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3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1.xml" ContentType="application/vnd.openxmlformats-officedocument.themeOverr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2.xml" ContentType="application/vnd.openxmlformats-officedocument.themeOverride+xml"/>
  <Override PartName="/ppt/notesSlides/notesSlide6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7.xml" ContentType="application/vnd.openxmlformats-officedocument.presentationml.notesSl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theme/themeOverride3.xml" ContentType="application/vnd.openxmlformats-officedocument.themeOverride+xml"/>
  <Override PartName="/ppt/notesSlides/notesSlide8.xml" ContentType="application/vnd.openxmlformats-officedocument.presentationml.notesSlid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notesSlides/notesSlide9.xml" ContentType="application/vnd.openxmlformats-officedocument.presentationml.notesSlid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theme/themeOverride4.xml" ContentType="application/vnd.openxmlformats-officedocument.themeOverride+xml"/>
  <Override PartName="/ppt/notesSlides/notesSlide10.xml" ContentType="application/vnd.openxmlformats-officedocument.presentationml.notesSlid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theme/themeOverride5.xml" ContentType="application/vnd.openxmlformats-officedocument.themeOverrid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theme/themeOverride6.xml" ContentType="application/vnd.openxmlformats-officedocument.themeOverride+xml"/>
  <Override PartName="/ppt/notesSlides/notesSlide11.xml" ContentType="application/vnd.openxmlformats-officedocument.presentationml.notesSlid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theme/themeOverride7.xml" ContentType="application/vnd.openxmlformats-officedocument.themeOverrid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theme/themeOverride8.xml" ContentType="application/vnd.openxmlformats-officedocument.themeOverr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17.xml" ContentType="application/vnd.openxmlformats-officedocument.drawingml.chart+xml"/>
  <Override PartName="/ppt/notesSlides/notesSlide14.xml" ContentType="application/vnd.openxmlformats-officedocument.presentationml.notesSlide+xml"/>
  <Override PartName="/ppt/charts/chart18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9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notesSlides/notesSlide15.xml" ContentType="application/vnd.openxmlformats-officedocument.presentationml.notesSlide+xml"/>
  <Override PartName="/ppt/charts/chart20.xml" ContentType="application/vnd.openxmlformats-officedocument.drawingml.chart+xml"/>
  <Override PartName="/ppt/notesSlides/notesSlide16.xml" ContentType="application/vnd.openxmlformats-officedocument.presentationml.notesSlide+xml"/>
  <Override PartName="/ppt/charts/chart21.xml" ContentType="application/vnd.openxmlformats-officedocument.drawingml.chart+xml"/>
  <Override PartName="/ppt/notesSlides/notesSlide17.xml" ContentType="application/vnd.openxmlformats-officedocument.presentationml.notesSlide+xml"/>
  <Override PartName="/ppt/charts/chart22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notesSlides/notesSlide18.xml" ContentType="application/vnd.openxmlformats-officedocument.presentationml.notesSlide+xml"/>
  <Override PartName="/ppt/charts/chart23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notesSlides/notesSlide19.xml" ContentType="application/vnd.openxmlformats-officedocument.presentationml.notesSlide+xml"/>
  <Override PartName="/ppt/charts/chart24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notesSlides/notesSlide20.xml" ContentType="application/vnd.openxmlformats-officedocument.presentationml.notesSlide+xml"/>
  <Override PartName="/ppt/charts/chart25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551" r:id="rId3"/>
    <p:sldId id="571" r:id="rId4"/>
    <p:sldId id="570" r:id="rId5"/>
    <p:sldId id="574" r:id="rId6"/>
    <p:sldId id="576" r:id="rId7"/>
    <p:sldId id="577" r:id="rId8"/>
    <p:sldId id="572" r:id="rId9"/>
    <p:sldId id="573" r:id="rId10"/>
    <p:sldId id="579" r:id="rId11"/>
    <p:sldId id="575" r:id="rId12"/>
    <p:sldId id="578" r:id="rId13"/>
    <p:sldId id="566" r:id="rId14"/>
    <p:sldId id="556" r:id="rId15"/>
    <p:sldId id="557" r:id="rId16"/>
    <p:sldId id="558" r:id="rId17"/>
    <p:sldId id="559" r:id="rId18"/>
    <p:sldId id="560" r:id="rId19"/>
    <p:sldId id="580" r:id="rId20"/>
    <p:sldId id="561" r:id="rId21"/>
    <p:sldId id="568" r:id="rId22"/>
    <p:sldId id="525" r:id="rId23"/>
    <p:sldId id="258" r:id="rId24"/>
  </p:sldIdLst>
  <p:sldSz cx="12192000" cy="6858000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>
          <p15:clr>
            <a:srgbClr val="A4A3A4"/>
          </p15:clr>
        </p15:guide>
        <p15:guide id="3" orient="horz" pos="572" userDrawn="1">
          <p15:clr>
            <a:srgbClr val="A4A3A4"/>
          </p15:clr>
        </p15:guide>
        <p15:guide id="4" orient="horz" pos="3861" userDrawn="1">
          <p15:clr>
            <a:srgbClr val="A4A3A4"/>
          </p15:clr>
        </p15:guide>
        <p15:guide id="5" pos="211" userDrawn="1">
          <p15:clr>
            <a:srgbClr val="A4A3A4"/>
          </p15:clr>
        </p15:guide>
        <p15:guide id="6" pos="7469" userDrawn="1">
          <p15:clr>
            <a:srgbClr val="A4A3A4"/>
          </p15:clr>
        </p15:guide>
        <p15:guide id="7" orient="horz" pos="482" userDrawn="1">
          <p15:clr>
            <a:srgbClr val="A4A3A4"/>
          </p15:clr>
        </p15:guide>
        <p15:guide id="8" pos="167">
          <p15:clr>
            <a:srgbClr val="A4A3A4"/>
          </p15:clr>
        </p15:guide>
        <p15:guide id="9" pos="4929" userDrawn="1">
          <p15:clr>
            <a:srgbClr val="A4A3A4"/>
          </p15:clr>
        </p15:guide>
        <p15:guide id="10" pos="2797">
          <p15:clr>
            <a:srgbClr val="A4A3A4"/>
          </p15:clr>
        </p15:guide>
        <p15:guide id="11" pos="370" userDrawn="1">
          <p15:clr>
            <a:srgbClr val="A4A3A4"/>
          </p15:clr>
        </p15:guide>
        <p15:guide id="12" pos="731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FEAD8"/>
    <a:srgbClr val="EF8B48"/>
    <a:srgbClr val="FF0000"/>
    <a:srgbClr val="FCF5F8"/>
    <a:srgbClr val="5B9BD5"/>
    <a:srgbClr val="0070C0"/>
    <a:srgbClr val="FBCED0"/>
    <a:srgbClr val="C2232B"/>
    <a:srgbClr val="27737C"/>
    <a:srgbClr val="FCEB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6580" autoAdjust="0"/>
    <p:restoredTop sz="77209" autoAdjust="0"/>
  </p:normalViewPr>
  <p:slideViewPr>
    <p:cSldViewPr snapToGrid="0" showGuides="1">
      <p:cViewPr>
        <p:scale>
          <a:sx n="100" d="100"/>
          <a:sy n="100" d="100"/>
        </p:scale>
        <p:origin x="600" y="360"/>
      </p:cViewPr>
      <p:guideLst>
        <p:guide orient="horz" pos="2137"/>
        <p:guide pos="3840"/>
        <p:guide orient="horz" pos="572"/>
        <p:guide orient="horz" pos="3861"/>
        <p:guide pos="211"/>
        <p:guide pos="7469"/>
        <p:guide orient="horz" pos="482"/>
        <p:guide pos="167"/>
        <p:guide pos="4929"/>
        <p:guide pos="2797"/>
        <p:guide pos="370"/>
        <p:guide pos="731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package" Target="../embeddings/Microsoft_Excel____3.xlsx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package" Target="../embeddings/Microsoft_Excel____4.xlsx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D:\Users\HBIS\&#26700;&#38754;\&#19978;&#21322;&#24180;&#24066;&#22330;\&#38144;&#37327;_&#27773;&#36710;_&#24403;&#26376;&#21516;&#27604;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5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6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9.xml"/><Relationship Id="rId1" Type="http://schemas.microsoft.com/office/2011/relationships/chartStyle" Target="style9.xml"/><Relationship Id="rId4" Type="http://schemas.openxmlformats.org/officeDocument/2006/relationships/package" Target="../embeddings/Microsoft_Excel____7.xlsx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8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11.xml"/><Relationship Id="rId1" Type="http://schemas.microsoft.com/office/2011/relationships/chartStyle" Target="style11.xml"/><Relationship Id="rId4" Type="http://schemas.openxmlformats.org/officeDocument/2006/relationships/package" Target="../embeddings/Microsoft_Excel____9.xlsx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12.xml"/><Relationship Id="rId1" Type="http://schemas.microsoft.com/office/2011/relationships/chartStyle" Target="style12.xml"/><Relationship Id="rId4" Type="http://schemas.openxmlformats.org/officeDocument/2006/relationships/package" Target="../embeddings/Microsoft_Excel____10.xlsx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.xml"/><Relationship Id="rId2" Type="http://schemas.microsoft.com/office/2011/relationships/chartColorStyle" Target="colors13.xml"/><Relationship Id="rId1" Type="http://schemas.microsoft.com/office/2011/relationships/chartStyle" Target="style13.xml"/><Relationship Id="rId4" Type="http://schemas.openxmlformats.org/officeDocument/2006/relationships/package" Target="../embeddings/Microsoft_Excel____11.xlsx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2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7.xml"/><Relationship Id="rId2" Type="http://schemas.microsoft.com/office/2011/relationships/chartColorStyle" Target="colors15.xml"/><Relationship Id="rId1" Type="http://schemas.microsoft.com/office/2011/relationships/chartStyle" Target="style15.xml"/><Relationship Id="rId4" Type="http://schemas.openxmlformats.org/officeDocument/2006/relationships/package" Target="../embeddings/Microsoft_Excel____13.xlsx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8.xml"/><Relationship Id="rId2" Type="http://schemas.microsoft.com/office/2011/relationships/chartColorStyle" Target="colors16.xml"/><Relationship Id="rId1" Type="http://schemas.microsoft.com/office/2011/relationships/chartStyle" Target="style16.xml"/><Relationship Id="rId4" Type="http://schemas.openxmlformats.org/officeDocument/2006/relationships/package" Target="../embeddings/Microsoft_Excel____14.xlsx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5.xlsx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oleObject" Target="file:///D:\Users\HBIS\&#26700;&#38754;\&#22823;&#23447;&#21407;&#29123;&#26009;&#20215;&#26684;.xlsx" TargetMode="External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6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7.xlsx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oleObject" Target="file:///D:\Users\HBIS\&#26700;&#38754;\&#38050;&#21378;&#30408;&#21033;&#29575;.xlsx" TargetMode="Externa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oleObject" Target="file:///D:\Users\HBIS\&#26700;&#38754;\&#27827;&#38050;&#37319;&#36141;\&#20135;&#33021;&#21033;&#29992;&#29575;.xlsx" TargetMode="External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oleObject" Target="file:///D:\Users\HBIS\&#26700;&#38754;\&#27827;&#38050;&#37319;&#36141;\&#24314;&#31569;&#29992;&#38050;&#25104;&#20132;.xls" TargetMode="External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_rels/chart2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8.xlsx"/><Relationship Id="rId2" Type="http://schemas.microsoft.com/office/2011/relationships/chartColorStyle" Target="colors21.xml"/><Relationship Id="rId1" Type="http://schemas.microsoft.com/office/2011/relationships/chartStyle" Target="style21.xml"/></Relationships>
</file>

<file path=ppt/charts/_rels/chart2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9.xlsx"/><Relationship Id="rId2" Type="http://schemas.microsoft.com/office/2011/relationships/chartColorStyle" Target="colors22.xml"/><Relationship Id="rId1" Type="http://schemas.microsoft.com/office/2011/relationships/chartStyle" Target="style2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GDP_不变价_当季同比!$B$1</c:f>
              <c:strCache>
                <c:ptCount val="1"/>
                <c:pt idx="0">
                  <c:v>GDP:当季同比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GDP_不变价_当季同比!$A$2:$A$123</c:f>
              <c:numCache>
                <c:formatCode>yyyy\-mm;@</c:formatCode>
                <c:ptCount val="30"/>
                <c:pt idx="0">
                  <c:v>42094</c:v>
                </c:pt>
                <c:pt idx="1">
                  <c:v>42185</c:v>
                </c:pt>
                <c:pt idx="2">
                  <c:v>42277</c:v>
                </c:pt>
                <c:pt idx="3">
                  <c:v>42369</c:v>
                </c:pt>
                <c:pt idx="4">
                  <c:v>42460</c:v>
                </c:pt>
                <c:pt idx="5">
                  <c:v>42551</c:v>
                </c:pt>
                <c:pt idx="6">
                  <c:v>42643</c:v>
                </c:pt>
                <c:pt idx="7">
                  <c:v>42735</c:v>
                </c:pt>
                <c:pt idx="8">
                  <c:v>42825</c:v>
                </c:pt>
                <c:pt idx="9">
                  <c:v>42916</c:v>
                </c:pt>
                <c:pt idx="10">
                  <c:v>43008</c:v>
                </c:pt>
                <c:pt idx="11">
                  <c:v>43100</c:v>
                </c:pt>
                <c:pt idx="12">
                  <c:v>43190</c:v>
                </c:pt>
                <c:pt idx="13">
                  <c:v>43281</c:v>
                </c:pt>
                <c:pt idx="14">
                  <c:v>43373</c:v>
                </c:pt>
                <c:pt idx="15">
                  <c:v>43465</c:v>
                </c:pt>
                <c:pt idx="16">
                  <c:v>43555</c:v>
                </c:pt>
                <c:pt idx="17">
                  <c:v>43646</c:v>
                </c:pt>
                <c:pt idx="18">
                  <c:v>43738</c:v>
                </c:pt>
                <c:pt idx="19">
                  <c:v>43830</c:v>
                </c:pt>
                <c:pt idx="20">
                  <c:v>43921</c:v>
                </c:pt>
                <c:pt idx="21">
                  <c:v>44012</c:v>
                </c:pt>
                <c:pt idx="22">
                  <c:v>44104</c:v>
                </c:pt>
                <c:pt idx="23">
                  <c:v>44196</c:v>
                </c:pt>
                <c:pt idx="24">
                  <c:v>44286</c:v>
                </c:pt>
                <c:pt idx="25">
                  <c:v>44377</c:v>
                </c:pt>
                <c:pt idx="26">
                  <c:v>44469</c:v>
                </c:pt>
                <c:pt idx="27">
                  <c:v>44561</c:v>
                </c:pt>
                <c:pt idx="28">
                  <c:v>44651</c:v>
                </c:pt>
                <c:pt idx="29">
                  <c:v>44742</c:v>
                </c:pt>
              </c:numCache>
            </c:numRef>
          </c:cat>
          <c:val>
            <c:numRef>
              <c:f>GDP_不变价_当季同比!$B$2:$B$123</c:f>
              <c:numCache>
                <c:formatCode>#,##0.00</c:formatCode>
                <c:ptCount val="30"/>
                <c:pt idx="0">
                  <c:v>7.1</c:v>
                </c:pt>
                <c:pt idx="1">
                  <c:v>7.1</c:v>
                </c:pt>
                <c:pt idx="2">
                  <c:v>7</c:v>
                </c:pt>
                <c:pt idx="3">
                  <c:v>6.9</c:v>
                </c:pt>
                <c:pt idx="4">
                  <c:v>6.9</c:v>
                </c:pt>
                <c:pt idx="5">
                  <c:v>6.8</c:v>
                </c:pt>
                <c:pt idx="6">
                  <c:v>6.8</c:v>
                </c:pt>
                <c:pt idx="7">
                  <c:v>6.9</c:v>
                </c:pt>
                <c:pt idx="8">
                  <c:v>7</c:v>
                </c:pt>
                <c:pt idx="9">
                  <c:v>7</c:v>
                </c:pt>
                <c:pt idx="10">
                  <c:v>6.9</c:v>
                </c:pt>
                <c:pt idx="11">
                  <c:v>6.8</c:v>
                </c:pt>
                <c:pt idx="12">
                  <c:v>6.9</c:v>
                </c:pt>
                <c:pt idx="13">
                  <c:v>6.9</c:v>
                </c:pt>
                <c:pt idx="14">
                  <c:v>6.7</c:v>
                </c:pt>
                <c:pt idx="15">
                  <c:v>6.5</c:v>
                </c:pt>
                <c:pt idx="16">
                  <c:v>6.3</c:v>
                </c:pt>
                <c:pt idx="17">
                  <c:v>6</c:v>
                </c:pt>
                <c:pt idx="18">
                  <c:v>5.9</c:v>
                </c:pt>
                <c:pt idx="19">
                  <c:v>5.8</c:v>
                </c:pt>
                <c:pt idx="20">
                  <c:v>-6.9</c:v>
                </c:pt>
                <c:pt idx="21">
                  <c:v>3.1</c:v>
                </c:pt>
                <c:pt idx="22">
                  <c:v>4.8</c:v>
                </c:pt>
                <c:pt idx="23">
                  <c:v>6.4</c:v>
                </c:pt>
                <c:pt idx="24">
                  <c:v>18.3</c:v>
                </c:pt>
                <c:pt idx="25">
                  <c:v>7.9</c:v>
                </c:pt>
                <c:pt idx="26">
                  <c:v>4.9000000000000004</c:v>
                </c:pt>
                <c:pt idx="27">
                  <c:v>4</c:v>
                </c:pt>
                <c:pt idx="28">
                  <c:v>4.8</c:v>
                </c:pt>
                <c:pt idx="29">
                  <c:v>0.4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AEE-4EB9-A2B1-FB1C30427F8D}"/>
            </c:ext>
          </c:extLst>
        </c:ser>
        <c:ser>
          <c:idx val="1"/>
          <c:order val="1"/>
          <c:tx>
            <c:strRef>
              <c:f>GDP_不变价_当季同比!$C$1</c:f>
              <c:strCache>
                <c:ptCount val="1"/>
                <c:pt idx="0">
                  <c:v>第一产业:当季同比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GDP_不变价_当季同比!$A$2:$A$123</c:f>
              <c:numCache>
                <c:formatCode>yyyy\-mm;@</c:formatCode>
                <c:ptCount val="30"/>
                <c:pt idx="0">
                  <c:v>42094</c:v>
                </c:pt>
                <c:pt idx="1">
                  <c:v>42185</c:v>
                </c:pt>
                <c:pt idx="2">
                  <c:v>42277</c:v>
                </c:pt>
                <c:pt idx="3">
                  <c:v>42369</c:v>
                </c:pt>
                <c:pt idx="4">
                  <c:v>42460</c:v>
                </c:pt>
                <c:pt idx="5">
                  <c:v>42551</c:v>
                </c:pt>
                <c:pt idx="6">
                  <c:v>42643</c:v>
                </c:pt>
                <c:pt idx="7">
                  <c:v>42735</c:v>
                </c:pt>
                <c:pt idx="8">
                  <c:v>42825</c:v>
                </c:pt>
                <c:pt idx="9">
                  <c:v>42916</c:v>
                </c:pt>
                <c:pt idx="10">
                  <c:v>43008</c:v>
                </c:pt>
                <c:pt idx="11">
                  <c:v>43100</c:v>
                </c:pt>
                <c:pt idx="12">
                  <c:v>43190</c:v>
                </c:pt>
                <c:pt idx="13">
                  <c:v>43281</c:v>
                </c:pt>
                <c:pt idx="14">
                  <c:v>43373</c:v>
                </c:pt>
                <c:pt idx="15">
                  <c:v>43465</c:v>
                </c:pt>
                <c:pt idx="16">
                  <c:v>43555</c:v>
                </c:pt>
                <c:pt idx="17">
                  <c:v>43646</c:v>
                </c:pt>
                <c:pt idx="18">
                  <c:v>43738</c:v>
                </c:pt>
                <c:pt idx="19">
                  <c:v>43830</c:v>
                </c:pt>
                <c:pt idx="20">
                  <c:v>43921</c:v>
                </c:pt>
                <c:pt idx="21">
                  <c:v>44012</c:v>
                </c:pt>
                <c:pt idx="22">
                  <c:v>44104</c:v>
                </c:pt>
                <c:pt idx="23">
                  <c:v>44196</c:v>
                </c:pt>
                <c:pt idx="24">
                  <c:v>44286</c:v>
                </c:pt>
                <c:pt idx="25">
                  <c:v>44377</c:v>
                </c:pt>
                <c:pt idx="26">
                  <c:v>44469</c:v>
                </c:pt>
                <c:pt idx="27">
                  <c:v>44561</c:v>
                </c:pt>
                <c:pt idx="28">
                  <c:v>44651</c:v>
                </c:pt>
                <c:pt idx="29">
                  <c:v>44742</c:v>
                </c:pt>
              </c:numCache>
            </c:numRef>
          </c:cat>
          <c:val>
            <c:numRef>
              <c:f>GDP_不变价_当季同比!$C$2:$C$123</c:f>
              <c:numCache>
                <c:formatCode>#,##0.00</c:formatCode>
                <c:ptCount val="30"/>
                <c:pt idx="0">
                  <c:v>3.1</c:v>
                </c:pt>
                <c:pt idx="1">
                  <c:v>3.7</c:v>
                </c:pt>
                <c:pt idx="2">
                  <c:v>4.0999999999999996</c:v>
                </c:pt>
                <c:pt idx="3">
                  <c:v>4.0999999999999996</c:v>
                </c:pt>
                <c:pt idx="4">
                  <c:v>2.9</c:v>
                </c:pt>
                <c:pt idx="5">
                  <c:v>3.1</c:v>
                </c:pt>
                <c:pt idx="6">
                  <c:v>4</c:v>
                </c:pt>
                <c:pt idx="7">
                  <c:v>2.9</c:v>
                </c:pt>
                <c:pt idx="8">
                  <c:v>3</c:v>
                </c:pt>
                <c:pt idx="9">
                  <c:v>3.8</c:v>
                </c:pt>
                <c:pt idx="10">
                  <c:v>3.9</c:v>
                </c:pt>
                <c:pt idx="11">
                  <c:v>4.4000000000000004</c:v>
                </c:pt>
                <c:pt idx="12">
                  <c:v>3.2</c:v>
                </c:pt>
                <c:pt idx="13">
                  <c:v>3.4</c:v>
                </c:pt>
                <c:pt idx="14">
                  <c:v>3.6</c:v>
                </c:pt>
                <c:pt idx="15">
                  <c:v>3.5</c:v>
                </c:pt>
                <c:pt idx="16">
                  <c:v>2.7</c:v>
                </c:pt>
                <c:pt idx="17">
                  <c:v>3.3</c:v>
                </c:pt>
                <c:pt idx="18">
                  <c:v>2.7</c:v>
                </c:pt>
                <c:pt idx="19">
                  <c:v>3.4</c:v>
                </c:pt>
                <c:pt idx="20">
                  <c:v>-3.1</c:v>
                </c:pt>
                <c:pt idx="21">
                  <c:v>3.5</c:v>
                </c:pt>
                <c:pt idx="22">
                  <c:v>4.0999999999999996</c:v>
                </c:pt>
                <c:pt idx="23">
                  <c:v>4.3</c:v>
                </c:pt>
                <c:pt idx="24">
                  <c:v>8.1</c:v>
                </c:pt>
                <c:pt idx="25">
                  <c:v>7.6</c:v>
                </c:pt>
                <c:pt idx="26">
                  <c:v>7.1</c:v>
                </c:pt>
                <c:pt idx="27">
                  <c:v>6.4</c:v>
                </c:pt>
                <c:pt idx="28">
                  <c:v>6</c:v>
                </c:pt>
                <c:pt idx="29">
                  <c:v>4.4000000000000004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AEE-4EB9-A2B1-FB1C30427F8D}"/>
            </c:ext>
          </c:extLst>
        </c:ser>
        <c:ser>
          <c:idx val="2"/>
          <c:order val="2"/>
          <c:tx>
            <c:strRef>
              <c:f>GDP_不变价_当季同比!$D$1</c:f>
              <c:strCache>
                <c:ptCount val="1"/>
                <c:pt idx="0">
                  <c:v>第二产业:当季同比</c:v>
                </c:pt>
              </c:strCache>
            </c:strRef>
          </c:tx>
          <c:spPr>
            <a:ln w="2222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GDP_不变价_当季同比!$A$2:$A$123</c:f>
              <c:numCache>
                <c:formatCode>yyyy\-mm;@</c:formatCode>
                <c:ptCount val="30"/>
                <c:pt idx="0">
                  <c:v>42094</c:v>
                </c:pt>
                <c:pt idx="1">
                  <c:v>42185</c:v>
                </c:pt>
                <c:pt idx="2">
                  <c:v>42277</c:v>
                </c:pt>
                <c:pt idx="3">
                  <c:v>42369</c:v>
                </c:pt>
                <c:pt idx="4">
                  <c:v>42460</c:v>
                </c:pt>
                <c:pt idx="5">
                  <c:v>42551</c:v>
                </c:pt>
                <c:pt idx="6">
                  <c:v>42643</c:v>
                </c:pt>
                <c:pt idx="7">
                  <c:v>42735</c:v>
                </c:pt>
                <c:pt idx="8">
                  <c:v>42825</c:v>
                </c:pt>
                <c:pt idx="9">
                  <c:v>42916</c:v>
                </c:pt>
                <c:pt idx="10">
                  <c:v>43008</c:v>
                </c:pt>
                <c:pt idx="11">
                  <c:v>43100</c:v>
                </c:pt>
                <c:pt idx="12">
                  <c:v>43190</c:v>
                </c:pt>
                <c:pt idx="13">
                  <c:v>43281</c:v>
                </c:pt>
                <c:pt idx="14">
                  <c:v>43373</c:v>
                </c:pt>
                <c:pt idx="15">
                  <c:v>43465</c:v>
                </c:pt>
                <c:pt idx="16">
                  <c:v>43555</c:v>
                </c:pt>
                <c:pt idx="17">
                  <c:v>43646</c:v>
                </c:pt>
                <c:pt idx="18">
                  <c:v>43738</c:v>
                </c:pt>
                <c:pt idx="19">
                  <c:v>43830</c:v>
                </c:pt>
                <c:pt idx="20">
                  <c:v>43921</c:v>
                </c:pt>
                <c:pt idx="21">
                  <c:v>44012</c:v>
                </c:pt>
                <c:pt idx="22">
                  <c:v>44104</c:v>
                </c:pt>
                <c:pt idx="23">
                  <c:v>44196</c:v>
                </c:pt>
                <c:pt idx="24">
                  <c:v>44286</c:v>
                </c:pt>
                <c:pt idx="25">
                  <c:v>44377</c:v>
                </c:pt>
                <c:pt idx="26">
                  <c:v>44469</c:v>
                </c:pt>
                <c:pt idx="27">
                  <c:v>44561</c:v>
                </c:pt>
                <c:pt idx="28">
                  <c:v>44651</c:v>
                </c:pt>
                <c:pt idx="29">
                  <c:v>44742</c:v>
                </c:pt>
              </c:numCache>
            </c:numRef>
          </c:cat>
          <c:val>
            <c:numRef>
              <c:f>GDP_不变价_当季同比!$D$2:$D$123</c:f>
              <c:numCache>
                <c:formatCode>#,##0.00</c:formatCode>
                <c:ptCount val="30"/>
                <c:pt idx="0">
                  <c:v>6.2</c:v>
                </c:pt>
                <c:pt idx="1">
                  <c:v>5.9</c:v>
                </c:pt>
                <c:pt idx="2">
                  <c:v>5.7</c:v>
                </c:pt>
                <c:pt idx="3">
                  <c:v>6</c:v>
                </c:pt>
                <c:pt idx="4">
                  <c:v>5.8</c:v>
                </c:pt>
                <c:pt idx="5">
                  <c:v>6.2</c:v>
                </c:pt>
                <c:pt idx="6">
                  <c:v>6.1</c:v>
                </c:pt>
                <c:pt idx="7">
                  <c:v>6</c:v>
                </c:pt>
                <c:pt idx="8">
                  <c:v>6.1</c:v>
                </c:pt>
                <c:pt idx="9">
                  <c:v>6.2</c:v>
                </c:pt>
                <c:pt idx="10">
                  <c:v>5.8</c:v>
                </c:pt>
                <c:pt idx="11">
                  <c:v>5.4</c:v>
                </c:pt>
                <c:pt idx="12">
                  <c:v>6.2</c:v>
                </c:pt>
                <c:pt idx="13">
                  <c:v>5.9</c:v>
                </c:pt>
                <c:pt idx="14">
                  <c:v>5.3</c:v>
                </c:pt>
                <c:pt idx="15">
                  <c:v>5.8</c:v>
                </c:pt>
                <c:pt idx="16">
                  <c:v>5.3</c:v>
                </c:pt>
                <c:pt idx="17">
                  <c:v>4.7</c:v>
                </c:pt>
                <c:pt idx="18">
                  <c:v>4.5</c:v>
                </c:pt>
                <c:pt idx="19">
                  <c:v>5</c:v>
                </c:pt>
                <c:pt idx="20">
                  <c:v>-9.6999999999999993</c:v>
                </c:pt>
                <c:pt idx="21">
                  <c:v>4.5999999999999996</c:v>
                </c:pt>
                <c:pt idx="22">
                  <c:v>5.9</c:v>
                </c:pt>
                <c:pt idx="23">
                  <c:v>6.7</c:v>
                </c:pt>
                <c:pt idx="24">
                  <c:v>24.4</c:v>
                </c:pt>
                <c:pt idx="25">
                  <c:v>7.5</c:v>
                </c:pt>
                <c:pt idx="26">
                  <c:v>3.6</c:v>
                </c:pt>
                <c:pt idx="27">
                  <c:v>2.5</c:v>
                </c:pt>
                <c:pt idx="28">
                  <c:v>5.8</c:v>
                </c:pt>
                <c:pt idx="29">
                  <c:v>0.9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AEE-4EB9-A2B1-FB1C30427F8D}"/>
            </c:ext>
          </c:extLst>
        </c:ser>
        <c:ser>
          <c:idx val="3"/>
          <c:order val="3"/>
          <c:tx>
            <c:strRef>
              <c:f>GDP_不变价_当季同比!$E$1</c:f>
              <c:strCache>
                <c:ptCount val="1"/>
                <c:pt idx="0">
                  <c:v>第三产业:当季同比</c:v>
                </c:pt>
              </c:strCache>
            </c:strRef>
          </c:tx>
          <c:spPr>
            <a:ln w="1905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GDP_不变价_当季同比!$A$2:$A$123</c:f>
              <c:numCache>
                <c:formatCode>yyyy\-mm;@</c:formatCode>
                <c:ptCount val="30"/>
                <c:pt idx="0">
                  <c:v>42094</c:v>
                </c:pt>
                <c:pt idx="1">
                  <c:v>42185</c:v>
                </c:pt>
                <c:pt idx="2">
                  <c:v>42277</c:v>
                </c:pt>
                <c:pt idx="3">
                  <c:v>42369</c:v>
                </c:pt>
                <c:pt idx="4">
                  <c:v>42460</c:v>
                </c:pt>
                <c:pt idx="5">
                  <c:v>42551</c:v>
                </c:pt>
                <c:pt idx="6">
                  <c:v>42643</c:v>
                </c:pt>
                <c:pt idx="7">
                  <c:v>42735</c:v>
                </c:pt>
                <c:pt idx="8">
                  <c:v>42825</c:v>
                </c:pt>
                <c:pt idx="9">
                  <c:v>42916</c:v>
                </c:pt>
                <c:pt idx="10">
                  <c:v>43008</c:v>
                </c:pt>
                <c:pt idx="11">
                  <c:v>43100</c:v>
                </c:pt>
                <c:pt idx="12">
                  <c:v>43190</c:v>
                </c:pt>
                <c:pt idx="13">
                  <c:v>43281</c:v>
                </c:pt>
                <c:pt idx="14">
                  <c:v>43373</c:v>
                </c:pt>
                <c:pt idx="15">
                  <c:v>43465</c:v>
                </c:pt>
                <c:pt idx="16">
                  <c:v>43555</c:v>
                </c:pt>
                <c:pt idx="17">
                  <c:v>43646</c:v>
                </c:pt>
                <c:pt idx="18">
                  <c:v>43738</c:v>
                </c:pt>
                <c:pt idx="19">
                  <c:v>43830</c:v>
                </c:pt>
                <c:pt idx="20">
                  <c:v>43921</c:v>
                </c:pt>
                <c:pt idx="21">
                  <c:v>44012</c:v>
                </c:pt>
                <c:pt idx="22">
                  <c:v>44104</c:v>
                </c:pt>
                <c:pt idx="23">
                  <c:v>44196</c:v>
                </c:pt>
                <c:pt idx="24">
                  <c:v>44286</c:v>
                </c:pt>
                <c:pt idx="25">
                  <c:v>44377</c:v>
                </c:pt>
                <c:pt idx="26">
                  <c:v>44469</c:v>
                </c:pt>
                <c:pt idx="27">
                  <c:v>44561</c:v>
                </c:pt>
                <c:pt idx="28">
                  <c:v>44651</c:v>
                </c:pt>
                <c:pt idx="29">
                  <c:v>44742</c:v>
                </c:pt>
              </c:numCache>
            </c:numRef>
          </c:cat>
          <c:val>
            <c:numRef>
              <c:f>GDP_不变价_当季同比!$E$2:$E$123</c:f>
              <c:numCache>
                <c:formatCode>#,##0.00</c:formatCode>
                <c:ptCount val="30"/>
                <c:pt idx="0">
                  <c:v>8.4</c:v>
                </c:pt>
                <c:pt idx="1">
                  <c:v>9</c:v>
                </c:pt>
                <c:pt idx="2">
                  <c:v>9</c:v>
                </c:pt>
                <c:pt idx="3">
                  <c:v>8.8000000000000007</c:v>
                </c:pt>
                <c:pt idx="4">
                  <c:v>8</c:v>
                </c:pt>
                <c:pt idx="5">
                  <c:v>7.9</c:v>
                </c:pt>
                <c:pt idx="6">
                  <c:v>8</c:v>
                </c:pt>
                <c:pt idx="7">
                  <c:v>8.5</c:v>
                </c:pt>
                <c:pt idx="8">
                  <c:v>8</c:v>
                </c:pt>
                <c:pt idx="9">
                  <c:v>8.1</c:v>
                </c:pt>
                <c:pt idx="10">
                  <c:v>8.4</c:v>
                </c:pt>
                <c:pt idx="11">
                  <c:v>8.6</c:v>
                </c:pt>
                <c:pt idx="12">
                  <c:v>7.8</c:v>
                </c:pt>
                <c:pt idx="13">
                  <c:v>8.1</c:v>
                </c:pt>
                <c:pt idx="14">
                  <c:v>8.3000000000000007</c:v>
                </c:pt>
                <c:pt idx="15">
                  <c:v>7.8</c:v>
                </c:pt>
                <c:pt idx="16">
                  <c:v>7.2</c:v>
                </c:pt>
                <c:pt idx="17">
                  <c:v>7.2</c:v>
                </c:pt>
                <c:pt idx="18">
                  <c:v>7.4</c:v>
                </c:pt>
                <c:pt idx="19">
                  <c:v>6.9</c:v>
                </c:pt>
                <c:pt idx="20">
                  <c:v>-5.4</c:v>
                </c:pt>
                <c:pt idx="21">
                  <c:v>1.8</c:v>
                </c:pt>
                <c:pt idx="22">
                  <c:v>4.2</c:v>
                </c:pt>
                <c:pt idx="23">
                  <c:v>6.6</c:v>
                </c:pt>
                <c:pt idx="24">
                  <c:v>15.6</c:v>
                </c:pt>
                <c:pt idx="25">
                  <c:v>8.3000000000000007</c:v>
                </c:pt>
                <c:pt idx="26">
                  <c:v>5.4</c:v>
                </c:pt>
                <c:pt idx="27">
                  <c:v>4.5999999999999996</c:v>
                </c:pt>
                <c:pt idx="28">
                  <c:v>4</c:v>
                </c:pt>
                <c:pt idx="29">
                  <c:v>-0.4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AEE-4EB9-A2B1-FB1C30427F8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124198863"/>
        <c:axId val="2124185135"/>
      </c:lineChart>
      <c:dateAx>
        <c:axId val="2124198863"/>
        <c:scaling>
          <c:orientation val="minMax"/>
        </c:scaling>
        <c:delete val="0"/>
        <c:axPos val="b"/>
        <c:numFmt formatCode="yyyy\-mm;@" sourceLinked="1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2124185135"/>
        <c:crosses val="autoZero"/>
        <c:auto val="1"/>
        <c:lblOffset val="100"/>
        <c:baseTimeUnit val="months"/>
      </c:dateAx>
      <c:valAx>
        <c:axId val="212418513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212419886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GDP_不变价_累计同比!$B$1</c:f>
              <c:strCache>
                <c:ptCount val="1"/>
                <c:pt idx="0">
                  <c:v>GDP:累计同比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GDP_不变价_累计同比!$A$2:$A$162</c:f>
              <c:numCache>
                <c:formatCode>yyyy\-mm;@</c:formatCode>
                <c:ptCount val="30"/>
                <c:pt idx="0">
                  <c:v>42094</c:v>
                </c:pt>
                <c:pt idx="1">
                  <c:v>42185</c:v>
                </c:pt>
                <c:pt idx="2">
                  <c:v>42277</c:v>
                </c:pt>
                <c:pt idx="3">
                  <c:v>42369</c:v>
                </c:pt>
                <c:pt idx="4">
                  <c:v>42460</c:v>
                </c:pt>
                <c:pt idx="5">
                  <c:v>42551</c:v>
                </c:pt>
                <c:pt idx="6">
                  <c:v>42643</c:v>
                </c:pt>
                <c:pt idx="7">
                  <c:v>42735</c:v>
                </c:pt>
                <c:pt idx="8">
                  <c:v>42825</c:v>
                </c:pt>
                <c:pt idx="9">
                  <c:v>42916</c:v>
                </c:pt>
                <c:pt idx="10">
                  <c:v>43008</c:v>
                </c:pt>
                <c:pt idx="11">
                  <c:v>43100</c:v>
                </c:pt>
                <c:pt idx="12">
                  <c:v>43190</c:v>
                </c:pt>
                <c:pt idx="13">
                  <c:v>43281</c:v>
                </c:pt>
                <c:pt idx="14">
                  <c:v>43373</c:v>
                </c:pt>
                <c:pt idx="15">
                  <c:v>43465</c:v>
                </c:pt>
                <c:pt idx="16">
                  <c:v>43555</c:v>
                </c:pt>
                <c:pt idx="17">
                  <c:v>43646</c:v>
                </c:pt>
                <c:pt idx="18">
                  <c:v>43738</c:v>
                </c:pt>
                <c:pt idx="19">
                  <c:v>43830</c:v>
                </c:pt>
                <c:pt idx="20">
                  <c:v>43921</c:v>
                </c:pt>
                <c:pt idx="21">
                  <c:v>44012</c:v>
                </c:pt>
                <c:pt idx="22">
                  <c:v>44104</c:v>
                </c:pt>
                <c:pt idx="23">
                  <c:v>44196</c:v>
                </c:pt>
                <c:pt idx="24">
                  <c:v>44286</c:v>
                </c:pt>
                <c:pt idx="25">
                  <c:v>44377</c:v>
                </c:pt>
                <c:pt idx="26">
                  <c:v>44469</c:v>
                </c:pt>
                <c:pt idx="27">
                  <c:v>44561</c:v>
                </c:pt>
                <c:pt idx="28">
                  <c:v>44651</c:v>
                </c:pt>
                <c:pt idx="29">
                  <c:v>44742</c:v>
                </c:pt>
              </c:numCache>
            </c:numRef>
          </c:cat>
          <c:val>
            <c:numRef>
              <c:f>GDP_不变价_累计同比!$B$2:$B$162</c:f>
              <c:numCache>
                <c:formatCode>#,##0.00</c:formatCode>
                <c:ptCount val="30"/>
                <c:pt idx="0">
                  <c:v>7.1</c:v>
                </c:pt>
                <c:pt idx="1">
                  <c:v>7.1</c:v>
                </c:pt>
                <c:pt idx="2">
                  <c:v>7.1</c:v>
                </c:pt>
                <c:pt idx="3">
                  <c:v>7.0413290000000002</c:v>
                </c:pt>
                <c:pt idx="4">
                  <c:v>6.9</c:v>
                </c:pt>
                <c:pt idx="5">
                  <c:v>6.9</c:v>
                </c:pt>
                <c:pt idx="6">
                  <c:v>6.8</c:v>
                </c:pt>
                <c:pt idx="7">
                  <c:v>6.8487619999999998</c:v>
                </c:pt>
                <c:pt idx="8">
                  <c:v>7</c:v>
                </c:pt>
                <c:pt idx="9">
                  <c:v>7</c:v>
                </c:pt>
                <c:pt idx="10">
                  <c:v>7</c:v>
                </c:pt>
                <c:pt idx="11">
                  <c:v>6.9472009999999997</c:v>
                </c:pt>
                <c:pt idx="12">
                  <c:v>6.9</c:v>
                </c:pt>
                <c:pt idx="13">
                  <c:v>6.9</c:v>
                </c:pt>
                <c:pt idx="14">
                  <c:v>6.8</c:v>
                </c:pt>
                <c:pt idx="15">
                  <c:v>6.7497740000000004</c:v>
                </c:pt>
                <c:pt idx="16">
                  <c:v>6.3</c:v>
                </c:pt>
                <c:pt idx="17">
                  <c:v>6.1</c:v>
                </c:pt>
                <c:pt idx="18">
                  <c:v>6</c:v>
                </c:pt>
                <c:pt idx="19">
                  <c:v>6</c:v>
                </c:pt>
                <c:pt idx="20">
                  <c:v>-6.9</c:v>
                </c:pt>
                <c:pt idx="21">
                  <c:v>-1.7</c:v>
                </c:pt>
                <c:pt idx="22">
                  <c:v>0.6</c:v>
                </c:pt>
                <c:pt idx="23">
                  <c:v>2.2000000000000002</c:v>
                </c:pt>
                <c:pt idx="24">
                  <c:v>18.3</c:v>
                </c:pt>
                <c:pt idx="25">
                  <c:v>12.7</c:v>
                </c:pt>
                <c:pt idx="26">
                  <c:v>9.8000000000000007</c:v>
                </c:pt>
                <c:pt idx="27">
                  <c:v>8.1</c:v>
                </c:pt>
                <c:pt idx="28">
                  <c:v>4.8</c:v>
                </c:pt>
                <c:pt idx="29">
                  <c:v>2.5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2AA-458B-B017-6AA2E17282BA}"/>
            </c:ext>
          </c:extLst>
        </c:ser>
        <c:ser>
          <c:idx val="1"/>
          <c:order val="1"/>
          <c:tx>
            <c:strRef>
              <c:f>GDP_不变价_累计同比!$C$1</c:f>
              <c:strCache>
                <c:ptCount val="1"/>
                <c:pt idx="0">
                  <c:v>第一产业:累计同比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GDP_不变价_累计同比!$A$2:$A$162</c:f>
              <c:numCache>
                <c:formatCode>yyyy\-mm;@</c:formatCode>
                <c:ptCount val="30"/>
                <c:pt idx="0">
                  <c:v>42094</c:v>
                </c:pt>
                <c:pt idx="1">
                  <c:v>42185</c:v>
                </c:pt>
                <c:pt idx="2">
                  <c:v>42277</c:v>
                </c:pt>
                <c:pt idx="3">
                  <c:v>42369</c:v>
                </c:pt>
                <c:pt idx="4">
                  <c:v>42460</c:v>
                </c:pt>
                <c:pt idx="5">
                  <c:v>42551</c:v>
                </c:pt>
                <c:pt idx="6">
                  <c:v>42643</c:v>
                </c:pt>
                <c:pt idx="7">
                  <c:v>42735</c:v>
                </c:pt>
                <c:pt idx="8">
                  <c:v>42825</c:v>
                </c:pt>
                <c:pt idx="9">
                  <c:v>42916</c:v>
                </c:pt>
                <c:pt idx="10">
                  <c:v>43008</c:v>
                </c:pt>
                <c:pt idx="11">
                  <c:v>43100</c:v>
                </c:pt>
                <c:pt idx="12">
                  <c:v>43190</c:v>
                </c:pt>
                <c:pt idx="13">
                  <c:v>43281</c:v>
                </c:pt>
                <c:pt idx="14">
                  <c:v>43373</c:v>
                </c:pt>
                <c:pt idx="15">
                  <c:v>43465</c:v>
                </c:pt>
                <c:pt idx="16">
                  <c:v>43555</c:v>
                </c:pt>
                <c:pt idx="17">
                  <c:v>43646</c:v>
                </c:pt>
                <c:pt idx="18">
                  <c:v>43738</c:v>
                </c:pt>
                <c:pt idx="19">
                  <c:v>43830</c:v>
                </c:pt>
                <c:pt idx="20">
                  <c:v>43921</c:v>
                </c:pt>
                <c:pt idx="21">
                  <c:v>44012</c:v>
                </c:pt>
                <c:pt idx="22">
                  <c:v>44104</c:v>
                </c:pt>
                <c:pt idx="23">
                  <c:v>44196</c:v>
                </c:pt>
                <c:pt idx="24">
                  <c:v>44286</c:v>
                </c:pt>
                <c:pt idx="25">
                  <c:v>44377</c:v>
                </c:pt>
                <c:pt idx="26">
                  <c:v>44469</c:v>
                </c:pt>
                <c:pt idx="27">
                  <c:v>44561</c:v>
                </c:pt>
                <c:pt idx="28">
                  <c:v>44651</c:v>
                </c:pt>
                <c:pt idx="29">
                  <c:v>44742</c:v>
                </c:pt>
              </c:numCache>
            </c:numRef>
          </c:cat>
          <c:val>
            <c:numRef>
              <c:f>GDP_不变价_累计同比!$C$2:$C$162</c:f>
              <c:numCache>
                <c:formatCode>#,##0.00</c:formatCode>
                <c:ptCount val="30"/>
                <c:pt idx="0">
                  <c:v>3.1</c:v>
                </c:pt>
                <c:pt idx="1">
                  <c:v>3.4</c:v>
                </c:pt>
                <c:pt idx="2">
                  <c:v>3.8</c:v>
                </c:pt>
                <c:pt idx="3">
                  <c:v>3.8985210000000001</c:v>
                </c:pt>
                <c:pt idx="4">
                  <c:v>2.9</c:v>
                </c:pt>
                <c:pt idx="5">
                  <c:v>3</c:v>
                </c:pt>
                <c:pt idx="6">
                  <c:v>3.5</c:v>
                </c:pt>
                <c:pt idx="7">
                  <c:v>3.2778139999999998</c:v>
                </c:pt>
                <c:pt idx="8">
                  <c:v>3</c:v>
                </c:pt>
                <c:pt idx="9">
                  <c:v>3.5</c:v>
                </c:pt>
                <c:pt idx="10">
                  <c:v>3.7</c:v>
                </c:pt>
                <c:pt idx="11">
                  <c:v>3.9612910000000001</c:v>
                </c:pt>
                <c:pt idx="12">
                  <c:v>3.2</c:v>
                </c:pt>
                <c:pt idx="13">
                  <c:v>3.3</c:v>
                </c:pt>
                <c:pt idx="14">
                  <c:v>3.4</c:v>
                </c:pt>
                <c:pt idx="15">
                  <c:v>3.482917</c:v>
                </c:pt>
                <c:pt idx="16">
                  <c:v>2.7</c:v>
                </c:pt>
                <c:pt idx="17">
                  <c:v>3.1</c:v>
                </c:pt>
                <c:pt idx="18">
                  <c:v>2.9</c:v>
                </c:pt>
                <c:pt idx="19">
                  <c:v>3.1</c:v>
                </c:pt>
                <c:pt idx="20">
                  <c:v>-3.1</c:v>
                </c:pt>
                <c:pt idx="21">
                  <c:v>1</c:v>
                </c:pt>
                <c:pt idx="22">
                  <c:v>2.5</c:v>
                </c:pt>
                <c:pt idx="23">
                  <c:v>3.1</c:v>
                </c:pt>
                <c:pt idx="24">
                  <c:v>8.1</c:v>
                </c:pt>
                <c:pt idx="25">
                  <c:v>7.8</c:v>
                </c:pt>
                <c:pt idx="26">
                  <c:v>7.5</c:v>
                </c:pt>
                <c:pt idx="27">
                  <c:v>7.1</c:v>
                </c:pt>
                <c:pt idx="28">
                  <c:v>6</c:v>
                </c:pt>
                <c:pt idx="29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2AA-458B-B017-6AA2E17282BA}"/>
            </c:ext>
          </c:extLst>
        </c:ser>
        <c:ser>
          <c:idx val="2"/>
          <c:order val="2"/>
          <c:tx>
            <c:strRef>
              <c:f>GDP_不变价_累计同比!$D$1</c:f>
              <c:strCache>
                <c:ptCount val="1"/>
                <c:pt idx="0">
                  <c:v>第二产业:累计同比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GDP_不变价_累计同比!$A$2:$A$162</c:f>
              <c:numCache>
                <c:formatCode>yyyy\-mm;@</c:formatCode>
                <c:ptCount val="30"/>
                <c:pt idx="0">
                  <c:v>42094</c:v>
                </c:pt>
                <c:pt idx="1">
                  <c:v>42185</c:v>
                </c:pt>
                <c:pt idx="2">
                  <c:v>42277</c:v>
                </c:pt>
                <c:pt idx="3">
                  <c:v>42369</c:v>
                </c:pt>
                <c:pt idx="4">
                  <c:v>42460</c:v>
                </c:pt>
                <c:pt idx="5">
                  <c:v>42551</c:v>
                </c:pt>
                <c:pt idx="6">
                  <c:v>42643</c:v>
                </c:pt>
                <c:pt idx="7">
                  <c:v>42735</c:v>
                </c:pt>
                <c:pt idx="8">
                  <c:v>42825</c:v>
                </c:pt>
                <c:pt idx="9">
                  <c:v>42916</c:v>
                </c:pt>
                <c:pt idx="10">
                  <c:v>43008</c:v>
                </c:pt>
                <c:pt idx="11">
                  <c:v>43100</c:v>
                </c:pt>
                <c:pt idx="12">
                  <c:v>43190</c:v>
                </c:pt>
                <c:pt idx="13">
                  <c:v>43281</c:v>
                </c:pt>
                <c:pt idx="14">
                  <c:v>43373</c:v>
                </c:pt>
                <c:pt idx="15">
                  <c:v>43465</c:v>
                </c:pt>
                <c:pt idx="16">
                  <c:v>43555</c:v>
                </c:pt>
                <c:pt idx="17">
                  <c:v>43646</c:v>
                </c:pt>
                <c:pt idx="18">
                  <c:v>43738</c:v>
                </c:pt>
                <c:pt idx="19">
                  <c:v>43830</c:v>
                </c:pt>
                <c:pt idx="20">
                  <c:v>43921</c:v>
                </c:pt>
                <c:pt idx="21">
                  <c:v>44012</c:v>
                </c:pt>
                <c:pt idx="22">
                  <c:v>44104</c:v>
                </c:pt>
                <c:pt idx="23">
                  <c:v>44196</c:v>
                </c:pt>
                <c:pt idx="24">
                  <c:v>44286</c:v>
                </c:pt>
                <c:pt idx="25">
                  <c:v>44377</c:v>
                </c:pt>
                <c:pt idx="26">
                  <c:v>44469</c:v>
                </c:pt>
                <c:pt idx="27">
                  <c:v>44561</c:v>
                </c:pt>
                <c:pt idx="28">
                  <c:v>44651</c:v>
                </c:pt>
                <c:pt idx="29">
                  <c:v>44742</c:v>
                </c:pt>
              </c:numCache>
            </c:numRef>
          </c:cat>
          <c:val>
            <c:numRef>
              <c:f>GDP_不变价_累计同比!$D$2:$D$162</c:f>
              <c:numCache>
                <c:formatCode>#,##0.00</c:formatCode>
                <c:ptCount val="30"/>
                <c:pt idx="0">
                  <c:v>6.2</c:v>
                </c:pt>
                <c:pt idx="1">
                  <c:v>6</c:v>
                </c:pt>
                <c:pt idx="2">
                  <c:v>5.9</c:v>
                </c:pt>
                <c:pt idx="3">
                  <c:v>5.9267640000000004</c:v>
                </c:pt>
                <c:pt idx="4">
                  <c:v>5.8</c:v>
                </c:pt>
                <c:pt idx="5">
                  <c:v>6</c:v>
                </c:pt>
                <c:pt idx="6">
                  <c:v>6</c:v>
                </c:pt>
                <c:pt idx="7">
                  <c:v>6.0314829999999997</c:v>
                </c:pt>
                <c:pt idx="8">
                  <c:v>6.1</c:v>
                </c:pt>
                <c:pt idx="9">
                  <c:v>6.2</c:v>
                </c:pt>
                <c:pt idx="10">
                  <c:v>6</c:v>
                </c:pt>
                <c:pt idx="11">
                  <c:v>5.86829</c:v>
                </c:pt>
                <c:pt idx="12">
                  <c:v>6.2</c:v>
                </c:pt>
                <c:pt idx="13">
                  <c:v>6.1</c:v>
                </c:pt>
                <c:pt idx="14">
                  <c:v>5.8</c:v>
                </c:pt>
                <c:pt idx="15">
                  <c:v>5.7924069999999999</c:v>
                </c:pt>
                <c:pt idx="16">
                  <c:v>5.3</c:v>
                </c:pt>
                <c:pt idx="17">
                  <c:v>5</c:v>
                </c:pt>
                <c:pt idx="18">
                  <c:v>4.8</c:v>
                </c:pt>
                <c:pt idx="19">
                  <c:v>4.9000000000000004</c:v>
                </c:pt>
                <c:pt idx="20">
                  <c:v>-9.6999999999999993</c:v>
                </c:pt>
                <c:pt idx="21">
                  <c:v>-2</c:v>
                </c:pt>
                <c:pt idx="22">
                  <c:v>0.8</c:v>
                </c:pt>
                <c:pt idx="23">
                  <c:v>2.5</c:v>
                </c:pt>
                <c:pt idx="24">
                  <c:v>24.4</c:v>
                </c:pt>
                <c:pt idx="25">
                  <c:v>14.8</c:v>
                </c:pt>
                <c:pt idx="26">
                  <c:v>10.6</c:v>
                </c:pt>
                <c:pt idx="27">
                  <c:v>8.1999999999999993</c:v>
                </c:pt>
                <c:pt idx="28">
                  <c:v>5.8</c:v>
                </c:pt>
                <c:pt idx="29">
                  <c:v>3.2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2AA-458B-B017-6AA2E17282BA}"/>
            </c:ext>
          </c:extLst>
        </c:ser>
        <c:ser>
          <c:idx val="3"/>
          <c:order val="3"/>
          <c:tx>
            <c:strRef>
              <c:f>GDP_不变价_累计同比!$E$1</c:f>
              <c:strCache>
                <c:ptCount val="1"/>
                <c:pt idx="0">
                  <c:v>第三产业:累计同比</c:v>
                </c:pt>
              </c:strCache>
            </c:strRef>
          </c:tx>
          <c:spPr>
            <a:ln w="1905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GDP_不变价_累计同比!$A$2:$A$162</c:f>
              <c:numCache>
                <c:formatCode>yyyy\-mm;@</c:formatCode>
                <c:ptCount val="30"/>
                <c:pt idx="0">
                  <c:v>42094</c:v>
                </c:pt>
                <c:pt idx="1">
                  <c:v>42185</c:v>
                </c:pt>
                <c:pt idx="2">
                  <c:v>42277</c:v>
                </c:pt>
                <c:pt idx="3">
                  <c:v>42369</c:v>
                </c:pt>
                <c:pt idx="4">
                  <c:v>42460</c:v>
                </c:pt>
                <c:pt idx="5">
                  <c:v>42551</c:v>
                </c:pt>
                <c:pt idx="6">
                  <c:v>42643</c:v>
                </c:pt>
                <c:pt idx="7">
                  <c:v>42735</c:v>
                </c:pt>
                <c:pt idx="8">
                  <c:v>42825</c:v>
                </c:pt>
                <c:pt idx="9">
                  <c:v>42916</c:v>
                </c:pt>
                <c:pt idx="10">
                  <c:v>43008</c:v>
                </c:pt>
                <c:pt idx="11">
                  <c:v>43100</c:v>
                </c:pt>
                <c:pt idx="12">
                  <c:v>43190</c:v>
                </c:pt>
                <c:pt idx="13">
                  <c:v>43281</c:v>
                </c:pt>
                <c:pt idx="14">
                  <c:v>43373</c:v>
                </c:pt>
                <c:pt idx="15">
                  <c:v>43465</c:v>
                </c:pt>
                <c:pt idx="16">
                  <c:v>43555</c:v>
                </c:pt>
                <c:pt idx="17">
                  <c:v>43646</c:v>
                </c:pt>
                <c:pt idx="18">
                  <c:v>43738</c:v>
                </c:pt>
                <c:pt idx="19">
                  <c:v>43830</c:v>
                </c:pt>
                <c:pt idx="20">
                  <c:v>43921</c:v>
                </c:pt>
                <c:pt idx="21">
                  <c:v>44012</c:v>
                </c:pt>
                <c:pt idx="22">
                  <c:v>44104</c:v>
                </c:pt>
                <c:pt idx="23">
                  <c:v>44196</c:v>
                </c:pt>
                <c:pt idx="24">
                  <c:v>44286</c:v>
                </c:pt>
                <c:pt idx="25">
                  <c:v>44377</c:v>
                </c:pt>
                <c:pt idx="26">
                  <c:v>44469</c:v>
                </c:pt>
                <c:pt idx="27">
                  <c:v>44561</c:v>
                </c:pt>
                <c:pt idx="28">
                  <c:v>44651</c:v>
                </c:pt>
                <c:pt idx="29">
                  <c:v>44742</c:v>
                </c:pt>
              </c:numCache>
            </c:numRef>
          </c:cat>
          <c:val>
            <c:numRef>
              <c:f>GDP_不变价_累计同比!$E$2:$E$162</c:f>
              <c:numCache>
                <c:formatCode>#,##0.00</c:formatCode>
                <c:ptCount val="30"/>
                <c:pt idx="0">
                  <c:v>8.4</c:v>
                </c:pt>
                <c:pt idx="1">
                  <c:v>8.6999999999999993</c:v>
                </c:pt>
                <c:pt idx="2">
                  <c:v>8.8000000000000007</c:v>
                </c:pt>
                <c:pt idx="3">
                  <c:v>8.7767099999999996</c:v>
                </c:pt>
                <c:pt idx="4">
                  <c:v>8</c:v>
                </c:pt>
                <c:pt idx="5">
                  <c:v>7.9</c:v>
                </c:pt>
                <c:pt idx="6">
                  <c:v>8</c:v>
                </c:pt>
                <c:pt idx="7">
                  <c:v>8.0960800000000006</c:v>
                </c:pt>
                <c:pt idx="8">
                  <c:v>8</c:v>
                </c:pt>
                <c:pt idx="9">
                  <c:v>8</c:v>
                </c:pt>
                <c:pt idx="10">
                  <c:v>8.1999999999999993</c:v>
                </c:pt>
                <c:pt idx="11">
                  <c:v>8.2697730000000007</c:v>
                </c:pt>
                <c:pt idx="12">
                  <c:v>7.8</c:v>
                </c:pt>
                <c:pt idx="13">
                  <c:v>7.9</c:v>
                </c:pt>
                <c:pt idx="14">
                  <c:v>8.1</c:v>
                </c:pt>
                <c:pt idx="15">
                  <c:v>7.9835099999999999</c:v>
                </c:pt>
                <c:pt idx="16">
                  <c:v>7.2</c:v>
                </c:pt>
                <c:pt idx="17">
                  <c:v>7.2</c:v>
                </c:pt>
                <c:pt idx="18">
                  <c:v>7.3</c:v>
                </c:pt>
                <c:pt idx="19">
                  <c:v>7.2</c:v>
                </c:pt>
                <c:pt idx="20">
                  <c:v>-5.4</c:v>
                </c:pt>
                <c:pt idx="21">
                  <c:v>-1.7</c:v>
                </c:pt>
                <c:pt idx="22">
                  <c:v>0.3</c:v>
                </c:pt>
                <c:pt idx="23">
                  <c:v>1.9</c:v>
                </c:pt>
                <c:pt idx="24">
                  <c:v>15.6</c:v>
                </c:pt>
                <c:pt idx="25">
                  <c:v>11.8</c:v>
                </c:pt>
                <c:pt idx="26">
                  <c:v>9.5</c:v>
                </c:pt>
                <c:pt idx="27">
                  <c:v>8.1999999999999993</c:v>
                </c:pt>
                <c:pt idx="28">
                  <c:v>4</c:v>
                </c:pt>
                <c:pt idx="29">
                  <c:v>1.8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2AA-458B-B017-6AA2E17282B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3537167"/>
        <c:axId val="73526351"/>
      </c:lineChart>
      <c:dateAx>
        <c:axId val="73537167"/>
        <c:scaling>
          <c:orientation val="minMax"/>
        </c:scaling>
        <c:delete val="0"/>
        <c:axPos val="b"/>
        <c:numFmt formatCode="yyyy\-mm;@" sourceLinked="1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73526351"/>
        <c:crosses val="autoZero"/>
        <c:auto val="1"/>
        <c:lblOffset val="100"/>
        <c:baseTimeUnit val="months"/>
      </c:dateAx>
      <c:valAx>
        <c:axId val="7352635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7353716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GDP_不变价_工业_当季同比!$B$1</c:f>
              <c:strCache>
                <c:ptCount val="1"/>
                <c:pt idx="0">
                  <c:v>工业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GDP_不变价_工业_当季同比!$A$2:$A$162</c:f>
              <c:numCache>
                <c:formatCode>yyyy\-mm;@</c:formatCode>
                <c:ptCount val="30"/>
                <c:pt idx="0">
                  <c:v>42094</c:v>
                </c:pt>
                <c:pt idx="1">
                  <c:v>42185</c:v>
                </c:pt>
                <c:pt idx="2">
                  <c:v>42277</c:v>
                </c:pt>
                <c:pt idx="3">
                  <c:v>42369</c:v>
                </c:pt>
                <c:pt idx="4">
                  <c:v>42460</c:v>
                </c:pt>
                <c:pt idx="5">
                  <c:v>42551</c:v>
                </c:pt>
                <c:pt idx="6">
                  <c:v>42643</c:v>
                </c:pt>
                <c:pt idx="7">
                  <c:v>42735</c:v>
                </c:pt>
                <c:pt idx="8">
                  <c:v>42825</c:v>
                </c:pt>
                <c:pt idx="9">
                  <c:v>42916</c:v>
                </c:pt>
                <c:pt idx="10">
                  <c:v>43008</c:v>
                </c:pt>
                <c:pt idx="11">
                  <c:v>43100</c:v>
                </c:pt>
                <c:pt idx="12">
                  <c:v>43190</c:v>
                </c:pt>
                <c:pt idx="13">
                  <c:v>43281</c:v>
                </c:pt>
                <c:pt idx="14">
                  <c:v>43373</c:v>
                </c:pt>
                <c:pt idx="15">
                  <c:v>43465</c:v>
                </c:pt>
                <c:pt idx="16">
                  <c:v>43555</c:v>
                </c:pt>
                <c:pt idx="17">
                  <c:v>43646</c:v>
                </c:pt>
                <c:pt idx="18">
                  <c:v>43738</c:v>
                </c:pt>
                <c:pt idx="19">
                  <c:v>43830</c:v>
                </c:pt>
                <c:pt idx="20">
                  <c:v>43921</c:v>
                </c:pt>
                <c:pt idx="21">
                  <c:v>44012</c:v>
                </c:pt>
                <c:pt idx="22">
                  <c:v>44104</c:v>
                </c:pt>
                <c:pt idx="23">
                  <c:v>44196</c:v>
                </c:pt>
                <c:pt idx="24">
                  <c:v>44286</c:v>
                </c:pt>
                <c:pt idx="25">
                  <c:v>44377</c:v>
                </c:pt>
                <c:pt idx="26">
                  <c:v>44469</c:v>
                </c:pt>
                <c:pt idx="27">
                  <c:v>44561</c:v>
                </c:pt>
                <c:pt idx="28">
                  <c:v>44651</c:v>
                </c:pt>
                <c:pt idx="29">
                  <c:v>44742</c:v>
                </c:pt>
              </c:numCache>
            </c:numRef>
          </c:cat>
          <c:val>
            <c:numRef>
              <c:f>GDP_不变价_工业_当季同比!$B$2:$B$162</c:f>
              <c:numCache>
                <c:formatCode>#,##0.00</c:formatCode>
                <c:ptCount val="30"/>
                <c:pt idx="0">
                  <c:v>5.8</c:v>
                </c:pt>
                <c:pt idx="1">
                  <c:v>5.8</c:v>
                </c:pt>
                <c:pt idx="2">
                  <c:v>5.6</c:v>
                </c:pt>
                <c:pt idx="3">
                  <c:v>5.6</c:v>
                </c:pt>
                <c:pt idx="4">
                  <c:v>5.4</c:v>
                </c:pt>
                <c:pt idx="5">
                  <c:v>5.7</c:v>
                </c:pt>
                <c:pt idx="6">
                  <c:v>5.8</c:v>
                </c:pt>
                <c:pt idx="7">
                  <c:v>5.8</c:v>
                </c:pt>
                <c:pt idx="8">
                  <c:v>6.2</c:v>
                </c:pt>
                <c:pt idx="9">
                  <c:v>6.4</c:v>
                </c:pt>
                <c:pt idx="10">
                  <c:v>6.2</c:v>
                </c:pt>
                <c:pt idx="11">
                  <c:v>6.1</c:v>
                </c:pt>
                <c:pt idx="12">
                  <c:v>6.4</c:v>
                </c:pt>
                <c:pt idx="13">
                  <c:v>6.4</c:v>
                </c:pt>
                <c:pt idx="14">
                  <c:v>5.9</c:v>
                </c:pt>
                <c:pt idx="15">
                  <c:v>5.7</c:v>
                </c:pt>
                <c:pt idx="16">
                  <c:v>5.2</c:v>
                </c:pt>
                <c:pt idx="17">
                  <c:v>4.7</c:v>
                </c:pt>
                <c:pt idx="18">
                  <c:v>4.2</c:v>
                </c:pt>
                <c:pt idx="19">
                  <c:v>5</c:v>
                </c:pt>
                <c:pt idx="20">
                  <c:v>-8.5</c:v>
                </c:pt>
                <c:pt idx="21">
                  <c:v>4.0999999999999996</c:v>
                </c:pt>
                <c:pt idx="22">
                  <c:v>5.5</c:v>
                </c:pt>
                <c:pt idx="23">
                  <c:v>6.8</c:v>
                </c:pt>
                <c:pt idx="24">
                  <c:v>24.4</c:v>
                </c:pt>
                <c:pt idx="25">
                  <c:v>8.8000000000000007</c:v>
                </c:pt>
                <c:pt idx="26">
                  <c:v>4.9000000000000004</c:v>
                </c:pt>
                <c:pt idx="27">
                  <c:v>3.8</c:v>
                </c:pt>
                <c:pt idx="28">
                  <c:v>6.4</c:v>
                </c:pt>
                <c:pt idx="29">
                  <c:v>0.4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A6E-4A4E-A91A-97F8DA0A714E}"/>
            </c:ext>
          </c:extLst>
        </c:ser>
        <c:ser>
          <c:idx val="1"/>
          <c:order val="1"/>
          <c:tx>
            <c:strRef>
              <c:f>GDP_不变价_工业_当季同比!$C$1</c:f>
              <c:strCache>
                <c:ptCount val="1"/>
                <c:pt idx="0">
                  <c:v>工业:制造业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GDP_不变价_工业_当季同比!$A$2:$A$162</c:f>
              <c:numCache>
                <c:formatCode>yyyy\-mm;@</c:formatCode>
                <c:ptCount val="30"/>
                <c:pt idx="0">
                  <c:v>42094</c:v>
                </c:pt>
                <c:pt idx="1">
                  <c:v>42185</c:v>
                </c:pt>
                <c:pt idx="2">
                  <c:v>42277</c:v>
                </c:pt>
                <c:pt idx="3">
                  <c:v>42369</c:v>
                </c:pt>
                <c:pt idx="4">
                  <c:v>42460</c:v>
                </c:pt>
                <c:pt idx="5">
                  <c:v>42551</c:v>
                </c:pt>
                <c:pt idx="6">
                  <c:v>42643</c:v>
                </c:pt>
                <c:pt idx="7">
                  <c:v>42735</c:v>
                </c:pt>
                <c:pt idx="8">
                  <c:v>42825</c:v>
                </c:pt>
                <c:pt idx="9">
                  <c:v>42916</c:v>
                </c:pt>
                <c:pt idx="10">
                  <c:v>43008</c:v>
                </c:pt>
                <c:pt idx="11">
                  <c:v>43100</c:v>
                </c:pt>
                <c:pt idx="12">
                  <c:v>43190</c:v>
                </c:pt>
                <c:pt idx="13">
                  <c:v>43281</c:v>
                </c:pt>
                <c:pt idx="14">
                  <c:v>43373</c:v>
                </c:pt>
                <c:pt idx="15">
                  <c:v>43465</c:v>
                </c:pt>
                <c:pt idx="16">
                  <c:v>43555</c:v>
                </c:pt>
                <c:pt idx="17">
                  <c:v>43646</c:v>
                </c:pt>
                <c:pt idx="18">
                  <c:v>43738</c:v>
                </c:pt>
                <c:pt idx="19">
                  <c:v>43830</c:v>
                </c:pt>
                <c:pt idx="20">
                  <c:v>43921</c:v>
                </c:pt>
                <c:pt idx="21">
                  <c:v>44012</c:v>
                </c:pt>
                <c:pt idx="22">
                  <c:v>44104</c:v>
                </c:pt>
                <c:pt idx="23">
                  <c:v>44196</c:v>
                </c:pt>
                <c:pt idx="24">
                  <c:v>44286</c:v>
                </c:pt>
                <c:pt idx="25">
                  <c:v>44377</c:v>
                </c:pt>
                <c:pt idx="26">
                  <c:v>44469</c:v>
                </c:pt>
                <c:pt idx="27">
                  <c:v>44561</c:v>
                </c:pt>
                <c:pt idx="28">
                  <c:v>44651</c:v>
                </c:pt>
                <c:pt idx="29">
                  <c:v>44742</c:v>
                </c:pt>
              </c:numCache>
            </c:numRef>
          </c:cat>
          <c:val>
            <c:numRef>
              <c:f>GDP_不变价_工业_当季同比!$C$2:$C$162</c:f>
              <c:numCache>
                <c:formatCode>#,##0.00</c:formatCode>
                <c:ptCount val="30"/>
                <c:pt idx="0">
                  <c:v>6.3</c:v>
                </c:pt>
                <c:pt idx="1">
                  <c:v>6.3</c:v>
                </c:pt>
                <c:pt idx="2">
                  <c:v>6</c:v>
                </c:pt>
                <c:pt idx="3">
                  <c:v>6.3</c:v>
                </c:pt>
                <c:pt idx="4">
                  <c:v>5.5</c:v>
                </c:pt>
                <c:pt idx="5">
                  <c:v>6.1</c:v>
                </c:pt>
                <c:pt idx="6">
                  <c:v>5.9</c:v>
                </c:pt>
                <c:pt idx="7">
                  <c:v>5.8</c:v>
                </c:pt>
                <c:pt idx="8">
                  <c:v>6.5</c:v>
                </c:pt>
                <c:pt idx="9">
                  <c:v>6.7</c:v>
                </c:pt>
                <c:pt idx="10">
                  <c:v>6.5</c:v>
                </c:pt>
                <c:pt idx="11">
                  <c:v>6.4</c:v>
                </c:pt>
                <c:pt idx="12">
                  <c:v>6.5</c:v>
                </c:pt>
                <c:pt idx="13">
                  <c:v>6.5</c:v>
                </c:pt>
                <c:pt idx="14">
                  <c:v>5.9</c:v>
                </c:pt>
                <c:pt idx="15">
                  <c:v>5.6</c:v>
                </c:pt>
                <c:pt idx="16">
                  <c:v>5.3</c:v>
                </c:pt>
                <c:pt idx="17">
                  <c:v>4.4000000000000004</c:v>
                </c:pt>
                <c:pt idx="18">
                  <c:v>3.8</c:v>
                </c:pt>
                <c:pt idx="19">
                  <c:v>4.8</c:v>
                </c:pt>
                <c:pt idx="20">
                  <c:v>-10.1</c:v>
                </c:pt>
                <c:pt idx="21">
                  <c:v>4.5999999999999996</c:v>
                </c:pt>
                <c:pt idx="22">
                  <c:v>6.3</c:v>
                </c:pt>
                <c:pt idx="23">
                  <c:v>7.4</c:v>
                </c:pt>
                <c:pt idx="24">
                  <c:v>26.8</c:v>
                </c:pt>
                <c:pt idx="25">
                  <c:v>9.1999999999999993</c:v>
                </c:pt>
                <c:pt idx="26">
                  <c:v>4.5999999999999996</c:v>
                </c:pt>
                <c:pt idx="27">
                  <c:v>3.1</c:v>
                </c:pt>
                <c:pt idx="28">
                  <c:v>6.1</c:v>
                </c:pt>
                <c:pt idx="29">
                  <c:v>-0.3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A6E-4A4E-A91A-97F8DA0A714E}"/>
            </c:ext>
          </c:extLst>
        </c:ser>
        <c:ser>
          <c:idx val="2"/>
          <c:order val="2"/>
          <c:tx>
            <c:strRef>
              <c:f>GDP_不变价_工业_当季同比!$D$1</c:f>
              <c:strCache>
                <c:ptCount val="1"/>
                <c:pt idx="0">
                  <c:v>建筑业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GDP_不变价_工业_当季同比!$A$2:$A$162</c:f>
              <c:numCache>
                <c:formatCode>yyyy\-mm;@</c:formatCode>
                <c:ptCount val="30"/>
                <c:pt idx="0">
                  <c:v>42094</c:v>
                </c:pt>
                <c:pt idx="1">
                  <c:v>42185</c:v>
                </c:pt>
                <c:pt idx="2">
                  <c:v>42277</c:v>
                </c:pt>
                <c:pt idx="3">
                  <c:v>42369</c:v>
                </c:pt>
                <c:pt idx="4">
                  <c:v>42460</c:v>
                </c:pt>
                <c:pt idx="5">
                  <c:v>42551</c:v>
                </c:pt>
                <c:pt idx="6">
                  <c:v>42643</c:v>
                </c:pt>
                <c:pt idx="7">
                  <c:v>42735</c:v>
                </c:pt>
                <c:pt idx="8">
                  <c:v>42825</c:v>
                </c:pt>
                <c:pt idx="9">
                  <c:v>42916</c:v>
                </c:pt>
                <c:pt idx="10">
                  <c:v>43008</c:v>
                </c:pt>
                <c:pt idx="11">
                  <c:v>43100</c:v>
                </c:pt>
                <c:pt idx="12">
                  <c:v>43190</c:v>
                </c:pt>
                <c:pt idx="13">
                  <c:v>43281</c:v>
                </c:pt>
                <c:pt idx="14">
                  <c:v>43373</c:v>
                </c:pt>
                <c:pt idx="15">
                  <c:v>43465</c:v>
                </c:pt>
                <c:pt idx="16">
                  <c:v>43555</c:v>
                </c:pt>
                <c:pt idx="17">
                  <c:v>43646</c:v>
                </c:pt>
                <c:pt idx="18">
                  <c:v>43738</c:v>
                </c:pt>
                <c:pt idx="19">
                  <c:v>43830</c:v>
                </c:pt>
                <c:pt idx="20">
                  <c:v>43921</c:v>
                </c:pt>
                <c:pt idx="21">
                  <c:v>44012</c:v>
                </c:pt>
                <c:pt idx="22">
                  <c:v>44104</c:v>
                </c:pt>
                <c:pt idx="23">
                  <c:v>44196</c:v>
                </c:pt>
                <c:pt idx="24">
                  <c:v>44286</c:v>
                </c:pt>
                <c:pt idx="25">
                  <c:v>44377</c:v>
                </c:pt>
                <c:pt idx="26">
                  <c:v>44469</c:v>
                </c:pt>
                <c:pt idx="27">
                  <c:v>44561</c:v>
                </c:pt>
                <c:pt idx="28">
                  <c:v>44651</c:v>
                </c:pt>
                <c:pt idx="29">
                  <c:v>44742</c:v>
                </c:pt>
              </c:numCache>
            </c:numRef>
          </c:cat>
          <c:val>
            <c:numRef>
              <c:f>GDP_不变价_工业_当季同比!$D$2:$D$162</c:f>
              <c:numCache>
                <c:formatCode>#,##0.00</c:formatCode>
                <c:ptCount val="30"/>
                <c:pt idx="0">
                  <c:v>9.1999999999999993</c:v>
                </c:pt>
                <c:pt idx="1">
                  <c:v>6.4</c:v>
                </c:pt>
                <c:pt idx="2">
                  <c:v>6.4</c:v>
                </c:pt>
                <c:pt idx="3">
                  <c:v>7.9</c:v>
                </c:pt>
                <c:pt idx="4">
                  <c:v>8.9</c:v>
                </c:pt>
                <c:pt idx="5">
                  <c:v>8.5</c:v>
                </c:pt>
                <c:pt idx="6">
                  <c:v>7.2</c:v>
                </c:pt>
                <c:pt idx="7">
                  <c:v>7</c:v>
                </c:pt>
                <c:pt idx="8">
                  <c:v>4.8</c:v>
                </c:pt>
                <c:pt idx="9">
                  <c:v>5</c:v>
                </c:pt>
                <c:pt idx="10">
                  <c:v>3.7</c:v>
                </c:pt>
                <c:pt idx="11">
                  <c:v>2.9</c:v>
                </c:pt>
                <c:pt idx="12">
                  <c:v>5.6</c:v>
                </c:pt>
                <c:pt idx="13">
                  <c:v>4.4000000000000004</c:v>
                </c:pt>
                <c:pt idx="14">
                  <c:v>2.9</c:v>
                </c:pt>
                <c:pt idx="15">
                  <c:v>6.4</c:v>
                </c:pt>
                <c:pt idx="16">
                  <c:v>5.8</c:v>
                </c:pt>
                <c:pt idx="17">
                  <c:v>4.7</c:v>
                </c:pt>
                <c:pt idx="18">
                  <c:v>5.8</c:v>
                </c:pt>
                <c:pt idx="19">
                  <c:v>4.9000000000000004</c:v>
                </c:pt>
                <c:pt idx="20">
                  <c:v>-18.2</c:v>
                </c:pt>
                <c:pt idx="21">
                  <c:v>7</c:v>
                </c:pt>
                <c:pt idx="22">
                  <c:v>7.3</c:v>
                </c:pt>
                <c:pt idx="23">
                  <c:v>5.8</c:v>
                </c:pt>
                <c:pt idx="24">
                  <c:v>22.8</c:v>
                </c:pt>
                <c:pt idx="25">
                  <c:v>1.8</c:v>
                </c:pt>
                <c:pt idx="26">
                  <c:v>-1.8</c:v>
                </c:pt>
                <c:pt idx="27">
                  <c:v>-2.1</c:v>
                </c:pt>
                <c:pt idx="28">
                  <c:v>1.4</c:v>
                </c:pt>
                <c:pt idx="29">
                  <c:v>3.6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A6E-4A4E-A91A-97F8DA0A714E}"/>
            </c:ext>
          </c:extLst>
        </c:ser>
        <c:ser>
          <c:idx val="3"/>
          <c:order val="3"/>
          <c:tx>
            <c:strRef>
              <c:f>GDP_不变价_工业_当季同比!$E$1</c:f>
              <c:strCache>
                <c:ptCount val="1"/>
                <c:pt idx="0">
                  <c:v>批发和零售业</c:v>
                </c:pt>
              </c:strCache>
            </c:strRef>
          </c:tx>
          <c:spPr>
            <a:ln w="1905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GDP_不变价_工业_当季同比!$A$2:$A$162</c:f>
              <c:numCache>
                <c:formatCode>yyyy\-mm;@</c:formatCode>
                <c:ptCount val="30"/>
                <c:pt idx="0">
                  <c:v>42094</c:v>
                </c:pt>
                <c:pt idx="1">
                  <c:v>42185</c:v>
                </c:pt>
                <c:pt idx="2">
                  <c:v>42277</c:v>
                </c:pt>
                <c:pt idx="3">
                  <c:v>42369</c:v>
                </c:pt>
                <c:pt idx="4">
                  <c:v>42460</c:v>
                </c:pt>
                <c:pt idx="5">
                  <c:v>42551</c:v>
                </c:pt>
                <c:pt idx="6">
                  <c:v>42643</c:v>
                </c:pt>
                <c:pt idx="7">
                  <c:v>42735</c:v>
                </c:pt>
                <c:pt idx="8">
                  <c:v>42825</c:v>
                </c:pt>
                <c:pt idx="9">
                  <c:v>42916</c:v>
                </c:pt>
                <c:pt idx="10">
                  <c:v>43008</c:v>
                </c:pt>
                <c:pt idx="11">
                  <c:v>43100</c:v>
                </c:pt>
                <c:pt idx="12">
                  <c:v>43190</c:v>
                </c:pt>
                <c:pt idx="13">
                  <c:v>43281</c:v>
                </c:pt>
                <c:pt idx="14">
                  <c:v>43373</c:v>
                </c:pt>
                <c:pt idx="15">
                  <c:v>43465</c:v>
                </c:pt>
                <c:pt idx="16">
                  <c:v>43555</c:v>
                </c:pt>
                <c:pt idx="17">
                  <c:v>43646</c:v>
                </c:pt>
                <c:pt idx="18">
                  <c:v>43738</c:v>
                </c:pt>
                <c:pt idx="19">
                  <c:v>43830</c:v>
                </c:pt>
                <c:pt idx="20">
                  <c:v>43921</c:v>
                </c:pt>
                <c:pt idx="21">
                  <c:v>44012</c:v>
                </c:pt>
                <c:pt idx="22">
                  <c:v>44104</c:v>
                </c:pt>
                <c:pt idx="23">
                  <c:v>44196</c:v>
                </c:pt>
                <c:pt idx="24">
                  <c:v>44286</c:v>
                </c:pt>
                <c:pt idx="25">
                  <c:v>44377</c:v>
                </c:pt>
                <c:pt idx="26">
                  <c:v>44469</c:v>
                </c:pt>
                <c:pt idx="27">
                  <c:v>44561</c:v>
                </c:pt>
                <c:pt idx="28">
                  <c:v>44651</c:v>
                </c:pt>
                <c:pt idx="29">
                  <c:v>44742</c:v>
                </c:pt>
              </c:numCache>
            </c:numRef>
          </c:cat>
          <c:val>
            <c:numRef>
              <c:f>GDP_不变价_工业_当季同比!$E$2:$E$162</c:f>
              <c:numCache>
                <c:formatCode>#,##0.00</c:formatCode>
                <c:ptCount val="30"/>
                <c:pt idx="0">
                  <c:v>6.7</c:v>
                </c:pt>
                <c:pt idx="1">
                  <c:v>6.5</c:v>
                </c:pt>
                <c:pt idx="2">
                  <c:v>6.8</c:v>
                </c:pt>
                <c:pt idx="3">
                  <c:v>6.9</c:v>
                </c:pt>
                <c:pt idx="4">
                  <c:v>6.7</c:v>
                </c:pt>
                <c:pt idx="5">
                  <c:v>7.6</c:v>
                </c:pt>
                <c:pt idx="6">
                  <c:v>8</c:v>
                </c:pt>
                <c:pt idx="7">
                  <c:v>8.1999999999999993</c:v>
                </c:pt>
                <c:pt idx="8">
                  <c:v>8.1</c:v>
                </c:pt>
                <c:pt idx="9">
                  <c:v>7.8</c:v>
                </c:pt>
                <c:pt idx="10">
                  <c:v>7.8</c:v>
                </c:pt>
                <c:pt idx="11">
                  <c:v>7.6</c:v>
                </c:pt>
                <c:pt idx="12">
                  <c:v>7.2</c:v>
                </c:pt>
                <c:pt idx="13">
                  <c:v>7.1</c:v>
                </c:pt>
                <c:pt idx="14">
                  <c:v>6.7</c:v>
                </c:pt>
                <c:pt idx="15">
                  <c:v>5.9</c:v>
                </c:pt>
                <c:pt idx="16">
                  <c:v>5.7</c:v>
                </c:pt>
                <c:pt idx="17">
                  <c:v>5.9</c:v>
                </c:pt>
                <c:pt idx="18">
                  <c:v>5.5</c:v>
                </c:pt>
                <c:pt idx="19">
                  <c:v>5.3</c:v>
                </c:pt>
                <c:pt idx="20">
                  <c:v>-17.5</c:v>
                </c:pt>
                <c:pt idx="21">
                  <c:v>1.6</c:v>
                </c:pt>
                <c:pt idx="22">
                  <c:v>3.6</c:v>
                </c:pt>
                <c:pt idx="23">
                  <c:v>6.8</c:v>
                </c:pt>
                <c:pt idx="24">
                  <c:v>26.6</c:v>
                </c:pt>
                <c:pt idx="25">
                  <c:v>9.6</c:v>
                </c:pt>
                <c:pt idx="26">
                  <c:v>7.6</c:v>
                </c:pt>
                <c:pt idx="27">
                  <c:v>5.9</c:v>
                </c:pt>
                <c:pt idx="28">
                  <c:v>3.9</c:v>
                </c:pt>
                <c:pt idx="29">
                  <c:v>-1.8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A6E-4A4E-A91A-97F8DA0A714E}"/>
            </c:ext>
          </c:extLst>
        </c:ser>
        <c:ser>
          <c:idx val="4"/>
          <c:order val="4"/>
          <c:tx>
            <c:strRef>
              <c:f>GDP_不变价_工业_当季同比!$F$1</c:f>
              <c:strCache>
                <c:ptCount val="1"/>
                <c:pt idx="0">
                  <c:v>交通运输、仓储和邮政业</c:v>
                </c:pt>
              </c:strCache>
            </c:strRef>
          </c:tx>
          <c:spPr>
            <a:ln w="19050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GDP_不变价_工业_当季同比!$A$2:$A$162</c:f>
              <c:numCache>
                <c:formatCode>yyyy\-mm;@</c:formatCode>
                <c:ptCount val="30"/>
                <c:pt idx="0">
                  <c:v>42094</c:v>
                </c:pt>
                <c:pt idx="1">
                  <c:v>42185</c:v>
                </c:pt>
                <c:pt idx="2">
                  <c:v>42277</c:v>
                </c:pt>
                <c:pt idx="3">
                  <c:v>42369</c:v>
                </c:pt>
                <c:pt idx="4">
                  <c:v>42460</c:v>
                </c:pt>
                <c:pt idx="5">
                  <c:v>42551</c:v>
                </c:pt>
                <c:pt idx="6">
                  <c:v>42643</c:v>
                </c:pt>
                <c:pt idx="7">
                  <c:v>42735</c:v>
                </c:pt>
                <c:pt idx="8">
                  <c:v>42825</c:v>
                </c:pt>
                <c:pt idx="9">
                  <c:v>42916</c:v>
                </c:pt>
                <c:pt idx="10">
                  <c:v>43008</c:v>
                </c:pt>
                <c:pt idx="11">
                  <c:v>43100</c:v>
                </c:pt>
                <c:pt idx="12">
                  <c:v>43190</c:v>
                </c:pt>
                <c:pt idx="13">
                  <c:v>43281</c:v>
                </c:pt>
                <c:pt idx="14">
                  <c:v>43373</c:v>
                </c:pt>
                <c:pt idx="15">
                  <c:v>43465</c:v>
                </c:pt>
                <c:pt idx="16">
                  <c:v>43555</c:v>
                </c:pt>
                <c:pt idx="17">
                  <c:v>43646</c:v>
                </c:pt>
                <c:pt idx="18">
                  <c:v>43738</c:v>
                </c:pt>
                <c:pt idx="19">
                  <c:v>43830</c:v>
                </c:pt>
                <c:pt idx="20">
                  <c:v>43921</c:v>
                </c:pt>
                <c:pt idx="21">
                  <c:v>44012</c:v>
                </c:pt>
                <c:pt idx="22">
                  <c:v>44104</c:v>
                </c:pt>
                <c:pt idx="23">
                  <c:v>44196</c:v>
                </c:pt>
                <c:pt idx="24">
                  <c:v>44286</c:v>
                </c:pt>
                <c:pt idx="25">
                  <c:v>44377</c:v>
                </c:pt>
                <c:pt idx="26">
                  <c:v>44469</c:v>
                </c:pt>
                <c:pt idx="27">
                  <c:v>44561</c:v>
                </c:pt>
                <c:pt idx="28">
                  <c:v>44651</c:v>
                </c:pt>
                <c:pt idx="29">
                  <c:v>44742</c:v>
                </c:pt>
              </c:numCache>
            </c:numRef>
          </c:cat>
          <c:val>
            <c:numRef>
              <c:f>GDP_不变价_工业_当季同比!$F$2:$F$162</c:f>
              <c:numCache>
                <c:formatCode>#,##0.00</c:formatCode>
                <c:ptCount val="30"/>
                <c:pt idx="0">
                  <c:v>5.2</c:v>
                </c:pt>
                <c:pt idx="1">
                  <c:v>4.2</c:v>
                </c:pt>
                <c:pt idx="2">
                  <c:v>4.5</c:v>
                </c:pt>
                <c:pt idx="3">
                  <c:v>4</c:v>
                </c:pt>
                <c:pt idx="4">
                  <c:v>3.6</c:v>
                </c:pt>
                <c:pt idx="5">
                  <c:v>6.1</c:v>
                </c:pt>
                <c:pt idx="6">
                  <c:v>7.2</c:v>
                </c:pt>
                <c:pt idx="7">
                  <c:v>10.1</c:v>
                </c:pt>
                <c:pt idx="8">
                  <c:v>9.3000000000000007</c:v>
                </c:pt>
                <c:pt idx="9">
                  <c:v>10.1</c:v>
                </c:pt>
                <c:pt idx="10">
                  <c:v>9.6999999999999993</c:v>
                </c:pt>
                <c:pt idx="11">
                  <c:v>9.1</c:v>
                </c:pt>
                <c:pt idx="12">
                  <c:v>7.7</c:v>
                </c:pt>
                <c:pt idx="13">
                  <c:v>8.1</c:v>
                </c:pt>
                <c:pt idx="14">
                  <c:v>8.3000000000000007</c:v>
                </c:pt>
                <c:pt idx="15">
                  <c:v>8.8000000000000007</c:v>
                </c:pt>
                <c:pt idx="16">
                  <c:v>6.8</c:v>
                </c:pt>
                <c:pt idx="17">
                  <c:v>6.6</c:v>
                </c:pt>
                <c:pt idx="18">
                  <c:v>6.9</c:v>
                </c:pt>
                <c:pt idx="19">
                  <c:v>5.7</c:v>
                </c:pt>
                <c:pt idx="20">
                  <c:v>-13.6</c:v>
                </c:pt>
                <c:pt idx="21">
                  <c:v>2</c:v>
                </c:pt>
                <c:pt idx="22">
                  <c:v>4.3</c:v>
                </c:pt>
                <c:pt idx="23">
                  <c:v>8</c:v>
                </c:pt>
                <c:pt idx="24">
                  <c:v>32.1</c:v>
                </c:pt>
                <c:pt idx="25">
                  <c:v>12.7</c:v>
                </c:pt>
                <c:pt idx="26">
                  <c:v>5.9</c:v>
                </c:pt>
                <c:pt idx="27">
                  <c:v>4</c:v>
                </c:pt>
                <c:pt idx="28">
                  <c:v>2.1</c:v>
                </c:pt>
                <c:pt idx="29">
                  <c:v>-3.5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BA6E-4A4E-A91A-97F8DA0A714E}"/>
            </c:ext>
          </c:extLst>
        </c:ser>
        <c:ser>
          <c:idx val="5"/>
          <c:order val="5"/>
          <c:tx>
            <c:strRef>
              <c:f>GDP_不变价_工业_当季同比!$G$1</c:f>
              <c:strCache>
                <c:ptCount val="1"/>
                <c:pt idx="0">
                  <c:v>住宿和餐饮业</c:v>
                </c:pt>
              </c:strCache>
            </c:strRef>
          </c:tx>
          <c:spPr>
            <a:ln w="19050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GDP_不变价_工业_当季同比!$A$2:$A$162</c:f>
              <c:numCache>
                <c:formatCode>yyyy\-mm;@</c:formatCode>
                <c:ptCount val="30"/>
                <c:pt idx="0">
                  <c:v>42094</c:v>
                </c:pt>
                <c:pt idx="1">
                  <c:v>42185</c:v>
                </c:pt>
                <c:pt idx="2">
                  <c:v>42277</c:v>
                </c:pt>
                <c:pt idx="3">
                  <c:v>42369</c:v>
                </c:pt>
                <c:pt idx="4">
                  <c:v>42460</c:v>
                </c:pt>
                <c:pt idx="5">
                  <c:v>42551</c:v>
                </c:pt>
                <c:pt idx="6">
                  <c:v>42643</c:v>
                </c:pt>
                <c:pt idx="7">
                  <c:v>42735</c:v>
                </c:pt>
                <c:pt idx="8">
                  <c:v>42825</c:v>
                </c:pt>
                <c:pt idx="9">
                  <c:v>42916</c:v>
                </c:pt>
                <c:pt idx="10">
                  <c:v>43008</c:v>
                </c:pt>
                <c:pt idx="11">
                  <c:v>43100</c:v>
                </c:pt>
                <c:pt idx="12">
                  <c:v>43190</c:v>
                </c:pt>
                <c:pt idx="13">
                  <c:v>43281</c:v>
                </c:pt>
                <c:pt idx="14">
                  <c:v>43373</c:v>
                </c:pt>
                <c:pt idx="15">
                  <c:v>43465</c:v>
                </c:pt>
                <c:pt idx="16">
                  <c:v>43555</c:v>
                </c:pt>
                <c:pt idx="17">
                  <c:v>43646</c:v>
                </c:pt>
                <c:pt idx="18">
                  <c:v>43738</c:v>
                </c:pt>
                <c:pt idx="19">
                  <c:v>43830</c:v>
                </c:pt>
                <c:pt idx="20">
                  <c:v>43921</c:v>
                </c:pt>
                <c:pt idx="21">
                  <c:v>44012</c:v>
                </c:pt>
                <c:pt idx="22">
                  <c:v>44104</c:v>
                </c:pt>
                <c:pt idx="23">
                  <c:v>44196</c:v>
                </c:pt>
                <c:pt idx="24">
                  <c:v>44286</c:v>
                </c:pt>
                <c:pt idx="25">
                  <c:v>44377</c:v>
                </c:pt>
                <c:pt idx="26">
                  <c:v>44469</c:v>
                </c:pt>
                <c:pt idx="27">
                  <c:v>44561</c:v>
                </c:pt>
                <c:pt idx="28">
                  <c:v>44651</c:v>
                </c:pt>
                <c:pt idx="29">
                  <c:v>44742</c:v>
                </c:pt>
              </c:numCache>
            </c:numRef>
          </c:cat>
          <c:val>
            <c:numRef>
              <c:f>GDP_不变价_工业_当季同比!$G$2:$G$162</c:f>
              <c:numCache>
                <c:formatCode>#,##0.00</c:formatCode>
                <c:ptCount val="30"/>
                <c:pt idx="0">
                  <c:v>6.1</c:v>
                </c:pt>
                <c:pt idx="1">
                  <c:v>6.2</c:v>
                </c:pt>
                <c:pt idx="2">
                  <c:v>7</c:v>
                </c:pt>
                <c:pt idx="3">
                  <c:v>7</c:v>
                </c:pt>
                <c:pt idx="4">
                  <c:v>7.8</c:v>
                </c:pt>
                <c:pt idx="5">
                  <c:v>7.6</c:v>
                </c:pt>
                <c:pt idx="6">
                  <c:v>7.3</c:v>
                </c:pt>
                <c:pt idx="7">
                  <c:v>8.1</c:v>
                </c:pt>
                <c:pt idx="8">
                  <c:v>8.4</c:v>
                </c:pt>
                <c:pt idx="9">
                  <c:v>8.1</c:v>
                </c:pt>
                <c:pt idx="10">
                  <c:v>8.1999999999999993</c:v>
                </c:pt>
                <c:pt idx="11">
                  <c:v>8.1</c:v>
                </c:pt>
                <c:pt idx="12">
                  <c:v>7.3</c:v>
                </c:pt>
                <c:pt idx="13">
                  <c:v>7</c:v>
                </c:pt>
                <c:pt idx="14">
                  <c:v>6.5</c:v>
                </c:pt>
                <c:pt idx="15">
                  <c:v>6.1</c:v>
                </c:pt>
                <c:pt idx="16">
                  <c:v>5.2</c:v>
                </c:pt>
                <c:pt idx="17">
                  <c:v>5.6</c:v>
                </c:pt>
                <c:pt idx="18">
                  <c:v>5.9</c:v>
                </c:pt>
                <c:pt idx="19">
                  <c:v>5.3</c:v>
                </c:pt>
                <c:pt idx="20">
                  <c:v>-39.5</c:v>
                </c:pt>
                <c:pt idx="21">
                  <c:v>-21.7</c:v>
                </c:pt>
                <c:pt idx="22">
                  <c:v>-8.6999999999999993</c:v>
                </c:pt>
                <c:pt idx="23">
                  <c:v>-0.8</c:v>
                </c:pt>
                <c:pt idx="24">
                  <c:v>43.7</c:v>
                </c:pt>
                <c:pt idx="25">
                  <c:v>17.100000000000001</c:v>
                </c:pt>
                <c:pt idx="26">
                  <c:v>5.7</c:v>
                </c:pt>
                <c:pt idx="27">
                  <c:v>4.7</c:v>
                </c:pt>
                <c:pt idx="28">
                  <c:v>-0.3</c:v>
                </c:pt>
                <c:pt idx="29">
                  <c:v>-5.3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BA6E-4A4E-A91A-97F8DA0A714E}"/>
            </c:ext>
          </c:extLst>
        </c:ser>
        <c:ser>
          <c:idx val="6"/>
          <c:order val="6"/>
          <c:tx>
            <c:strRef>
              <c:f>GDP_不变价_工业_当季同比!$H$1</c:f>
              <c:strCache>
                <c:ptCount val="1"/>
                <c:pt idx="0">
                  <c:v>金融业</c:v>
                </c:pt>
              </c:strCache>
            </c:strRef>
          </c:tx>
          <c:spPr>
            <a:ln w="19050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GDP_不变价_工业_当季同比!$A$2:$A$162</c:f>
              <c:numCache>
                <c:formatCode>yyyy\-mm;@</c:formatCode>
                <c:ptCount val="30"/>
                <c:pt idx="0">
                  <c:v>42094</c:v>
                </c:pt>
                <c:pt idx="1">
                  <c:v>42185</c:v>
                </c:pt>
                <c:pt idx="2">
                  <c:v>42277</c:v>
                </c:pt>
                <c:pt idx="3">
                  <c:v>42369</c:v>
                </c:pt>
                <c:pt idx="4">
                  <c:v>42460</c:v>
                </c:pt>
                <c:pt idx="5">
                  <c:v>42551</c:v>
                </c:pt>
                <c:pt idx="6">
                  <c:v>42643</c:v>
                </c:pt>
                <c:pt idx="7">
                  <c:v>42735</c:v>
                </c:pt>
                <c:pt idx="8">
                  <c:v>42825</c:v>
                </c:pt>
                <c:pt idx="9">
                  <c:v>42916</c:v>
                </c:pt>
                <c:pt idx="10">
                  <c:v>43008</c:v>
                </c:pt>
                <c:pt idx="11">
                  <c:v>43100</c:v>
                </c:pt>
                <c:pt idx="12">
                  <c:v>43190</c:v>
                </c:pt>
                <c:pt idx="13">
                  <c:v>43281</c:v>
                </c:pt>
                <c:pt idx="14">
                  <c:v>43373</c:v>
                </c:pt>
                <c:pt idx="15">
                  <c:v>43465</c:v>
                </c:pt>
                <c:pt idx="16">
                  <c:v>43555</c:v>
                </c:pt>
                <c:pt idx="17">
                  <c:v>43646</c:v>
                </c:pt>
                <c:pt idx="18">
                  <c:v>43738</c:v>
                </c:pt>
                <c:pt idx="19">
                  <c:v>43830</c:v>
                </c:pt>
                <c:pt idx="20">
                  <c:v>43921</c:v>
                </c:pt>
                <c:pt idx="21">
                  <c:v>44012</c:v>
                </c:pt>
                <c:pt idx="22">
                  <c:v>44104</c:v>
                </c:pt>
                <c:pt idx="23">
                  <c:v>44196</c:v>
                </c:pt>
                <c:pt idx="24">
                  <c:v>44286</c:v>
                </c:pt>
                <c:pt idx="25">
                  <c:v>44377</c:v>
                </c:pt>
                <c:pt idx="26">
                  <c:v>44469</c:v>
                </c:pt>
                <c:pt idx="27">
                  <c:v>44561</c:v>
                </c:pt>
                <c:pt idx="28">
                  <c:v>44651</c:v>
                </c:pt>
                <c:pt idx="29">
                  <c:v>44742</c:v>
                </c:pt>
              </c:numCache>
            </c:numRef>
          </c:cat>
          <c:val>
            <c:numRef>
              <c:f>GDP_不变价_工业_当季同比!$H$2:$H$162</c:f>
              <c:numCache>
                <c:formatCode>#,##0.00</c:formatCode>
                <c:ptCount val="30"/>
                <c:pt idx="0">
                  <c:v>16</c:v>
                </c:pt>
                <c:pt idx="1">
                  <c:v>19.5</c:v>
                </c:pt>
                <c:pt idx="2">
                  <c:v>16.7</c:v>
                </c:pt>
                <c:pt idx="3">
                  <c:v>14.9</c:v>
                </c:pt>
                <c:pt idx="4">
                  <c:v>7.4</c:v>
                </c:pt>
                <c:pt idx="5">
                  <c:v>4.5</c:v>
                </c:pt>
                <c:pt idx="6">
                  <c:v>4.7</c:v>
                </c:pt>
                <c:pt idx="7">
                  <c:v>2.6</c:v>
                </c:pt>
                <c:pt idx="8">
                  <c:v>5</c:v>
                </c:pt>
                <c:pt idx="9">
                  <c:v>3.7</c:v>
                </c:pt>
                <c:pt idx="10">
                  <c:v>5.9</c:v>
                </c:pt>
                <c:pt idx="11">
                  <c:v>4.4000000000000004</c:v>
                </c:pt>
                <c:pt idx="12">
                  <c:v>2.6</c:v>
                </c:pt>
                <c:pt idx="13">
                  <c:v>5.2</c:v>
                </c:pt>
                <c:pt idx="14">
                  <c:v>5.2</c:v>
                </c:pt>
                <c:pt idx="15">
                  <c:v>6.2</c:v>
                </c:pt>
                <c:pt idx="16">
                  <c:v>6.5</c:v>
                </c:pt>
                <c:pt idx="17">
                  <c:v>7.1</c:v>
                </c:pt>
                <c:pt idx="18">
                  <c:v>6.5</c:v>
                </c:pt>
                <c:pt idx="19">
                  <c:v>6.5</c:v>
                </c:pt>
                <c:pt idx="20">
                  <c:v>4.9000000000000004</c:v>
                </c:pt>
                <c:pt idx="21">
                  <c:v>6</c:v>
                </c:pt>
                <c:pt idx="22">
                  <c:v>6.8</c:v>
                </c:pt>
                <c:pt idx="23">
                  <c:v>5.9</c:v>
                </c:pt>
                <c:pt idx="24">
                  <c:v>5.4</c:v>
                </c:pt>
                <c:pt idx="25">
                  <c:v>4.0999999999999996</c:v>
                </c:pt>
                <c:pt idx="26">
                  <c:v>4</c:v>
                </c:pt>
                <c:pt idx="27">
                  <c:v>5.5</c:v>
                </c:pt>
                <c:pt idx="28">
                  <c:v>5.0999999999999996</c:v>
                </c:pt>
                <c:pt idx="29">
                  <c:v>5.9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BA6E-4A4E-A91A-97F8DA0A714E}"/>
            </c:ext>
          </c:extLst>
        </c:ser>
        <c:ser>
          <c:idx val="7"/>
          <c:order val="7"/>
          <c:tx>
            <c:strRef>
              <c:f>GDP_不变价_工业_当季同比!$I$1</c:f>
              <c:strCache>
                <c:ptCount val="1"/>
                <c:pt idx="0">
                  <c:v>房地产业</c:v>
                </c:pt>
              </c:strCache>
            </c:strRef>
          </c:tx>
          <c:spPr>
            <a:ln w="19050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GDP_不变价_工业_当季同比!$A$2:$A$162</c:f>
              <c:numCache>
                <c:formatCode>yyyy\-mm;@</c:formatCode>
                <c:ptCount val="30"/>
                <c:pt idx="0">
                  <c:v>42094</c:v>
                </c:pt>
                <c:pt idx="1">
                  <c:v>42185</c:v>
                </c:pt>
                <c:pt idx="2">
                  <c:v>42277</c:v>
                </c:pt>
                <c:pt idx="3">
                  <c:v>42369</c:v>
                </c:pt>
                <c:pt idx="4">
                  <c:v>42460</c:v>
                </c:pt>
                <c:pt idx="5">
                  <c:v>42551</c:v>
                </c:pt>
                <c:pt idx="6">
                  <c:v>42643</c:v>
                </c:pt>
                <c:pt idx="7">
                  <c:v>42735</c:v>
                </c:pt>
                <c:pt idx="8">
                  <c:v>42825</c:v>
                </c:pt>
                <c:pt idx="9">
                  <c:v>42916</c:v>
                </c:pt>
                <c:pt idx="10">
                  <c:v>43008</c:v>
                </c:pt>
                <c:pt idx="11">
                  <c:v>43100</c:v>
                </c:pt>
                <c:pt idx="12">
                  <c:v>43190</c:v>
                </c:pt>
                <c:pt idx="13">
                  <c:v>43281</c:v>
                </c:pt>
                <c:pt idx="14">
                  <c:v>43373</c:v>
                </c:pt>
                <c:pt idx="15">
                  <c:v>43465</c:v>
                </c:pt>
                <c:pt idx="16">
                  <c:v>43555</c:v>
                </c:pt>
                <c:pt idx="17">
                  <c:v>43646</c:v>
                </c:pt>
                <c:pt idx="18">
                  <c:v>43738</c:v>
                </c:pt>
                <c:pt idx="19">
                  <c:v>43830</c:v>
                </c:pt>
                <c:pt idx="20">
                  <c:v>43921</c:v>
                </c:pt>
                <c:pt idx="21">
                  <c:v>44012</c:v>
                </c:pt>
                <c:pt idx="22">
                  <c:v>44104</c:v>
                </c:pt>
                <c:pt idx="23">
                  <c:v>44196</c:v>
                </c:pt>
                <c:pt idx="24">
                  <c:v>44286</c:v>
                </c:pt>
                <c:pt idx="25">
                  <c:v>44377</c:v>
                </c:pt>
                <c:pt idx="26">
                  <c:v>44469</c:v>
                </c:pt>
                <c:pt idx="27">
                  <c:v>44561</c:v>
                </c:pt>
                <c:pt idx="28">
                  <c:v>44651</c:v>
                </c:pt>
                <c:pt idx="29">
                  <c:v>44742</c:v>
                </c:pt>
              </c:numCache>
            </c:numRef>
          </c:cat>
          <c:val>
            <c:numRef>
              <c:f>GDP_不变价_工业_当季同比!$I$2:$I$162</c:f>
              <c:numCache>
                <c:formatCode>#,##0.00</c:formatCode>
                <c:ptCount val="30"/>
                <c:pt idx="0">
                  <c:v>1.3</c:v>
                </c:pt>
                <c:pt idx="1">
                  <c:v>4.9000000000000004</c:v>
                </c:pt>
                <c:pt idx="2">
                  <c:v>5.2</c:v>
                </c:pt>
                <c:pt idx="3">
                  <c:v>4</c:v>
                </c:pt>
                <c:pt idx="4">
                  <c:v>9.5</c:v>
                </c:pt>
                <c:pt idx="5">
                  <c:v>8.9</c:v>
                </c:pt>
                <c:pt idx="6">
                  <c:v>9.1</c:v>
                </c:pt>
                <c:pt idx="7">
                  <c:v>7.8</c:v>
                </c:pt>
                <c:pt idx="8">
                  <c:v>9.1999999999999993</c:v>
                </c:pt>
                <c:pt idx="9">
                  <c:v>7.7</c:v>
                </c:pt>
                <c:pt idx="10">
                  <c:v>5.0999999999999996</c:v>
                </c:pt>
                <c:pt idx="11">
                  <c:v>6.1</c:v>
                </c:pt>
                <c:pt idx="12">
                  <c:v>4.5999999999999996</c:v>
                </c:pt>
                <c:pt idx="13">
                  <c:v>4</c:v>
                </c:pt>
                <c:pt idx="14">
                  <c:v>3.8</c:v>
                </c:pt>
                <c:pt idx="15">
                  <c:v>1.8</c:v>
                </c:pt>
                <c:pt idx="16">
                  <c:v>2.2000000000000002</c:v>
                </c:pt>
                <c:pt idx="17">
                  <c:v>2.1</c:v>
                </c:pt>
                <c:pt idx="18">
                  <c:v>3.9</c:v>
                </c:pt>
                <c:pt idx="19">
                  <c:v>2.1</c:v>
                </c:pt>
                <c:pt idx="20">
                  <c:v>-7.6</c:v>
                </c:pt>
                <c:pt idx="21">
                  <c:v>2.4</c:v>
                </c:pt>
                <c:pt idx="22">
                  <c:v>4.5999999999999996</c:v>
                </c:pt>
                <c:pt idx="23">
                  <c:v>4.9000000000000004</c:v>
                </c:pt>
                <c:pt idx="24">
                  <c:v>21.4</c:v>
                </c:pt>
                <c:pt idx="25">
                  <c:v>7.1</c:v>
                </c:pt>
                <c:pt idx="26">
                  <c:v>-1.6</c:v>
                </c:pt>
                <c:pt idx="27">
                  <c:v>-2.9</c:v>
                </c:pt>
                <c:pt idx="28">
                  <c:v>-2</c:v>
                </c:pt>
                <c:pt idx="29">
                  <c:v>-7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BA6E-4A4E-A91A-97F8DA0A714E}"/>
            </c:ext>
          </c:extLst>
        </c:ser>
        <c:ser>
          <c:idx val="8"/>
          <c:order val="8"/>
          <c:tx>
            <c:strRef>
              <c:f>GDP_不变价_工业_当季同比!$J$1</c:f>
              <c:strCache>
                <c:ptCount val="1"/>
                <c:pt idx="0">
                  <c:v>信息传输、软件和信息技术服务业</c:v>
                </c:pt>
              </c:strCache>
            </c:strRef>
          </c:tx>
          <c:spPr>
            <a:ln w="19050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GDP_不变价_工业_当季同比!$A$2:$A$162</c:f>
              <c:numCache>
                <c:formatCode>yyyy\-mm;@</c:formatCode>
                <c:ptCount val="30"/>
                <c:pt idx="0">
                  <c:v>42094</c:v>
                </c:pt>
                <c:pt idx="1">
                  <c:v>42185</c:v>
                </c:pt>
                <c:pt idx="2">
                  <c:v>42277</c:v>
                </c:pt>
                <c:pt idx="3">
                  <c:v>42369</c:v>
                </c:pt>
                <c:pt idx="4">
                  <c:v>42460</c:v>
                </c:pt>
                <c:pt idx="5">
                  <c:v>42551</c:v>
                </c:pt>
                <c:pt idx="6">
                  <c:v>42643</c:v>
                </c:pt>
                <c:pt idx="7">
                  <c:v>42735</c:v>
                </c:pt>
                <c:pt idx="8">
                  <c:v>42825</c:v>
                </c:pt>
                <c:pt idx="9">
                  <c:v>42916</c:v>
                </c:pt>
                <c:pt idx="10">
                  <c:v>43008</c:v>
                </c:pt>
                <c:pt idx="11">
                  <c:v>43100</c:v>
                </c:pt>
                <c:pt idx="12">
                  <c:v>43190</c:v>
                </c:pt>
                <c:pt idx="13">
                  <c:v>43281</c:v>
                </c:pt>
                <c:pt idx="14">
                  <c:v>43373</c:v>
                </c:pt>
                <c:pt idx="15">
                  <c:v>43465</c:v>
                </c:pt>
                <c:pt idx="16">
                  <c:v>43555</c:v>
                </c:pt>
                <c:pt idx="17">
                  <c:v>43646</c:v>
                </c:pt>
                <c:pt idx="18">
                  <c:v>43738</c:v>
                </c:pt>
                <c:pt idx="19">
                  <c:v>43830</c:v>
                </c:pt>
                <c:pt idx="20">
                  <c:v>43921</c:v>
                </c:pt>
                <c:pt idx="21">
                  <c:v>44012</c:v>
                </c:pt>
                <c:pt idx="22">
                  <c:v>44104</c:v>
                </c:pt>
                <c:pt idx="23">
                  <c:v>44196</c:v>
                </c:pt>
                <c:pt idx="24">
                  <c:v>44286</c:v>
                </c:pt>
                <c:pt idx="25">
                  <c:v>44377</c:v>
                </c:pt>
                <c:pt idx="26">
                  <c:v>44469</c:v>
                </c:pt>
                <c:pt idx="27">
                  <c:v>44561</c:v>
                </c:pt>
                <c:pt idx="28">
                  <c:v>44651</c:v>
                </c:pt>
                <c:pt idx="29">
                  <c:v>44742</c:v>
                </c:pt>
              </c:numCache>
            </c:numRef>
          </c:cat>
          <c:val>
            <c:numRef>
              <c:f>GDP_不变价_工业_当季同比!$J$2:$J$162</c:f>
              <c:numCache>
                <c:formatCode>#,##0.00</c:formatCode>
                <c:ptCount val="30"/>
                <c:pt idx="0">
                  <c:v>11.9</c:v>
                </c:pt>
                <c:pt idx="1">
                  <c:v>12.7</c:v>
                </c:pt>
                <c:pt idx="2">
                  <c:v>13.4</c:v>
                </c:pt>
                <c:pt idx="3">
                  <c:v>16.899999999999999</c:v>
                </c:pt>
                <c:pt idx="4">
                  <c:v>16.3</c:v>
                </c:pt>
                <c:pt idx="5">
                  <c:v>15.4</c:v>
                </c:pt>
                <c:pt idx="6">
                  <c:v>17.8</c:v>
                </c:pt>
                <c:pt idx="7">
                  <c:v>18.2</c:v>
                </c:pt>
                <c:pt idx="8">
                  <c:v>15.5</c:v>
                </c:pt>
                <c:pt idx="9">
                  <c:v>17.899999999999999</c:v>
                </c:pt>
                <c:pt idx="10">
                  <c:v>22</c:v>
                </c:pt>
                <c:pt idx="11">
                  <c:v>26.9</c:v>
                </c:pt>
                <c:pt idx="12">
                  <c:v>26.8</c:v>
                </c:pt>
                <c:pt idx="13">
                  <c:v>28.9</c:v>
                </c:pt>
                <c:pt idx="14">
                  <c:v>29.6</c:v>
                </c:pt>
                <c:pt idx="15">
                  <c:v>26.2</c:v>
                </c:pt>
                <c:pt idx="16">
                  <c:v>24.3</c:v>
                </c:pt>
                <c:pt idx="17">
                  <c:v>23.2</c:v>
                </c:pt>
                <c:pt idx="18">
                  <c:v>21</c:v>
                </c:pt>
                <c:pt idx="19">
                  <c:v>18.600000000000001</c:v>
                </c:pt>
                <c:pt idx="20">
                  <c:v>14.6</c:v>
                </c:pt>
                <c:pt idx="21">
                  <c:v>17.3</c:v>
                </c:pt>
                <c:pt idx="22">
                  <c:v>20.100000000000001</c:v>
                </c:pt>
                <c:pt idx="23">
                  <c:v>21</c:v>
                </c:pt>
                <c:pt idx="24">
                  <c:v>21.2</c:v>
                </c:pt>
                <c:pt idx="25">
                  <c:v>19.5</c:v>
                </c:pt>
                <c:pt idx="26">
                  <c:v>17.100000000000001</c:v>
                </c:pt>
                <c:pt idx="27">
                  <c:v>11.5</c:v>
                </c:pt>
                <c:pt idx="28">
                  <c:v>10.8</c:v>
                </c:pt>
                <c:pt idx="29">
                  <c:v>7.6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BA6E-4A4E-A91A-97F8DA0A714E}"/>
            </c:ext>
          </c:extLst>
        </c:ser>
        <c:ser>
          <c:idx val="9"/>
          <c:order val="9"/>
          <c:tx>
            <c:strRef>
              <c:f>GDP_不变价_工业_当季同比!$K$1</c:f>
              <c:strCache>
                <c:ptCount val="1"/>
                <c:pt idx="0">
                  <c:v>租赁和商务服务业</c:v>
                </c:pt>
              </c:strCache>
            </c:strRef>
          </c:tx>
          <c:spPr>
            <a:ln w="19050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GDP_不变价_工业_当季同比!$A$2:$A$162</c:f>
              <c:numCache>
                <c:formatCode>yyyy\-mm;@</c:formatCode>
                <c:ptCount val="30"/>
                <c:pt idx="0">
                  <c:v>42094</c:v>
                </c:pt>
                <c:pt idx="1">
                  <c:v>42185</c:v>
                </c:pt>
                <c:pt idx="2">
                  <c:v>42277</c:v>
                </c:pt>
                <c:pt idx="3">
                  <c:v>42369</c:v>
                </c:pt>
                <c:pt idx="4">
                  <c:v>42460</c:v>
                </c:pt>
                <c:pt idx="5">
                  <c:v>42551</c:v>
                </c:pt>
                <c:pt idx="6">
                  <c:v>42643</c:v>
                </c:pt>
                <c:pt idx="7">
                  <c:v>42735</c:v>
                </c:pt>
                <c:pt idx="8">
                  <c:v>42825</c:v>
                </c:pt>
                <c:pt idx="9">
                  <c:v>42916</c:v>
                </c:pt>
                <c:pt idx="10">
                  <c:v>43008</c:v>
                </c:pt>
                <c:pt idx="11">
                  <c:v>43100</c:v>
                </c:pt>
                <c:pt idx="12">
                  <c:v>43190</c:v>
                </c:pt>
                <c:pt idx="13">
                  <c:v>43281</c:v>
                </c:pt>
                <c:pt idx="14">
                  <c:v>43373</c:v>
                </c:pt>
                <c:pt idx="15">
                  <c:v>43465</c:v>
                </c:pt>
                <c:pt idx="16">
                  <c:v>43555</c:v>
                </c:pt>
                <c:pt idx="17">
                  <c:v>43646</c:v>
                </c:pt>
                <c:pt idx="18">
                  <c:v>43738</c:v>
                </c:pt>
                <c:pt idx="19">
                  <c:v>43830</c:v>
                </c:pt>
                <c:pt idx="20">
                  <c:v>43921</c:v>
                </c:pt>
                <c:pt idx="21">
                  <c:v>44012</c:v>
                </c:pt>
                <c:pt idx="22">
                  <c:v>44104</c:v>
                </c:pt>
                <c:pt idx="23">
                  <c:v>44196</c:v>
                </c:pt>
                <c:pt idx="24">
                  <c:v>44286</c:v>
                </c:pt>
                <c:pt idx="25">
                  <c:v>44377</c:v>
                </c:pt>
                <c:pt idx="26">
                  <c:v>44469</c:v>
                </c:pt>
                <c:pt idx="27">
                  <c:v>44561</c:v>
                </c:pt>
                <c:pt idx="28">
                  <c:v>44651</c:v>
                </c:pt>
                <c:pt idx="29">
                  <c:v>44742</c:v>
                </c:pt>
              </c:numCache>
            </c:numRef>
          </c:cat>
          <c:val>
            <c:numRef>
              <c:f>GDP_不变价_工业_当季同比!$K$2:$K$162</c:f>
              <c:numCache>
                <c:formatCode>#,##0.00</c:formatCode>
                <c:ptCount val="30"/>
                <c:pt idx="0">
                  <c:v>9.6</c:v>
                </c:pt>
                <c:pt idx="1">
                  <c:v>10.3</c:v>
                </c:pt>
                <c:pt idx="2">
                  <c:v>10.9</c:v>
                </c:pt>
                <c:pt idx="3">
                  <c:v>13.8</c:v>
                </c:pt>
                <c:pt idx="4">
                  <c:v>11.6</c:v>
                </c:pt>
                <c:pt idx="5">
                  <c:v>12.8</c:v>
                </c:pt>
                <c:pt idx="6">
                  <c:v>11.5</c:v>
                </c:pt>
                <c:pt idx="7">
                  <c:v>16</c:v>
                </c:pt>
                <c:pt idx="8">
                  <c:v>11.3</c:v>
                </c:pt>
                <c:pt idx="9">
                  <c:v>10.4</c:v>
                </c:pt>
                <c:pt idx="10">
                  <c:v>12.9</c:v>
                </c:pt>
                <c:pt idx="11">
                  <c:v>12.9</c:v>
                </c:pt>
                <c:pt idx="12">
                  <c:v>12.1</c:v>
                </c:pt>
                <c:pt idx="13">
                  <c:v>11.4</c:v>
                </c:pt>
                <c:pt idx="14">
                  <c:v>11.1</c:v>
                </c:pt>
                <c:pt idx="15">
                  <c:v>9.4</c:v>
                </c:pt>
                <c:pt idx="16">
                  <c:v>8.5</c:v>
                </c:pt>
                <c:pt idx="17">
                  <c:v>7.5</c:v>
                </c:pt>
                <c:pt idx="18">
                  <c:v>8.6999999999999993</c:v>
                </c:pt>
                <c:pt idx="19">
                  <c:v>10</c:v>
                </c:pt>
                <c:pt idx="20">
                  <c:v>-6.7</c:v>
                </c:pt>
                <c:pt idx="21">
                  <c:v>-5.3</c:v>
                </c:pt>
                <c:pt idx="22">
                  <c:v>-4.2</c:v>
                </c:pt>
                <c:pt idx="23">
                  <c:v>4.8</c:v>
                </c:pt>
                <c:pt idx="24">
                  <c:v>7.9</c:v>
                </c:pt>
                <c:pt idx="25">
                  <c:v>5.8</c:v>
                </c:pt>
                <c:pt idx="26">
                  <c:v>5.8</c:v>
                </c:pt>
                <c:pt idx="27">
                  <c:v>5.6</c:v>
                </c:pt>
                <c:pt idx="28">
                  <c:v>5.0999999999999996</c:v>
                </c:pt>
                <c:pt idx="29">
                  <c:v>-3.3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BA6E-4A4E-A91A-97F8DA0A714E}"/>
            </c:ext>
          </c:extLst>
        </c:ser>
        <c:ser>
          <c:idx val="10"/>
          <c:order val="10"/>
          <c:tx>
            <c:strRef>
              <c:f>GDP_不变价_工业_当季同比!$L$1</c:f>
              <c:strCache>
                <c:ptCount val="1"/>
                <c:pt idx="0">
                  <c:v>其他行业</c:v>
                </c:pt>
              </c:strCache>
            </c:strRef>
          </c:tx>
          <c:spPr>
            <a:ln w="19050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GDP_不变价_工业_当季同比!$A$2:$A$162</c:f>
              <c:numCache>
                <c:formatCode>yyyy\-mm;@</c:formatCode>
                <c:ptCount val="30"/>
                <c:pt idx="0">
                  <c:v>42094</c:v>
                </c:pt>
                <c:pt idx="1">
                  <c:v>42185</c:v>
                </c:pt>
                <c:pt idx="2">
                  <c:v>42277</c:v>
                </c:pt>
                <c:pt idx="3">
                  <c:v>42369</c:v>
                </c:pt>
                <c:pt idx="4">
                  <c:v>42460</c:v>
                </c:pt>
                <c:pt idx="5">
                  <c:v>42551</c:v>
                </c:pt>
                <c:pt idx="6">
                  <c:v>42643</c:v>
                </c:pt>
                <c:pt idx="7">
                  <c:v>42735</c:v>
                </c:pt>
                <c:pt idx="8">
                  <c:v>42825</c:v>
                </c:pt>
                <c:pt idx="9">
                  <c:v>42916</c:v>
                </c:pt>
                <c:pt idx="10">
                  <c:v>43008</c:v>
                </c:pt>
                <c:pt idx="11">
                  <c:v>43100</c:v>
                </c:pt>
                <c:pt idx="12">
                  <c:v>43190</c:v>
                </c:pt>
                <c:pt idx="13">
                  <c:v>43281</c:v>
                </c:pt>
                <c:pt idx="14">
                  <c:v>43373</c:v>
                </c:pt>
                <c:pt idx="15">
                  <c:v>43465</c:v>
                </c:pt>
                <c:pt idx="16">
                  <c:v>43555</c:v>
                </c:pt>
                <c:pt idx="17">
                  <c:v>43646</c:v>
                </c:pt>
                <c:pt idx="18">
                  <c:v>43738</c:v>
                </c:pt>
                <c:pt idx="19">
                  <c:v>43830</c:v>
                </c:pt>
                <c:pt idx="20">
                  <c:v>43921</c:v>
                </c:pt>
                <c:pt idx="21">
                  <c:v>44012</c:v>
                </c:pt>
                <c:pt idx="22">
                  <c:v>44104</c:v>
                </c:pt>
                <c:pt idx="23">
                  <c:v>44196</c:v>
                </c:pt>
                <c:pt idx="24">
                  <c:v>44286</c:v>
                </c:pt>
                <c:pt idx="25">
                  <c:v>44377</c:v>
                </c:pt>
                <c:pt idx="26">
                  <c:v>44469</c:v>
                </c:pt>
                <c:pt idx="27">
                  <c:v>44561</c:v>
                </c:pt>
                <c:pt idx="28">
                  <c:v>44651</c:v>
                </c:pt>
                <c:pt idx="29">
                  <c:v>44742</c:v>
                </c:pt>
              </c:numCache>
            </c:numRef>
          </c:cat>
          <c:val>
            <c:numRef>
              <c:f>GDP_不变价_工业_当季同比!$L$2:$L$162</c:f>
              <c:numCache>
                <c:formatCode>#,##0.00</c:formatCode>
                <c:ptCount val="30"/>
                <c:pt idx="0">
                  <c:v>8.6999999999999993</c:v>
                </c:pt>
                <c:pt idx="1">
                  <c:v>8.1999999999999993</c:v>
                </c:pt>
                <c:pt idx="2">
                  <c:v>9.1999999999999993</c:v>
                </c:pt>
                <c:pt idx="3">
                  <c:v>8.6999999999999993</c:v>
                </c:pt>
                <c:pt idx="4">
                  <c:v>7.9</c:v>
                </c:pt>
                <c:pt idx="5">
                  <c:v>7.9</c:v>
                </c:pt>
                <c:pt idx="6">
                  <c:v>7.5</c:v>
                </c:pt>
                <c:pt idx="7">
                  <c:v>8.6</c:v>
                </c:pt>
                <c:pt idx="8">
                  <c:v>7.1</c:v>
                </c:pt>
                <c:pt idx="9">
                  <c:v>8</c:v>
                </c:pt>
                <c:pt idx="10">
                  <c:v>8.1999999999999993</c:v>
                </c:pt>
                <c:pt idx="11">
                  <c:v>8.1</c:v>
                </c:pt>
                <c:pt idx="12">
                  <c:v>7.3</c:v>
                </c:pt>
                <c:pt idx="13">
                  <c:v>7</c:v>
                </c:pt>
                <c:pt idx="14">
                  <c:v>8.1</c:v>
                </c:pt>
                <c:pt idx="15">
                  <c:v>7.9</c:v>
                </c:pt>
                <c:pt idx="16">
                  <c:v>6.5</c:v>
                </c:pt>
                <c:pt idx="17">
                  <c:v>6.6</c:v>
                </c:pt>
                <c:pt idx="18">
                  <c:v>7.4</c:v>
                </c:pt>
                <c:pt idx="19">
                  <c:v>7.1</c:v>
                </c:pt>
                <c:pt idx="20">
                  <c:v>-2</c:v>
                </c:pt>
                <c:pt idx="21">
                  <c:v>-1.1000000000000001</c:v>
                </c:pt>
                <c:pt idx="22">
                  <c:v>2.1</c:v>
                </c:pt>
                <c:pt idx="23">
                  <c:v>4.4000000000000004</c:v>
                </c:pt>
                <c:pt idx="24">
                  <c:v>8.8000000000000007</c:v>
                </c:pt>
                <c:pt idx="25">
                  <c:v>6.2</c:v>
                </c:pt>
                <c:pt idx="26">
                  <c:v>5.2</c:v>
                </c:pt>
                <c:pt idx="27">
                  <c:v>5</c:v>
                </c:pt>
                <c:pt idx="28">
                  <c:v>4.9000000000000004</c:v>
                </c:pt>
                <c:pt idx="29">
                  <c:v>-0.2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BA6E-4A4E-A91A-97F8DA0A71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17384799"/>
        <c:axId val="117372319"/>
      </c:lineChart>
      <c:dateAx>
        <c:axId val="117384799"/>
        <c:scaling>
          <c:orientation val="minMax"/>
        </c:scaling>
        <c:delete val="0"/>
        <c:axPos val="b"/>
        <c:numFmt formatCode="yyyy\-mm;@" sourceLinked="1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17372319"/>
        <c:crosses val="autoZero"/>
        <c:auto val="1"/>
        <c:lblOffset val="100"/>
        <c:baseTimeUnit val="months"/>
      </c:dateAx>
      <c:valAx>
        <c:axId val="11737231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1738479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egendEntry>
        <c:idx val="10"/>
        <c:delete val="1"/>
      </c:legendEntry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社会消费品零售总额_当月同比!$B$1</c:f>
              <c:strCache>
                <c:ptCount val="1"/>
                <c:pt idx="0">
                  <c:v>社会消费品零售总额:当月同比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81"/>
              <c:layout>
                <c:manualLayout>
                  <c:x val="-2.0816214735688853E-2"/>
                  <c:y val="-4.73512829494554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975E-4241-9808-D96061ADFF6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社会消费品零售总额_当月同比!$A$2:$A$83</c:f>
              <c:numCache>
                <c:formatCode>yyyy\-mm;@</c:formatCode>
                <c:ptCount val="82"/>
                <c:pt idx="0">
                  <c:v>42063</c:v>
                </c:pt>
                <c:pt idx="1">
                  <c:v>42094</c:v>
                </c:pt>
                <c:pt idx="2">
                  <c:v>42124</c:v>
                </c:pt>
                <c:pt idx="3">
                  <c:v>42155</c:v>
                </c:pt>
                <c:pt idx="4">
                  <c:v>42185</c:v>
                </c:pt>
                <c:pt idx="5">
                  <c:v>42216</c:v>
                </c:pt>
                <c:pt idx="6">
                  <c:v>42247</c:v>
                </c:pt>
                <c:pt idx="7">
                  <c:v>42277</c:v>
                </c:pt>
                <c:pt idx="8">
                  <c:v>42308</c:v>
                </c:pt>
                <c:pt idx="9">
                  <c:v>42338</c:v>
                </c:pt>
                <c:pt idx="10">
                  <c:v>42369</c:v>
                </c:pt>
                <c:pt idx="11">
                  <c:v>42429</c:v>
                </c:pt>
                <c:pt idx="12">
                  <c:v>42460</c:v>
                </c:pt>
                <c:pt idx="13">
                  <c:v>42490</c:v>
                </c:pt>
                <c:pt idx="14">
                  <c:v>42521</c:v>
                </c:pt>
                <c:pt idx="15">
                  <c:v>42551</c:v>
                </c:pt>
                <c:pt idx="16">
                  <c:v>42582</c:v>
                </c:pt>
                <c:pt idx="17">
                  <c:v>42613</c:v>
                </c:pt>
                <c:pt idx="18">
                  <c:v>42643</c:v>
                </c:pt>
                <c:pt idx="19">
                  <c:v>42674</c:v>
                </c:pt>
                <c:pt idx="20">
                  <c:v>42704</c:v>
                </c:pt>
                <c:pt idx="21">
                  <c:v>42735</c:v>
                </c:pt>
                <c:pt idx="22">
                  <c:v>42794</c:v>
                </c:pt>
                <c:pt idx="23">
                  <c:v>42825</c:v>
                </c:pt>
                <c:pt idx="24">
                  <c:v>42855</c:v>
                </c:pt>
                <c:pt idx="25">
                  <c:v>42886</c:v>
                </c:pt>
                <c:pt idx="26">
                  <c:v>42916</c:v>
                </c:pt>
                <c:pt idx="27">
                  <c:v>42947</c:v>
                </c:pt>
                <c:pt idx="28">
                  <c:v>42978</c:v>
                </c:pt>
                <c:pt idx="29">
                  <c:v>43008</c:v>
                </c:pt>
                <c:pt idx="30">
                  <c:v>43039</c:v>
                </c:pt>
                <c:pt idx="31">
                  <c:v>43069</c:v>
                </c:pt>
                <c:pt idx="32">
                  <c:v>43100</c:v>
                </c:pt>
                <c:pt idx="33">
                  <c:v>43159</c:v>
                </c:pt>
                <c:pt idx="34">
                  <c:v>43190</c:v>
                </c:pt>
                <c:pt idx="35">
                  <c:v>43220</c:v>
                </c:pt>
                <c:pt idx="36">
                  <c:v>43251</c:v>
                </c:pt>
                <c:pt idx="37">
                  <c:v>43281</c:v>
                </c:pt>
                <c:pt idx="38">
                  <c:v>43312</c:v>
                </c:pt>
                <c:pt idx="39">
                  <c:v>43343</c:v>
                </c:pt>
                <c:pt idx="40">
                  <c:v>43373</c:v>
                </c:pt>
                <c:pt idx="41">
                  <c:v>43404</c:v>
                </c:pt>
                <c:pt idx="42">
                  <c:v>43434</c:v>
                </c:pt>
                <c:pt idx="43">
                  <c:v>43465</c:v>
                </c:pt>
                <c:pt idx="44">
                  <c:v>43524</c:v>
                </c:pt>
                <c:pt idx="45">
                  <c:v>43555</c:v>
                </c:pt>
                <c:pt idx="46">
                  <c:v>43585</c:v>
                </c:pt>
                <c:pt idx="47">
                  <c:v>43616</c:v>
                </c:pt>
                <c:pt idx="48">
                  <c:v>43646</c:v>
                </c:pt>
                <c:pt idx="49">
                  <c:v>43677</c:v>
                </c:pt>
                <c:pt idx="50">
                  <c:v>43708</c:v>
                </c:pt>
                <c:pt idx="51">
                  <c:v>43738</c:v>
                </c:pt>
                <c:pt idx="52">
                  <c:v>43769</c:v>
                </c:pt>
                <c:pt idx="53">
                  <c:v>43799</c:v>
                </c:pt>
                <c:pt idx="54">
                  <c:v>43830</c:v>
                </c:pt>
                <c:pt idx="55">
                  <c:v>43890</c:v>
                </c:pt>
                <c:pt idx="56">
                  <c:v>43921</c:v>
                </c:pt>
                <c:pt idx="57">
                  <c:v>43951</c:v>
                </c:pt>
                <c:pt idx="58">
                  <c:v>43982</c:v>
                </c:pt>
                <c:pt idx="59">
                  <c:v>44012</c:v>
                </c:pt>
                <c:pt idx="60">
                  <c:v>44043</c:v>
                </c:pt>
                <c:pt idx="61">
                  <c:v>44074</c:v>
                </c:pt>
                <c:pt idx="62">
                  <c:v>44104</c:v>
                </c:pt>
                <c:pt idx="63">
                  <c:v>44135</c:v>
                </c:pt>
                <c:pt idx="64">
                  <c:v>44165</c:v>
                </c:pt>
                <c:pt idx="65">
                  <c:v>44196</c:v>
                </c:pt>
                <c:pt idx="66">
                  <c:v>44255</c:v>
                </c:pt>
                <c:pt idx="67">
                  <c:v>44286</c:v>
                </c:pt>
                <c:pt idx="68">
                  <c:v>44316</c:v>
                </c:pt>
                <c:pt idx="69">
                  <c:v>44347</c:v>
                </c:pt>
                <c:pt idx="70">
                  <c:v>44377</c:v>
                </c:pt>
                <c:pt idx="71">
                  <c:v>44408</c:v>
                </c:pt>
                <c:pt idx="72">
                  <c:v>44439</c:v>
                </c:pt>
                <c:pt idx="73">
                  <c:v>44469</c:v>
                </c:pt>
                <c:pt idx="74">
                  <c:v>44500</c:v>
                </c:pt>
                <c:pt idx="75">
                  <c:v>44530</c:v>
                </c:pt>
                <c:pt idx="76">
                  <c:v>44561</c:v>
                </c:pt>
                <c:pt idx="77">
                  <c:v>44620</c:v>
                </c:pt>
                <c:pt idx="78">
                  <c:v>44651</c:v>
                </c:pt>
                <c:pt idx="79">
                  <c:v>44681</c:v>
                </c:pt>
                <c:pt idx="80">
                  <c:v>44712</c:v>
                </c:pt>
                <c:pt idx="81">
                  <c:v>44742</c:v>
                </c:pt>
              </c:numCache>
            </c:numRef>
          </c:cat>
          <c:val>
            <c:numRef>
              <c:f>社会消费品零售总额_当月同比!$B$2:$B$83</c:f>
              <c:numCache>
                <c:formatCode>#,##0.00</c:formatCode>
                <c:ptCount val="82"/>
                <c:pt idx="0">
                  <c:v>10.7142</c:v>
                </c:pt>
                <c:pt idx="1">
                  <c:v>10.2445</c:v>
                </c:pt>
                <c:pt idx="2">
                  <c:v>10.0024</c:v>
                </c:pt>
                <c:pt idx="3">
                  <c:v>10.1302</c:v>
                </c:pt>
                <c:pt idx="4">
                  <c:v>10.632</c:v>
                </c:pt>
                <c:pt idx="5">
                  <c:v>10.5123</c:v>
                </c:pt>
                <c:pt idx="6">
                  <c:v>10.792299999999999</c:v>
                </c:pt>
                <c:pt idx="7">
                  <c:v>10.9</c:v>
                </c:pt>
                <c:pt idx="8">
                  <c:v>11.023400000000001</c:v>
                </c:pt>
                <c:pt idx="9">
                  <c:v>11.1722</c:v>
                </c:pt>
                <c:pt idx="10">
                  <c:v>11.1</c:v>
                </c:pt>
                <c:pt idx="11">
                  <c:v>10.199999999999999</c:v>
                </c:pt>
                <c:pt idx="12">
                  <c:v>10.5</c:v>
                </c:pt>
                <c:pt idx="13">
                  <c:v>10.1</c:v>
                </c:pt>
                <c:pt idx="14">
                  <c:v>10</c:v>
                </c:pt>
                <c:pt idx="15">
                  <c:v>10.6</c:v>
                </c:pt>
                <c:pt idx="16">
                  <c:v>10.199999999999999</c:v>
                </c:pt>
                <c:pt idx="17">
                  <c:v>10.6</c:v>
                </c:pt>
                <c:pt idx="18">
                  <c:v>10.7</c:v>
                </c:pt>
                <c:pt idx="19">
                  <c:v>10</c:v>
                </c:pt>
                <c:pt idx="20">
                  <c:v>10.8</c:v>
                </c:pt>
                <c:pt idx="21">
                  <c:v>10.9</c:v>
                </c:pt>
                <c:pt idx="22">
                  <c:v>9.5</c:v>
                </c:pt>
                <c:pt idx="23">
                  <c:v>10.9</c:v>
                </c:pt>
                <c:pt idx="24">
                  <c:v>10.7</c:v>
                </c:pt>
                <c:pt idx="25">
                  <c:v>10.7</c:v>
                </c:pt>
                <c:pt idx="26">
                  <c:v>11</c:v>
                </c:pt>
                <c:pt idx="27">
                  <c:v>10.4</c:v>
                </c:pt>
                <c:pt idx="28">
                  <c:v>10.1</c:v>
                </c:pt>
                <c:pt idx="29">
                  <c:v>10.3</c:v>
                </c:pt>
                <c:pt idx="30">
                  <c:v>10</c:v>
                </c:pt>
                <c:pt idx="31">
                  <c:v>10.199999999999999</c:v>
                </c:pt>
                <c:pt idx="32">
                  <c:v>9.4</c:v>
                </c:pt>
                <c:pt idx="33">
                  <c:v>9.6999999999999993</c:v>
                </c:pt>
                <c:pt idx="34">
                  <c:v>10.1</c:v>
                </c:pt>
                <c:pt idx="35">
                  <c:v>9.4</c:v>
                </c:pt>
                <c:pt idx="36">
                  <c:v>8.5</c:v>
                </c:pt>
                <c:pt idx="37">
                  <c:v>9</c:v>
                </c:pt>
                <c:pt idx="38">
                  <c:v>8.8000000000000007</c:v>
                </c:pt>
                <c:pt idx="39">
                  <c:v>9</c:v>
                </c:pt>
                <c:pt idx="40">
                  <c:v>9.1999999999999993</c:v>
                </c:pt>
                <c:pt idx="41">
                  <c:v>8.6</c:v>
                </c:pt>
                <c:pt idx="42">
                  <c:v>8.1</c:v>
                </c:pt>
                <c:pt idx="43">
                  <c:v>8.1608140000000002</c:v>
                </c:pt>
                <c:pt idx="44">
                  <c:v>8.1999999999999993</c:v>
                </c:pt>
                <c:pt idx="45">
                  <c:v>8.6999999999999993</c:v>
                </c:pt>
                <c:pt idx="46">
                  <c:v>7.2</c:v>
                </c:pt>
                <c:pt idx="47">
                  <c:v>8.6</c:v>
                </c:pt>
                <c:pt idx="48">
                  <c:v>9.8000000000000007</c:v>
                </c:pt>
                <c:pt idx="49">
                  <c:v>7.6</c:v>
                </c:pt>
                <c:pt idx="50">
                  <c:v>7.5</c:v>
                </c:pt>
                <c:pt idx="51">
                  <c:v>7.8</c:v>
                </c:pt>
                <c:pt idx="52">
                  <c:v>7.2</c:v>
                </c:pt>
                <c:pt idx="53">
                  <c:v>8</c:v>
                </c:pt>
                <c:pt idx="54">
                  <c:v>8</c:v>
                </c:pt>
                <c:pt idx="55">
                  <c:v>-20.5</c:v>
                </c:pt>
                <c:pt idx="56">
                  <c:v>-15.8</c:v>
                </c:pt>
                <c:pt idx="57">
                  <c:v>-7.5</c:v>
                </c:pt>
                <c:pt idx="58">
                  <c:v>-2.8</c:v>
                </c:pt>
                <c:pt idx="59">
                  <c:v>-1.8</c:v>
                </c:pt>
                <c:pt idx="60">
                  <c:v>-1.1000000000000001</c:v>
                </c:pt>
                <c:pt idx="61">
                  <c:v>0.5</c:v>
                </c:pt>
                <c:pt idx="62">
                  <c:v>3.3</c:v>
                </c:pt>
                <c:pt idx="63">
                  <c:v>4.3</c:v>
                </c:pt>
                <c:pt idx="64">
                  <c:v>5</c:v>
                </c:pt>
                <c:pt idx="65">
                  <c:v>4.5999999999999996</c:v>
                </c:pt>
                <c:pt idx="66">
                  <c:v>33.799999999999997</c:v>
                </c:pt>
                <c:pt idx="67">
                  <c:v>34.200000000000003</c:v>
                </c:pt>
                <c:pt idx="68">
                  <c:v>17.7</c:v>
                </c:pt>
                <c:pt idx="69">
                  <c:v>12.4</c:v>
                </c:pt>
                <c:pt idx="70">
                  <c:v>12.1</c:v>
                </c:pt>
                <c:pt idx="71">
                  <c:v>8.5</c:v>
                </c:pt>
                <c:pt idx="72">
                  <c:v>2.5</c:v>
                </c:pt>
                <c:pt idx="73">
                  <c:v>4.4000000000000004</c:v>
                </c:pt>
                <c:pt idx="74">
                  <c:v>4.9000000000000004</c:v>
                </c:pt>
                <c:pt idx="75">
                  <c:v>3.9</c:v>
                </c:pt>
                <c:pt idx="76">
                  <c:v>1.7</c:v>
                </c:pt>
                <c:pt idx="77">
                  <c:v>6.7</c:v>
                </c:pt>
                <c:pt idx="78">
                  <c:v>-3.5254120000000002</c:v>
                </c:pt>
                <c:pt idx="79">
                  <c:v>-11.1</c:v>
                </c:pt>
                <c:pt idx="80">
                  <c:v>-6.7</c:v>
                </c:pt>
                <c:pt idx="81">
                  <c:v>3.1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75E-4241-9808-D96061ADFF63}"/>
            </c:ext>
          </c:extLst>
        </c:ser>
        <c:ser>
          <c:idx val="1"/>
          <c:order val="1"/>
          <c:tx>
            <c:strRef>
              <c:f>社会消费品零售总额_当月同比!$C$1</c:f>
              <c:strCache>
                <c:ptCount val="1"/>
                <c:pt idx="0">
                  <c:v>社会消费品零售总额:累计同比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81"/>
              <c:layout>
                <c:manualLayout>
                  <c:x val="-5.4779512462339083E-3"/>
                  <c:y val="0.1349511564059481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975E-4241-9808-D96061ADFF6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社会消费品零售总额_当月同比!$A$2:$A$83</c:f>
              <c:numCache>
                <c:formatCode>yyyy\-mm;@</c:formatCode>
                <c:ptCount val="82"/>
                <c:pt idx="0">
                  <c:v>42063</c:v>
                </c:pt>
                <c:pt idx="1">
                  <c:v>42094</c:v>
                </c:pt>
                <c:pt idx="2">
                  <c:v>42124</c:v>
                </c:pt>
                <c:pt idx="3">
                  <c:v>42155</c:v>
                </c:pt>
                <c:pt idx="4">
                  <c:v>42185</c:v>
                </c:pt>
                <c:pt idx="5">
                  <c:v>42216</c:v>
                </c:pt>
                <c:pt idx="6">
                  <c:v>42247</c:v>
                </c:pt>
                <c:pt idx="7">
                  <c:v>42277</c:v>
                </c:pt>
                <c:pt idx="8">
                  <c:v>42308</c:v>
                </c:pt>
                <c:pt idx="9">
                  <c:v>42338</c:v>
                </c:pt>
                <c:pt idx="10">
                  <c:v>42369</c:v>
                </c:pt>
                <c:pt idx="11">
                  <c:v>42429</c:v>
                </c:pt>
                <c:pt idx="12">
                  <c:v>42460</c:v>
                </c:pt>
                <c:pt idx="13">
                  <c:v>42490</c:v>
                </c:pt>
                <c:pt idx="14">
                  <c:v>42521</c:v>
                </c:pt>
                <c:pt idx="15">
                  <c:v>42551</c:v>
                </c:pt>
                <c:pt idx="16">
                  <c:v>42582</c:v>
                </c:pt>
                <c:pt idx="17">
                  <c:v>42613</c:v>
                </c:pt>
                <c:pt idx="18">
                  <c:v>42643</c:v>
                </c:pt>
                <c:pt idx="19">
                  <c:v>42674</c:v>
                </c:pt>
                <c:pt idx="20">
                  <c:v>42704</c:v>
                </c:pt>
                <c:pt idx="21">
                  <c:v>42735</c:v>
                </c:pt>
                <c:pt idx="22">
                  <c:v>42794</c:v>
                </c:pt>
                <c:pt idx="23">
                  <c:v>42825</c:v>
                </c:pt>
                <c:pt idx="24">
                  <c:v>42855</c:v>
                </c:pt>
                <c:pt idx="25">
                  <c:v>42886</c:v>
                </c:pt>
                <c:pt idx="26">
                  <c:v>42916</c:v>
                </c:pt>
                <c:pt idx="27">
                  <c:v>42947</c:v>
                </c:pt>
                <c:pt idx="28">
                  <c:v>42978</c:v>
                </c:pt>
                <c:pt idx="29">
                  <c:v>43008</c:v>
                </c:pt>
                <c:pt idx="30">
                  <c:v>43039</c:v>
                </c:pt>
                <c:pt idx="31">
                  <c:v>43069</c:v>
                </c:pt>
                <c:pt idx="32">
                  <c:v>43100</c:v>
                </c:pt>
                <c:pt idx="33">
                  <c:v>43159</c:v>
                </c:pt>
                <c:pt idx="34">
                  <c:v>43190</c:v>
                </c:pt>
                <c:pt idx="35">
                  <c:v>43220</c:v>
                </c:pt>
                <c:pt idx="36">
                  <c:v>43251</c:v>
                </c:pt>
                <c:pt idx="37">
                  <c:v>43281</c:v>
                </c:pt>
                <c:pt idx="38">
                  <c:v>43312</c:v>
                </c:pt>
                <c:pt idx="39">
                  <c:v>43343</c:v>
                </c:pt>
                <c:pt idx="40">
                  <c:v>43373</c:v>
                </c:pt>
                <c:pt idx="41">
                  <c:v>43404</c:v>
                </c:pt>
                <c:pt idx="42">
                  <c:v>43434</c:v>
                </c:pt>
                <c:pt idx="43">
                  <c:v>43465</c:v>
                </c:pt>
                <c:pt idx="44">
                  <c:v>43524</c:v>
                </c:pt>
                <c:pt idx="45">
                  <c:v>43555</c:v>
                </c:pt>
                <c:pt idx="46">
                  <c:v>43585</c:v>
                </c:pt>
                <c:pt idx="47">
                  <c:v>43616</c:v>
                </c:pt>
                <c:pt idx="48">
                  <c:v>43646</c:v>
                </c:pt>
                <c:pt idx="49">
                  <c:v>43677</c:v>
                </c:pt>
                <c:pt idx="50">
                  <c:v>43708</c:v>
                </c:pt>
                <c:pt idx="51">
                  <c:v>43738</c:v>
                </c:pt>
                <c:pt idx="52">
                  <c:v>43769</c:v>
                </c:pt>
                <c:pt idx="53">
                  <c:v>43799</c:v>
                </c:pt>
                <c:pt idx="54">
                  <c:v>43830</c:v>
                </c:pt>
                <c:pt idx="55">
                  <c:v>43890</c:v>
                </c:pt>
                <c:pt idx="56">
                  <c:v>43921</c:v>
                </c:pt>
                <c:pt idx="57">
                  <c:v>43951</c:v>
                </c:pt>
                <c:pt idx="58">
                  <c:v>43982</c:v>
                </c:pt>
                <c:pt idx="59">
                  <c:v>44012</c:v>
                </c:pt>
                <c:pt idx="60">
                  <c:v>44043</c:v>
                </c:pt>
                <c:pt idx="61">
                  <c:v>44074</c:v>
                </c:pt>
                <c:pt idx="62">
                  <c:v>44104</c:v>
                </c:pt>
                <c:pt idx="63">
                  <c:v>44135</c:v>
                </c:pt>
                <c:pt idx="64">
                  <c:v>44165</c:v>
                </c:pt>
                <c:pt idx="65">
                  <c:v>44196</c:v>
                </c:pt>
                <c:pt idx="66">
                  <c:v>44255</c:v>
                </c:pt>
                <c:pt idx="67">
                  <c:v>44286</c:v>
                </c:pt>
                <c:pt idx="68">
                  <c:v>44316</c:v>
                </c:pt>
                <c:pt idx="69">
                  <c:v>44347</c:v>
                </c:pt>
                <c:pt idx="70">
                  <c:v>44377</c:v>
                </c:pt>
                <c:pt idx="71">
                  <c:v>44408</c:v>
                </c:pt>
                <c:pt idx="72">
                  <c:v>44439</c:v>
                </c:pt>
                <c:pt idx="73">
                  <c:v>44469</c:v>
                </c:pt>
                <c:pt idx="74">
                  <c:v>44500</c:v>
                </c:pt>
                <c:pt idx="75">
                  <c:v>44530</c:v>
                </c:pt>
                <c:pt idx="76">
                  <c:v>44561</c:v>
                </c:pt>
                <c:pt idx="77">
                  <c:v>44620</c:v>
                </c:pt>
                <c:pt idx="78">
                  <c:v>44651</c:v>
                </c:pt>
                <c:pt idx="79">
                  <c:v>44681</c:v>
                </c:pt>
                <c:pt idx="80">
                  <c:v>44712</c:v>
                </c:pt>
                <c:pt idx="81">
                  <c:v>44742</c:v>
                </c:pt>
              </c:numCache>
            </c:numRef>
          </c:cat>
          <c:val>
            <c:numRef>
              <c:f>社会消费品零售总额_当月同比!$C$2:$C$83</c:f>
              <c:numCache>
                <c:formatCode>#,##0.00</c:formatCode>
                <c:ptCount val="82"/>
                <c:pt idx="0">
                  <c:v>10.7142</c:v>
                </c:pt>
                <c:pt idx="1">
                  <c:v>10.562900000000001</c:v>
                </c:pt>
                <c:pt idx="2">
                  <c:v>10.4276</c:v>
                </c:pt>
                <c:pt idx="3">
                  <c:v>10.366099999999999</c:v>
                </c:pt>
                <c:pt idx="4">
                  <c:v>10.4116</c:v>
                </c:pt>
                <c:pt idx="5">
                  <c:v>10.426399999999999</c:v>
                </c:pt>
                <c:pt idx="6">
                  <c:v>10.474</c:v>
                </c:pt>
                <c:pt idx="7">
                  <c:v>10.5</c:v>
                </c:pt>
                <c:pt idx="8">
                  <c:v>10.5791</c:v>
                </c:pt>
                <c:pt idx="9">
                  <c:v>10.639699999999999</c:v>
                </c:pt>
                <c:pt idx="10">
                  <c:v>10.7</c:v>
                </c:pt>
                <c:pt idx="11">
                  <c:v>10.199999999999999</c:v>
                </c:pt>
                <c:pt idx="12">
                  <c:v>10.3</c:v>
                </c:pt>
                <c:pt idx="13">
                  <c:v>10.3</c:v>
                </c:pt>
                <c:pt idx="14">
                  <c:v>10.199999999999999</c:v>
                </c:pt>
                <c:pt idx="15">
                  <c:v>10.3</c:v>
                </c:pt>
                <c:pt idx="16">
                  <c:v>10.3</c:v>
                </c:pt>
                <c:pt idx="17">
                  <c:v>10.3</c:v>
                </c:pt>
                <c:pt idx="18">
                  <c:v>10.4</c:v>
                </c:pt>
                <c:pt idx="19">
                  <c:v>10.3</c:v>
                </c:pt>
                <c:pt idx="20">
                  <c:v>10.4</c:v>
                </c:pt>
                <c:pt idx="21">
                  <c:v>10.4</c:v>
                </c:pt>
                <c:pt idx="22">
                  <c:v>9.5</c:v>
                </c:pt>
                <c:pt idx="23">
                  <c:v>10</c:v>
                </c:pt>
                <c:pt idx="24">
                  <c:v>10.199999999999999</c:v>
                </c:pt>
                <c:pt idx="25">
                  <c:v>10.3</c:v>
                </c:pt>
                <c:pt idx="26">
                  <c:v>10.4</c:v>
                </c:pt>
                <c:pt idx="27">
                  <c:v>10.4</c:v>
                </c:pt>
                <c:pt idx="28">
                  <c:v>10.4</c:v>
                </c:pt>
                <c:pt idx="29">
                  <c:v>10.4</c:v>
                </c:pt>
                <c:pt idx="30">
                  <c:v>10.3</c:v>
                </c:pt>
                <c:pt idx="31">
                  <c:v>10.3</c:v>
                </c:pt>
                <c:pt idx="32">
                  <c:v>10.199999999999999</c:v>
                </c:pt>
                <c:pt idx="33">
                  <c:v>9.6999999999999993</c:v>
                </c:pt>
                <c:pt idx="34">
                  <c:v>9.8000000000000007</c:v>
                </c:pt>
                <c:pt idx="35">
                  <c:v>9.6999999999999993</c:v>
                </c:pt>
                <c:pt idx="36">
                  <c:v>9.5</c:v>
                </c:pt>
                <c:pt idx="37">
                  <c:v>9.4</c:v>
                </c:pt>
                <c:pt idx="38">
                  <c:v>9.3000000000000007</c:v>
                </c:pt>
                <c:pt idx="39">
                  <c:v>9.3000000000000007</c:v>
                </c:pt>
                <c:pt idx="40">
                  <c:v>9.3000000000000007</c:v>
                </c:pt>
                <c:pt idx="41">
                  <c:v>9.1999999999999993</c:v>
                </c:pt>
                <c:pt idx="42">
                  <c:v>9.1</c:v>
                </c:pt>
                <c:pt idx="43">
                  <c:v>8.9817490000000006</c:v>
                </c:pt>
                <c:pt idx="44">
                  <c:v>8.1999999999999993</c:v>
                </c:pt>
                <c:pt idx="45">
                  <c:v>8.3000000000000007</c:v>
                </c:pt>
                <c:pt idx="46">
                  <c:v>8</c:v>
                </c:pt>
                <c:pt idx="47">
                  <c:v>8.1</c:v>
                </c:pt>
                <c:pt idx="48">
                  <c:v>8.4</c:v>
                </c:pt>
                <c:pt idx="49">
                  <c:v>8.3000000000000007</c:v>
                </c:pt>
                <c:pt idx="50">
                  <c:v>8.1999999999999993</c:v>
                </c:pt>
                <c:pt idx="51">
                  <c:v>8.1999999999999993</c:v>
                </c:pt>
                <c:pt idx="52">
                  <c:v>8.1</c:v>
                </c:pt>
                <c:pt idx="53">
                  <c:v>8</c:v>
                </c:pt>
                <c:pt idx="54">
                  <c:v>8</c:v>
                </c:pt>
                <c:pt idx="55">
                  <c:v>-20.5</c:v>
                </c:pt>
                <c:pt idx="56">
                  <c:v>-19</c:v>
                </c:pt>
                <c:pt idx="57">
                  <c:v>-16.2</c:v>
                </c:pt>
                <c:pt idx="58">
                  <c:v>-13.5</c:v>
                </c:pt>
                <c:pt idx="59">
                  <c:v>-11.4</c:v>
                </c:pt>
                <c:pt idx="60">
                  <c:v>-9.9</c:v>
                </c:pt>
                <c:pt idx="61">
                  <c:v>-8.6</c:v>
                </c:pt>
                <c:pt idx="62">
                  <c:v>-7.2</c:v>
                </c:pt>
                <c:pt idx="63">
                  <c:v>-5.9</c:v>
                </c:pt>
                <c:pt idx="64">
                  <c:v>-4.8</c:v>
                </c:pt>
                <c:pt idx="65">
                  <c:v>-3.9</c:v>
                </c:pt>
                <c:pt idx="66">
                  <c:v>33.799999999999997</c:v>
                </c:pt>
                <c:pt idx="67">
                  <c:v>33.9</c:v>
                </c:pt>
                <c:pt idx="68">
                  <c:v>29.6</c:v>
                </c:pt>
                <c:pt idx="69">
                  <c:v>25.7</c:v>
                </c:pt>
                <c:pt idx="70">
                  <c:v>23</c:v>
                </c:pt>
                <c:pt idx="71">
                  <c:v>20.7</c:v>
                </c:pt>
                <c:pt idx="72">
                  <c:v>18.100000000000001</c:v>
                </c:pt>
                <c:pt idx="73">
                  <c:v>16.399999999999999</c:v>
                </c:pt>
                <c:pt idx="74">
                  <c:v>14.9</c:v>
                </c:pt>
                <c:pt idx="75">
                  <c:v>13.7</c:v>
                </c:pt>
                <c:pt idx="76">
                  <c:v>12.5</c:v>
                </c:pt>
                <c:pt idx="77">
                  <c:v>6.7</c:v>
                </c:pt>
                <c:pt idx="78">
                  <c:v>3.2676859999999999</c:v>
                </c:pt>
                <c:pt idx="79">
                  <c:v>-0.2</c:v>
                </c:pt>
                <c:pt idx="80">
                  <c:v>-1.5</c:v>
                </c:pt>
                <c:pt idx="81">
                  <c:v>-0.7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75E-4241-9808-D96061ADFF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263499408"/>
        <c:axId val="1263506896"/>
      </c:lineChart>
      <c:dateAx>
        <c:axId val="1263499408"/>
        <c:scaling>
          <c:orientation val="minMax"/>
        </c:scaling>
        <c:delete val="0"/>
        <c:axPos val="b"/>
        <c:numFmt formatCode="yyyy\-mm;@" sourceLinked="1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263506896"/>
        <c:crosses val="autoZero"/>
        <c:auto val="1"/>
        <c:lblOffset val="100"/>
        <c:baseTimeUnit val="months"/>
      </c:dateAx>
      <c:valAx>
        <c:axId val="1263506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263499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4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r>
              <a:rPr lang="zh-CN"/>
              <a:t>社会消费品零售总额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社会消费品零售总额_商品零售_当月同比!$B$1</c:f>
              <c:strCache>
                <c:ptCount val="1"/>
                <c:pt idx="0">
                  <c:v>商品零售:当月同比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138"/>
              <c:layout>
                <c:manualLayout>
                  <c:x val="0"/>
                  <c:y val="-6.39242319817649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8724-4F63-AE3B-17D1D89509D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社会消费品零售总额_商品零售_当月同比!$A$2:$A$140</c:f>
              <c:numCache>
                <c:formatCode>yyyy\-mm;@</c:formatCode>
                <c:ptCount val="139"/>
                <c:pt idx="0">
                  <c:v>40209</c:v>
                </c:pt>
                <c:pt idx="1">
                  <c:v>40237</c:v>
                </c:pt>
                <c:pt idx="2">
                  <c:v>40268</c:v>
                </c:pt>
                <c:pt idx="3">
                  <c:v>40298</c:v>
                </c:pt>
                <c:pt idx="4">
                  <c:v>40329</c:v>
                </c:pt>
                <c:pt idx="5">
                  <c:v>40359</c:v>
                </c:pt>
                <c:pt idx="6">
                  <c:v>40390</c:v>
                </c:pt>
                <c:pt idx="7">
                  <c:v>40421</c:v>
                </c:pt>
                <c:pt idx="8">
                  <c:v>40451</c:v>
                </c:pt>
                <c:pt idx="9">
                  <c:v>40482</c:v>
                </c:pt>
                <c:pt idx="10">
                  <c:v>40512</c:v>
                </c:pt>
                <c:pt idx="11">
                  <c:v>40543</c:v>
                </c:pt>
                <c:pt idx="12">
                  <c:v>40574</c:v>
                </c:pt>
                <c:pt idx="13">
                  <c:v>40602</c:v>
                </c:pt>
                <c:pt idx="14">
                  <c:v>40633</c:v>
                </c:pt>
                <c:pt idx="15">
                  <c:v>40663</c:v>
                </c:pt>
                <c:pt idx="16">
                  <c:v>40694</c:v>
                </c:pt>
                <c:pt idx="17">
                  <c:v>40724</c:v>
                </c:pt>
                <c:pt idx="18">
                  <c:v>40755</c:v>
                </c:pt>
                <c:pt idx="19">
                  <c:v>40786</c:v>
                </c:pt>
                <c:pt idx="20">
                  <c:v>40816</c:v>
                </c:pt>
                <c:pt idx="21">
                  <c:v>40847</c:v>
                </c:pt>
                <c:pt idx="22">
                  <c:v>40877</c:v>
                </c:pt>
                <c:pt idx="23">
                  <c:v>40908</c:v>
                </c:pt>
                <c:pt idx="24">
                  <c:v>40968</c:v>
                </c:pt>
                <c:pt idx="25">
                  <c:v>40999</c:v>
                </c:pt>
                <c:pt idx="26">
                  <c:v>41029</c:v>
                </c:pt>
                <c:pt idx="27">
                  <c:v>41060</c:v>
                </c:pt>
                <c:pt idx="28">
                  <c:v>41090</c:v>
                </c:pt>
                <c:pt idx="29">
                  <c:v>41121</c:v>
                </c:pt>
                <c:pt idx="30">
                  <c:v>41152</c:v>
                </c:pt>
                <c:pt idx="31">
                  <c:v>41182</c:v>
                </c:pt>
                <c:pt idx="32">
                  <c:v>41213</c:v>
                </c:pt>
                <c:pt idx="33">
                  <c:v>41243</c:v>
                </c:pt>
                <c:pt idx="34">
                  <c:v>41274</c:v>
                </c:pt>
                <c:pt idx="35">
                  <c:v>41333</c:v>
                </c:pt>
                <c:pt idx="36">
                  <c:v>41364</c:v>
                </c:pt>
                <c:pt idx="37">
                  <c:v>41394</c:v>
                </c:pt>
                <c:pt idx="38">
                  <c:v>41425</c:v>
                </c:pt>
                <c:pt idx="39">
                  <c:v>41455</c:v>
                </c:pt>
                <c:pt idx="40">
                  <c:v>41486</c:v>
                </c:pt>
                <c:pt idx="41">
                  <c:v>41517</c:v>
                </c:pt>
                <c:pt idx="42">
                  <c:v>41547</c:v>
                </c:pt>
                <c:pt idx="43">
                  <c:v>41578</c:v>
                </c:pt>
                <c:pt idx="44">
                  <c:v>41608</c:v>
                </c:pt>
                <c:pt idx="45">
                  <c:v>41639</c:v>
                </c:pt>
                <c:pt idx="46">
                  <c:v>41698</c:v>
                </c:pt>
                <c:pt idx="47">
                  <c:v>41729</c:v>
                </c:pt>
                <c:pt idx="48">
                  <c:v>41759</c:v>
                </c:pt>
                <c:pt idx="49">
                  <c:v>41790</c:v>
                </c:pt>
                <c:pt idx="50">
                  <c:v>41820</c:v>
                </c:pt>
                <c:pt idx="51">
                  <c:v>41851</c:v>
                </c:pt>
                <c:pt idx="52">
                  <c:v>41882</c:v>
                </c:pt>
                <c:pt idx="53">
                  <c:v>41912</c:v>
                </c:pt>
                <c:pt idx="54">
                  <c:v>41943</c:v>
                </c:pt>
                <c:pt idx="55">
                  <c:v>41973</c:v>
                </c:pt>
                <c:pt idx="56">
                  <c:v>42004</c:v>
                </c:pt>
                <c:pt idx="57">
                  <c:v>42063</c:v>
                </c:pt>
                <c:pt idx="58">
                  <c:v>42094</c:v>
                </c:pt>
                <c:pt idx="59">
                  <c:v>42124</c:v>
                </c:pt>
                <c:pt idx="60">
                  <c:v>42155</c:v>
                </c:pt>
                <c:pt idx="61">
                  <c:v>42185</c:v>
                </c:pt>
                <c:pt idx="62">
                  <c:v>42216</c:v>
                </c:pt>
                <c:pt idx="63">
                  <c:v>42247</c:v>
                </c:pt>
                <c:pt idx="64">
                  <c:v>42277</c:v>
                </c:pt>
                <c:pt idx="65">
                  <c:v>42308</c:v>
                </c:pt>
                <c:pt idx="66">
                  <c:v>42338</c:v>
                </c:pt>
                <c:pt idx="67">
                  <c:v>42369</c:v>
                </c:pt>
                <c:pt idx="68">
                  <c:v>42429</c:v>
                </c:pt>
                <c:pt idx="69">
                  <c:v>42460</c:v>
                </c:pt>
                <c:pt idx="70">
                  <c:v>42490</c:v>
                </c:pt>
                <c:pt idx="71">
                  <c:v>42521</c:v>
                </c:pt>
                <c:pt idx="72">
                  <c:v>42551</c:v>
                </c:pt>
                <c:pt idx="73">
                  <c:v>42582</c:v>
                </c:pt>
                <c:pt idx="74">
                  <c:v>42613</c:v>
                </c:pt>
                <c:pt idx="75">
                  <c:v>42643</c:v>
                </c:pt>
                <c:pt idx="76">
                  <c:v>42674</c:v>
                </c:pt>
                <c:pt idx="77">
                  <c:v>42704</c:v>
                </c:pt>
                <c:pt idx="78">
                  <c:v>42735</c:v>
                </c:pt>
                <c:pt idx="79">
                  <c:v>42794</c:v>
                </c:pt>
                <c:pt idx="80">
                  <c:v>42825</c:v>
                </c:pt>
                <c:pt idx="81">
                  <c:v>42855</c:v>
                </c:pt>
                <c:pt idx="82">
                  <c:v>42886</c:v>
                </c:pt>
                <c:pt idx="83">
                  <c:v>42916</c:v>
                </c:pt>
                <c:pt idx="84">
                  <c:v>42947</c:v>
                </c:pt>
                <c:pt idx="85">
                  <c:v>42978</c:v>
                </c:pt>
                <c:pt idx="86">
                  <c:v>43008</c:v>
                </c:pt>
                <c:pt idx="87">
                  <c:v>43039</c:v>
                </c:pt>
                <c:pt idx="88">
                  <c:v>43069</c:v>
                </c:pt>
                <c:pt idx="89">
                  <c:v>43100</c:v>
                </c:pt>
                <c:pt idx="90">
                  <c:v>43159</c:v>
                </c:pt>
                <c:pt idx="91">
                  <c:v>43190</c:v>
                </c:pt>
                <c:pt idx="92">
                  <c:v>43220</c:v>
                </c:pt>
                <c:pt idx="93">
                  <c:v>43251</c:v>
                </c:pt>
                <c:pt idx="94">
                  <c:v>43281</c:v>
                </c:pt>
                <c:pt idx="95">
                  <c:v>43312</c:v>
                </c:pt>
                <c:pt idx="96">
                  <c:v>43343</c:v>
                </c:pt>
                <c:pt idx="97">
                  <c:v>43373</c:v>
                </c:pt>
                <c:pt idx="98">
                  <c:v>43404</c:v>
                </c:pt>
                <c:pt idx="99">
                  <c:v>43434</c:v>
                </c:pt>
                <c:pt idx="100">
                  <c:v>43465</c:v>
                </c:pt>
                <c:pt idx="101">
                  <c:v>43524</c:v>
                </c:pt>
                <c:pt idx="102">
                  <c:v>43555</c:v>
                </c:pt>
                <c:pt idx="103">
                  <c:v>43585</c:v>
                </c:pt>
                <c:pt idx="104">
                  <c:v>43616</c:v>
                </c:pt>
                <c:pt idx="105">
                  <c:v>43646</c:v>
                </c:pt>
                <c:pt idx="106">
                  <c:v>43677</c:v>
                </c:pt>
                <c:pt idx="107">
                  <c:v>43708</c:v>
                </c:pt>
                <c:pt idx="108">
                  <c:v>43738</c:v>
                </c:pt>
                <c:pt idx="109">
                  <c:v>43769</c:v>
                </c:pt>
                <c:pt idx="110">
                  <c:v>43799</c:v>
                </c:pt>
                <c:pt idx="111">
                  <c:v>43830</c:v>
                </c:pt>
                <c:pt idx="112">
                  <c:v>43890</c:v>
                </c:pt>
                <c:pt idx="113">
                  <c:v>43921</c:v>
                </c:pt>
                <c:pt idx="114">
                  <c:v>43951</c:v>
                </c:pt>
                <c:pt idx="115">
                  <c:v>43982</c:v>
                </c:pt>
                <c:pt idx="116">
                  <c:v>44012</c:v>
                </c:pt>
                <c:pt idx="117">
                  <c:v>44043</c:v>
                </c:pt>
                <c:pt idx="118">
                  <c:v>44074</c:v>
                </c:pt>
                <c:pt idx="119">
                  <c:v>44104</c:v>
                </c:pt>
                <c:pt idx="120">
                  <c:v>44135</c:v>
                </c:pt>
                <c:pt idx="121">
                  <c:v>44165</c:v>
                </c:pt>
                <c:pt idx="122">
                  <c:v>44196</c:v>
                </c:pt>
                <c:pt idx="123">
                  <c:v>44255</c:v>
                </c:pt>
                <c:pt idx="124">
                  <c:v>44286</c:v>
                </c:pt>
                <c:pt idx="125">
                  <c:v>44316</c:v>
                </c:pt>
                <c:pt idx="126">
                  <c:v>44347</c:v>
                </c:pt>
                <c:pt idx="127">
                  <c:v>44377</c:v>
                </c:pt>
                <c:pt idx="128">
                  <c:v>44408</c:v>
                </c:pt>
                <c:pt idx="129">
                  <c:v>44439</c:v>
                </c:pt>
                <c:pt idx="130">
                  <c:v>44469</c:v>
                </c:pt>
                <c:pt idx="131">
                  <c:v>44500</c:v>
                </c:pt>
                <c:pt idx="132">
                  <c:v>44530</c:v>
                </c:pt>
                <c:pt idx="133">
                  <c:v>44561</c:v>
                </c:pt>
                <c:pt idx="134">
                  <c:v>44620</c:v>
                </c:pt>
                <c:pt idx="135">
                  <c:v>44651</c:v>
                </c:pt>
                <c:pt idx="136">
                  <c:v>44681</c:v>
                </c:pt>
                <c:pt idx="137">
                  <c:v>44712</c:v>
                </c:pt>
                <c:pt idx="138">
                  <c:v>44742</c:v>
                </c:pt>
              </c:numCache>
            </c:numRef>
          </c:cat>
          <c:val>
            <c:numRef>
              <c:f>社会消费品零售总额_商品零售_当月同比!$B$2:$B$140</c:f>
              <c:numCache>
                <c:formatCode>#,##0.00</c:formatCode>
                <c:ptCount val="139"/>
                <c:pt idx="0">
                  <c:v>14.1</c:v>
                </c:pt>
                <c:pt idx="1">
                  <c:v>22.2</c:v>
                </c:pt>
                <c:pt idx="2">
                  <c:v>18.399999999999999</c:v>
                </c:pt>
                <c:pt idx="3">
                  <c:v>18.7</c:v>
                </c:pt>
                <c:pt idx="4">
                  <c:v>18.920000000000002</c:v>
                </c:pt>
                <c:pt idx="5">
                  <c:v>18.399999999999999</c:v>
                </c:pt>
                <c:pt idx="6">
                  <c:v>17.899999999999999</c:v>
                </c:pt>
                <c:pt idx="7">
                  <c:v>18.399999999999999</c:v>
                </c:pt>
                <c:pt idx="8">
                  <c:v>18.7</c:v>
                </c:pt>
                <c:pt idx="9">
                  <c:v>18.5</c:v>
                </c:pt>
                <c:pt idx="10">
                  <c:v>18.600000000000001</c:v>
                </c:pt>
                <c:pt idx="11">
                  <c:v>19.3</c:v>
                </c:pt>
                <c:pt idx="12">
                  <c:v>20.100000000000001</c:v>
                </c:pt>
                <c:pt idx="13">
                  <c:v>11.5</c:v>
                </c:pt>
                <c:pt idx="14">
                  <c:v>17.7</c:v>
                </c:pt>
                <c:pt idx="15">
                  <c:v>17.2</c:v>
                </c:pt>
                <c:pt idx="16">
                  <c:v>16.899999999999999</c:v>
                </c:pt>
                <c:pt idx="17">
                  <c:v>17.7</c:v>
                </c:pt>
                <c:pt idx="18">
                  <c:v>17.2</c:v>
                </c:pt>
                <c:pt idx="19">
                  <c:v>17</c:v>
                </c:pt>
                <c:pt idx="20">
                  <c:v>17.8</c:v>
                </c:pt>
                <c:pt idx="21">
                  <c:v>17.3</c:v>
                </c:pt>
                <c:pt idx="22">
                  <c:v>17.2</c:v>
                </c:pt>
                <c:pt idx="23">
                  <c:v>18.100000000000001</c:v>
                </c:pt>
                <c:pt idx="24">
                  <c:v>14.9</c:v>
                </c:pt>
                <c:pt idx="25">
                  <c:v>15.4</c:v>
                </c:pt>
                <c:pt idx="26">
                  <c:v>14.2</c:v>
                </c:pt>
                <c:pt idx="27">
                  <c:v>13.9</c:v>
                </c:pt>
                <c:pt idx="28">
                  <c:v>13.8</c:v>
                </c:pt>
                <c:pt idx="29">
                  <c:v>13.2</c:v>
                </c:pt>
                <c:pt idx="30">
                  <c:v>13.3</c:v>
                </c:pt>
                <c:pt idx="31">
                  <c:v>14.3</c:v>
                </c:pt>
                <c:pt idx="32">
                  <c:v>14.6</c:v>
                </c:pt>
                <c:pt idx="33">
                  <c:v>15</c:v>
                </c:pt>
                <c:pt idx="34">
                  <c:v>15.2</c:v>
                </c:pt>
                <c:pt idx="35">
                  <c:v>12.784255999999999</c:v>
                </c:pt>
                <c:pt idx="36">
                  <c:v>13.076751</c:v>
                </c:pt>
                <c:pt idx="37">
                  <c:v>13.400149000000001</c:v>
                </c:pt>
                <c:pt idx="38">
                  <c:v>13.349024</c:v>
                </c:pt>
                <c:pt idx="39">
                  <c:v>13.793277</c:v>
                </c:pt>
                <c:pt idx="40">
                  <c:v>13.737328</c:v>
                </c:pt>
                <c:pt idx="41">
                  <c:v>13.847429</c:v>
                </c:pt>
                <c:pt idx="42">
                  <c:v>13.860253</c:v>
                </c:pt>
                <c:pt idx="43">
                  <c:v>13.821234</c:v>
                </c:pt>
                <c:pt idx="44">
                  <c:v>14.276967000000001</c:v>
                </c:pt>
                <c:pt idx="45">
                  <c:v>14.3</c:v>
                </c:pt>
                <c:pt idx="46">
                  <c:v>12.095561999999999</c:v>
                </c:pt>
                <c:pt idx="47">
                  <c:v>12.480852000000001</c:v>
                </c:pt>
                <c:pt idx="48">
                  <c:v>12.078557</c:v>
                </c:pt>
                <c:pt idx="49">
                  <c:v>12.692978999999999</c:v>
                </c:pt>
                <c:pt idx="50">
                  <c:v>12.8</c:v>
                </c:pt>
                <c:pt idx="51">
                  <c:v>12.56584</c:v>
                </c:pt>
                <c:pt idx="52">
                  <c:v>12.343918</c:v>
                </c:pt>
                <c:pt idx="53">
                  <c:v>11.922734999999999</c:v>
                </c:pt>
                <c:pt idx="54">
                  <c:v>11.74812</c:v>
                </c:pt>
                <c:pt idx="55">
                  <c:v>11.956832</c:v>
                </c:pt>
                <c:pt idx="56">
                  <c:v>12.110542000000001</c:v>
                </c:pt>
                <c:pt idx="57">
                  <c:v>10.653444</c:v>
                </c:pt>
                <c:pt idx="58">
                  <c:v>10.103634</c:v>
                </c:pt>
                <c:pt idx="59">
                  <c:v>9.8097650000000005</c:v>
                </c:pt>
                <c:pt idx="60">
                  <c:v>9.9407169999999994</c:v>
                </c:pt>
                <c:pt idx="61">
                  <c:v>10.514727000000001</c:v>
                </c:pt>
                <c:pt idx="62">
                  <c:v>10.314624999999999</c:v>
                </c:pt>
                <c:pt idx="63">
                  <c:v>10.597562999999999</c:v>
                </c:pt>
                <c:pt idx="64">
                  <c:v>10.7</c:v>
                </c:pt>
                <c:pt idx="65">
                  <c:v>10.846719</c:v>
                </c:pt>
                <c:pt idx="66">
                  <c:v>11.128199</c:v>
                </c:pt>
                <c:pt idx="67">
                  <c:v>11</c:v>
                </c:pt>
                <c:pt idx="68">
                  <c:v>10.1</c:v>
                </c:pt>
                <c:pt idx="69">
                  <c:v>10.4</c:v>
                </c:pt>
                <c:pt idx="70">
                  <c:v>9.9</c:v>
                </c:pt>
                <c:pt idx="71">
                  <c:v>9.9</c:v>
                </c:pt>
                <c:pt idx="72">
                  <c:v>10.6</c:v>
                </c:pt>
                <c:pt idx="73">
                  <c:v>10.1</c:v>
                </c:pt>
                <c:pt idx="74">
                  <c:v>10.7</c:v>
                </c:pt>
                <c:pt idx="75">
                  <c:v>10.7</c:v>
                </c:pt>
                <c:pt idx="76">
                  <c:v>10.1</c:v>
                </c:pt>
                <c:pt idx="77">
                  <c:v>10.9</c:v>
                </c:pt>
                <c:pt idx="78">
                  <c:v>10.9</c:v>
                </c:pt>
                <c:pt idx="79">
                  <c:v>9.4</c:v>
                </c:pt>
                <c:pt idx="80">
                  <c:v>10.9</c:v>
                </c:pt>
                <c:pt idx="81">
                  <c:v>10.6</c:v>
                </c:pt>
                <c:pt idx="82">
                  <c:v>10.6</c:v>
                </c:pt>
                <c:pt idx="83">
                  <c:v>10.9</c:v>
                </c:pt>
                <c:pt idx="84">
                  <c:v>10.3</c:v>
                </c:pt>
                <c:pt idx="85">
                  <c:v>10.1</c:v>
                </c:pt>
                <c:pt idx="86">
                  <c:v>10.4</c:v>
                </c:pt>
                <c:pt idx="87">
                  <c:v>10</c:v>
                </c:pt>
                <c:pt idx="88">
                  <c:v>10.199999999999999</c:v>
                </c:pt>
                <c:pt idx="89">
                  <c:v>9.3000000000000007</c:v>
                </c:pt>
                <c:pt idx="90">
                  <c:v>9.6999999999999993</c:v>
                </c:pt>
                <c:pt idx="91">
                  <c:v>10</c:v>
                </c:pt>
                <c:pt idx="92">
                  <c:v>9.4</c:v>
                </c:pt>
                <c:pt idx="93">
                  <c:v>8.4</c:v>
                </c:pt>
                <c:pt idx="94">
                  <c:v>8.9</c:v>
                </c:pt>
                <c:pt idx="95">
                  <c:v>8.6999999999999993</c:v>
                </c:pt>
                <c:pt idx="96">
                  <c:v>8.9</c:v>
                </c:pt>
                <c:pt idx="97">
                  <c:v>9.1999999999999993</c:v>
                </c:pt>
                <c:pt idx="98">
                  <c:v>8.5</c:v>
                </c:pt>
                <c:pt idx="99">
                  <c:v>8</c:v>
                </c:pt>
                <c:pt idx="100">
                  <c:v>8.0407600000000006</c:v>
                </c:pt>
                <c:pt idx="101">
                  <c:v>8</c:v>
                </c:pt>
                <c:pt idx="102">
                  <c:v>8.6</c:v>
                </c:pt>
                <c:pt idx="103">
                  <c:v>7</c:v>
                </c:pt>
                <c:pt idx="104">
                  <c:v>8.5</c:v>
                </c:pt>
                <c:pt idx="105">
                  <c:v>9.9</c:v>
                </c:pt>
                <c:pt idx="106">
                  <c:v>7.4</c:v>
                </c:pt>
                <c:pt idx="107">
                  <c:v>7.2</c:v>
                </c:pt>
                <c:pt idx="108">
                  <c:v>7.6</c:v>
                </c:pt>
                <c:pt idx="109">
                  <c:v>7</c:v>
                </c:pt>
                <c:pt idx="110">
                  <c:v>7.8</c:v>
                </c:pt>
                <c:pt idx="111">
                  <c:v>7.9</c:v>
                </c:pt>
                <c:pt idx="112">
                  <c:v>-17.600000000000001</c:v>
                </c:pt>
                <c:pt idx="113">
                  <c:v>-12</c:v>
                </c:pt>
                <c:pt idx="114">
                  <c:v>-4.5999999999999996</c:v>
                </c:pt>
                <c:pt idx="115">
                  <c:v>-0.8</c:v>
                </c:pt>
                <c:pt idx="116">
                  <c:v>-0.2</c:v>
                </c:pt>
                <c:pt idx="117">
                  <c:v>0.2</c:v>
                </c:pt>
                <c:pt idx="118">
                  <c:v>1.5</c:v>
                </c:pt>
                <c:pt idx="119">
                  <c:v>4.0999999999999996</c:v>
                </c:pt>
                <c:pt idx="120">
                  <c:v>4.8</c:v>
                </c:pt>
                <c:pt idx="121">
                  <c:v>5.8</c:v>
                </c:pt>
                <c:pt idx="122">
                  <c:v>5.2</c:v>
                </c:pt>
                <c:pt idx="123">
                  <c:v>30.7</c:v>
                </c:pt>
                <c:pt idx="124">
                  <c:v>29.9</c:v>
                </c:pt>
                <c:pt idx="125">
                  <c:v>15.1</c:v>
                </c:pt>
                <c:pt idx="126">
                  <c:v>10.9</c:v>
                </c:pt>
                <c:pt idx="127">
                  <c:v>11.2</c:v>
                </c:pt>
                <c:pt idx="128">
                  <c:v>7.8</c:v>
                </c:pt>
                <c:pt idx="129">
                  <c:v>3.3</c:v>
                </c:pt>
                <c:pt idx="130">
                  <c:v>4.5</c:v>
                </c:pt>
                <c:pt idx="131">
                  <c:v>5.2</c:v>
                </c:pt>
                <c:pt idx="132">
                  <c:v>4.8</c:v>
                </c:pt>
                <c:pt idx="133">
                  <c:v>2.2999999999999998</c:v>
                </c:pt>
                <c:pt idx="134">
                  <c:v>6.5</c:v>
                </c:pt>
                <c:pt idx="135">
                  <c:v>-2.1135660000000001</c:v>
                </c:pt>
                <c:pt idx="136">
                  <c:v>-9.6999999999999993</c:v>
                </c:pt>
                <c:pt idx="137">
                  <c:v>-5</c:v>
                </c:pt>
                <c:pt idx="138">
                  <c:v>3.9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E23-4F48-BA98-397736515088}"/>
            </c:ext>
          </c:extLst>
        </c:ser>
        <c:ser>
          <c:idx val="1"/>
          <c:order val="1"/>
          <c:tx>
            <c:strRef>
              <c:f>社会消费品零售总额_商品零售_当月同比!$C$1</c:f>
              <c:strCache>
                <c:ptCount val="1"/>
                <c:pt idx="0">
                  <c:v>餐饮收入:当月同比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138"/>
              <c:layout>
                <c:manualLayout>
                  <c:x val="-1.1022319241775689E-2"/>
                  <c:y val="0.1396862847008937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cs"/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8724-4F63-AE3B-17D1D89509D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社会消费品零售总额_商品零售_当月同比!$A$2:$A$140</c:f>
              <c:numCache>
                <c:formatCode>yyyy\-mm;@</c:formatCode>
                <c:ptCount val="139"/>
                <c:pt idx="0">
                  <c:v>40209</c:v>
                </c:pt>
                <c:pt idx="1">
                  <c:v>40237</c:v>
                </c:pt>
                <c:pt idx="2">
                  <c:v>40268</c:v>
                </c:pt>
                <c:pt idx="3">
                  <c:v>40298</c:v>
                </c:pt>
                <c:pt idx="4">
                  <c:v>40329</c:v>
                </c:pt>
                <c:pt idx="5">
                  <c:v>40359</c:v>
                </c:pt>
                <c:pt idx="6">
                  <c:v>40390</c:v>
                </c:pt>
                <c:pt idx="7">
                  <c:v>40421</c:v>
                </c:pt>
                <c:pt idx="8">
                  <c:v>40451</c:v>
                </c:pt>
                <c:pt idx="9">
                  <c:v>40482</c:v>
                </c:pt>
                <c:pt idx="10">
                  <c:v>40512</c:v>
                </c:pt>
                <c:pt idx="11">
                  <c:v>40543</c:v>
                </c:pt>
                <c:pt idx="12">
                  <c:v>40574</c:v>
                </c:pt>
                <c:pt idx="13">
                  <c:v>40602</c:v>
                </c:pt>
                <c:pt idx="14">
                  <c:v>40633</c:v>
                </c:pt>
                <c:pt idx="15">
                  <c:v>40663</c:v>
                </c:pt>
                <c:pt idx="16">
                  <c:v>40694</c:v>
                </c:pt>
                <c:pt idx="17">
                  <c:v>40724</c:v>
                </c:pt>
                <c:pt idx="18">
                  <c:v>40755</c:v>
                </c:pt>
                <c:pt idx="19">
                  <c:v>40786</c:v>
                </c:pt>
                <c:pt idx="20">
                  <c:v>40816</c:v>
                </c:pt>
                <c:pt idx="21">
                  <c:v>40847</c:v>
                </c:pt>
                <c:pt idx="22">
                  <c:v>40877</c:v>
                </c:pt>
                <c:pt idx="23">
                  <c:v>40908</c:v>
                </c:pt>
                <c:pt idx="24">
                  <c:v>40968</c:v>
                </c:pt>
                <c:pt idx="25">
                  <c:v>40999</c:v>
                </c:pt>
                <c:pt idx="26">
                  <c:v>41029</c:v>
                </c:pt>
                <c:pt idx="27">
                  <c:v>41060</c:v>
                </c:pt>
                <c:pt idx="28">
                  <c:v>41090</c:v>
                </c:pt>
                <c:pt idx="29">
                  <c:v>41121</c:v>
                </c:pt>
                <c:pt idx="30">
                  <c:v>41152</c:v>
                </c:pt>
                <c:pt idx="31">
                  <c:v>41182</c:v>
                </c:pt>
                <c:pt idx="32">
                  <c:v>41213</c:v>
                </c:pt>
                <c:pt idx="33">
                  <c:v>41243</c:v>
                </c:pt>
                <c:pt idx="34">
                  <c:v>41274</c:v>
                </c:pt>
                <c:pt idx="35">
                  <c:v>41333</c:v>
                </c:pt>
                <c:pt idx="36">
                  <c:v>41364</c:v>
                </c:pt>
                <c:pt idx="37">
                  <c:v>41394</c:v>
                </c:pt>
                <c:pt idx="38">
                  <c:v>41425</c:v>
                </c:pt>
                <c:pt idx="39">
                  <c:v>41455</c:v>
                </c:pt>
                <c:pt idx="40">
                  <c:v>41486</c:v>
                </c:pt>
                <c:pt idx="41">
                  <c:v>41517</c:v>
                </c:pt>
                <c:pt idx="42">
                  <c:v>41547</c:v>
                </c:pt>
                <c:pt idx="43">
                  <c:v>41578</c:v>
                </c:pt>
                <c:pt idx="44">
                  <c:v>41608</c:v>
                </c:pt>
                <c:pt idx="45">
                  <c:v>41639</c:v>
                </c:pt>
                <c:pt idx="46">
                  <c:v>41698</c:v>
                </c:pt>
                <c:pt idx="47">
                  <c:v>41729</c:v>
                </c:pt>
                <c:pt idx="48">
                  <c:v>41759</c:v>
                </c:pt>
                <c:pt idx="49">
                  <c:v>41790</c:v>
                </c:pt>
                <c:pt idx="50">
                  <c:v>41820</c:v>
                </c:pt>
                <c:pt idx="51">
                  <c:v>41851</c:v>
                </c:pt>
                <c:pt idx="52">
                  <c:v>41882</c:v>
                </c:pt>
                <c:pt idx="53">
                  <c:v>41912</c:v>
                </c:pt>
                <c:pt idx="54">
                  <c:v>41943</c:v>
                </c:pt>
                <c:pt idx="55">
                  <c:v>41973</c:v>
                </c:pt>
                <c:pt idx="56">
                  <c:v>42004</c:v>
                </c:pt>
                <c:pt idx="57">
                  <c:v>42063</c:v>
                </c:pt>
                <c:pt idx="58">
                  <c:v>42094</c:v>
                </c:pt>
                <c:pt idx="59">
                  <c:v>42124</c:v>
                </c:pt>
                <c:pt idx="60">
                  <c:v>42155</c:v>
                </c:pt>
                <c:pt idx="61">
                  <c:v>42185</c:v>
                </c:pt>
                <c:pt idx="62">
                  <c:v>42216</c:v>
                </c:pt>
                <c:pt idx="63">
                  <c:v>42247</c:v>
                </c:pt>
                <c:pt idx="64">
                  <c:v>42277</c:v>
                </c:pt>
                <c:pt idx="65">
                  <c:v>42308</c:v>
                </c:pt>
                <c:pt idx="66">
                  <c:v>42338</c:v>
                </c:pt>
                <c:pt idx="67">
                  <c:v>42369</c:v>
                </c:pt>
                <c:pt idx="68">
                  <c:v>42429</c:v>
                </c:pt>
                <c:pt idx="69">
                  <c:v>42460</c:v>
                </c:pt>
                <c:pt idx="70">
                  <c:v>42490</c:v>
                </c:pt>
                <c:pt idx="71">
                  <c:v>42521</c:v>
                </c:pt>
                <c:pt idx="72">
                  <c:v>42551</c:v>
                </c:pt>
                <c:pt idx="73">
                  <c:v>42582</c:v>
                </c:pt>
                <c:pt idx="74">
                  <c:v>42613</c:v>
                </c:pt>
                <c:pt idx="75">
                  <c:v>42643</c:v>
                </c:pt>
                <c:pt idx="76">
                  <c:v>42674</c:v>
                </c:pt>
                <c:pt idx="77">
                  <c:v>42704</c:v>
                </c:pt>
                <c:pt idx="78">
                  <c:v>42735</c:v>
                </c:pt>
                <c:pt idx="79">
                  <c:v>42794</c:v>
                </c:pt>
                <c:pt idx="80">
                  <c:v>42825</c:v>
                </c:pt>
                <c:pt idx="81">
                  <c:v>42855</c:v>
                </c:pt>
                <c:pt idx="82">
                  <c:v>42886</c:v>
                </c:pt>
                <c:pt idx="83">
                  <c:v>42916</c:v>
                </c:pt>
                <c:pt idx="84">
                  <c:v>42947</c:v>
                </c:pt>
                <c:pt idx="85">
                  <c:v>42978</c:v>
                </c:pt>
                <c:pt idx="86">
                  <c:v>43008</c:v>
                </c:pt>
                <c:pt idx="87">
                  <c:v>43039</c:v>
                </c:pt>
                <c:pt idx="88">
                  <c:v>43069</c:v>
                </c:pt>
                <c:pt idx="89">
                  <c:v>43100</c:v>
                </c:pt>
                <c:pt idx="90">
                  <c:v>43159</c:v>
                </c:pt>
                <c:pt idx="91">
                  <c:v>43190</c:v>
                </c:pt>
                <c:pt idx="92">
                  <c:v>43220</c:v>
                </c:pt>
                <c:pt idx="93">
                  <c:v>43251</c:v>
                </c:pt>
                <c:pt idx="94">
                  <c:v>43281</c:v>
                </c:pt>
                <c:pt idx="95">
                  <c:v>43312</c:v>
                </c:pt>
                <c:pt idx="96">
                  <c:v>43343</c:v>
                </c:pt>
                <c:pt idx="97">
                  <c:v>43373</c:v>
                </c:pt>
                <c:pt idx="98">
                  <c:v>43404</c:v>
                </c:pt>
                <c:pt idx="99">
                  <c:v>43434</c:v>
                </c:pt>
                <c:pt idx="100">
                  <c:v>43465</c:v>
                </c:pt>
                <c:pt idx="101">
                  <c:v>43524</c:v>
                </c:pt>
                <c:pt idx="102">
                  <c:v>43555</c:v>
                </c:pt>
                <c:pt idx="103">
                  <c:v>43585</c:v>
                </c:pt>
                <c:pt idx="104">
                  <c:v>43616</c:v>
                </c:pt>
                <c:pt idx="105">
                  <c:v>43646</c:v>
                </c:pt>
                <c:pt idx="106">
                  <c:v>43677</c:v>
                </c:pt>
                <c:pt idx="107">
                  <c:v>43708</c:v>
                </c:pt>
                <c:pt idx="108">
                  <c:v>43738</c:v>
                </c:pt>
                <c:pt idx="109">
                  <c:v>43769</c:v>
                </c:pt>
                <c:pt idx="110">
                  <c:v>43799</c:v>
                </c:pt>
                <c:pt idx="111">
                  <c:v>43830</c:v>
                </c:pt>
                <c:pt idx="112">
                  <c:v>43890</c:v>
                </c:pt>
                <c:pt idx="113">
                  <c:v>43921</c:v>
                </c:pt>
                <c:pt idx="114">
                  <c:v>43951</c:v>
                </c:pt>
                <c:pt idx="115">
                  <c:v>43982</c:v>
                </c:pt>
                <c:pt idx="116">
                  <c:v>44012</c:v>
                </c:pt>
                <c:pt idx="117">
                  <c:v>44043</c:v>
                </c:pt>
                <c:pt idx="118">
                  <c:v>44074</c:v>
                </c:pt>
                <c:pt idx="119">
                  <c:v>44104</c:v>
                </c:pt>
                <c:pt idx="120">
                  <c:v>44135</c:v>
                </c:pt>
                <c:pt idx="121">
                  <c:v>44165</c:v>
                </c:pt>
                <c:pt idx="122">
                  <c:v>44196</c:v>
                </c:pt>
                <c:pt idx="123">
                  <c:v>44255</c:v>
                </c:pt>
                <c:pt idx="124">
                  <c:v>44286</c:v>
                </c:pt>
                <c:pt idx="125">
                  <c:v>44316</c:v>
                </c:pt>
                <c:pt idx="126">
                  <c:v>44347</c:v>
                </c:pt>
                <c:pt idx="127">
                  <c:v>44377</c:v>
                </c:pt>
                <c:pt idx="128">
                  <c:v>44408</c:v>
                </c:pt>
                <c:pt idx="129">
                  <c:v>44439</c:v>
                </c:pt>
                <c:pt idx="130">
                  <c:v>44469</c:v>
                </c:pt>
                <c:pt idx="131">
                  <c:v>44500</c:v>
                </c:pt>
                <c:pt idx="132">
                  <c:v>44530</c:v>
                </c:pt>
                <c:pt idx="133">
                  <c:v>44561</c:v>
                </c:pt>
                <c:pt idx="134">
                  <c:v>44620</c:v>
                </c:pt>
                <c:pt idx="135">
                  <c:v>44651</c:v>
                </c:pt>
                <c:pt idx="136">
                  <c:v>44681</c:v>
                </c:pt>
                <c:pt idx="137">
                  <c:v>44712</c:v>
                </c:pt>
                <c:pt idx="138">
                  <c:v>44742</c:v>
                </c:pt>
              </c:numCache>
            </c:numRef>
          </c:cat>
          <c:val>
            <c:numRef>
              <c:f>社会消费品零售总额_商品零售_当月同比!$C$2:$C$140</c:f>
              <c:numCache>
                <c:formatCode>#,##0.00</c:formatCode>
                <c:ptCount val="139"/>
                <c:pt idx="0">
                  <c:v>13.7</c:v>
                </c:pt>
                <c:pt idx="1">
                  <c:v>21.2</c:v>
                </c:pt>
                <c:pt idx="2">
                  <c:v>15.3</c:v>
                </c:pt>
                <c:pt idx="3">
                  <c:v>17</c:v>
                </c:pt>
                <c:pt idx="4">
                  <c:v>16.7</c:v>
                </c:pt>
                <c:pt idx="5">
                  <c:v>17.7</c:v>
                </c:pt>
                <c:pt idx="6">
                  <c:v>18.2</c:v>
                </c:pt>
                <c:pt idx="7">
                  <c:v>18.8</c:v>
                </c:pt>
                <c:pt idx="8">
                  <c:v>19.8</c:v>
                </c:pt>
                <c:pt idx="9">
                  <c:v>19.399999999999999</c:v>
                </c:pt>
                <c:pt idx="10">
                  <c:v>19.600000000000001</c:v>
                </c:pt>
                <c:pt idx="11">
                  <c:v>18.3</c:v>
                </c:pt>
                <c:pt idx="12">
                  <c:v>18.3</c:v>
                </c:pt>
                <c:pt idx="13">
                  <c:v>12.6</c:v>
                </c:pt>
                <c:pt idx="14">
                  <c:v>15</c:v>
                </c:pt>
                <c:pt idx="15">
                  <c:v>16.7</c:v>
                </c:pt>
                <c:pt idx="16">
                  <c:v>17.100000000000001</c:v>
                </c:pt>
                <c:pt idx="17">
                  <c:v>17.5</c:v>
                </c:pt>
                <c:pt idx="18">
                  <c:v>17.100000000000001</c:v>
                </c:pt>
                <c:pt idx="19">
                  <c:v>16.7</c:v>
                </c:pt>
                <c:pt idx="20">
                  <c:v>17.100000000000001</c:v>
                </c:pt>
                <c:pt idx="21">
                  <c:v>17.100000000000001</c:v>
                </c:pt>
                <c:pt idx="22">
                  <c:v>17.7</c:v>
                </c:pt>
                <c:pt idx="23">
                  <c:v>18.600000000000001</c:v>
                </c:pt>
                <c:pt idx="24">
                  <c:v>13.3</c:v>
                </c:pt>
                <c:pt idx="25">
                  <c:v>13.4</c:v>
                </c:pt>
                <c:pt idx="26">
                  <c:v>13</c:v>
                </c:pt>
                <c:pt idx="27">
                  <c:v>12.9</c:v>
                </c:pt>
                <c:pt idx="28">
                  <c:v>13.2</c:v>
                </c:pt>
                <c:pt idx="29">
                  <c:v>12.7</c:v>
                </c:pt>
                <c:pt idx="30">
                  <c:v>13.1</c:v>
                </c:pt>
                <c:pt idx="31">
                  <c:v>13.9</c:v>
                </c:pt>
                <c:pt idx="32">
                  <c:v>14</c:v>
                </c:pt>
                <c:pt idx="33">
                  <c:v>14.2</c:v>
                </c:pt>
                <c:pt idx="34">
                  <c:v>15.1</c:v>
                </c:pt>
                <c:pt idx="35">
                  <c:v>8.4009079999999994</c:v>
                </c:pt>
                <c:pt idx="36">
                  <c:v>8.7150789999999994</c:v>
                </c:pt>
                <c:pt idx="37">
                  <c:v>7.856255</c:v>
                </c:pt>
                <c:pt idx="38">
                  <c:v>9.2237799999999996</c:v>
                </c:pt>
                <c:pt idx="39">
                  <c:v>9.5438030000000005</c:v>
                </c:pt>
                <c:pt idx="40">
                  <c:v>9.0541409999999996</c:v>
                </c:pt>
                <c:pt idx="41">
                  <c:v>9.740729</c:v>
                </c:pt>
                <c:pt idx="42">
                  <c:v>9.0562389999999997</c:v>
                </c:pt>
                <c:pt idx="43">
                  <c:v>9.5231080000000006</c:v>
                </c:pt>
                <c:pt idx="44">
                  <c:v>9.4184400000000004</c:v>
                </c:pt>
                <c:pt idx="45">
                  <c:v>8.6</c:v>
                </c:pt>
                <c:pt idx="46">
                  <c:v>9.5504390000000008</c:v>
                </c:pt>
                <c:pt idx="47">
                  <c:v>10.20101</c:v>
                </c:pt>
                <c:pt idx="48">
                  <c:v>10.709189</c:v>
                </c:pt>
                <c:pt idx="49">
                  <c:v>11.025451</c:v>
                </c:pt>
                <c:pt idx="50">
                  <c:v>9.8000000000000007</c:v>
                </c:pt>
                <c:pt idx="51">
                  <c:v>9.3792209999999994</c:v>
                </c:pt>
                <c:pt idx="52">
                  <c:v>8.4102029999999992</c:v>
                </c:pt>
                <c:pt idx="53">
                  <c:v>8.6760210000000004</c:v>
                </c:pt>
                <c:pt idx="54">
                  <c:v>9.7295069999999999</c:v>
                </c:pt>
                <c:pt idx="55">
                  <c:v>9.8176480000000002</c:v>
                </c:pt>
                <c:pt idx="56">
                  <c:v>10.050433999999999</c:v>
                </c:pt>
                <c:pt idx="57">
                  <c:v>11.230055</c:v>
                </c:pt>
                <c:pt idx="58">
                  <c:v>11.464371999999999</c:v>
                </c:pt>
                <c:pt idx="59">
                  <c:v>11.689686999999999</c:v>
                </c:pt>
                <c:pt idx="60">
                  <c:v>11.732336</c:v>
                </c:pt>
                <c:pt idx="61">
                  <c:v>11.612323999999999</c:v>
                </c:pt>
                <c:pt idx="62">
                  <c:v>12.193898000000001</c:v>
                </c:pt>
                <c:pt idx="63">
                  <c:v>12.384373</c:v>
                </c:pt>
                <c:pt idx="64">
                  <c:v>12.1</c:v>
                </c:pt>
                <c:pt idx="65">
                  <c:v>12.444781000000001</c:v>
                </c:pt>
                <c:pt idx="66">
                  <c:v>11.534897000000001</c:v>
                </c:pt>
                <c:pt idx="67">
                  <c:v>11.2</c:v>
                </c:pt>
                <c:pt idx="68">
                  <c:v>11.3</c:v>
                </c:pt>
                <c:pt idx="69">
                  <c:v>11.4</c:v>
                </c:pt>
                <c:pt idx="70">
                  <c:v>11.6</c:v>
                </c:pt>
                <c:pt idx="71">
                  <c:v>10.9</c:v>
                </c:pt>
                <c:pt idx="72">
                  <c:v>11.1</c:v>
                </c:pt>
                <c:pt idx="73">
                  <c:v>10.9</c:v>
                </c:pt>
                <c:pt idx="74">
                  <c:v>10.3</c:v>
                </c:pt>
                <c:pt idx="75">
                  <c:v>10.6</c:v>
                </c:pt>
                <c:pt idx="76">
                  <c:v>10</c:v>
                </c:pt>
                <c:pt idx="77">
                  <c:v>10.1</c:v>
                </c:pt>
                <c:pt idx="78">
                  <c:v>10.6</c:v>
                </c:pt>
                <c:pt idx="79">
                  <c:v>10.6</c:v>
                </c:pt>
                <c:pt idx="80">
                  <c:v>11.1</c:v>
                </c:pt>
                <c:pt idx="81">
                  <c:v>11.1</c:v>
                </c:pt>
                <c:pt idx="82">
                  <c:v>11.6</c:v>
                </c:pt>
                <c:pt idx="83">
                  <c:v>11.9</c:v>
                </c:pt>
                <c:pt idx="84">
                  <c:v>11.1</c:v>
                </c:pt>
                <c:pt idx="85">
                  <c:v>10.7</c:v>
                </c:pt>
                <c:pt idx="86">
                  <c:v>10.199999999999999</c:v>
                </c:pt>
                <c:pt idx="87">
                  <c:v>10.3</c:v>
                </c:pt>
                <c:pt idx="88">
                  <c:v>10</c:v>
                </c:pt>
                <c:pt idx="89">
                  <c:v>10.1</c:v>
                </c:pt>
                <c:pt idx="90">
                  <c:v>10.1</c:v>
                </c:pt>
                <c:pt idx="91">
                  <c:v>10.6</c:v>
                </c:pt>
                <c:pt idx="92">
                  <c:v>9.6</c:v>
                </c:pt>
                <c:pt idx="93">
                  <c:v>8.8000000000000007</c:v>
                </c:pt>
                <c:pt idx="94">
                  <c:v>10.1</c:v>
                </c:pt>
                <c:pt idx="95">
                  <c:v>9.4</c:v>
                </c:pt>
                <c:pt idx="96">
                  <c:v>9.6999999999999993</c:v>
                </c:pt>
                <c:pt idx="97">
                  <c:v>9.4</c:v>
                </c:pt>
                <c:pt idx="98">
                  <c:v>8.8000000000000007</c:v>
                </c:pt>
                <c:pt idx="99">
                  <c:v>8.6</c:v>
                </c:pt>
                <c:pt idx="100">
                  <c:v>9.0231060000000003</c:v>
                </c:pt>
                <c:pt idx="101">
                  <c:v>9.6999999999999993</c:v>
                </c:pt>
                <c:pt idx="102">
                  <c:v>9.5</c:v>
                </c:pt>
                <c:pt idx="103">
                  <c:v>8.5</c:v>
                </c:pt>
                <c:pt idx="104">
                  <c:v>9.4</c:v>
                </c:pt>
                <c:pt idx="105">
                  <c:v>9.5</c:v>
                </c:pt>
                <c:pt idx="106">
                  <c:v>9.4</c:v>
                </c:pt>
                <c:pt idx="107">
                  <c:v>9.6999999999999993</c:v>
                </c:pt>
                <c:pt idx="108">
                  <c:v>9.4</c:v>
                </c:pt>
                <c:pt idx="109">
                  <c:v>9</c:v>
                </c:pt>
                <c:pt idx="110">
                  <c:v>9.6999999999999993</c:v>
                </c:pt>
                <c:pt idx="111">
                  <c:v>9.1</c:v>
                </c:pt>
                <c:pt idx="112">
                  <c:v>-43.1</c:v>
                </c:pt>
                <c:pt idx="113">
                  <c:v>-46.8</c:v>
                </c:pt>
                <c:pt idx="114">
                  <c:v>-31.1</c:v>
                </c:pt>
                <c:pt idx="115">
                  <c:v>-18.899999999999999</c:v>
                </c:pt>
                <c:pt idx="116">
                  <c:v>-15.2</c:v>
                </c:pt>
                <c:pt idx="117">
                  <c:v>-11</c:v>
                </c:pt>
                <c:pt idx="118">
                  <c:v>-7</c:v>
                </c:pt>
                <c:pt idx="119">
                  <c:v>-2.9</c:v>
                </c:pt>
                <c:pt idx="120">
                  <c:v>0.8</c:v>
                </c:pt>
                <c:pt idx="121">
                  <c:v>-0.6</c:v>
                </c:pt>
                <c:pt idx="122">
                  <c:v>0.4</c:v>
                </c:pt>
                <c:pt idx="123">
                  <c:v>68.900000000000006</c:v>
                </c:pt>
                <c:pt idx="124">
                  <c:v>91.6</c:v>
                </c:pt>
                <c:pt idx="125">
                  <c:v>46.4</c:v>
                </c:pt>
                <c:pt idx="126">
                  <c:v>26.6</c:v>
                </c:pt>
                <c:pt idx="127">
                  <c:v>20.2</c:v>
                </c:pt>
                <c:pt idx="128">
                  <c:v>14.3</c:v>
                </c:pt>
                <c:pt idx="129">
                  <c:v>-4.5</c:v>
                </c:pt>
                <c:pt idx="130">
                  <c:v>3.1</c:v>
                </c:pt>
                <c:pt idx="131">
                  <c:v>2</c:v>
                </c:pt>
                <c:pt idx="132">
                  <c:v>-2.7</c:v>
                </c:pt>
                <c:pt idx="133">
                  <c:v>-2.2000000000000002</c:v>
                </c:pt>
                <c:pt idx="134">
                  <c:v>8.9</c:v>
                </c:pt>
                <c:pt idx="135">
                  <c:v>-16.384408000000001</c:v>
                </c:pt>
                <c:pt idx="136">
                  <c:v>-22.7</c:v>
                </c:pt>
                <c:pt idx="137">
                  <c:v>-21.1</c:v>
                </c:pt>
                <c:pt idx="138">
                  <c:v>-4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E23-4F48-BA98-3977365150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094943775"/>
        <c:axId val="1094940031"/>
      </c:lineChart>
      <c:dateAx>
        <c:axId val="1094943775"/>
        <c:scaling>
          <c:orientation val="minMax"/>
        </c:scaling>
        <c:delete val="0"/>
        <c:axPos val="b"/>
        <c:numFmt formatCode="yyyy\-mm;@" sourceLinked="1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094940031"/>
        <c:crosses val="autoZero"/>
        <c:auto val="1"/>
        <c:lblOffset val="100"/>
        <c:baseTimeUnit val="months"/>
      </c:dateAx>
      <c:valAx>
        <c:axId val="109494003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09494377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4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销量_汽车_当月同比!$B$1</c:f>
              <c:strCache>
                <c:ptCount val="1"/>
                <c:pt idx="0">
                  <c:v>销量:汽车:当月同比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77"/>
              <c:layout>
                <c:manualLayout>
                  <c:x val="-4.3572984749455342E-3"/>
                  <c:y val="-1.89405131797821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B54D-4409-905A-2D547680441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销量_汽车_当月同比!$A$2:$A$79</c:f>
              <c:numCache>
                <c:formatCode>yyyy\-mm;@</c:formatCode>
                <c:ptCount val="78"/>
                <c:pt idx="0">
                  <c:v>42400</c:v>
                </c:pt>
                <c:pt idx="1">
                  <c:v>42429</c:v>
                </c:pt>
                <c:pt idx="2">
                  <c:v>42460</c:v>
                </c:pt>
                <c:pt idx="3">
                  <c:v>42490</c:v>
                </c:pt>
                <c:pt idx="4">
                  <c:v>42521</c:v>
                </c:pt>
                <c:pt idx="5">
                  <c:v>42551</c:v>
                </c:pt>
                <c:pt idx="6">
                  <c:v>42582</c:v>
                </c:pt>
                <c:pt idx="7">
                  <c:v>42613</c:v>
                </c:pt>
                <c:pt idx="8">
                  <c:v>42643</c:v>
                </c:pt>
                <c:pt idx="9">
                  <c:v>42674</c:v>
                </c:pt>
                <c:pt idx="10">
                  <c:v>42704</c:v>
                </c:pt>
                <c:pt idx="11">
                  <c:v>42735</c:v>
                </c:pt>
                <c:pt idx="12">
                  <c:v>42766</c:v>
                </c:pt>
                <c:pt idx="13">
                  <c:v>42794</c:v>
                </c:pt>
                <c:pt idx="14">
                  <c:v>42825</c:v>
                </c:pt>
                <c:pt idx="15">
                  <c:v>42855</c:v>
                </c:pt>
                <c:pt idx="16">
                  <c:v>42886</c:v>
                </c:pt>
                <c:pt idx="17">
                  <c:v>42916</c:v>
                </c:pt>
                <c:pt idx="18">
                  <c:v>42947</c:v>
                </c:pt>
                <c:pt idx="19">
                  <c:v>42978</c:v>
                </c:pt>
                <c:pt idx="20">
                  <c:v>43008</c:v>
                </c:pt>
                <c:pt idx="21">
                  <c:v>43039</c:v>
                </c:pt>
                <c:pt idx="22">
                  <c:v>43069</c:v>
                </c:pt>
                <c:pt idx="23">
                  <c:v>43100</c:v>
                </c:pt>
                <c:pt idx="24">
                  <c:v>43131</c:v>
                </c:pt>
                <c:pt idx="25">
                  <c:v>43159</c:v>
                </c:pt>
                <c:pt idx="26">
                  <c:v>43190</c:v>
                </c:pt>
                <c:pt idx="27">
                  <c:v>43220</c:v>
                </c:pt>
                <c:pt idx="28">
                  <c:v>43251</c:v>
                </c:pt>
                <c:pt idx="29">
                  <c:v>43281</c:v>
                </c:pt>
                <c:pt idx="30">
                  <c:v>43312</c:v>
                </c:pt>
                <c:pt idx="31">
                  <c:v>43343</c:v>
                </c:pt>
                <c:pt idx="32">
                  <c:v>43373</c:v>
                </c:pt>
                <c:pt idx="33">
                  <c:v>43404</c:v>
                </c:pt>
                <c:pt idx="34">
                  <c:v>43434</c:v>
                </c:pt>
                <c:pt idx="35">
                  <c:v>43465</c:v>
                </c:pt>
                <c:pt idx="36">
                  <c:v>43496</c:v>
                </c:pt>
                <c:pt idx="37">
                  <c:v>43524</c:v>
                </c:pt>
                <c:pt idx="38">
                  <c:v>43555</c:v>
                </c:pt>
                <c:pt idx="39">
                  <c:v>43585</c:v>
                </c:pt>
                <c:pt idx="40">
                  <c:v>43616</c:v>
                </c:pt>
                <c:pt idx="41">
                  <c:v>43646</c:v>
                </c:pt>
                <c:pt idx="42">
                  <c:v>43677</c:v>
                </c:pt>
                <c:pt idx="43">
                  <c:v>43708</c:v>
                </c:pt>
                <c:pt idx="44">
                  <c:v>43738</c:v>
                </c:pt>
                <c:pt idx="45">
                  <c:v>43769</c:v>
                </c:pt>
                <c:pt idx="46">
                  <c:v>43799</c:v>
                </c:pt>
                <c:pt idx="47">
                  <c:v>43830</c:v>
                </c:pt>
                <c:pt idx="48">
                  <c:v>43861</c:v>
                </c:pt>
                <c:pt idx="49">
                  <c:v>43890</c:v>
                </c:pt>
                <c:pt idx="50">
                  <c:v>43921</c:v>
                </c:pt>
                <c:pt idx="51">
                  <c:v>43951</c:v>
                </c:pt>
                <c:pt idx="52">
                  <c:v>43982</c:v>
                </c:pt>
                <c:pt idx="53">
                  <c:v>44012</c:v>
                </c:pt>
                <c:pt idx="54">
                  <c:v>44043</c:v>
                </c:pt>
                <c:pt idx="55">
                  <c:v>44074</c:v>
                </c:pt>
                <c:pt idx="56">
                  <c:v>44104</c:v>
                </c:pt>
                <c:pt idx="57">
                  <c:v>44135</c:v>
                </c:pt>
                <c:pt idx="58">
                  <c:v>44165</c:v>
                </c:pt>
                <c:pt idx="59">
                  <c:v>44196</c:v>
                </c:pt>
                <c:pt idx="60">
                  <c:v>44227</c:v>
                </c:pt>
                <c:pt idx="61">
                  <c:v>44255</c:v>
                </c:pt>
                <c:pt idx="62">
                  <c:v>44286</c:v>
                </c:pt>
                <c:pt idx="63">
                  <c:v>44316</c:v>
                </c:pt>
                <c:pt idx="64">
                  <c:v>44347</c:v>
                </c:pt>
                <c:pt idx="65">
                  <c:v>44377</c:v>
                </c:pt>
                <c:pt idx="66">
                  <c:v>44408</c:v>
                </c:pt>
                <c:pt idx="67">
                  <c:v>44439</c:v>
                </c:pt>
                <c:pt idx="68">
                  <c:v>44469</c:v>
                </c:pt>
                <c:pt idx="69">
                  <c:v>44500</c:v>
                </c:pt>
                <c:pt idx="70">
                  <c:v>44530</c:v>
                </c:pt>
                <c:pt idx="71">
                  <c:v>44561</c:v>
                </c:pt>
                <c:pt idx="72">
                  <c:v>44592</c:v>
                </c:pt>
                <c:pt idx="73">
                  <c:v>44620</c:v>
                </c:pt>
                <c:pt idx="74">
                  <c:v>44651</c:v>
                </c:pt>
                <c:pt idx="75">
                  <c:v>44681</c:v>
                </c:pt>
                <c:pt idx="76">
                  <c:v>44712</c:v>
                </c:pt>
                <c:pt idx="77">
                  <c:v>44742</c:v>
                </c:pt>
              </c:numCache>
            </c:numRef>
          </c:cat>
          <c:val>
            <c:numRef>
              <c:f>销量_汽车_当月同比!$B$2:$B$79</c:f>
              <c:numCache>
                <c:formatCode>#,##0.00</c:formatCode>
                <c:ptCount val="78"/>
                <c:pt idx="0">
                  <c:v>7.72</c:v>
                </c:pt>
                <c:pt idx="1">
                  <c:v>-0.86</c:v>
                </c:pt>
                <c:pt idx="2">
                  <c:v>8.76</c:v>
                </c:pt>
                <c:pt idx="3">
                  <c:v>6.32</c:v>
                </c:pt>
                <c:pt idx="4">
                  <c:v>9.75</c:v>
                </c:pt>
                <c:pt idx="5">
                  <c:v>14.58</c:v>
                </c:pt>
                <c:pt idx="6">
                  <c:v>23.03</c:v>
                </c:pt>
                <c:pt idx="7">
                  <c:v>24.22</c:v>
                </c:pt>
                <c:pt idx="8">
                  <c:v>26.14</c:v>
                </c:pt>
                <c:pt idx="9">
                  <c:v>18.649999999999999</c:v>
                </c:pt>
                <c:pt idx="10">
                  <c:v>16.55</c:v>
                </c:pt>
                <c:pt idx="11">
                  <c:v>9.4700000000000006</c:v>
                </c:pt>
                <c:pt idx="12">
                  <c:v>0.23</c:v>
                </c:pt>
                <c:pt idx="13">
                  <c:v>22.37</c:v>
                </c:pt>
                <c:pt idx="14">
                  <c:v>3.98</c:v>
                </c:pt>
                <c:pt idx="15">
                  <c:v>-2.2400000000000002</c:v>
                </c:pt>
                <c:pt idx="16">
                  <c:v>-0.09</c:v>
                </c:pt>
                <c:pt idx="17">
                  <c:v>4.54</c:v>
                </c:pt>
                <c:pt idx="18">
                  <c:v>6.15</c:v>
                </c:pt>
                <c:pt idx="19">
                  <c:v>5.27</c:v>
                </c:pt>
                <c:pt idx="20">
                  <c:v>5.66</c:v>
                </c:pt>
                <c:pt idx="21">
                  <c:v>2.02</c:v>
                </c:pt>
                <c:pt idx="22">
                  <c:v>0.65</c:v>
                </c:pt>
                <c:pt idx="23">
                  <c:v>0.1</c:v>
                </c:pt>
                <c:pt idx="24">
                  <c:v>11.59</c:v>
                </c:pt>
                <c:pt idx="25">
                  <c:v>-11.12</c:v>
                </c:pt>
                <c:pt idx="26">
                  <c:v>4.67</c:v>
                </c:pt>
                <c:pt idx="27">
                  <c:v>11.47</c:v>
                </c:pt>
                <c:pt idx="28">
                  <c:v>9.61</c:v>
                </c:pt>
                <c:pt idx="29">
                  <c:v>4.79</c:v>
                </c:pt>
                <c:pt idx="30">
                  <c:v>-4.0199999999999996</c:v>
                </c:pt>
                <c:pt idx="31">
                  <c:v>-3.75</c:v>
                </c:pt>
                <c:pt idx="32">
                  <c:v>-11.55</c:v>
                </c:pt>
                <c:pt idx="33">
                  <c:v>-11.7</c:v>
                </c:pt>
                <c:pt idx="34">
                  <c:v>-13.86</c:v>
                </c:pt>
                <c:pt idx="35">
                  <c:v>-13.03</c:v>
                </c:pt>
                <c:pt idx="36">
                  <c:v>-15.76</c:v>
                </c:pt>
                <c:pt idx="37">
                  <c:v>-13.77</c:v>
                </c:pt>
                <c:pt idx="38">
                  <c:v>-5.18</c:v>
                </c:pt>
                <c:pt idx="39">
                  <c:v>-14.61</c:v>
                </c:pt>
                <c:pt idx="40">
                  <c:v>-16.399999999999999</c:v>
                </c:pt>
                <c:pt idx="41">
                  <c:v>-9.5500000000000007</c:v>
                </c:pt>
                <c:pt idx="42">
                  <c:v>-4.2699999999999996</c:v>
                </c:pt>
                <c:pt idx="43">
                  <c:v>-6.94</c:v>
                </c:pt>
                <c:pt idx="44">
                  <c:v>-5.15</c:v>
                </c:pt>
                <c:pt idx="45">
                  <c:v>-4.03</c:v>
                </c:pt>
                <c:pt idx="46">
                  <c:v>-3.57</c:v>
                </c:pt>
                <c:pt idx="47">
                  <c:v>-0.12</c:v>
                </c:pt>
                <c:pt idx="48">
                  <c:v>-18.68</c:v>
                </c:pt>
                <c:pt idx="49">
                  <c:v>-79.099999999999994</c:v>
                </c:pt>
                <c:pt idx="50">
                  <c:v>-43.29</c:v>
                </c:pt>
                <c:pt idx="51">
                  <c:v>4.41</c:v>
                </c:pt>
                <c:pt idx="52">
                  <c:v>14.48</c:v>
                </c:pt>
                <c:pt idx="53">
                  <c:v>11.62</c:v>
                </c:pt>
                <c:pt idx="54">
                  <c:v>16.37</c:v>
                </c:pt>
                <c:pt idx="55">
                  <c:v>11.57</c:v>
                </c:pt>
                <c:pt idx="56">
                  <c:v>12.85</c:v>
                </c:pt>
                <c:pt idx="57">
                  <c:v>12.49</c:v>
                </c:pt>
                <c:pt idx="58">
                  <c:v>12.63</c:v>
                </c:pt>
                <c:pt idx="59">
                  <c:v>6.37</c:v>
                </c:pt>
                <c:pt idx="60">
                  <c:v>29.49</c:v>
                </c:pt>
                <c:pt idx="61">
                  <c:v>364.76</c:v>
                </c:pt>
                <c:pt idx="62">
                  <c:v>74.930000000000007</c:v>
                </c:pt>
                <c:pt idx="63">
                  <c:v>8.6300000000000008</c:v>
                </c:pt>
                <c:pt idx="64">
                  <c:v>-3.06</c:v>
                </c:pt>
                <c:pt idx="65">
                  <c:v>-12.44</c:v>
                </c:pt>
                <c:pt idx="66">
                  <c:v>-11.91</c:v>
                </c:pt>
                <c:pt idx="67">
                  <c:v>-17.850000000000001</c:v>
                </c:pt>
                <c:pt idx="68">
                  <c:v>-19.64</c:v>
                </c:pt>
                <c:pt idx="69">
                  <c:v>-9.43</c:v>
                </c:pt>
                <c:pt idx="70">
                  <c:v>-9.07</c:v>
                </c:pt>
                <c:pt idx="71">
                  <c:v>-1.6</c:v>
                </c:pt>
                <c:pt idx="72">
                  <c:v>0.89</c:v>
                </c:pt>
                <c:pt idx="73">
                  <c:v>18.72</c:v>
                </c:pt>
                <c:pt idx="74">
                  <c:v>-11.65</c:v>
                </c:pt>
                <c:pt idx="75">
                  <c:v>-47.6</c:v>
                </c:pt>
                <c:pt idx="76">
                  <c:v>-12.58</c:v>
                </c:pt>
                <c:pt idx="77">
                  <c:v>23.77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54D-4409-905A-2D5476804410}"/>
            </c:ext>
          </c:extLst>
        </c:ser>
        <c:ser>
          <c:idx val="1"/>
          <c:order val="1"/>
          <c:tx>
            <c:strRef>
              <c:f>销量_汽车_当月同比!$C$1</c:f>
              <c:strCache>
                <c:ptCount val="1"/>
                <c:pt idx="0">
                  <c:v>销量:汽车:累计同比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77"/>
              <c:layout>
                <c:manualLayout>
                  <c:x val="-2.6143790849673203E-2"/>
                  <c:y val="8.75998734564926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B54D-4409-905A-2D547680441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销量_汽车_当月同比!$A$2:$A$79</c:f>
              <c:numCache>
                <c:formatCode>yyyy\-mm;@</c:formatCode>
                <c:ptCount val="78"/>
                <c:pt idx="0">
                  <c:v>42400</c:v>
                </c:pt>
                <c:pt idx="1">
                  <c:v>42429</c:v>
                </c:pt>
                <c:pt idx="2">
                  <c:v>42460</c:v>
                </c:pt>
                <c:pt idx="3">
                  <c:v>42490</c:v>
                </c:pt>
                <c:pt idx="4">
                  <c:v>42521</c:v>
                </c:pt>
                <c:pt idx="5">
                  <c:v>42551</c:v>
                </c:pt>
                <c:pt idx="6">
                  <c:v>42582</c:v>
                </c:pt>
                <c:pt idx="7">
                  <c:v>42613</c:v>
                </c:pt>
                <c:pt idx="8">
                  <c:v>42643</c:v>
                </c:pt>
                <c:pt idx="9">
                  <c:v>42674</c:v>
                </c:pt>
                <c:pt idx="10">
                  <c:v>42704</c:v>
                </c:pt>
                <c:pt idx="11">
                  <c:v>42735</c:v>
                </c:pt>
                <c:pt idx="12">
                  <c:v>42766</c:v>
                </c:pt>
                <c:pt idx="13">
                  <c:v>42794</c:v>
                </c:pt>
                <c:pt idx="14">
                  <c:v>42825</c:v>
                </c:pt>
                <c:pt idx="15">
                  <c:v>42855</c:v>
                </c:pt>
                <c:pt idx="16">
                  <c:v>42886</c:v>
                </c:pt>
                <c:pt idx="17">
                  <c:v>42916</c:v>
                </c:pt>
                <c:pt idx="18">
                  <c:v>42947</c:v>
                </c:pt>
                <c:pt idx="19">
                  <c:v>42978</c:v>
                </c:pt>
                <c:pt idx="20">
                  <c:v>43008</c:v>
                </c:pt>
                <c:pt idx="21">
                  <c:v>43039</c:v>
                </c:pt>
                <c:pt idx="22">
                  <c:v>43069</c:v>
                </c:pt>
                <c:pt idx="23">
                  <c:v>43100</c:v>
                </c:pt>
                <c:pt idx="24">
                  <c:v>43131</c:v>
                </c:pt>
                <c:pt idx="25">
                  <c:v>43159</c:v>
                </c:pt>
                <c:pt idx="26">
                  <c:v>43190</c:v>
                </c:pt>
                <c:pt idx="27">
                  <c:v>43220</c:v>
                </c:pt>
                <c:pt idx="28">
                  <c:v>43251</c:v>
                </c:pt>
                <c:pt idx="29">
                  <c:v>43281</c:v>
                </c:pt>
                <c:pt idx="30">
                  <c:v>43312</c:v>
                </c:pt>
                <c:pt idx="31">
                  <c:v>43343</c:v>
                </c:pt>
                <c:pt idx="32">
                  <c:v>43373</c:v>
                </c:pt>
                <c:pt idx="33">
                  <c:v>43404</c:v>
                </c:pt>
                <c:pt idx="34">
                  <c:v>43434</c:v>
                </c:pt>
                <c:pt idx="35">
                  <c:v>43465</c:v>
                </c:pt>
                <c:pt idx="36">
                  <c:v>43496</c:v>
                </c:pt>
                <c:pt idx="37">
                  <c:v>43524</c:v>
                </c:pt>
                <c:pt idx="38">
                  <c:v>43555</c:v>
                </c:pt>
                <c:pt idx="39">
                  <c:v>43585</c:v>
                </c:pt>
                <c:pt idx="40">
                  <c:v>43616</c:v>
                </c:pt>
                <c:pt idx="41">
                  <c:v>43646</c:v>
                </c:pt>
                <c:pt idx="42">
                  <c:v>43677</c:v>
                </c:pt>
                <c:pt idx="43">
                  <c:v>43708</c:v>
                </c:pt>
                <c:pt idx="44">
                  <c:v>43738</c:v>
                </c:pt>
                <c:pt idx="45">
                  <c:v>43769</c:v>
                </c:pt>
                <c:pt idx="46">
                  <c:v>43799</c:v>
                </c:pt>
                <c:pt idx="47">
                  <c:v>43830</c:v>
                </c:pt>
                <c:pt idx="48">
                  <c:v>43861</c:v>
                </c:pt>
                <c:pt idx="49">
                  <c:v>43890</c:v>
                </c:pt>
                <c:pt idx="50">
                  <c:v>43921</c:v>
                </c:pt>
                <c:pt idx="51">
                  <c:v>43951</c:v>
                </c:pt>
                <c:pt idx="52">
                  <c:v>43982</c:v>
                </c:pt>
                <c:pt idx="53">
                  <c:v>44012</c:v>
                </c:pt>
                <c:pt idx="54">
                  <c:v>44043</c:v>
                </c:pt>
                <c:pt idx="55">
                  <c:v>44074</c:v>
                </c:pt>
                <c:pt idx="56">
                  <c:v>44104</c:v>
                </c:pt>
                <c:pt idx="57">
                  <c:v>44135</c:v>
                </c:pt>
                <c:pt idx="58">
                  <c:v>44165</c:v>
                </c:pt>
                <c:pt idx="59">
                  <c:v>44196</c:v>
                </c:pt>
                <c:pt idx="60">
                  <c:v>44227</c:v>
                </c:pt>
                <c:pt idx="61">
                  <c:v>44255</c:v>
                </c:pt>
                <c:pt idx="62">
                  <c:v>44286</c:v>
                </c:pt>
                <c:pt idx="63">
                  <c:v>44316</c:v>
                </c:pt>
                <c:pt idx="64">
                  <c:v>44347</c:v>
                </c:pt>
                <c:pt idx="65">
                  <c:v>44377</c:v>
                </c:pt>
                <c:pt idx="66">
                  <c:v>44408</c:v>
                </c:pt>
                <c:pt idx="67">
                  <c:v>44439</c:v>
                </c:pt>
                <c:pt idx="68">
                  <c:v>44469</c:v>
                </c:pt>
                <c:pt idx="69">
                  <c:v>44500</c:v>
                </c:pt>
                <c:pt idx="70">
                  <c:v>44530</c:v>
                </c:pt>
                <c:pt idx="71">
                  <c:v>44561</c:v>
                </c:pt>
                <c:pt idx="72">
                  <c:v>44592</c:v>
                </c:pt>
                <c:pt idx="73">
                  <c:v>44620</c:v>
                </c:pt>
                <c:pt idx="74">
                  <c:v>44651</c:v>
                </c:pt>
                <c:pt idx="75">
                  <c:v>44681</c:v>
                </c:pt>
                <c:pt idx="76">
                  <c:v>44712</c:v>
                </c:pt>
                <c:pt idx="77">
                  <c:v>44742</c:v>
                </c:pt>
              </c:numCache>
            </c:numRef>
          </c:cat>
          <c:val>
            <c:numRef>
              <c:f>销量_汽车_当月同比!$C$2:$C$79</c:f>
              <c:numCache>
                <c:formatCode>#,##0.00</c:formatCode>
                <c:ptCount val="78"/>
                <c:pt idx="0">
                  <c:v>7.72</c:v>
                </c:pt>
                <c:pt idx="1">
                  <c:v>4.37</c:v>
                </c:pt>
                <c:pt idx="2">
                  <c:v>5.98</c:v>
                </c:pt>
                <c:pt idx="3">
                  <c:v>6.11</c:v>
                </c:pt>
                <c:pt idx="4">
                  <c:v>6.96</c:v>
                </c:pt>
                <c:pt idx="5">
                  <c:v>8.14</c:v>
                </c:pt>
                <c:pt idx="6">
                  <c:v>9.84</c:v>
                </c:pt>
                <c:pt idx="7">
                  <c:v>11.43</c:v>
                </c:pt>
                <c:pt idx="8">
                  <c:v>13.17</c:v>
                </c:pt>
                <c:pt idx="9">
                  <c:v>13.83</c:v>
                </c:pt>
                <c:pt idx="10">
                  <c:v>14.11</c:v>
                </c:pt>
                <c:pt idx="11">
                  <c:v>13.65</c:v>
                </c:pt>
                <c:pt idx="12">
                  <c:v>0.23</c:v>
                </c:pt>
                <c:pt idx="13">
                  <c:v>8.84</c:v>
                </c:pt>
                <c:pt idx="14">
                  <c:v>7.02</c:v>
                </c:pt>
                <c:pt idx="15">
                  <c:v>4.58</c:v>
                </c:pt>
                <c:pt idx="16">
                  <c:v>3.71</c:v>
                </c:pt>
                <c:pt idx="17">
                  <c:v>3.81</c:v>
                </c:pt>
                <c:pt idx="18">
                  <c:v>4.0999999999999996</c:v>
                </c:pt>
                <c:pt idx="19">
                  <c:v>4.25</c:v>
                </c:pt>
                <c:pt idx="20">
                  <c:v>4.46</c:v>
                </c:pt>
                <c:pt idx="21">
                  <c:v>4.13</c:v>
                </c:pt>
                <c:pt idx="22">
                  <c:v>3.59</c:v>
                </c:pt>
                <c:pt idx="23">
                  <c:v>3.04</c:v>
                </c:pt>
                <c:pt idx="24">
                  <c:v>11.59</c:v>
                </c:pt>
                <c:pt idx="25">
                  <c:v>1.72</c:v>
                </c:pt>
                <c:pt idx="26">
                  <c:v>2.79</c:v>
                </c:pt>
                <c:pt idx="27">
                  <c:v>4.78</c:v>
                </c:pt>
                <c:pt idx="28">
                  <c:v>5.71</c:v>
                </c:pt>
                <c:pt idx="29">
                  <c:v>5.57</c:v>
                </c:pt>
                <c:pt idx="30">
                  <c:v>4.33</c:v>
                </c:pt>
                <c:pt idx="31">
                  <c:v>3.53</c:v>
                </c:pt>
                <c:pt idx="32">
                  <c:v>1.49</c:v>
                </c:pt>
                <c:pt idx="33">
                  <c:v>-0.1</c:v>
                </c:pt>
                <c:pt idx="34">
                  <c:v>-1.65</c:v>
                </c:pt>
                <c:pt idx="35">
                  <c:v>-2.76</c:v>
                </c:pt>
                <c:pt idx="36">
                  <c:v>-15.76</c:v>
                </c:pt>
                <c:pt idx="37">
                  <c:v>-14.94</c:v>
                </c:pt>
                <c:pt idx="38">
                  <c:v>-11.32</c:v>
                </c:pt>
                <c:pt idx="39">
                  <c:v>-12.12</c:v>
                </c:pt>
                <c:pt idx="40">
                  <c:v>-12.95</c:v>
                </c:pt>
                <c:pt idx="41">
                  <c:v>-12.4</c:v>
                </c:pt>
                <c:pt idx="42">
                  <c:v>-11.4</c:v>
                </c:pt>
                <c:pt idx="43">
                  <c:v>-11</c:v>
                </c:pt>
                <c:pt idx="44">
                  <c:v>-10.3</c:v>
                </c:pt>
                <c:pt idx="45">
                  <c:v>-9.6999999999999993</c:v>
                </c:pt>
                <c:pt idx="46">
                  <c:v>-9.1</c:v>
                </c:pt>
                <c:pt idx="47">
                  <c:v>-8.1999999999999993</c:v>
                </c:pt>
                <c:pt idx="48">
                  <c:v>-18</c:v>
                </c:pt>
                <c:pt idx="49">
                  <c:v>-42</c:v>
                </c:pt>
                <c:pt idx="50">
                  <c:v>-42.4</c:v>
                </c:pt>
                <c:pt idx="51">
                  <c:v>-31.1</c:v>
                </c:pt>
                <c:pt idx="52">
                  <c:v>-22.6</c:v>
                </c:pt>
                <c:pt idx="53">
                  <c:v>-16.899999999999999</c:v>
                </c:pt>
                <c:pt idx="54">
                  <c:v>-12.7</c:v>
                </c:pt>
                <c:pt idx="55">
                  <c:v>-9.6999999999999993</c:v>
                </c:pt>
                <c:pt idx="56">
                  <c:v>-6.9</c:v>
                </c:pt>
                <c:pt idx="57">
                  <c:v>-4.7</c:v>
                </c:pt>
                <c:pt idx="58">
                  <c:v>-2.9</c:v>
                </c:pt>
                <c:pt idx="59">
                  <c:v>-1.9</c:v>
                </c:pt>
                <c:pt idx="60">
                  <c:v>29.5</c:v>
                </c:pt>
                <c:pt idx="61">
                  <c:v>76.2</c:v>
                </c:pt>
                <c:pt idx="62">
                  <c:v>75.599999999999994</c:v>
                </c:pt>
                <c:pt idx="63">
                  <c:v>51.8</c:v>
                </c:pt>
                <c:pt idx="64">
                  <c:v>36.6</c:v>
                </c:pt>
                <c:pt idx="65">
                  <c:v>25.6</c:v>
                </c:pt>
                <c:pt idx="66">
                  <c:v>19.3</c:v>
                </c:pt>
                <c:pt idx="67">
                  <c:v>13.7</c:v>
                </c:pt>
                <c:pt idx="68">
                  <c:v>8.6999999999999993</c:v>
                </c:pt>
                <c:pt idx="69">
                  <c:v>6.4</c:v>
                </c:pt>
                <c:pt idx="70">
                  <c:v>4.5</c:v>
                </c:pt>
                <c:pt idx="71">
                  <c:v>3.8</c:v>
                </c:pt>
                <c:pt idx="72">
                  <c:v>0.9</c:v>
                </c:pt>
                <c:pt idx="73">
                  <c:v>7.5</c:v>
                </c:pt>
                <c:pt idx="74">
                  <c:v>0.2</c:v>
                </c:pt>
                <c:pt idx="75">
                  <c:v>-12.1</c:v>
                </c:pt>
                <c:pt idx="76">
                  <c:v>-12.2</c:v>
                </c:pt>
                <c:pt idx="77">
                  <c:v>-6.6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54D-4409-905A-2D54768044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272369024"/>
        <c:axId val="1272366528"/>
      </c:lineChart>
      <c:dateAx>
        <c:axId val="1272369024"/>
        <c:scaling>
          <c:orientation val="minMax"/>
        </c:scaling>
        <c:delete val="0"/>
        <c:axPos val="b"/>
        <c:numFmt formatCode="yyyy\-mm;@" sourceLinked="1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272366528"/>
        <c:crosses val="autoZero"/>
        <c:auto val="1"/>
        <c:lblOffset val="100"/>
        <c:baseTimeUnit val="months"/>
      </c:dateAx>
      <c:valAx>
        <c:axId val="1272366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272369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销量_汽车_当月值!$B$1</c:f>
              <c:strCache>
                <c:ptCount val="1"/>
                <c:pt idx="0">
                  <c:v>销量:汽车:当月值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24"/>
              <c:layout>
                <c:manualLayout>
                  <c:x val="0"/>
                  <c:y val="-9.4702565898910976E-3"/>
                </c:manualLayout>
              </c:layout>
              <c:tx>
                <c:rich>
                  <a:bodyPr/>
                  <a:lstStyle/>
                  <a:p>
                    <a:r>
                      <a:rPr lang="en-US" altLang="zh-CN" dirty="0" smtClean="0"/>
                      <a:t>2502293</a:t>
                    </a:r>
                    <a:endParaRPr lang="en-US" altLang="zh-CN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05EE-419E-B2C0-27835FAF6AF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销量_汽车_当月值!$A$2:$A$26</c:f>
              <c:numCache>
                <c:formatCode>yyyy\-mm;@</c:formatCode>
                <c:ptCount val="25"/>
                <c:pt idx="0">
                  <c:v>44012</c:v>
                </c:pt>
                <c:pt idx="1">
                  <c:v>44043</c:v>
                </c:pt>
                <c:pt idx="2">
                  <c:v>44074</c:v>
                </c:pt>
                <c:pt idx="3">
                  <c:v>44104</c:v>
                </c:pt>
                <c:pt idx="4">
                  <c:v>44135</c:v>
                </c:pt>
                <c:pt idx="5">
                  <c:v>44165</c:v>
                </c:pt>
                <c:pt idx="6">
                  <c:v>44196</c:v>
                </c:pt>
                <c:pt idx="7">
                  <c:v>44227</c:v>
                </c:pt>
                <c:pt idx="8">
                  <c:v>44255</c:v>
                </c:pt>
                <c:pt idx="9">
                  <c:v>44286</c:v>
                </c:pt>
                <c:pt idx="10">
                  <c:v>44316</c:v>
                </c:pt>
                <c:pt idx="11">
                  <c:v>44347</c:v>
                </c:pt>
                <c:pt idx="12">
                  <c:v>44377</c:v>
                </c:pt>
                <c:pt idx="13">
                  <c:v>44408</c:v>
                </c:pt>
                <c:pt idx="14">
                  <c:v>44439</c:v>
                </c:pt>
                <c:pt idx="15">
                  <c:v>44469</c:v>
                </c:pt>
                <c:pt idx="16">
                  <c:v>44500</c:v>
                </c:pt>
                <c:pt idx="17">
                  <c:v>44530</c:v>
                </c:pt>
                <c:pt idx="18">
                  <c:v>44561</c:v>
                </c:pt>
                <c:pt idx="19">
                  <c:v>44592</c:v>
                </c:pt>
                <c:pt idx="20">
                  <c:v>44620</c:v>
                </c:pt>
                <c:pt idx="21">
                  <c:v>44651</c:v>
                </c:pt>
                <c:pt idx="22">
                  <c:v>44681</c:v>
                </c:pt>
                <c:pt idx="23">
                  <c:v>44712</c:v>
                </c:pt>
                <c:pt idx="24">
                  <c:v>44742</c:v>
                </c:pt>
              </c:numCache>
            </c:numRef>
          </c:cat>
          <c:val>
            <c:numRef>
              <c:f>销量_汽车_当月值!$B$2:$B$26</c:f>
              <c:numCache>
                <c:formatCode>#,##0.00</c:formatCode>
                <c:ptCount val="25"/>
                <c:pt idx="0">
                  <c:v>2299696</c:v>
                </c:pt>
                <c:pt idx="1">
                  <c:v>2111803</c:v>
                </c:pt>
                <c:pt idx="2">
                  <c:v>2185812</c:v>
                </c:pt>
                <c:pt idx="3">
                  <c:v>2565201</c:v>
                </c:pt>
                <c:pt idx="4">
                  <c:v>2573228</c:v>
                </c:pt>
                <c:pt idx="5">
                  <c:v>2769666</c:v>
                </c:pt>
                <c:pt idx="6">
                  <c:v>2831245</c:v>
                </c:pt>
                <c:pt idx="7">
                  <c:v>2503168</c:v>
                </c:pt>
                <c:pt idx="8">
                  <c:v>1454806</c:v>
                </c:pt>
                <c:pt idx="9">
                  <c:v>2525691</c:v>
                </c:pt>
                <c:pt idx="10">
                  <c:v>2251792</c:v>
                </c:pt>
                <c:pt idx="11">
                  <c:v>2127721</c:v>
                </c:pt>
                <c:pt idx="12">
                  <c:v>2015309</c:v>
                </c:pt>
                <c:pt idx="13">
                  <c:v>1863550</c:v>
                </c:pt>
                <c:pt idx="14">
                  <c:v>1798841</c:v>
                </c:pt>
                <c:pt idx="15">
                  <c:v>2067099</c:v>
                </c:pt>
                <c:pt idx="16">
                  <c:v>2332801</c:v>
                </c:pt>
                <c:pt idx="17">
                  <c:v>2521591</c:v>
                </c:pt>
                <c:pt idx="18">
                  <c:v>2785918</c:v>
                </c:pt>
                <c:pt idx="19">
                  <c:v>2530584</c:v>
                </c:pt>
                <c:pt idx="20">
                  <c:v>1737299</c:v>
                </c:pt>
                <c:pt idx="21">
                  <c:v>2233912</c:v>
                </c:pt>
                <c:pt idx="22">
                  <c:v>1180903</c:v>
                </c:pt>
                <c:pt idx="23">
                  <c:v>1861975</c:v>
                </c:pt>
                <c:pt idx="24">
                  <c:v>2502293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5EE-419E-B2C0-27835FAF6A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392124592"/>
        <c:axId val="1392130832"/>
      </c:barChart>
      <c:dateAx>
        <c:axId val="1392124592"/>
        <c:scaling>
          <c:orientation val="minMax"/>
        </c:scaling>
        <c:delete val="0"/>
        <c:axPos val="b"/>
        <c:numFmt formatCode="yyyy\-mm;@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392130832"/>
        <c:crosses val="autoZero"/>
        <c:auto val="1"/>
        <c:lblOffset val="100"/>
        <c:baseTimeUnit val="months"/>
      </c:dateAx>
      <c:valAx>
        <c:axId val="1392130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3921245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出口金额_当月同比!$B$1</c:f>
              <c:strCache>
                <c:ptCount val="1"/>
                <c:pt idx="0">
                  <c:v>出口金额:当月同比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89"/>
              <c:layout>
                <c:manualLayout>
                  <c:x val="-2.178649237472783E-2"/>
                  <c:y val="-7.10269376651935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52C3-4032-A6C5-CE0361C1804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出口金额_当月同比!$A$2:$A$91</c:f>
              <c:numCache>
                <c:formatCode>yyyy\-mm;@</c:formatCode>
                <c:ptCount val="90"/>
                <c:pt idx="0">
                  <c:v>42035</c:v>
                </c:pt>
                <c:pt idx="1">
                  <c:v>42063</c:v>
                </c:pt>
                <c:pt idx="2">
                  <c:v>42094</c:v>
                </c:pt>
                <c:pt idx="3">
                  <c:v>42124</c:v>
                </c:pt>
                <c:pt idx="4">
                  <c:v>42155</c:v>
                </c:pt>
                <c:pt idx="5">
                  <c:v>42185</c:v>
                </c:pt>
                <c:pt idx="6">
                  <c:v>42216</c:v>
                </c:pt>
                <c:pt idx="7">
                  <c:v>42247</c:v>
                </c:pt>
                <c:pt idx="8">
                  <c:v>42277</c:v>
                </c:pt>
                <c:pt idx="9">
                  <c:v>42308</c:v>
                </c:pt>
                <c:pt idx="10">
                  <c:v>42338</c:v>
                </c:pt>
                <c:pt idx="11">
                  <c:v>42369</c:v>
                </c:pt>
                <c:pt idx="12">
                  <c:v>42400</c:v>
                </c:pt>
                <c:pt idx="13">
                  <c:v>42429</c:v>
                </c:pt>
                <c:pt idx="14">
                  <c:v>42460</c:v>
                </c:pt>
                <c:pt idx="15">
                  <c:v>42490</c:v>
                </c:pt>
                <c:pt idx="16">
                  <c:v>42521</c:v>
                </c:pt>
                <c:pt idx="17">
                  <c:v>42551</c:v>
                </c:pt>
                <c:pt idx="18">
                  <c:v>42582</c:v>
                </c:pt>
                <c:pt idx="19">
                  <c:v>42613</c:v>
                </c:pt>
                <c:pt idx="20">
                  <c:v>42643</c:v>
                </c:pt>
                <c:pt idx="21">
                  <c:v>42674</c:v>
                </c:pt>
                <c:pt idx="22">
                  <c:v>42704</c:v>
                </c:pt>
                <c:pt idx="23">
                  <c:v>42735</c:v>
                </c:pt>
                <c:pt idx="24">
                  <c:v>42766</c:v>
                </c:pt>
                <c:pt idx="25">
                  <c:v>42794</c:v>
                </c:pt>
                <c:pt idx="26">
                  <c:v>42825</c:v>
                </c:pt>
                <c:pt idx="27">
                  <c:v>42855</c:v>
                </c:pt>
                <c:pt idx="28">
                  <c:v>42886</c:v>
                </c:pt>
                <c:pt idx="29">
                  <c:v>42916</c:v>
                </c:pt>
                <c:pt idx="30">
                  <c:v>42947</c:v>
                </c:pt>
                <c:pt idx="31">
                  <c:v>42978</c:v>
                </c:pt>
                <c:pt idx="32">
                  <c:v>43008</c:v>
                </c:pt>
                <c:pt idx="33">
                  <c:v>43039</c:v>
                </c:pt>
                <c:pt idx="34">
                  <c:v>43069</c:v>
                </c:pt>
                <c:pt idx="35">
                  <c:v>43100</c:v>
                </c:pt>
                <c:pt idx="36">
                  <c:v>43131</c:v>
                </c:pt>
                <c:pt idx="37">
                  <c:v>43159</c:v>
                </c:pt>
                <c:pt idx="38">
                  <c:v>43190</c:v>
                </c:pt>
                <c:pt idx="39">
                  <c:v>43220</c:v>
                </c:pt>
                <c:pt idx="40">
                  <c:v>43251</c:v>
                </c:pt>
                <c:pt idx="41">
                  <c:v>43281</c:v>
                </c:pt>
                <c:pt idx="42">
                  <c:v>43312</c:v>
                </c:pt>
                <c:pt idx="43">
                  <c:v>43343</c:v>
                </c:pt>
                <c:pt idx="44">
                  <c:v>43373</c:v>
                </c:pt>
                <c:pt idx="45">
                  <c:v>43404</c:v>
                </c:pt>
                <c:pt idx="46">
                  <c:v>43434</c:v>
                </c:pt>
                <c:pt idx="47">
                  <c:v>43465</c:v>
                </c:pt>
                <c:pt idx="48">
                  <c:v>43496</c:v>
                </c:pt>
                <c:pt idx="49">
                  <c:v>43524</c:v>
                </c:pt>
                <c:pt idx="50">
                  <c:v>43555</c:v>
                </c:pt>
                <c:pt idx="51">
                  <c:v>43585</c:v>
                </c:pt>
                <c:pt idx="52">
                  <c:v>43616</c:v>
                </c:pt>
                <c:pt idx="53">
                  <c:v>43646</c:v>
                </c:pt>
                <c:pt idx="54">
                  <c:v>43677</c:v>
                </c:pt>
                <c:pt idx="55">
                  <c:v>43708</c:v>
                </c:pt>
                <c:pt idx="56">
                  <c:v>43738</c:v>
                </c:pt>
                <c:pt idx="57">
                  <c:v>43769</c:v>
                </c:pt>
                <c:pt idx="58">
                  <c:v>43799</c:v>
                </c:pt>
                <c:pt idx="59">
                  <c:v>43830</c:v>
                </c:pt>
                <c:pt idx="60">
                  <c:v>43861</c:v>
                </c:pt>
                <c:pt idx="61">
                  <c:v>43890</c:v>
                </c:pt>
                <c:pt idx="62">
                  <c:v>43921</c:v>
                </c:pt>
                <c:pt idx="63">
                  <c:v>43951</c:v>
                </c:pt>
                <c:pt idx="64">
                  <c:v>43982</c:v>
                </c:pt>
                <c:pt idx="65">
                  <c:v>44012</c:v>
                </c:pt>
                <c:pt idx="66">
                  <c:v>44043</c:v>
                </c:pt>
                <c:pt idx="67">
                  <c:v>44074</c:v>
                </c:pt>
                <c:pt idx="68">
                  <c:v>44104</c:v>
                </c:pt>
                <c:pt idx="69">
                  <c:v>44135</c:v>
                </c:pt>
                <c:pt idx="70">
                  <c:v>44165</c:v>
                </c:pt>
                <c:pt idx="71">
                  <c:v>44196</c:v>
                </c:pt>
                <c:pt idx="72">
                  <c:v>44227</c:v>
                </c:pt>
                <c:pt idx="73">
                  <c:v>44255</c:v>
                </c:pt>
                <c:pt idx="74">
                  <c:v>44286</c:v>
                </c:pt>
                <c:pt idx="75">
                  <c:v>44316</c:v>
                </c:pt>
                <c:pt idx="76">
                  <c:v>44347</c:v>
                </c:pt>
                <c:pt idx="77">
                  <c:v>44377</c:v>
                </c:pt>
                <c:pt idx="78">
                  <c:v>44408</c:v>
                </c:pt>
                <c:pt idx="79">
                  <c:v>44439</c:v>
                </c:pt>
                <c:pt idx="80">
                  <c:v>44469</c:v>
                </c:pt>
                <c:pt idx="81">
                  <c:v>44500</c:v>
                </c:pt>
                <c:pt idx="82">
                  <c:v>44530</c:v>
                </c:pt>
                <c:pt idx="83">
                  <c:v>44561</c:v>
                </c:pt>
                <c:pt idx="84">
                  <c:v>44592</c:v>
                </c:pt>
                <c:pt idx="85">
                  <c:v>44620</c:v>
                </c:pt>
                <c:pt idx="86">
                  <c:v>44651</c:v>
                </c:pt>
                <c:pt idx="87">
                  <c:v>44681</c:v>
                </c:pt>
                <c:pt idx="88">
                  <c:v>44712</c:v>
                </c:pt>
                <c:pt idx="89">
                  <c:v>44742</c:v>
                </c:pt>
              </c:numCache>
            </c:numRef>
          </c:cat>
          <c:val>
            <c:numRef>
              <c:f>出口金额_当月同比!$B$2:$B$91</c:f>
              <c:numCache>
                <c:formatCode>#,##0.00</c:formatCode>
                <c:ptCount val="90"/>
                <c:pt idx="0">
                  <c:v>-3.46</c:v>
                </c:pt>
                <c:pt idx="1">
                  <c:v>48.13</c:v>
                </c:pt>
                <c:pt idx="2">
                  <c:v>-15.16</c:v>
                </c:pt>
                <c:pt idx="3">
                  <c:v>-6.66</c:v>
                </c:pt>
                <c:pt idx="4">
                  <c:v>-3.47</c:v>
                </c:pt>
                <c:pt idx="5">
                  <c:v>1.49</c:v>
                </c:pt>
                <c:pt idx="6">
                  <c:v>-9.1999999999999993</c:v>
                </c:pt>
                <c:pt idx="7">
                  <c:v>-5.84</c:v>
                </c:pt>
                <c:pt idx="8">
                  <c:v>-4.05</c:v>
                </c:pt>
                <c:pt idx="9">
                  <c:v>-7.05</c:v>
                </c:pt>
                <c:pt idx="10">
                  <c:v>-7.08</c:v>
                </c:pt>
                <c:pt idx="11">
                  <c:v>-1.89</c:v>
                </c:pt>
                <c:pt idx="12">
                  <c:v>-15.25</c:v>
                </c:pt>
                <c:pt idx="13">
                  <c:v>-27.96</c:v>
                </c:pt>
                <c:pt idx="14">
                  <c:v>7.53</c:v>
                </c:pt>
                <c:pt idx="15">
                  <c:v>-5.24</c:v>
                </c:pt>
                <c:pt idx="16">
                  <c:v>-6.93</c:v>
                </c:pt>
                <c:pt idx="17">
                  <c:v>-6.83</c:v>
                </c:pt>
                <c:pt idx="18">
                  <c:v>-6.47</c:v>
                </c:pt>
                <c:pt idx="19">
                  <c:v>-3.74</c:v>
                </c:pt>
                <c:pt idx="20">
                  <c:v>-10.48</c:v>
                </c:pt>
                <c:pt idx="21">
                  <c:v>-7.99</c:v>
                </c:pt>
                <c:pt idx="22">
                  <c:v>-1.54</c:v>
                </c:pt>
                <c:pt idx="23">
                  <c:v>-6.29</c:v>
                </c:pt>
                <c:pt idx="24">
                  <c:v>6.42</c:v>
                </c:pt>
                <c:pt idx="25">
                  <c:v>-2.35</c:v>
                </c:pt>
                <c:pt idx="26">
                  <c:v>15.57</c:v>
                </c:pt>
                <c:pt idx="27">
                  <c:v>6.64</c:v>
                </c:pt>
                <c:pt idx="28">
                  <c:v>7.61</c:v>
                </c:pt>
                <c:pt idx="29">
                  <c:v>10.28</c:v>
                </c:pt>
                <c:pt idx="30">
                  <c:v>6.34</c:v>
                </c:pt>
                <c:pt idx="31">
                  <c:v>4.88</c:v>
                </c:pt>
                <c:pt idx="32">
                  <c:v>7.91</c:v>
                </c:pt>
                <c:pt idx="33">
                  <c:v>6.26</c:v>
                </c:pt>
                <c:pt idx="34">
                  <c:v>11.51</c:v>
                </c:pt>
                <c:pt idx="35">
                  <c:v>10.73</c:v>
                </c:pt>
                <c:pt idx="36">
                  <c:v>10.65</c:v>
                </c:pt>
                <c:pt idx="37">
                  <c:v>43.5</c:v>
                </c:pt>
                <c:pt idx="38">
                  <c:v>-2.98</c:v>
                </c:pt>
                <c:pt idx="39">
                  <c:v>11.91</c:v>
                </c:pt>
                <c:pt idx="40">
                  <c:v>11.9</c:v>
                </c:pt>
                <c:pt idx="41">
                  <c:v>10.7</c:v>
                </c:pt>
                <c:pt idx="42">
                  <c:v>11.6</c:v>
                </c:pt>
                <c:pt idx="43">
                  <c:v>9.5500000000000007</c:v>
                </c:pt>
                <c:pt idx="44">
                  <c:v>13.87</c:v>
                </c:pt>
                <c:pt idx="45">
                  <c:v>14.29</c:v>
                </c:pt>
                <c:pt idx="46">
                  <c:v>3.92</c:v>
                </c:pt>
                <c:pt idx="47">
                  <c:v>-4.6100000000000003</c:v>
                </c:pt>
                <c:pt idx="48">
                  <c:v>9.2899999999999991</c:v>
                </c:pt>
                <c:pt idx="49">
                  <c:v>-20.65</c:v>
                </c:pt>
                <c:pt idx="50">
                  <c:v>13.99</c:v>
                </c:pt>
                <c:pt idx="51">
                  <c:v>-2.68</c:v>
                </c:pt>
                <c:pt idx="52">
                  <c:v>1.1000000000000001</c:v>
                </c:pt>
                <c:pt idx="53">
                  <c:v>-1.45</c:v>
                </c:pt>
                <c:pt idx="54">
                  <c:v>3.44</c:v>
                </c:pt>
                <c:pt idx="55">
                  <c:v>-0.96</c:v>
                </c:pt>
                <c:pt idx="56">
                  <c:v>-3.19</c:v>
                </c:pt>
                <c:pt idx="57">
                  <c:v>-0.83</c:v>
                </c:pt>
                <c:pt idx="58">
                  <c:v>-1.27</c:v>
                </c:pt>
                <c:pt idx="59">
                  <c:v>8.0500000000000007</c:v>
                </c:pt>
                <c:pt idx="60">
                  <c:v>-2.94</c:v>
                </c:pt>
                <c:pt idx="61">
                  <c:v>-40.61</c:v>
                </c:pt>
                <c:pt idx="62">
                  <c:v>-6.89</c:v>
                </c:pt>
                <c:pt idx="63">
                  <c:v>3.04</c:v>
                </c:pt>
                <c:pt idx="64">
                  <c:v>-3.5</c:v>
                </c:pt>
                <c:pt idx="65">
                  <c:v>0.18</c:v>
                </c:pt>
                <c:pt idx="66">
                  <c:v>6.79</c:v>
                </c:pt>
                <c:pt idx="67">
                  <c:v>9.08</c:v>
                </c:pt>
                <c:pt idx="68">
                  <c:v>9.35</c:v>
                </c:pt>
                <c:pt idx="69">
                  <c:v>10.92</c:v>
                </c:pt>
                <c:pt idx="70">
                  <c:v>20.53</c:v>
                </c:pt>
                <c:pt idx="71">
                  <c:v>18.04</c:v>
                </c:pt>
                <c:pt idx="72">
                  <c:v>24.59</c:v>
                </c:pt>
                <c:pt idx="73">
                  <c:v>154.59</c:v>
                </c:pt>
                <c:pt idx="74">
                  <c:v>30.43</c:v>
                </c:pt>
                <c:pt idx="75">
                  <c:v>32.049999999999997</c:v>
                </c:pt>
                <c:pt idx="76">
                  <c:v>27.7</c:v>
                </c:pt>
                <c:pt idx="77">
                  <c:v>32.03</c:v>
                </c:pt>
                <c:pt idx="78">
                  <c:v>19.18</c:v>
                </c:pt>
                <c:pt idx="79">
                  <c:v>25.41</c:v>
                </c:pt>
                <c:pt idx="80">
                  <c:v>27.93</c:v>
                </c:pt>
                <c:pt idx="81">
                  <c:v>26.81</c:v>
                </c:pt>
                <c:pt idx="82">
                  <c:v>21.68</c:v>
                </c:pt>
                <c:pt idx="83">
                  <c:v>20.78</c:v>
                </c:pt>
                <c:pt idx="84">
                  <c:v>24.1</c:v>
                </c:pt>
                <c:pt idx="85">
                  <c:v>6.2</c:v>
                </c:pt>
                <c:pt idx="86">
                  <c:v>14.5</c:v>
                </c:pt>
                <c:pt idx="87">
                  <c:v>3.7</c:v>
                </c:pt>
                <c:pt idx="88">
                  <c:v>16.7</c:v>
                </c:pt>
                <c:pt idx="89">
                  <c:v>17.899999999999999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2C3-4032-A6C5-CE0361C1804C}"/>
            </c:ext>
          </c:extLst>
        </c:ser>
        <c:ser>
          <c:idx val="1"/>
          <c:order val="1"/>
          <c:tx>
            <c:strRef>
              <c:f>出口金额_当月同比!$C$1</c:f>
              <c:strCache>
                <c:ptCount val="1"/>
                <c:pt idx="0">
                  <c:v>出口金额:累计同比</c:v>
                </c:pt>
              </c:strCache>
            </c:strRef>
          </c:tx>
          <c:spPr>
            <a:ln w="19050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dLbls>
            <c:dLbl>
              <c:idx val="89"/>
              <c:layout>
                <c:manualLayout>
                  <c:x val="-2.178649237472783E-2"/>
                  <c:y val="6.629180848751398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52C3-4032-A6C5-CE0361C1804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出口金额_当月同比!$A$2:$A$91</c:f>
              <c:numCache>
                <c:formatCode>yyyy\-mm;@</c:formatCode>
                <c:ptCount val="90"/>
                <c:pt idx="0">
                  <c:v>42035</c:v>
                </c:pt>
                <c:pt idx="1">
                  <c:v>42063</c:v>
                </c:pt>
                <c:pt idx="2">
                  <c:v>42094</c:v>
                </c:pt>
                <c:pt idx="3">
                  <c:v>42124</c:v>
                </c:pt>
                <c:pt idx="4">
                  <c:v>42155</c:v>
                </c:pt>
                <c:pt idx="5">
                  <c:v>42185</c:v>
                </c:pt>
                <c:pt idx="6">
                  <c:v>42216</c:v>
                </c:pt>
                <c:pt idx="7">
                  <c:v>42247</c:v>
                </c:pt>
                <c:pt idx="8">
                  <c:v>42277</c:v>
                </c:pt>
                <c:pt idx="9">
                  <c:v>42308</c:v>
                </c:pt>
                <c:pt idx="10">
                  <c:v>42338</c:v>
                </c:pt>
                <c:pt idx="11">
                  <c:v>42369</c:v>
                </c:pt>
                <c:pt idx="12">
                  <c:v>42400</c:v>
                </c:pt>
                <c:pt idx="13">
                  <c:v>42429</c:v>
                </c:pt>
                <c:pt idx="14">
                  <c:v>42460</c:v>
                </c:pt>
                <c:pt idx="15">
                  <c:v>42490</c:v>
                </c:pt>
                <c:pt idx="16">
                  <c:v>42521</c:v>
                </c:pt>
                <c:pt idx="17">
                  <c:v>42551</c:v>
                </c:pt>
                <c:pt idx="18">
                  <c:v>42582</c:v>
                </c:pt>
                <c:pt idx="19">
                  <c:v>42613</c:v>
                </c:pt>
                <c:pt idx="20">
                  <c:v>42643</c:v>
                </c:pt>
                <c:pt idx="21">
                  <c:v>42674</c:v>
                </c:pt>
                <c:pt idx="22">
                  <c:v>42704</c:v>
                </c:pt>
                <c:pt idx="23">
                  <c:v>42735</c:v>
                </c:pt>
                <c:pt idx="24">
                  <c:v>42766</c:v>
                </c:pt>
                <c:pt idx="25">
                  <c:v>42794</c:v>
                </c:pt>
                <c:pt idx="26">
                  <c:v>42825</c:v>
                </c:pt>
                <c:pt idx="27">
                  <c:v>42855</c:v>
                </c:pt>
                <c:pt idx="28">
                  <c:v>42886</c:v>
                </c:pt>
                <c:pt idx="29">
                  <c:v>42916</c:v>
                </c:pt>
                <c:pt idx="30">
                  <c:v>42947</c:v>
                </c:pt>
                <c:pt idx="31">
                  <c:v>42978</c:v>
                </c:pt>
                <c:pt idx="32">
                  <c:v>43008</c:v>
                </c:pt>
                <c:pt idx="33">
                  <c:v>43039</c:v>
                </c:pt>
                <c:pt idx="34">
                  <c:v>43069</c:v>
                </c:pt>
                <c:pt idx="35">
                  <c:v>43100</c:v>
                </c:pt>
                <c:pt idx="36">
                  <c:v>43131</c:v>
                </c:pt>
                <c:pt idx="37">
                  <c:v>43159</c:v>
                </c:pt>
                <c:pt idx="38">
                  <c:v>43190</c:v>
                </c:pt>
                <c:pt idx="39">
                  <c:v>43220</c:v>
                </c:pt>
                <c:pt idx="40">
                  <c:v>43251</c:v>
                </c:pt>
                <c:pt idx="41">
                  <c:v>43281</c:v>
                </c:pt>
                <c:pt idx="42">
                  <c:v>43312</c:v>
                </c:pt>
                <c:pt idx="43">
                  <c:v>43343</c:v>
                </c:pt>
                <c:pt idx="44">
                  <c:v>43373</c:v>
                </c:pt>
                <c:pt idx="45">
                  <c:v>43404</c:v>
                </c:pt>
                <c:pt idx="46">
                  <c:v>43434</c:v>
                </c:pt>
                <c:pt idx="47">
                  <c:v>43465</c:v>
                </c:pt>
                <c:pt idx="48">
                  <c:v>43496</c:v>
                </c:pt>
                <c:pt idx="49">
                  <c:v>43524</c:v>
                </c:pt>
                <c:pt idx="50">
                  <c:v>43555</c:v>
                </c:pt>
                <c:pt idx="51">
                  <c:v>43585</c:v>
                </c:pt>
                <c:pt idx="52">
                  <c:v>43616</c:v>
                </c:pt>
                <c:pt idx="53">
                  <c:v>43646</c:v>
                </c:pt>
                <c:pt idx="54">
                  <c:v>43677</c:v>
                </c:pt>
                <c:pt idx="55">
                  <c:v>43708</c:v>
                </c:pt>
                <c:pt idx="56">
                  <c:v>43738</c:v>
                </c:pt>
                <c:pt idx="57">
                  <c:v>43769</c:v>
                </c:pt>
                <c:pt idx="58">
                  <c:v>43799</c:v>
                </c:pt>
                <c:pt idx="59">
                  <c:v>43830</c:v>
                </c:pt>
                <c:pt idx="60">
                  <c:v>43861</c:v>
                </c:pt>
                <c:pt idx="61">
                  <c:v>43890</c:v>
                </c:pt>
                <c:pt idx="62">
                  <c:v>43921</c:v>
                </c:pt>
                <c:pt idx="63">
                  <c:v>43951</c:v>
                </c:pt>
                <c:pt idx="64">
                  <c:v>43982</c:v>
                </c:pt>
                <c:pt idx="65">
                  <c:v>44012</c:v>
                </c:pt>
                <c:pt idx="66">
                  <c:v>44043</c:v>
                </c:pt>
                <c:pt idx="67">
                  <c:v>44074</c:v>
                </c:pt>
                <c:pt idx="68">
                  <c:v>44104</c:v>
                </c:pt>
                <c:pt idx="69">
                  <c:v>44135</c:v>
                </c:pt>
                <c:pt idx="70">
                  <c:v>44165</c:v>
                </c:pt>
                <c:pt idx="71">
                  <c:v>44196</c:v>
                </c:pt>
                <c:pt idx="72">
                  <c:v>44227</c:v>
                </c:pt>
                <c:pt idx="73">
                  <c:v>44255</c:v>
                </c:pt>
                <c:pt idx="74">
                  <c:v>44286</c:v>
                </c:pt>
                <c:pt idx="75">
                  <c:v>44316</c:v>
                </c:pt>
                <c:pt idx="76">
                  <c:v>44347</c:v>
                </c:pt>
                <c:pt idx="77">
                  <c:v>44377</c:v>
                </c:pt>
                <c:pt idx="78">
                  <c:v>44408</c:v>
                </c:pt>
                <c:pt idx="79">
                  <c:v>44439</c:v>
                </c:pt>
                <c:pt idx="80">
                  <c:v>44469</c:v>
                </c:pt>
                <c:pt idx="81">
                  <c:v>44500</c:v>
                </c:pt>
                <c:pt idx="82">
                  <c:v>44530</c:v>
                </c:pt>
                <c:pt idx="83">
                  <c:v>44561</c:v>
                </c:pt>
                <c:pt idx="84">
                  <c:v>44592</c:v>
                </c:pt>
                <c:pt idx="85">
                  <c:v>44620</c:v>
                </c:pt>
                <c:pt idx="86">
                  <c:v>44651</c:v>
                </c:pt>
                <c:pt idx="87">
                  <c:v>44681</c:v>
                </c:pt>
                <c:pt idx="88">
                  <c:v>44712</c:v>
                </c:pt>
                <c:pt idx="89">
                  <c:v>44742</c:v>
                </c:pt>
              </c:numCache>
            </c:numRef>
          </c:cat>
          <c:val>
            <c:numRef>
              <c:f>出口金额_当月同比!$C$2:$C$91</c:f>
              <c:numCache>
                <c:formatCode>#,##0.00</c:formatCode>
                <c:ptCount val="90"/>
                <c:pt idx="0">
                  <c:v>-3.46</c:v>
                </c:pt>
                <c:pt idx="1">
                  <c:v>14.87</c:v>
                </c:pt>
                <c:pt idx="2">
                  <c:v>4.47</c:v>
                </c:pt>
                <c:pt idx="3">
                  <c:v>1.39</c:v>
                </c:pt>
                <c:pt idx="4">
                  <c:v>0.3</c:v>
                </c:pt>
                <c:pt idx="5">
                  <c:v>0.51</c:v>
                </c:pt>
                <c:pt idx="6">
                  <c:v>-1.1100000000000001</c:v>
                </c:pt>
                <c:pt idx="7">
                  <c:v>-1.78</c:v>
                </c:pt>
                <c:pt idx="8">
                  <c:v>-2.06</c:v>
                </c:pt>
                <c:pt idx="9">
                  <c:v>-2.6</c:v>
                </c:pt>
                <c:pt idx="10">
                  <c:v>-3.05</c:v>
                </c:pt>
                <c:pt idx="11">
                  <c:v>-2.94</c:v>
                </c:pt>
                <c:pt idx="12">
                  <c:v>-15.25</c:v>
                </c:pt>
                <c:pt idx="13">
                  <c:v>-21.07</c:v>
                </c:pt>
                <c:pt idx="14">
                  <c:v>-13.03</c:v>
                </c:pt>
                <c:pt idx="15">
                  <c:v>-11.04</c:v>
                </c:pt>
                <c:pt idx="16">
                  <c:v>-10.16</c:v>
                </c:pt>
                <c:pt idx="17">
                  <c:v>-9.57</c:v>
                </c:pt>
                <c:pt idx="18">
                  <c:v>-9.09</c:v>
                </c:pt>
                <c:pt idx="19">
                  <c:v>-8.3699999999999992</c:v>
                </c:pt>
                <c:pt idx="20">
                  <c:v>-8.6300000000000008</c:v>
                </c:pt>
                <c:pt idx="21">
                  <c:v>-8.56</c:v>
                </c:pt>
                <c:pt idx="22">
                  <c:v>-7.89</c:v>
                </c:pt>
                <c:pt idx="23">
                  <c:v>-7.73</c:v>
                </c:pt>
                <c:pt idx="24">
                  <c:v>6.42</c:v>
                </c:pt>
                <c:pt idx="25">
                  <c:v>2.75</c:v>
                </c:pt>
                <c:pt idx="26">
                  <c:v>7.21</c:v>
                </c:pt>
                <c:pt idx="27">
                  <c:v>7.05</c:v>
                </c:pt>
                <c:pt idx="28">
                  <c:v>7.18</c:v>
                </c:pt>
                <c:pt idx="29">
                  <c:v>7.75</c:v>
                </c:pt>
                <c:pt idx="30">
                  <c:v>7.53</c:v>
                </c:pt>
                <c:pt idx="31">
                  <c:v>7.15</c:v>
                </c:pt>
                <c:pt idx="32">
                  <c:v>7.24</c:v>
                </c:pt>
                <c:pt idx="33">
                  <c:v>7.14</c:v>
                </c:pt>
                <c:pt idx="34">
                  <c:v>7.59</c:v>
                </c:pt>
                <c:pt idx="35">
                  <c:v>7.9</c:v>
                </c:pt>
                <c:pt idx="36">
                  <c:v>10.65</c:v>
                </c:pt>
                <c:pt idx="37">
                  <c:v>23.7</c:v>
                </c:pt>
                <c:pt idx="38">
                  <c:v>13.7</c:v>
                </c:pt>
                <c:pt idx="39">
                  <c:v>13.22</c:v>
                </c:pt>
                <c:pt idx="40">
                  <c:v>12.92</c:v>
                </c:pt>
                <c:pt idx="41">
                  <c:v>12.51</c:v>
                </c:pt>
                <c:pt idx="42">
                  <c:v>12.37</c:v>
                </c:pt>
                <c:pt idx="43">
                  <c:v>11.97</c:v>
                </c:pt>
                <c:pt idx="44">
                  <c:v>12.21</c:v>
                </c:pt>
                <c:pt idx="45">
                  <c:v>12.42</c:v>
                </c:pt>
                <c:pt idx="46">
                  <c:v>11.52</c:v>
                </c:pt>
                <c:pt idx="47">
                  <c:v>9.8699999999999992</c:v>
                </c:pt>
                <c:pt idx="48">
                  <c:v>9.2899999999999991</c:v>
                </c:pt>
                <c:pt idx="49">
                  <c:v>-4.51</c:v>
                </c:pt>
                <c:pt idx="50">
                  <c:v>1.41</c:v>
                </c:pt>
                <c:pt idx="51">
                  <c:v>0.31</c:v>
                </c:pt>
                <c:pt idx="52">
                  <c:v>0.49</c:v>
                </c:pt>
                <c:pt idx="53">
                  <c:v>0.13</c:v>
                </c:pt>
                <c:pt idx="54">
                  <c:v>0.64</c:v>
                </c:pt>
                <c:pt idx="55">
                  <c:v>0.43</c:v>
                </c:pt>
                <c:pt idx="56">
                  <c:v>-0.02</c:v>
                </c:pt>
                <c:pt idx="57">
                  <c:v>-0.11</c:v>
                </c:pt>
                <c:pt idx="58">
                  <c:v>-0.22</c:v>
                </c:pt>
                <c:pt idx="59">
                  <c:v>0.51</c:v>
                </c:pt>
                <c:pt idx="60">
                  <c:v>-2.94</c:v>
                </c:pt>
                <c:pt idx="61">
                  <c:v>-17.37</c:v>
                </c:pt>
                <c:pt idx="62">
                  <c:v>-13.6</c:v>
                </c:pt>
                <c:pt idx="63">
                  <c:v>-9.2799999999999994</c:v>
                </c:pt>
                <c:pt idx="64">
                  <c:v>-7.99</c:v>
                </c:pt>
                <c:pt idx="65">
                  <c:v>-6.51</c:v>
                </c:pt>
                <c:pt idx="66">
                  <c:v>-4.3899999999999997</c:v>
                </c:pt>
                <c:pt idx="67">
                  <c:v>-2.59</c:v>
                </c:pt>
                <c:pt idx="68">
                  <c:v>-1.17</c:v>
                </c:pt>
                <c:pt idx="69">
                  <c:v>0.1</c:v>
                </c:pt>
                <c:pt idx="70">
                  <c:v>2.1</c:v>
                </c:pt>
                <c:pt idx="71">
                  <c:v>3.62</c:v>
                </c:pt>
                <c:pt idx="72">
                  <c:v>24.59</c:v>
                </c:pt>
                <c:pt idx="73">
                  <c:v>60.38</c:v>
                </c:pt>
                <c:pt idx="74">
                  <c:v>48.78</c:v>
                </c:pt>
                <c:pt idx="75">
                  <c:v>43.84</c:v>
                </c:pt>
                <c:pt idx="76">
                  <c:v>40.07</c:v>
                </c:pt>
                <c:pt idx="77">
                  <c:v>38.51</c:v>
                </c:pt>
                <c:pt idx="78">
                  <c:v>35.07</c:v>
                </c:pt>
                <c:pt idx="79">
                  <c:v>33.619999999999997</c:v>
                </c:pt>
                <c:pt idx="80">
                  <c:v>32.869999999999997</c:v>
                </c:pt>
                <c:pt idx="81">
                  <c:v>32.17</c:v>
                </c:pt>
                <c:pt idx="82">
                  <c:v>30.96</c:v>
                </c:pt>
                <c:pt idx="83">
                  <c:v>29.85</c:v>
                </c:pt>
                <c:pt idx="84">
                  <c:v>24.1</c:v>
                </c:pt>
                <c:pt idx="85">
                  <c:v>16.3</c:v>
                </c:pt>
                <c:pt idx="86">
                  <c:v>15.7</c:v>
                </c:pt>
                <c:pt idx="87">
                  <c:v>12.4</c:v>
                </c:pt>
                <c:pt idx="88">
                  <c:v>13.3</c:v>
                </c:pt>
                <c:pt idx="89">
                  <c:v>14.2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2C3-4032-A6C5-CE0361C180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6694672"/>
        <c:axId val="296695504"/>
      </c:lineChart>
      <c:dateAx>
        <c:axId val="296694672"/>
        <c:scaling>
          <c:orientation val="minMax"/>
        </c:scaling>
        <c:delete val="0"/>
        <c:axPos val="b"/>
        <c:numFmt formatCode="yyyy\-mm;@" sourceLinked="1"/>
        <c:majorTickMark val="out"/>
        <c:minorTickMark val="none"/>
        <c:tickLblPos val="low"/>
        <c:spPr>
          <a:noFill/>
          <a:ln w="9525" cap="flat" cmpd="sng" algn="ctr">
            <a:solidFill>
              <a:srgbClr val="FF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296695504"/>
        <c:crosses val="autoZero"/>
        <c:auto val="1"/>
        <c:lblOffset val="100"/>
        <c:baseTimeUnit val="months"/>
      </c:dateAx>
      <c:valAx>
        <c:axId val="296695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296694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海关货运监管业务_出口货运量_当月同比!$B$1</c:f>
              <c:strCache>
                <c:ptCount val="1"/>
                <c:pt idx="0">
                  <c:v>出口货运量:当月同比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海关货运监管业务_出口货运量_当月同比!$A$2:$A$89</c:f>
              <c:numCache>
                <c:formatCode>yyyy\-mm;@</c:formatCode>
                <c:ptCount val="88"/>
                <c:pt idx="0">
                  <c:v>42035</c:v>
                </c:pt>
                <c:pt idx="1">
                  <c:v>42063</c:v>
                </c:pt>
                <c:pt idx="2">
                  <c:v>42094</c:v>
                </c:pt>
                <c:pt idx="3">
                  <c:v>42124</c:v>
                </c:pt>
                <c:pt idx="4">
                  <c:v>42155</c:v>
                </c:pt>
                <c:pt idx="5">
                  <c:v>42185</c:v>
                </c:pt>
                <c:pt idx="6">
                  <c:v>42216</c:v>
                </c:pt>
                <c:pt idx="7">
                  <c:v>42247</c:v>
                </c:pt>
                <c:pt idx="8">
                  <c:v>42277</c:v>
                </c:pt>
                <c:pt idx="9">
                  <c:v>42308</c:v>
                </c:pt>
                <c:pt idx="10">
                  <c:v>42338</c:v>
                </c:pt>
                <c:pt idx="11">
                  <c:v>42369</c:v>
                </c:pt>
                <c:pt idx="12">
                  <c:v>42400</c:v>
                </c:pt>
                <c:pt idx="13">
                  <c:v>42429</c:v>
                </c:pt>
                <c:pt idx="14">
                  <c:v>42460</c:v>
                </c:pt>
                <c:pt idx="15">
                  <c:v>42490</c:v>
                </c:pt>
                <c:pt idx="16">
                  <c:v>42521</c:v>
                </c:pt>
                <c:pt idx="17">
                  <c:v>42551</c:v>
                </c:pt>
                <c:pt idx="18">
                  <c:v>42582</c:v>
                </c:pt>
                <c:pt idx="19">
                  <c:v>42613</c:v>
                </c:pt>
                <c:pt idx="20">
                  <c:v>42643</c:v>
                </c:pt>
                <c:pt idx="21">
                  <c:v>42674</c:v>
                </c:pt>
                <c:pt idx="22">
                  <c:v>42704</c:v>
                </c:pt>
                <c:pt idx="23">
                  <c:v>42735</c:v>
                </c:pt>
                <c:pt idx="24">
                  <c:v>42766</c:v>
                </c:pt>
                <c:pt idx="25">
                  <c:v>42794</c:v>
                </c:pt>
                <c:pt idx="26">
                  <c:v>42825</c:v>
                </c:pt>
                <c:pt idx="27">
                  <c:v>42855</c:v>
                </c:pt>
                <c:pt idx="28">
                  <c:v>42886</c:v>
                </c:pt>
                <c:pt idx="29">
                  <c:v>42916</c:v>
                </c:pt>
                <c:pt idx="30">
                  <c:v>42947</c:v>
                </c:pt>
                <c:pt idx="31">
                  <c:v>42978</c:v>
                </c:pt>
                <c:pt idx="32">
                  <c:v>43008</c:v>
                </c:pt>
                <c:pt idx="33">
                  <c:v>43039</c:v>
                </c:pt>
                <c:pt idx="34">
                  <c:v>43069</c:v>
                </c:pt>
                <c:pt idx="35">
                  <c:v>43100</c:v>
                </c:pt>
                <c:pt idx="36">
                  <c:v>43131</c:v>
                </c:pt>
                <c:pt idx="37">
                  <c:v>43159</c:v>
                </c:pt>
                <c:pt idx="38">
                  <c:v>43190</c:v>
                </c:pt>
                <c:pt idx="39">
                  <c:v>43220</c:v>
                </c:pt>
                <c:pt idx="40">
                  <c:v>43251</c:v>
                </c:pt>
                <c:pt idx="41">
                  <c:v>43281</c:v>
                </c:pt>
                <c:pt idx="42">
                  <c:v>43312</c:v>
                </c:pt>
                <c:pt idx="43">
                  <c:v>43343</c:v>
                </c:pt>
                <c:pt idx="44">
                  <c:v>43373</c:v>
                </c:pt>
                <c:pt idx="45">
                  <c:v>43404</c:v>
                </c:pt>
                <c:pt idx="46">
                  <c:v>43434</c:v>
                </c:pt>
                <c:pt idx="47">
                  <c:v>43465</c:v>
                </c:pt>
                <c:pt idx="48">
                  <c:v>43496</c:v>
                </c:pt>
                <c:pt idx="49">
                  <c:v>43524</c:v>
                </c:pt>
                <c:pt idx="50">
                  <c:v>43555</c:v>
                </c:pt>
                <c:pt idx="51">
                  <c:v>43585</c:v>
                </c:pt>
                <c:pt idx="52">
                  <c:v>43616</c:v>
                </c:pt>
                <c:pt idx="53">
                  <c:v>43646</c:v>
                </c:pt>
                <c:pt idx="54">
                  <c:v>43677</c:v>
                </c:pt>
                <c:pt idx="55">
                  <c:v>43708</c:v>
                </c:pt>
                <c:pt idx="56">
                  <c:v>43738</c:v>
                </c:pt>
                <c:pt idx="57">
                  <c:v>43769</c:v>
                </c:pt>
                <c:pt idx="58">
                  <c:v>43799</c:v>
                </c:pt>
                <c:pt idx="59">
                  <c:v>43830</c:v>
                </c:pt>
                <c:pt idx="60">
                  <c:v>43890</c:v>
                </c:pt>
                <c:pt idx="61">
                  <c:v>43921</c:v>
                </c:pt>
                <c:pt idx="62">
                  <c:v>43951</c:v>
                </c:pt>
                <c:pt idx="63">
                  <c:v>43982</c:v>
                </c:pt>
                <c:pt idx="64">
                  <c:v>44012</c:v>
                </c:pt>
                <c:pt idx="65">
                  <c:v>44043</c:v>
                </c:pt>
                <c:pt idx="66">
                  <c:v>44074</c:v>
                </c:pt>
                <c:pt idx="67">
                  <c:v>44104</c:v>
                </c:pt>
                <c:pt idx="68">
                  <c:v>44135</c:v>
                </c:pt>
                <c:pt idx="69">
                  <c:v>44165</c:v>
                </c:pt>
                <c:pt idx="70">
                  <c:v>44196</c:v>
                </c:pt>
                <c:pt idx="71">
                  <c:v>44255</c:v>
                </c:pt>
                <c:pt idx="72">
                  <c:v>44286</c:v>
                </c:pt>
                <c:pt idx="73">
                  <c:v>44316</c:v>
                </c:pt>
                <c:pt idx="74">
                  <c:v>44347</c:v>
                </c:pt>
                <c:pt idx="75">
                  <c:v>44377</c:v>
                </c:pt>
                <c:pt idx="76">
                  <c:v>44408</c:v>
                </c:pt>
                <c:pt idx="77">
                  <c:v>44439</c:v>
                </c:pt>
                <c:pt idx="78">
                  <c:v>44469</c:v>
                </c:pt>
                <c:pt idx="79">
                  <c:v>44500</c:v>
                </c:pt>
                <c:pt idx="80">
                  <c:v>44530</c:v>
                </c:pt>
                <c:pt idx="81">
                  <c:v>44561</c:v>
                </c:pt>
                <c:pt idx="82">
                  <c:v>44592</c:v>
                </c:pt>
                <c:pt idx="83">
                  <c:v>44620</c:v>
                </c:pt>
                <c:pt idx="84">
                  <c:v>44651</c:v>
                </c:pt>
                <c:pt idx="85">
                  <c:v>44681</c:v>
                </c:pt>
                <c:pt idx="86">
                  <c:v>44712</c:v>
                </c:pt>
                <c:pt idx="87">
                  <c:v>44742</c:v>
                </c:pt>
              </c:numCache>
            </c:numRef>
          </c:cat>
          <c:val>
            <c:numRef>
              <c:f>海关货运监管业务_出口货运量_当月同比!$B$2:$B$89</c:f>
              <c:numCache>
                <c:formatCode>#,##0.00</c:formatCode>
                <c:ptCount val="88"/>
                <c:pt idx="0">
                  <c:v>6.7</c:v>
                </c:pt>
                <c:pt idx="1">
                  <c:v>2.5</c:v>
                </c:pt>
                <c:pt idx="2">
                  <c:v>4.9000000000000004</c:v>
                </c:pt>
                <c:pt idx="3">
                  <c:v>9.1999999999999993</c:v>
                </c:pt>
                <c:pt idx="4">
                  <c:v>9.4</c:v>
                </c:pt>
                <c:pt idx="5">
                  <c:v>15.8</c:v>
                </c:pt>
                <c:pt idx="6">
                  <c:v>21.1</c:v>
                </c:pt>
                <c:pt idx="7">
                  <c:v>18.100000000000001</c:v>
                </c:pt>
                <c:pt idx="8">
                  <c:v>29.6</c:v>
                </c:pt>
                <c:pt idx="9">
                  <c:v>-17.2</c:v>
                </c:pt>
                <c:pt idx="10">
                  <c:v>-10.4</c:v>
                </c:pt>
                <c:pt idx="11">
                  <c:v>-22.2</c:v>
                </c:pt>
                <c:pt idx="12">
                  <c:v>-7.7</c:v>
                </c:pt>
                <c:pt idx="13">
                  <c:v>6.8</c:v>
                </c:pt>
                <c:pt idx="14">
                  <c:v>2.7</c:v>
                </c:pt>
                <c:pt idx="15">
                  <c:v>-24.3</c:v>
                </c:pt>
                <c:pt idx="16">
                  <c:v>-3.8</c:v>
                </c:pt>
                <c:pt idx="17">
                  <c:v>-8.3000000000000007</c:v>
                </c:pt>
                <c:pt idx="18">
                  <c:v>-18.2</c:v>
                </c:pt>
                <c:pt idx="19">
                  <c:v>0.5</c:v>
                </c:pt>
                <c:pt idx="20">
                  <c:v>-18.7</c:v>
                </c:pt>
                <c:pt idx="21">
                  <c:v>-11.6</c:v>
                </c:pt>
                <c:pt idx="22">
                  <c:v>-8.6</c:v>
                </c:pt>
                <c:pt idx="23">
                  <c:v>-13.7</c:v>
                </c:pt>
                <c:pt idx="24">
                  <c:v>5.4</c:v>
                </c:pt>
                <c:pt idx="25">
                  <c:v>-8.5</c:v>
                </c:pt>
                <c:pt idx="26">
                  <c:v>-4.0999999999999996</c:v>
                </c:pt>
                <c:pt idx="27">
                  <c:v>34.6</c:v>
                </c:pt>
                <c:pt idx="28">
                  <c:v>-4.0999999999999996</c:v>
                </c:pt>
                <c:pt idx="29">
                  <c:v>25.5</c:v>
                </c:pt>
                <c:pt idx="30">
                  <c:v>-4</c:v>
                </c:pt>
                <c:pt idx="31">
                  <c:v>-8.6999999999999993</c:v>
                </c:pt>
                <c:pt idx="32">
                  <c:v>-10.4</c:v>
                </c:pt>
                <c:pt idx="33">
                  <c:v>-5.5</c:v>
                </c:pt>
                <c:pt idx="34">
                  <c:v>13.5</c:v>
                </c:pt>
                <c:pt idx="35">
                  <c:v>30.7</c:v>
                </c:pt>
                <c:pt idx="36">
                  <c:v>-1.8</c:v>
                </c:pt>
                <c:pt idx="37">
                  <c:v>3.6</c:v>
                </c:pt>
                <c:pt idx="38">
                  <c:v>2</c:v>
                </c:pt>
                <c:pt idx="39">
                  <c:v>-0.7</c:v>
                </c:pt>
                <c:pt idx="40">
                  <c:v>8</c:v>
                </c:pt>
                <c:pt idx="41">
                  <c:v>-2.4</c:v>
                </c:pt>
                <c:pt idx="42">
                  <c:v>32</c:v>
                </c:pt>
                <c:pt idx="43">
                  <c:v>19.8</c:v>
                </c:pt>
                <c:pt idx="44">
                  <c:v>32.1</c:v>
                </c:pt>
                <c:pt idx="45">
                  <c:v>-4.5999999999999996</c:v>
                </c:pt>
                <c:pt idx="46">
                  <c:v>-5.6</c:v>
                </c:pt>
                <c:pt idx="47">
                  <c:v>-7.3</c:v>
                </c:pt>
                <c:pt idx="48">
                  <c:v>8.8000000000000007</c:v>
                </c:pt>
                <c:pt idx="49">
                  <c:v>4</c:v>
                </c:pt>
                <c:pt idx="50">
                  <c:v>5.2</c:v>
                </c:pt>
                <c:pt idx="51">
                  <c:v>-4.8</c:v>
                </c:pt>
                <c:pt idx="52">
                  <c:v>-6.8</c:v>
                </c:pt>
                <c:pt idx="53">
                  <c:v>-13.3</c:v>
                </c:pt>
                <c:pt idx="54">
                  <c:v>-7.6</c:v>
                </c:pt>
                <c:pt idx="55">
                  <c:v>-12.5</c:v>
                </c:pt>
                <c:pt idx="56">
                  <c:v>-6.4</c:v>
                </c:pt>
                <c:pt idx="57">
                  <c:v>25.8</c:v>
                </c:pt>
                <c:pt idx="58">
                  <c:v>9.5</c:v>
                </c:pt>
                <c:pt idx="59">
                  <c:v>6.2</c:v>
                </c:pt>
                <c:pt idx="61">
                  <c:v>2.4</c:v>
                </c:pt>
                <c:pt idx="62">
                  <c:v>8.1</c:v>
                </c:pt>
                <c:pt idx="63">
                  <c:v>1.7</c:v>
                </c:pt>
                <c:pt idx="64">
                  <c:v>11</c:v>
                </c:pt>
                <c:pt idx="65">
                  <c:v>-2.2000000000000002</c:v>
                </c:pt>
                <c:pt idx="66">
                  <c:v>14.9</c:v>
                </c:pt>
                <c:pt idx="67">
                  <c:v>11.7</c:v>
                </c:pt>
                <c:pt idx="68">
                  <c:v>7.9</c:v>
                </c:pt>
                <c:pt idx="69">
                  <c:v>-0.2</c:v>
                </c:pt>
                <c:pt idx="70">
                  <c:v>0.7</c:v>
                </c:pt>
                <c:pt idx="71">
                  <c:v>23.1</c:v>
                </c:pt>
                <c:pt idx="72">
                  <c:v>6.2</c:v>
                </c:pt>
                <c:pt idx="73">
                  <c:v>6.3</c:v>
                </c:pt>
                <c:pt idx="74">
                  <c:v>12</c:v>
                </c:pt>
                <c:pt idx="75">
                  <c:v>13.5</c:v>
                </c:pt>
                <c:pt idx="76">
                  <c:v>17.5</c:v>
                </c:pt>
                <c:pt idx="77">
                  <c:v>3.4</c:v>
                </c:pt>
                <c:pt idx="78">
                  <c:v>1.4</c:v>
                </c:pt>
                <c:pt idx="79">
                  <c:v>0.8</c:v>
                </c:pt>
                <c:pt idx="80">
                  <c:v>-0.5</c:v>
                </c:pt>
                <c:pt idx="81">
                  <c:v>-11.1</c:v>
                </c:pt>
                <c:pt idx="82">
                  <c:v>3.3</c:v>
                </c:pt>
                <c:pt idx="83">
                  <c:v>-10.6</c:v>
                </c:pt>
                <c:pt idx="84">
                  <c:v>-8.9</c:v>
                </c:pt>
                <c:pt idx="85">
                  <c:v>-11.3</c:v>
                </c:pt>
                <c:pt idx="86">
                  <c:v>1.1000000000000001</c:v>
                </c:pt>
                <c:pt idx="87">
                  <c:v>-5.8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C0A-4506-835B-C4CB14C3F526}"/>
            </c:ext>
          </c:extLst>
        </c:ser>
        <c:ser>
          <c:idx val="1"/>
          <c:order val="1"/>
          <c:tx>
            <c:strRef>
              <c:f>海关货运监管业务_出口货运量_当月同比!$C$1</c:f>
              <c:strCache>
                <c:ptCount val="1"/>
                <c:pt idx="0">
                  <c:v>出口货运量:累计同比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87"/>
              <c:layout>
                <c:manualLayout>
                  <c:x val="-4.1884813118747005E-2"/>
                  <c:y val="0.1089079710866300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cs"/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7C0A-4506-835B-C4CB14C3F52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海关货运监管业务_出口货运量_当月同比!$A$2:$A$89</c:f>
              <c:numCache>
                <c:formatCode>yyyy\-mm;@</c:formatCode>
                <c:ptCount val="88"/>
                <c:pt idx="0">
                  <c:v>42035</c:v>
                </c:pt>
                <c:pt idx="1">
                  <c:v>42063</c:v>
                </c:pt>
                <c:pt idx="2">
                  <c:v>42094</c:v>
                </c:pt>
                <c:pt idx="3">
                  <c:v>42124</c:v>
                </c:pt>
                <c:pt idx="4">
                  <c:v>42155</c:v>
                </c:pt>
                <c:pt idx="5">
                  <c:v>42185</c:v>
                </c:pt>
                <c:pt idx="6">
                  <c:v>42216</c:v>
                </c:pt>
                <c:pt idx="7">
                  <c:v>42247</c:v>
                </c:pt>
                <c:pt idx="8">
                  <c:v>42277</c:v>
                </c:pt>
                <c:pt idx="9">
                  <c:v>42308</c:v>
                </c:pt>
                <c:pt idx="10">
                  <c:v>42338</c:v>
                </c:pt>
                <c:pt idx="11">
                  <c:v>42369</c:v>
                </c:pt>
                <c:pt idx="12">
                  <c:v>42400</c:v>
                </c:pt>
                <c:pt idx="13">
                  <c:v>42429</c:v>
                </c:pt>
                <c:pt idx="14">
                  <c:v>42460</c:v>
                </c:pt>
                <c:pt idx="15">
                  <c:v>42490</c:v>
                </c:pt>
                <c:pt idx="16">
                  <c:v>42521</c:v>
                </c:pt>
                <c:pt idx="17">
                  <c:v>42551</c:v>
                </c:pt>
                <c:pt idx="18">
                  <c:v>42582</c:v>
                </c:pt>
                <c:pt idx="19">
                  <c:v>42613</c:v>
                </c:pt>
                <c:pt idx="20">
                  <c:v>42643</c:v>
                </c:pt>
                <c:pt idx="21">
                  <c:v>42674</c:v>
                </c:pt>
                <c:pt idx="22">
                  <c:v>42704</c:v>
                </c:pt>
                <c:pt idx="23">
                  <c:v>42735</c:v>
                </c:pt>
                <c:pt idx="24">
                  <c:v>42766</c:v>
                </c:pt>
                <c:pt idx="25">
                  <c:v>42794</c:v>
                </c:pt>
                <c:pt idx="26">
                  <c:v>42825</c:v>
                </c:pt>
                <c:pt idx="27">
                  <c:v>42855</c:v>
                </c:pt>
                <c:pt idx="28">
                  <c:v>42886</c:v>
                </c:pt>
                <c:pt idx="29">
                  <c:v>42916</c:v>
                </c:pt>
                <c:pt idx="30">
                  <c:v>42947</c:v>
                </c:pt>
                <c:pt idx="31">
                  <c:v>42978</c:v>
                </c:pt>
                <c:pt idx="32">
                  <c:v>43008</c:v>
                </c:pt>
                <c:pt idx="33">
                  <c:v>43039</c:v>
                </c:pt>
                <c:pt idx="34">
                  <c:v>43069</c:v>
                </c:pt>
                <c:pt idx="35">
                  <c:v>43100</c:v>
                </c:pt>
                <c:pt idx="36">
                  <c:v>43131</c:v>
                </c:pt>
                <c:pt idx="37">
                  <c:v>43159</c:v>
                </c:pt>
                <c:pt idx="38">
                  <c:v>43190</c:v>
                </c:pt>
                <c:pt idx="39">
                  <c:v>43220</c:v>
                </c:pt>
                <c:pt idx="40">
                  <c:v>43251</c:v>
                </c:pt>
                <c:pt idx="41">
                  <c:v>43281</c:v>
                </c:pt>
                <c:pt idx="42">
                  <c:v>43312</c:v>
                </c:pt>
                <c:pt idx="43">
                  <c:v>43343</c:v>
                </c:pt>
                <c:pt idx="44">
                  <c:v>43373</c:v>
                </c:pt>
                <c:pt idx="45">
                  <c:v>43404</c:v>
                </c:pt>
                <c:pt idx="46">
                  <c:v>43434</c:v>
                </c:pt>
                <c:pt idx="47">
                  <c:v>43465</c:v>
                </c:pt>
                <c:pt idx="48">
                  <c:v>43496</c:v>
                </c:pt>
                <c:pt idx="49">
                  <c:v>43524</c:v>
                </c:pt>
                <c:pt idx="50">
                  <c:v>43555</c:v>
                </c:pt>
                <c:pt idx="51">
                  <c:v>43585</c:v>
                </c:pt>
                <c:pt idx="52">
                  <c:v>43616</c:v>
                </c:pt>
                <c:pt idx="53">
                  <c:v>43646</c:v>
                </c:pt>
                <c:pt idx="54">
                  <c:v>43677</c:v>
                </c:pt>
                <c:pt idx="55">
                  <c:v>43708</c:v>
                </c:pt>
                <c:pt idx="56">
                  <c:v>43738</c:v>
                </c:pt>
                <c:pt idx="57">
                  <c:v>43769</c:v>
                </c:pt>
                <c:pt idx="58">
                  <c:v>43799</c:v>
                </c:pt>
                <c:pt idx="59">
                  <c:v>43830</c:v>
                </c:pt>
                <c:pt idx="60">
                  <c:v>43890</c:v>
                </c:pt>
                <c:pt idx="61">
                  <c:v>43921</c:v>
                </c:pt>
                <c:pt idx="62">
                  <c:v>43951</c:v>
                </c:pt>
                <c:pt idx="63">
                  <c:v>43982</c:v>
                </c:pt>
                <c:pt idx="64">
                  <c:v>44012</c:v>
                </c:pt>
                <c:pt idx="65">
                  <c:v>44043</c:v>
                </c:pt>
                <c:pt idx="66">
                  <c:v>44074</c:v>
                </c:pt>
                <c:pt idx="67">
                  <c:v>44104</c:v>
                </c:pt>
                <c:pt idx="68">
                  <c:v>44135</c:v>
                </c:pt>
                <c:pt idx="69">
                  <c:v>44165</c:v>
                </c:pt>
                <c:pt idx="70">
                  <c:v>44196</c:v>
                </c:pt>
                <c:pt idx="71">
                  <c:v>44255</c:v>
                </c:pt>
                <c:pt idx="72">
                  <c:v>44286</c:v>
                </c:pt>
                <c:pt idx="73">
                  <c:v>44316</c:v>
                </c:pt>
                <c:pt idx="74">
                  <c:v>44347</c:v>
                </c:pt>
                <c:pt idx="75">
                  <c:v>44377</c:v>
                </c:pt>
                <c:pt idx="76">
                  <c:v>44408</c:v>
                </c:pt>
                <c:pt idx="77">
                  <c:v>44439</c:v>
                </c:pt>
                <c:pt idx="78">
                  <c:v>44469</c:v>
                </c:pt>
                <c:pt idx="79">
                  <c:v>44500</c:v>
                </c:pt>
                <c:pt idx="80">
                  <c:v>44530</c:v>
                </c:pt>
                <c:pt idx="81">
                  <c:v>44561</c:v>
                </c:pt>
                <c:pt idx="82">
                  <c:v>44592</c:v>
                </c:pt>
                <c:pt idx="83">
                  <c:v>44620</c:v>
                </c:pt>
                <c:pt idx="84">
                  <c:v>44651</c:v>
                </c:pt>
                <c:pt idx="85">
                  <c:v>44681</c:v>
                </c:pt>
                <c:pt idx="86">
                  <c:v>44712</c:v>
                </c:pt>
                <c:pt idx="87">
                  <c:v>44742</c:v>
                </c:pt>
              </c:numCache>
            </c:numRef>
          </c:cat>
          <c:val>
            <c:numRef>
              <c:f>海关货运监管业务_出口货运量_当月同比!$C$2:$C$89</c:f>
              <c:numCache>
                <c:formatCode>#,##0.00</c:formatCode>
                <c:ptCount val="88"/>
                <c:pt idx="0">
                  <c:v>6.7</c:v>
                </c:pt>
                <c:pt idx="1">
                  <c:v>4.0999999999999996</c:v>
                </c:pt>
                <c:pt idx="2">
                  <c:v>4.4000000000000004</c:v>
                </c:pt>
                <c:pt idx="3">
                  <c:v>5.9</c:v>
                </c:pt>
                <c:pt idx="4">
                  <c:v>6.7</c:v>
                </c:pt>
                <c:pt idx="5">
                  <c:v>8.1999999999999993</c:v>
                </c:pt>
                <c:pt idx="6">
                  <c:v>10</c:v>
                </c:pt>
                <c:pt idx="7">
                  <c:v>11</c:v>
                </c:pt>
                <c:pt idx="8">
                  <c:v>13</c:v>
                </c:pt>
                <c:pt idx="9">
                  <c:v>9.1</c:v>
                </c:pt>
                <c:pt idx="10">
                  <c:v>6.8</c:v>
                </c:pt>
                <c:pt idx="11">
                  <c:v>3.3</c:v>
                </c:pt>
                <c:pt idx="12">
                  <c:v>-7.7</c:v>
                </c:pt>
                <c:pt idx="13">
                  <c:v>1.2</c:v>
                </c:pt>
                <c:pt idx="14">
                  <c:v>1.8</c:v>
                </c:pt>
                <c:pt idx="15">
                  <c:v>-6.4</c:v>
                </c:pt>
                <c:pt idx="16">
                  <c:v>-5.8</c:v>
                </c:pt>
                <c:pt idx="17">
                  <c:v>-6.2</c:v>
                </c:pt>
                <c:pt idx="18">
                  <c:v>-8.1</c:v>
                </c:pt>
                <c:pt idx="19">
                  <c:v>-7</c:v>
                </c:pt>
                <c:pt idx="20">
                  <c:v>-8.4</c:v>
                </c:pt>
                <c:pt idx="21">
                  <c:v>-8.6999999999999993</c:v>
                </c:pt>
                <c:pt idx="22">
                  <c:v>-8.6999999999999993</c:v>
                </c:pt>
                <c:pt idx="23">
                  <c:v>-9.1999999999999993</c:v>
                </c:pt>
                <c:pt idx="24">
                  <c:v>5.4</c:v>
                </c:pt>
                <c:pt idx="25">
                  <c:v>-3.6</c:v>
                </c:pt>
                <c:pt idx="26">
                  <c:v>-3.8</c:v>
                </c:pt>
                <c:pt idx="27">
                  <c:v>6.1</c:v>
                </c:pt>
                <c:pt idx="28">
                  <c:v>3.5</c:v>
                </c:pt>
                <c:pt idx="29">
                  <c:v>7.4</c:v>
                </c:pt>
                <c:pt idx="30">
                  <c:v>5.8</c:v>
                </c:pt>
                <c:pt idx="31">
                  <c:v>3.8</c:v>
                </c:pt>
                <c:pt idx="32">
                  <c:v>2.2999999999999998</c:v>
                </c:pt>
                <c:pt idx="33">
                  <c:v>1.5</c:v>
                </c:pt>
                <c:pt idx="34">
                  <c:v>2.7</c:v>
                </c:pt>
                <c:pt idx="35">
                  <c:v>5.2</c:v>
                </c:pt>
                <c:pt idx="36">
                  <c:v>-1.8</c:v>
                </c:pt>
                <c:pt idx="37">
                  <c:v>1.5</c:v>
                </c:pt>
                <c:pt idx="38">
                  <c:v>1.7</c:v>
                </c:pt>
                <c:pt idx="39">
                  <c:v>1</c:v>
                </c:pt>
                <c:pt idx="40">
                  <c:v>2.6</c:v>
                </c:pt>
                <c:pt idx="41">
                  <c:v>1.6</c:v>
                </c:pt>
                <c:pt idx="42">
                  <c:v>5.3</c:v>
                </c:pt>
                <c:pt idx="43">
                  <c:v>7.1</c:v>
                </c:pt>
                <c:pt idx="44">
                  <c:v>9.4</c:v>
                </c:pt>
                <c:pt idx="45">
                  <c:v>8.1999999999999993</c:v>
                </c:pt>
                <c:pt idx="46">
                  <c:v>6.7</c:v>
                </c:pt>
                <c:pt idx="47">
                  <c:v>5.2</c:v>
                </c:pt>
                <c:pt idx="48">
                  <c:v>8.8000000000000007</c:v>
                </c:pt>
                <c:pt idx="49">
                  <c:v>5.8</c:v>
                </c:pt>
                <c:pt idx="50">
                  <c:v>5.5</c:v>
                </c:pt>
                <c:pt idx="51">
                  <c:v>2.2000000000000002</c:v>
                </c:pt>
                <c:pt idx="52">
                  <c:v>0</c:v>
                </c:pt>
                <c:pt idx="53">
                  <c:v>-2.6</c:v>
                </c:pt>
                <c:pt idx="54">
                  <c:v>-3.4</c:v>
                </c:pt>
                <c:pt idx="55">
                  <c:v>-4.5999999999999996</c:v>
                </c:pt>
                <c:pt idx="56">
                  <c:v>-4.8</c:v>
                </c:pt>
                <c:pt idx="57">
                  <c:v>-2.4</c:v>
                </c:pt>
                <c:pt idx="58">
                  <c:v>-1.3</c:v>
                </c:pt>
                <c:pt idx="59">
                  <c:v>-0.6</c:v>
                </c:pt>
                <c:pt idx="60">
                  <c:v>-3.7</c:v>
                </c:pt>
                <c:pt idx="61">
                  <c:v>-1.1000000000000001</c:v>
                </c:pt>
                <c:pt idx="62">
                  <c:v>1.6</c:v>
                </c:pt>
                <c:pt idx="63">
                  <c:v>1.6</c:v>
                </c:pt>
                <c:pt idx="64">
                  <c:v>3.3</c:v>
                </c:pt>
                <c:pt idx="65">
                  <c:v>2.5</c:v>
                </c:pt>
                <c:pt idx="66">
                  <c:v>4</c:v>
                </c:pt>
                <c:pt idx="67">
                  <c:v>4.9000000000000004</c:v>
                </c:pt>
                <c:pt idx="68">
                  <c:v>5.2</c:v>
                </c:pt>
                <c:pt idx="69">
                  <c:v>4.5999999999999996</c:v>
                </c:pt>
                <c:pt idx="70">
                  <c:v>4.2</c:v>
                </c:pt>
                <c:pt idx="71">
                  <c:v>19.399999999999999</c:v>
                </c:pt>
                <c:pt idx="72">
                  <c:v>13.7</c:v>
                </c:pt>
                <c:pt idx="73">
                  <c:v>11.4</c:v>
                </c:pt>
                <c:pt idx="74">
                  <c:v>11.5</c:v>
                </c:pt>
                <c:pt idx="75">
                  <c:v>11.9</c:v>
                </c:pt>
                <c:pt idx="76">
                  <c:v>12.7</c:v>
                </c:pt>
                <c:pt idx="77">
                  <c:v>11.4</c:v>
                </c:pt>
                <c:pt idx="78">
                  <c:v>10.199999999999999</c:v>
                </c:pt>
                <c:pt idx="79">
                  <c:v>9.3000000000000007</c:v>
                </c:pt>
                <c:pt idx="80">
                  <c:v>8.1999999999999993</c:v>
                </c:pt>
                <c:pt idx="81">
                  <c:v>6.4</c:v>
                </c:pt>
                <c:pt idx="82">
                  <c:v>3.3</c:v>
                </c:pt>
                <c:pt idx="83">
                  <c:v>-5.7</c:v>
                </c:pt>
                <c:pt idx="84">
                  <c:v>-7</c:v>
                </c:pt>
                <c:pt idx="85">
                  <c:v>-8.3000000000000007</c:v>
                </c:pt>
                <c:pt idx="86">
                  <c:v>-6.1</c:v>
                </c:pt>
                <c:pt idx="87">
                  <c:v>-6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C0A-4506-835B-C4CB14C3F52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6324768"/>
        <c:axId val="416307296"/>
      </c:lineChart>
      <c:dateAx>
        <c:axId val="416324768"/>
        <c:scaling>
          <c:orientation val="minMax"/>
        </c:scaling>
        <c:delete val="0"/>
        <c:axPos val="b"/>
        <c:numFmt formatCode="yyyy\-mm;@" sourceLinked="1"/>
        <c:majorTickMark val="out"/>
        <c:minorTickMark val="none"/>
        <c:tickLblPos val="low"/>
        <c:spPr>
          <a:noFill/>
          <a:ln w="9525" cap="flat" cmpd="sng" algn="ctr">
            <a:solidFill>
              <a:srgbClr val="F79646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416307296"/>
        <c:crosses val="autoZero"/>
        <c:auto val="1"/>
        <c:lblOffset val="100"/>
        <c:baseTimeUnit val="months"/>
      </c:dateAx>
      <c:valAx>
        <c:axId val="416307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416324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4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固定资产投资完成额_累计同比!$B$1</c:f>
              <c:strCache>
                <c:ptCount val="1"/>
                <c:pt idx="0">
                  <c:v>固定资产投资完成额:累计同比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固定资产投资完成额_累计同比!$A$2:$A$83</c:f>
              <c:numCache>
                <c:formatCode>yyyy\-mm;@</c:formatCode>
                <c:ptCount val="82"/>
                <c:pt idx="0">
                  <c:v>42063</c:v>
                </c:pt>
                <c:pt idx="1">
                  <c:v>42094</c:v>
                </c:pt>
                <c:pt idx="2">
                  <c:v>42124</c:v>
                </c:pt>
                <c:pt idx="3">
                  <c:v>42155</c:v>
                </c:pt>
                <c:pt idx="4">
                  <c:v>42185</c:v>
                </c:pt>
                <c:pt idx="5">
                  <c:v>42216</c:v>
                </c:pt>
                <c:pt idx="6">
                  <c:v>42247</c:v>
                </c:pt>
                <c:pt idx="7">
                  <c:v>42277</c:v>
                </c:pt>
                <c:pt idx="8">
                  <c:v>42308</c:v>
                </c:pt>
                <c:pt idx="9">
                  <c:v>42338</c:v>
                </c:pt>
                <c:pt idx="10">
                  <c:v>42369</c:v>
                </c:pt>
                <c:pt idx="11">
                  <c:v>42429</c:v>
                </c:pt>
                <c:pt idx="12">
                  <c:v>42460</c:v>
                </c:pt>
                <c:pt idx="13">
                  <c:v>42490</c:v>
                </c:pt>
                <c:pt idx="14">
                  <c:v>42521</c:v>
                </c:pt>
                <c:pt idx="15">
                  <c:v>42551</c:v>
                </c:pt>
                <c:pt idx="16">
                  <c:v>42582</c:v>
                </c:pt>
                <c:pt idx="17">
                  <c:v>42613</c:v>
                </c:pt>
                <c:pt idx="18">
                  <c:v>42643</c:v>
                </c:pt>
                <c:pt idx="19">
                  <c:v>42674</c:v>
                </c:pt>
                <c:pt idx="20">
                  <c:v>42704</c:v>
                </c:pt>
                <c:pt idx="21">
                  <c:v>42735</c:v>
                </c:pt>
                <c:pt idx="22">
                  <c:v>42794</c:v>
                </c:pt>
                <c:pt idx="23">
                  <c:v>42825</c:v>
                </c:pt>
                <c:pt idx="24">
                  <c:v>42855</c:v>
                </c:pt>
                <c:pt idx="25">
                  <c:v>42886</c:v>
                </c:pt>
                <c:pt idx="26">
                  <c:v>42916</c:v>
                </c:pt>
                <c:pt idx="27">
                  <c:v>42947</c:v>
                </c:pt>
                <c:pt idx="28">
                  <c:v>42978</c:v>
                </c:pt>
                <c:pt idx="29">
                  <c:v>43008</c:v>
                </c:pt>
                <c:pt idx="30">
                  <c:v>43039</c:v>
                </c:pt>
                <c:pt idx="31">
                  <c:v>43069</c:v>
                </c:pt>
                <c:pt idx="32">
                  <c:v>43100</c:v>
                </c:pt>
                <c:pt idx="33">
                  <c:v>43159</c:v>
                </c:pt>
                <c:pt idx="34">
                  <c:v>43190</c:v>
                </c:pt>
                <c:pt idx="35">
                  <c:v>43220</c:v>
                </c:pt>
                <c:pt idx="36">
                  <c:v>43251</c:v>
                </c:pt>
                <c:pt idx="37">
                  <c:v>43281</c:v>
                </c:pt>
                <c:pt idx="38">
                  <c:v>43312</c:v>
                </c:pt>
                <c:pt idx="39">
                  <c:v>43343</c:v>
                </c:pt>
                <c:pt idx="40">
                  <c:v>43373</c:v>
                </c:pt>
                <c:pt idx="41">
                  <c:v>43404</c:v>
                </c:pt>
                <c:pt idx="42">
                  <c:v>43434</c:v>
                </c:pt>
                <c:pt idx="43">
                  <c:v>43465</c:v>
                </c:pt>
                <c:pt idx="44">
                  <c:v>43524</c:v>
                </c:pt>
                <c:pt idx="45">
                  <c:v>43555</c:v>
                </c:pt>
                <c:pt idx="46">
                  <c:v>43585</c:v>
                </c:pt>
                <c:pt idx="47">
                  <c:v>43616</c:v>
                </c:pt>
                <c:pt idx="48">
                  <c:v>43646</c:v>
                </c:pt>
                <c:pt idx="49">
                  <c:v>43677</c:v>
                </c:pt>
                <c:pt idx="50">
                  <c:v>43708</c:v>
                </c:pt>
                <c:pt idx="51">
                  <c:v>43738</c:v>
                </c:pt>
                <c:pt idx="52">
                  <c:v>43769</c:v>
                </c:pt>
                <c:pt idx="53">
                  <c:v>43799</c:v>
                </c:pt>
                <c:pt idx="54">
                  <c:v>43830</c:v>
                </c:pt>
                <c:pt idx="55">
                  <c:v>43890</c:v>
                </c:pt>
                <c:pt idx="56">
                  <c:v>43921</c:v>
                </c:pt>
                <c:pt idx="57">
                  <c:v>43951</c:v>
                </c:pt>
                <c:pt idx="58">
                  <c:v>43982</c:v>
                </c:pt>
                <c:pt idx="59">
                  <c:v>44012</c:v>
                </c:pt>
                <c:pt idx="60">
                  <c:v>44043</c:v>
                </c:pt>
                <c:pt idx="61">
                  <c:v>44074</c:v>
                </c:pt>
                <c:pt idx="62">
                  <c:v>44104</c:v>
                </c:pt>
                <c:pt idx="63">
                  <c:v>44135</c:v>
                </c:pt>
                <c:pt idx="64">
                  <c:v>44165</c:v>
                </c:pt>
                <c:pt idx="65">
                  <c:v>44196</c:v>
                </c:pt>
                <c:pt idx="66">
                  <c:v>44255</c:v>
                </c:pt>
                <c:pt idx="67">
                  <c:v>44286</c:v>
                </c:pt>
                <c:pt idx="68">
                  <c:v>44316</c:v>
                </c:pt>
                <c:pt idx="69">
                  <c:v>44347</c:v>
                </c:pt>
                <c:pt idx="70">
                  <c:v>44377</c:v>
                </c:pt>
                <c:pt idx="71">
                  <c:v>44408</c:v>
                </c:pt>
                <c:pt idx="72">
                  <c:v>44439</c:v>
                </c:pt>
                <c:pt idx="73">
                  <c:v>44469</c:v>
                </c:pt>
                <c:pt idx="74">
                  <c:v>44500</c:v>
                </c:pt>
                <c:pt idx="75">
                  <c:v>44530</c:v>
                </c:pt>
                <c:pt idx="76">
                  <c:v>44561</c:v>
                </c:pt>
                <c:pt idx="77">
                  <c:v>44620</c:v>
                </c:pt>
                <c:pt idx="78">
                  <c:v>44651</c:v>
                </c:pt>
                <c:pt idx="79">
                  <c:v>44681</c:v>
                </c:pt>
                <c:pt idx="80">
                  <c:v>44712</c:v>
                </c:pt>
                <c:pt idx="81">
                  <c:v>44742</c:v>
                </c:pt>
              </c:numCache>
            </c:numRef>
          </c:cat>
          <c:val>
            <c:numRef>
              <c:f>固定资产投资完成额_累计同比!$B$2:$B$83</c:f>
              <c:numCache>
                <c:formatCode>#,##0.00</c:formatCode>
                <c:ptCount val="82"/>
                <c:pt idx="0">
                  <c:v>13.9</c:v>
                </c:pt>
                <c:pt idx="1">
                  <c:v>13.5</c:v>
                </c:pt>
                <c:pt idx="2">
                  <c:v>12</c:v>
                </c:pt>
                <c:pt idx="3">
                  <c:v>11.4</c:v>
                </c:pt>
                <c:pt idx="4">
                  <c:v>11.4</c:v>
                </c:pt>
                <c:pt idx="5">
                  <c:v>11.2</c:v>
                </c:pt>
                <c:pt idx="6">
                  <c:v>10.9</c:v>
                </c:pt>
                <c:pt idx="7">
                  <c:v>10.3</c:v>
                </c:pt>
                <c:pt idx="8">
                  <c:v>10.199999999999999</c:v>
                </c:pt>
                <c:pt idx="9">
                  <c:v>10.199999999999999</c:v>
                </c:pt>
                <c:pt idx="10">
                  <c:v>10</c:v>
                </c:pt>
                <c:pt idx="11">
                  <c:v>10.199999999999999</c:v>
                </c:pt>
                <c:pt idx="12">
                  <c:v>10.7</c:v>
                </c:pt>
                <c:pt idx="13">
                  <c:v>10.5</c:v>
                </c:pt>
                <c:pt idx="14">
                  <c:v>9.6</c:v>
                </c:pt>
                <c:pt idx="15">
                  <c:v>9</c:v>
                </c:pt>
                <c:pt idx="16">
                  <c:v>8.1</c:v>
                </c:pt>
                <c:pt idx="17">
                  <c:v>8.1</c:v>
                </c:pt>
                <c:pt idx="18">
                  <c:v>8.1999999999999993</c:v>
                </c:pt>
                <c:pt idx="19">
                  <c:v>8.3000000000000007</c:v>
                </c:pt>
                <c:pt idx="20">
                  <c:v>8.3000000000000007</c:v>
                </c:pt>
                <c:pt idx="21">
                  <c:v>8.1</c:v>
                </c:pt>
                <c:pt idx="22">
                  <c:v>8.9</c:v>
                </c:pt>
                <c:pt idx="23">
                  <c:v>9.1999999999999993</c:v>
                </c:pt>
                <c:pt idx="24">
                  <c:v>8.9</c:v>
                </c:pt>
                <c:pt idx="25">
                  <c:v>8.6</c:v>
                </c:pt>
                <c:pt idx="26">
                  <c:v>8.6</c:v>
                </c:pt>
                <c:pt idx="27">
                  <c:v>8.3000000000000007</c:v>
                </c:pt>
                <c:pt idx="28">
                  <c:v>7.8</c:v>
                </c:pt>
                <c:pt idx="29">
                  <c:v>7.5</c:v>
                </c:pt>
                <c:pt idx="30">
                  <c:v>7.3</c:v>
                </c:pt>
                <c:pt idx="31">
                  <c:v>7.2</c:v>
                </c:pt>
                <c:pt idx="32">
                  <c:v>7.2</c:v>
                </c:pt>
                <c:pt idx="33">
                  <c:v>7.9</c:v>
                </c:pt>
                <c:pt idx="34">
                  <c:v>7.5</c:v>
                </c:pt>
                <c:pt idx="35">
                  <c:v>7</c:v>
                </c:pt>
                <c:pt idx="36">
                  <c:v>6.1</c:v>
                </c:pt>
                <c:pt idx="37">
                  <c:v>6</c:v>
                </c:pt>
                <c:pt idx="38">
                  <c:v>5.5</c:v>
                </c:pt>
                <c:pt idx="39">
                  <c:v>5.3</c:v>
                </c:pt>
                <c:pt idx="40">
                  <c:v>5.4</c:v>
                </c:pt>
                <c:pt idx="41">
                  <c:v>5.7</c:v>
                </c:pt>
                <c:pt idx="42">
                  <c:v>5.9</c:v>
                </c:pt>
                <c:pt idx="43">
                  <c:v>5.9</c:v>
                </c:pt>
                <c:pt idx="44">
                  <c:v>6.1</c:v>
                </c:pt>
                <c:pt idx="45">
                  <c:v>6.3</c:v>
                </c:pt>
                <c:pt idx="46">
                  <c:v>6.1</c:v>
                </c:pt>
                <c:pt idx="47">
                  <c:v>5.6</c:v>
                </c:pt>
                <c:pt idx="48">
                  <c:v>5.8</c:v>
                </c:pt>
                <c:pt idx="49">
                  <c:v>5.7</c:v>
                </c:pt>
                <c:pt idx="50">
                  <c:v>5.5</c:v>
                </c:pt>
                <c:pt idx="51">
                  <c:v>5.4</c:v>
                </c:pt>
                <c:pt idx="52">
                  <c:v>5.2</c:v>
                </c:pt>
                <c:pt idx="53">
                  <c:v>5.2</c:v>
                </c:pt>
                <c:pt idx="54">
                  <c:v>5.4</c:v>
                </c:pt>
                <c:pt idx="55">
                  <c:v>-24.5</c:v>
                </c:pt>
                <c:pt idx="56">
                  <c:v>-16.100000000000001</c:v>
                </c:pt>
                <c:pt idx="57">
                  <c:v>-10.3</c:v>
                </c:pt>
                <c:pt idx="58">
                  <c:v>-6.3</c:v>
                </c:pt>
                <c:pt idx="59">
                  <c:v>-3.1</c:v>
                </c:pt>
                <c:pt idx="60">
                  <c:v>-1.6</c:v>
                </c:pt>
                <c:pt idx="61">
                  <c:v>-0.3</c:v>
                </c:pt>
                <c:pt idx="62">
                  <c:v>0.8</c:v>
                </c:pt>
                <c:pt idx="63">
                  <c:v>1.8</c:v>
                </c:pt>
                <c:pt idx="64">
                  <c:v>2.6</c:v>
                </c:pt>
                <c:pt idx="65">
                  <c:v>2.9</c:v>
                </c:pt>
                <c:pt idx="66">
                  <c:v>35</c:v>
                </c:pt>
                <c:pt idx="67">
                  <c:v>25.6</c:v>
                </c:pt>
                <c:pt idx="68">
                  <c:v>19.899999999999999</c:v>
                </c:pt>
                <c:pt idx="69">
                  <c:v>15.4</c:v>
                </c:pt>
                <c:pt idx="70">
                  <c:v>12.6</c:v>
                </c:pt>
                <c:pt idx="71">
                  <c:v>10.3</c:v>
                </c:pt>
                <c:pt idx="72">
                  <c:v>8.9</c:v>
                </c:pt>
                <c:pt idx="73">
                  <c:v>7.3</c:v>
                </c:pt>
                <c:pt idx="74">
                  <c:v>6.1</c:v>
                </c:pt>
                <c:pt idx="75">
                  <c:v>5.2</c:v>
                </c:pt>
                <c:pt idx="76">
                  <c:v>4.9000000000000004</c:v>
                </c:pt>
                <c:pt idx="77">
                  <c:v>12.2</c:v>
                </c:pt>
                <c:pt idx="78">
                  <c:v>9.3000000000000007</c:v>
                </c:pt>
                <c:pt idx="79">
                  <c:v>6.8</c:v>
                </c:pt>
                <c:pt idx="80">
                  <c:v>6.2</c:v>
                </c:pt>
                <c:pt idx="81">
                  <c:v>6.1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754-4785-8BB4-57D51AD3DC2A}"/>
            </c:ext>
          </c:extLst>
        </c:ser>
        <c:ser>
          <c:idx val="1"/>
          <c:order val="1"/>
          <c:tx>
            <c:strRef>
              <c:f>固定资产投资完成额_累计同比!$C$1</c:f>
              <c:strCache>
                <c:ptCount val="1"/>
                <c:pt idx="0">
                  <c:v>基础设施建设投资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固定资产投资完成额_累计同比!$A$2:$A$83</c:f>
              <c:numCache>
                <c:formatCode>yyyy\-mm;@</c:formatCode>
                <c:ptCount val="82"/>
                <c:pt idx="0">
                  <c:v>42063</c:v>
                </c:pt>
                <c:pt idx="1">
                  <c:v>42094</c:v>
                </c:pt>
                <c:pt idx="2">
                  <c:v>42124</c:v>
                </c:pt>
                <c:pt idx="3">
                  <c:v>42155</c:v>
                </c:pt>
                <c:pt idx="4">
                  <c:v>42185</c:v>
                </c:pt>
                <c:pt idx="5">
                  <c:v>42216</c:v>
                </c:pt>
                <c:pt idx="6">
                  <c:v>42247</c:v>
                </c:pt>
                <c:pt idx="7">
                  <c:v>42277</c:v>
                </c:pt>
                <c:pt idx="8">
                  <c:v>42308</c:v>
                </c:pt>
                <c:pt idx="9">
                  <c:v>42338</c:v>
                </c:pt>
                <c:pt idx="10">
                  <c:v>42369</c:v>
                </c:pt>
                <c:pt idx="11">
                  <c:v>42429</c:v>
                </c:pt>
                <c:pt idx="12">
                  <c:v>42460</c:v>
                </c:pt>
                <c:pt idx="13">
                  <c:v>42490</c:v>
                </c:pt>
                <c:pt idx="14">
                  <c:v>42521</c:v>
                </c:pt>
                <c:pt idx="15">
                  <c:v>42551</c:v>
                </c:pt>
                <c:pt idx="16">
                  <c:v>42582</c:v>
                </c:pt>
                <c:pt idx="17">
                  <c:v>42613</c:v>
                </c:pt>
                <c:pt idx="18">
                  <c:v>42643</c:v>
                </c:pt>
                <c:pt idx="19">
                  <c:v>42674</c:v>
                </c:pt>
                <c:pt idx="20">
                  <c:v>42704</c:v>
                </c:pt>
                <c:pt idx="21">
                  <c:v>42735</c:v>
                </c:pt>
                <c:pt idx="22">
                  <c:v>42794</c:v>
                </c:pt>
                <c:pt idx="23">
                  <c:v>42825</c:v>
                </c:pt>
                <c:pt idx="24">
                  <c:v>42855</c:v>
                </c:pt>
                <c:pt idx="25">
                  <c:v>42886</c:v>
                </c:pt>
                <c:pt idx="26">
                  <c:v>42916</c:v>
                </c:pt>
                <c:pt idx="27">
                  <c:v>42947</c:v>
                </c:pt>
                <c:pt idx="28">
                  <c:v>42978</c:v>
                </c:pt>
                <c:pt idx="29">
                  <c:v>43008</c:v>
                </c:pt>
                <c:pt idx="30">
                  <c:v>43039</c:v>
                </c:pt>
                <c:pt idx="31">
                  <c:v>43069</c:v>
                </c:pt>
                <c:pt idx="32">
                  <c:v>43100</c:v>
                </c:pt>
                <c:pt idx="33">
                  <c:v>43159</c:v>
                </c:pt>
                <c:pt idx="34">
                  <c:v>43190</c:v>
                </c:pt>
                <c:pt idx="35">
                  <c:v>43220</c:v>
                </c:pt>
                <c:pt idx="36">
                  <c:v>43251</c:v>
                </c:pt>
                <c:pt idx="37">
                  <c:v>43281</c:v>
                </c:pt>
                <c:pt idx="38">
                  <c:v>43312</c:v>
                </c:pt>
                <c:pt idx="39">
                  <c:v>43343</c:v>
                </c:pt>
                <c:pt idx="40">
                  <c:v>43373</c:v>
                </c:pt>
                <c:pt idx="41">
                  <c:v>43404</c:v>
                </c:pt>
                <c:pt idx="42">
                  <c:v>43434</c:v>
                </c:pt>
                <c:pt idx="43">
                  <c:v>43465</c:v>
                </c:pt>
                <c:pt idx="44">
                  <c:v>43524</c:v>
                </c:pt>
                <c:pt idx="45">
                  <c:v>43555</c:v>
                </c:pt>
                <c:pt idx="46">
                  <c:v>43585</c:v>
                </c:pt>
                <c:pt idx="47">
                  <c:v>43616</c:v>
                </c:pt>
                <c:pt idx="48">
                  <c:v>43646</c:v>
                </c:pt>
                <c:pt idx="49">
                  <c:v>43677</c:v>
                </c:pt>
                <c:pt idx="50">
                  <c:v>43708</c:v>
                </c:pt>
                <c:pt idx="51">
                  <c:v>43738</c:v>
                </c:pt>
                <c:pt idx="52">
                  <c:v>43769</c:v>
                </c:pt>
                <c:pt idx="53">
                  <c:v>43799</c:v>
                </c:pt>
                <c:pt idx="54">
                  <c:v>43830</c:v>
                </c:pt>
                <c:pt idx="55">
                  <c:v>43890</c:v>
                </c:pt>
                <c:pt idx="56">
                  <c:v>43921</c:v>
                </c:pt>
                <c:pt idx="57">
                  <c:v>43951</c:v>
                </c:pt>
                <c:pt idx="58">
                  <c:v>43982</c:v>
                </c:pt>
                <c:pt idx="59">
                  <c:v>44012</c:v>
                </c:pt>
                <c:pt idx="60">
                  <c:v>44043</c:v>
                </c:pt>
                <c:pt idx="61">
                  <c:v>44074</c:v>
                </c:pt>
                <c:pt idx="62">
                  <c:v>44104</c:v>
                </c:pt>
                <c:pt idx="63">
                  <c:v>44135</c:v>
                </c:pt>
                <c:pt idx="64">
                  <c:v>44165</c:v>
                </c:pt>
                <c:pt idx="65">
                  <c:v>44196</c:v>
                </c:pt>
                <c:pt idx="66">
                  <c:v>44255</c:v>
                </c:pt>
                <c:pt idx="67">
                  <c:v>44286</c:v>
                </c:pt>
                <c:pt idx="68">
                  <c:v>44316</c:v>
                </c:pt>
                <c:pt idx="69">
                  <c:v>44347</c:v>
                </c:pt>
                <c:pt idx="70">
                  <c:v>44377</c:v>
                </c:pt>
                <c:pt idx="71">
                  <c:v>44408</c:v>
                </c:pt>
                <c:pt idx="72">
                  <c:v>44439</c:v>
                </c:pt>
                <c:pt idx="73">
                  <c:v>44469</c:v>
                </c:pt>
                <c:pt idx="74">
                  <c:v>44500</c:v>
                </c:pt>
                <c:pt idx="75">
                  <c:v>44530</c:v>
                </c:pt>
                <c:pt idx="76">
                  <c:v>44561</c:v>
                </c:pt>
                <c:pt idx="77">
                  <c:v>44620</c:v>
                </c:pt>
                <c:pt idx="78">
                  <c:v>44651</c:v>
                </c:pt>
                <c:pt idx="79">
                  <c:v>44681</c:v>
                </c:pt>
                <c:pt idx="80">
                  <c:v>44712</c:v>
                </c:pt>
                <c:pt idx="81">
                  <c:v>44742</c:v>
                </c:pt>
              </c:numCache>
            </c:numRef>
          </c:cat>
          <c:val>
            <c:numRef>
              <c:f>固定资产投资完成额_累计同比!$C$2:$C$83</c:f>
              <c:numCache>
                <c:formatCode>#,##0.00</c:formatCode>
                <c:ptCount val="82"/>
                <c:pt idx="0">
                  <c:v>20.793500000000002</c:v>
                </c:pt>
                <c:pt idx="1">
                  <c:v>22.8262</c:v>
                </c:pt>
                <c:pt idx="2">
                  <c:v>20.318000000000001</c:v>
                </c:pt>
                <c:pt idx="3">
                  <c:v>18.660900000000002</c:v>
                </c:pt>
                <c:pt idx="4">
                  <c:v>19.188600000000001</c:v>
                </c:pt>
                <c:pt idx="5">
                  <c:v>18.629899999999999</c:v>
                </c:pt>
                <c:pt idx="6">
                  <c:v>18.7944</c:v>
                </c:pt>
                <c:pt idx="7">
                  <c:v>18.071400000000001</c:v>
                </c:pt>
                <c:pt idx="8">
                  <c:v>17.4085</c:v>
                </c:pt>
                <c:pt idx="9">
                  <c:v>18.008299999999998</c:v>
                </c:pt>
                <c:pt idx="10">
                  <c:v>17.2895</c:v>
                </c:pt>
                <c:pt idx="11">
                  <c:v>15.710100000000001</c:v>
                </c:pt>
                <c:pt idx="12">
                  <c:v>19.2456</c:v>
                </c:pt>
                <c:pt idx="13">
                  <c:v>19.733599999999999</c:v>
                </c:pt>
                <c:pt idx="14">
                  <c:v>19.750599999999999</c:v>
                </c:pt>
                <c:pt idx="15">
                  <c:v>20.311699999999998</c:v>
                </c:pt>
                <c:pt idx="16">
                  <c:v>18.712199999999999</c:v>
                </c:pt>
                <c:pt idx="17">
                  <c:v>18.324200000000001</c:v>
                </c:pt>
                <c:pt idx="18">
                  <c:v>17.9175</c:v>
                </c:pt>
                <c:pt idx="19">
                  <c:v>17.585000000000001</c:v>
                </c:pt>
                <c:pt idx="20">
                  <c:v>17.213799999999999</c:v>
                </c:pt>
                <c:pt idx="21">
                  <c:v>15.714700000000001</c:v>
                </c:pt>
                <c:pt idx="22">
                  <c:v>21.262599999999999</c:v>
                </c:pt>
                <c:pt idx="23">
                  <c:v>18.675799999999999</c:v>
                </c:pt>
                <c:pt idx="24">
                  <c:v>18.2135</c:v>
                </c:pt>
                <c:pt idx="25">
                  <c:v>16.656099999999999</c:v>
                </c:pt>
                <c:pt idx="26">
                  <c:v>16.849599999999999</c:v>
                </c:pt>
                <c:pt idx="27">
                  <c:v>16.667400000000001</c:v>
                </c:pt>
                <c:pt idx="28">
                  <c:v>16.0914</c:v>
                </c:pt>
                <c:pt idx="29">
                  <c:v>15.8842</c:v>
                </c:pt>
                <c:pt idx="30">
                  <c:v>15.853899999999999</c:v>
                </c:pt>
                <c:pt idx="31">
                  <c:v>15.8284</c:v>
                </c:pt>
                <c:pt idx="32">
                  <c:v>14.9312</c:v>
                </c:pt>
                <c:pt idx="33">
                  <c:v>11.34</c:v>
                </c:pt>
                <c:pt idx="34">
                  <c:v>8.34</c:v>
                </c:pt>
                <c:pt idx="35">
                  <c:v>7.63</c:v>
                </c:pt>
                <c:pt idx="36">
                  <c:v>5.0199999999999996</c:v>
                </c:pt>
                <c:pt idx="37">
                  <c:v>3.31</c:v>
                </c:pt>
                <c:pt idx="38">
                  <c:v>1.8</c:v>
                </c:pt>
                <c:pt idx="39">
                  <c:v>0.66</c:v>
                </c:pt>
                <c:pt idx="40">
                  <c:v>0.26</c:v>
                </c:pt>
                <c:pt idx="41">
                  <c:v>0.92</c:v>
                </c:pt>
                <c:pt idx="42">
                  <c:v>1.19</c:v>
                </c:pt>
                <c:pt idx="43">
                  <c:v>1.79</c:v>
                </c:pt>
                <c:pt idx="44">
                  <c:v>2.5</c:v>
                </c:pt>
                <c:pt idx="45">
                  <c:v>2.95</c:v>
                </c:pt>
                <c:pt idx="46">
                  <c:v>2.97</c:v>
                </c:pt>
                <c:pt idx="47">
                  <c:v>2.6</c:v>
                </c:pt>
                <c:pt idx="48">
                  <c:v>2.95</c:v>
                </c:pt>
                <c:pt idx="49">
                  <c:v>2.91</c:v>
                </c:pt>
                <c:pt idx="50">
                  <c:v>3.19</c:v>
                </c:pt>
                <c:pt idx="51">
                  <c:v>3.44</c:v>
                </c:pt>
                <c:pt idx="52">
                  <c:v>3.26</c:v>
                </c:pt>
                <c:pt idx="53">
                  <c:v>3.47</c:v>
                </c:pt>
                <c:pt idx="54">
                  <c:v>3.33</c:v>
                </c:pt>
                <c:pt idx="55">
                  <c:v>-26.86</c:v>
                </c:pt>
                <c:pt idx="56">
                  <c:v>-16.36</c:v>
                </c:pt>
                <c:pt idx="57">
                  <c:v>-8.7799999999999994</c:v>
                </c:pt>
                <c:pt idx="58">
                  <c:v>-3.31</c:v>
                </c:pt>
                <c:pt idx="59">
                  <c:v>-7.0000000000000007E-2</c:v>
                </c:pt>
                <c:pt idx="60">
                  <c:v>1.19</c:v>
                </c:pt>
                <c:pt idx="61">
                  <c:v>2.02</c:v>
                </c:pt>
                <c:pt idx="62">
                  <c:v>2.42</c:v>
                </c:pt>
                <c:pt idx="63">
                  <c:v>3.01</c:v>
                </c:pt>
                <c:pt idx="64">
                  <c:v>3.32</c:v>
                </c:pt>
                <c:pt idx="65">
                  <c:v>3.41</c:v>
                </c:pt>
                <c:pt idx="66">
                  <c:v>34.950000000000003</c:v>
                </c:pt>
                <c:pt idx="67">
                  <c:v>26.76</c:v>
                </c:pt>
                <c:pt idx="68">
                  <c:v>16.91</c:v>
                </c:pt>
                <c:pt idx="69">
                  <c:v>10.36</c:v>
                </c:pt>
                <c:pt idx="70">
                  <c:v>7.15</c:v>
                </c:pt>
                <c:pt idx="71">
                  <c:v>4.1900000000000004</c:v>
                </c:pt>
                <c:pt idx="72">
                  <c:v>2.58</c:v>
                </c:pt>
                <c:pt idx="73">
                  <c:v>1.52</c:v>
                </c:pt>
                <c:pt idx="74">
                  <c:v>0.72</c:v>
                </c:pt>
                <c:pt idx="75">
                  <c:v>-0.17</c:v>
                </c:pt>
                <c:pt idx="76">
                  <c:v>0.21</c:v>
                </c:pt>
                <c:pt idx="77">
                  <c:v>8.61</c:v>
                </c:pt>
                <c:pt idx="78">
                  <c:v>10.48</c:v>
                </c:pt>
                <c:pt idx="79">
                  <c:v>8.26</c:v>
                </c:pt>
                <c:pt idx="80">
                  <c:v>8.16</c:v>
                </c:pt>
                <c:pt idx="81">
                  <c:v>9.25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754-4785-8BB4-57D51AD3DC2A}"/>
            </c:ext>
          </c:extLst>
        </c:ser>
        <c:ser>
          <c:idx val="2"/>
          <c:order val="2"/>
          <c:tx>
            <c:strRef>
              <c:f>固定资产投资完成额_累计同比!$D$1</c:f>
              <c:strCache>
                <c:ptCount val="1"/>
                <c:pt idx="0">
                  <c:v>制造业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固定资产投资完成额_累计同比!$A$2:$A$83</c:f>
              <c:numCache>
                <c:formatCode>yyyy\-mm;@</c:formatCode>
                <c:ptCount val="82"/>
                <c:pt idx="0">
                  <c:v>42063</c:v>
                </c:pt>
                <c:pt idx="1">
                  <c:v>42094</c:v>
                </c:pt>
                <c:pt idx="2">
                  <c:v>42124</c:v>
                </c:pt>
                <c:pt idx="3">
                  <c:v>42155</c:v>
                </c:pt>
                <c:pt idx="4">
                  <c:v>42185</c:v>
                </c:pt>
                <c:pt idx="5">
                  <c:v>42216</c:v>
                </c:pt>
                <c:pt idx="6">
                  <c:v>42247</c:v>
                </c:pt>
                <c:pt idx="7">
                  <c:v>42277</c:v>
                </c:pt>
                <c:pt idx="8">
                  <c:v>42308</c:v>
                </c:pt>
                <c:pt idx="9">
                  <c:v>42338</c:v>
                </c:pt>
                <c:pt idx="10">
                  <c:v>42369</c:v>
                </c:pt>
                <c:pt idx="11">
                  <c:v>42429</c:v>
                </c:pt>
                <c:pt idx="12">
                  <c:v>42460</c:v>
                </c:pt>
                <c:pt idx="13">
                  <c:v>42490</c:v>
                </c:pt>
                <c:pt idx="14">
                  <c:v>42521</c:v>
                </c:pt>
                <c:pt idx="15">
                  <c:v>42551</c:v>
                </c:pt>
                <c:pt idx="16">
                  <c:v>42582</c:v>
                </c:pt>
                <c:pt idx="17">
                  <c:v>42613</c:v>
                </c:pt>
                <c:pt idx="18">
                  <c:v>42643</c:v>
                </c:pt>
                <c:pt idx="19">
                  <c:v>42674</c:v>
                </c:pt>
                <c:pt idx="20">
                  <c:v>42704</c:v>
                </c:pt>
                <c:pt idx="21">
                  <c:v>42735</c:v>
                </c:pt>
                <c:pt idx="22">
                  <c:v>42794</c:v>
                </c:pt>
                <c:pt idx="23">
                  <c:v>42825</c:v>
                </c:pt>
                <c:pt idx="24">
                  <c:v>42855</c:v>
                </c:pt>
                <c:pt idx="25">
                  <c:v>42886</c:v>
                </c:pt>
                <c:pt idx="26">
                  <c:v>42916</c:v>
                </c:pt>
                <c:pt idx="27">
                  <c:v>42947</c:v>
                </c:pt>
                <c:pt idx="28">
                  <c:v>42978</c:v>
                </c:pt>
                <c:pt idx="29">
                  <c:v>43008</c:v>
                </c:pt>
                <c:pt idx="30">
                  <c:v>43039</c:v>
                </c:pt>
                <c:pt idx="31">
                  <c:v>43069</c:v>
                </c:pt>
                <c:pt idx="32">
                  <c:v>43100</c:v>
                </c:pt>
                <c:pt idx="33">
                  <c:v>43159</c:v>
                </c:pt>
                <c:pt idx="34">
                  <c:v>43190</c:v>
                </c:pt>
                <c:pt idx="35">
                  <c:v>43220</c:v>
                </c:pt>
                <c:pt idx="36">
                  <c:v>43251</c:v>
                </c:pt>
                <c:pt idx="37">
                  <c:v>43281</c:v>
                </c:pt>
                <c:pt idx="38">
                  <c:v>43312</c:v>
                </c:pt>
                <c:pt idx="39">
                  <c:v>43343</c:v>
                </c:pt>
                <c:pt idx="40">
                  <c:v>43373</c:v>
                </c:pt>
                <c:pt idx="41">
                  <c:v>43404</c:v>
                </c:pt>
                <c:pt idx="42">
                  <c:v>43434</c:v>
                </c:pt>
                <c:pt idx="43">
                  <c:v>43465</c:v>
                </c:pt>
                <c:pt idx="44">
                  <c:v>43524</c:v>
                </c:pt>
                <c:pt idx="45">
                  <c:v>43555</c:v>
                </c:pt>
                <c:pt idx="46">
                  <c:v>43585</c:v>
                </c:pt>
                <c:pt idx="47">
                  <c:v>43616</c:v>
                </c:pt>
                <c:pt idx="48">
                  <c:v>43646</c:v>
                </c:pt>
                <c:pt idx="49">
                  <c:v>43677</c:v>
                </c:pt>
                <c:pt idx="50">
                  <c:v>43708</c:v>
                </c:pt>
                <c:pt idx="51">
                  <c:v>43738</c:v>
                </c:pt>
                <c:pt idx="52">
                  <c:v>43769</c:v>
                </c:pt>
                <c:pt idx="53">
                  <c:v>43799</c:v>
                </c:pt>
                <c:pt idx="54">
                  <c:v>43830</c:v>
                </c:pt>
                <c:pt idx="55">
                  <c:v>43890</c:v>
                </c:pt>
                <c:pt idx="56">
                  <c:v>43921</c:v>
                </c:pt>
                <c:pt idx="57">
                  <c:v>43951</c:v>
                </c:pt>
                <c:pt idx="58">
                  <c:v>43982</c:v>
                </c:pt>
                <c:pt idx="59">
                  <c:v>44012</c:v>
                </c:pt>
                <c:pt idx="60">
                  <c:v>44043</c:v>
                </c:pt>
                <c:pt idx="61">
                  <c:v>44074</c:v>
                </c:pt>
                <c:pt idx="62">
                  <c:v>44104</c:v>
                </c:pt>
                <c:pt idx="63">
                  <c:v>44135</c:v>
                </c:pt>
                <c:pt idx="64">
                  <c:v>44165</c:v>
                </c:pt>
                <c:pt idx="65">
                  <c:v>44196</c:v>
                </c:pt>
                <c:pt idx="66">
                  <c:v>44255</c:v>
                </c:pt>
                <c:pt idx="67">
                  <c:v>44286</c:v>
                </c:pt>
                <c:pt idx="68">
                  <c:v>44316</c:v>
                </c:pt>
                <c:pt idx="69">
                  <c:v>44347</c:v>
                </c:pt>
                <c:pt idx="70">
                  <c:v>44377</c:v>
                </c:pt>
                <c:pt idx="71">
                  <c:v>44408</c:v>
                </c:pt>
                <c:pt idx="72">
                  <c:v>44439</c:v>
                </c:pt>
                <c:pt idx="73">
                  <c:v>44469</c:v>
                </c:pt>
                <c:pt idx="74">
                  <c:v>44500</c:v>
                </c:pt>
                <c:pt idx="75">
                  <c:v>44530</c:v>
                </c:pt>
                <c:pt idx="76">
                  <c:v>44561</c:v>
                </c:pt>
                <c:pt idx="77">
                  <c:v>44620</c:v>
                </c:pt>
                <c:pt idx="78">
                  <c:v>44651</c:v>
                </c:pt>
                <c:pt idx="79">
                  <c:v>44681</c:v>
                </c:pt>
                <c:pt idx="80">
                  <c:v>44712</c:v>
                </c:pt>
                <c:pt idx="81">
                  <c:v>44742</c:v>
                </c:pt>
              </c:numCache>
            </c:numRef>
          </c:cat>
          <c:val>
            <c:numRef>
              <c:f>固定资产投资完成额_累计同比!$D$2:$D$83</c:f>
              <c:numCache>
                <c:formatCode>#,##0.00</c:formatCode>
                <c:ptCount val="82"/>
                <c:pt idx="0">
                  <c:v>10.6</c:v>
                </c:pt>
                <c:pt idx="1">
                  <c:v>10.4</c:v>
                </c:pt>
                <c:pt idx="2">
                  <c:v>9.9</c:v>
                </c:pt>
                <c:pt idx="3">
                  <c:v>10</c:v>
                </c:pt>
                <c:pt idx="4">
                  <c:v>9.6999999999999993</c:v>
                </c:pt>
                <c:pt idx="5">
                  <c:v>9.1999999999999993</c:v>
                </c:pt>
                <c:pt idx="6">
                  <c:v>8.9281000000000006</c:v>
                </c:pt>
                <c:pt idx="7">
                  <c:v>8.3231999999999999</c:v>
                </c:pt>
                <c:pt idx="8">
                  <c:v>8.3354999999999997</c:v>
                </c:pt>
                <c:pt idx="9">
                  <c:v>8.4253</c:v>
                </c:pt>
                <c:pt idx="10">
                  <c:v>8.1</c:v>
                </c:pt>
                <c:pt idx="11">
                  <c:v>7.5</c:v>
                </c:pt>
                <c:pt idx="12">
                  <c:v>6.4</c:v>
                </c:pt>
                <c:pt idx="13">
                  <c:v>6</c:v>
                </c:pt>
                <c:pt idx="14">
                  <c:v>4.5999999999999996</c:v>
                </c:pt>
                <c:pt idx="15">
                  <c:v>3.3</c:v>
                </c:pt>
                <c:pt idx="16">
                  <c:v>3</c:v>
                </c:pt>
                <c:pt idx="17">
                  <c:v>2.8</c:v>
                </c:pt>
                <c:pt idx="18">
                  <c:v>3.1</c:v>
                </c:pt>
                <c:pt idx="19">
                  <c:v>3.1</c:v>
                </c:pt>
                <c:pt idx="20">
                  <c:v>3.6</c:v>
                </c:pt>
                <c:pt idx="21">
                  <c:v>4.2</c:v>
                </c:pt>
                <c:pt idx="22">
                  <c:v>4.3</c:v>
                </c:pt>
                <c:pt idx="23">
                  <c:v>5.8</c:v>
                </c:pt>
                <c:pt idx="24">
                  <c:v>4.9000000000000004</c:v>
                </c:pt>
                <c:pt idx="25">
                  <c:v>5.0999999999999996</c:v>
                </c:pt>
                <c:pt idx="26">
                  <c:v>5.5</c:v>
                </c:pt>
                <c:pt idx="27">
                  <c:v>4.8</c:v>
                </c:pt>
                <c:pt idx="28">
                  <c:v>4.5</c:v>
                </c:pt>
                <c:pt idx="29">
                  <c:v>4.2</c:v>
                </c:pt>
                <c:pt idx="30">
                  <c:v>4.0999999999999996</c:v>
                </c:pt>
                <c:pt idx="31">
                  <c:v>4.0999999999999996</c:v>
                </c:pt>
                <c:pt idx="32">
                  <c:v>4.8</c:v>
                </c:pt>
                <c:pt idx="33">
                  <c:v>4.3</c:v>
                </c:pt>
                <c:pt idx="34">
                  <c:v>3.8</c:v>
                </c:pt>
                <c:pt idx="35">
                  <c:v>4.8</c:v>
                </c:pt>
                <c:pt idx="36">
                  <c:v>5.2</c:v>
                </c:pt>
                <c:pt idx="37">
                  <c:v>6.8</c:v>
                </c:pt>
                <c:pt idx="38">
                  <c:v>7.3</c:v>
                </c:pt>
                <c:pt idx="39">
                  <c:v>7.5</c:v>
                </c:pt>
                <c:pt idx="40">
                  <c:v>8.6999999999999993</c:v>
                </c:pt>
                <c:pt idx="41">
                  <c:v>9.1</c:v>
                </c:pt>
                <c:pt idx="42">
                  <c:v>9.5</c:v>
                </c:pt>
                <c:pt idx="43">
                  <c:v>9.5</c:v>
                </c:pt>
                <c:pt idx="44">
                  <c:v>5.9</c:v>
                </c:pt>
                <c:pt idx="45">
                  <c:v>4.5999999999999996</c:v>
                </c:pt>
                <c:pt idx="46">
                  <c:v>2.5</c:v>
                </c:pt>
                <c:pt idx="47">
                  <c:v>2.7</c:v>
                </c:pt>
                <c:pt idx="48">
                  <c:v>3</c:v>
                </c:pt>
                <c:pt idx="49">
                  <c:v>3.3</c:v>
                </c:pt>
                <c:pt idx="50">
                  <c:v>2.6</c:v>
                </c:pt>
                <c:pt idx="51">
                  <c:v>2.5</c:v>
                </c:pt>
                <c:pt idx="52">
                  <c:v>2.6</c:v>
                </c:pt>
                <c:pt idx="53">
                  <c:v>2.5</c:v>
                </c:pt>
                <c:pt idx="54">
                  <c:v>3.1</c:v>
                </c:pt>
                <c:pt idx="55">
                  <c:v>-31.5</c:v>
                </c:pt>
                <c:pt idx="56">
                  <c:v>-25.2</c:v>
                </c:pt>
                <c:pt idx="57">
                  <c:v>-18.8</c:v>
                </c:pt>
                <c:pt idx="58">
                  <c:v>-14.8</c:v>
                </c:pt>
                <c:pt idx="59">
                  <c:v>-11.7</c:v>
                </c:pt>
                <c:pt idx="60">
                  <c:v>-10.199999999999999</c:v>
                </c:pt>
                <c:pt idx="61">
                  <c:v>-8.1</c:v>
                </c:pt>
                <c:pt idx="62">
                  <c:v>-6.5</c:v>
                </c:pt>
                <c:pt idx="63">
                  <c:v>-5.3</c:v>
                </c:pt>
                <c:pt idx="64">
                  <c:v>-3.5</c:v>
                </c:pt>
                <c:pt idx="65">
                  <c:v>-2.2000000000000002</c:v>
                </c:pt>
                <c:pt idx="66">
                  <c:v>37.299999999999997</c:v>
                </c:pt>
                <c:pt idx="67">
                  <c:v>29.8</c:v>
                </c:pt>
                <c:pt idx="68">
                  <c:v>23.8</c:v>
                </c:pt>
                <c:pt idx="69">
                  <c:v>20.399999999999999</c:v>
                </c:pt>
                <c:pt idx="70">
                  <c:v>19.2</c:v>
                </c:pt>
                <c:pt idx="71">
                  <c:v>17.3</c:v>
                </c:pt>
                <c:pt idx="72">
                  <c:v>15.7</c:v>
                </c:pt>
                <c:pt idx="73">
                  <c:v>14.8</c:v>
                </c:pt>
                <c:pt idx="74">
                  <c:v>14.2</c:v>
                </c:pt>
                <c:pt idx="75">
                  <c:v>13.7</c:v>
                </c:pt>
                <c:pt idx="76">
                  <c:v>13.5</c:v>
                </c:pt>
                <c:pt idx="77">
                  <c:v>20.9</c:v>
                </c:pt>
                <c:pt idx="78">
                  <c:v>15.6</c:v>
                </c:pt>
                <c:pt idx="79">
                  <c:v>12.2</c:v>
                </c:pt>
                <c:pt idx="80">
                  <c:v>10.6</c:v>
                </c:pt>
                <c:pt idx="81">
                  <c:v>10.4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754-4785-8BB4-57D51AD3DC2A}"/>
            </c:ext>
          </c:extLst>
        </c:ser>
        <c:ser>
          <c:idx val="3"/>
          <c:order val="3"/>
          <c:tx>
            <c:strRef>
              <c:f>固定资产投资完成额_累计同比!$E$1</c:f>
              <c:strCache>
                <c:ptCount val="1"/>
                <c:pt idx="0">
                  <c:v>房地产业</c:v>
                </c:pt>
              </c:strCache>
            </c:strRef>
          </c:tx>
          <c:spPr>
            <a:ln w="1905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固定资产投资完成额_累计同比!$A$2:$A$83</c:f>
              <c:numCache>
                <c:formatCode>yyyy\-mm;@</c:formatCode>
                <c:ptCount val="82"/>
                <c:pt idx="0">
                  <c:v>42063</c:v>
                </c:pt>
                <c:pt idx="1">
                  <c:v>42094</c:v>
                </c:pt>
                <c:pt idx="2">
                  <c:v>42124</c:v>
                </c:pt>
                <c:pt idx="3">
                  <c:v>42155</c:v>
                </c:pt>
                <c:pt idx="4">
                  <c:v>42185</c:v>
                </c:pt>
                <c:pt idx="5">
                  <c:v>42216</c:v>
                </c:pt>
                <c:pt idx="6">
                  <c:v>42247</c:v>
                </c:pt>
                <c:pt idx="7">
                  <c:v>42277</c:v>
                </c:pt>
                <c:pt idx="8">
                  <c:v>42308</c:v>
                </c:pt>
                <c:pt idx="9">
                  <c:v>42338</c:v>
                </c:pt>
                <c:pt idx="10">
                  <c:v>42369</c:v>
                </c:pt>
                <c:pt idx="11">
                  <c:v>42429</c:v>
                </c:pt>
                <c:pt idx="12">
                  <c:v>42460</c:v>
                </c:pt>
                <c:pt idx="13">
                  <c:v>42490</c:v>
                </c:pt>
                <c:pt idx="14">
                  <c:v>42521</c:v>
                </c:pt>
                <c:pt idx="15">
                  <c:v>42551</c:v>
                </c:pt>
                <c:pt idx="16">
                  <c:v>42582</c:v>
                </c:pt>
                <c:pt idx="17">
                  <c:v>42613</c:v>
                </c:pt>
                <c:pt idx="18">
                  <c:v>42643</c:v>
                </c:pt>
                <c:pt idx="19">
                  <c:v>42674</c:v>
                </c:pt>
                <c:pt idx="20">
                  <c:v>42704</c:v>
                </c:pt>
                <c:pt idx="21">
                  <c:v>42735</c:v>
                </c:pt>
                <c:pt idx="22">
                  <c:v>42794</c:v>
                </c:pt>
                <c:pt idx="23">
                  <c:v>42825</c:v>
                </c:pt>
                <c:pt idx="24">
                  <c:v>42855</c:v>
                </c:pt>
                <c:pt idx="25">
                  <c:v>42886</c:v>
                </c:pt>
                <c:pt idx="26">
                  <c:v>42916</c:v>
                </c:pt>
                <c:pt idx="27">
                  <c:v>42947</c:v>
                </c:pt>
                <c:pt idx="28">
                  <c:v>42978</c:v>
                </c:pt>
                <c:pt idx="29">
                  <c:v>43008</c:v>
                </c:pt>
                <c:pt idx="30">
                  <c:v>43039</c:v>
                </c:pt>
                <c:pt idx="31">
                  <c:v>43069</c:v>
                </c:pt>
                <c:pt idx="32">
                  <c:v>43100</c:v>
                </c:pt>
                <c:pt idx="33">
                  <c:v>43159</c:v>
                </c:pt>
                <c:pt idx="34">
                  <c:v>43190</c:v>
                </c:pt>
                <c:pt idx="35">
                  <c:v>43220</c:v>
                </c:pt>
                <c:pt idx="36">
                  <c:v>43251</c:v>
                </c:pt>
                <c:pt idx="37">
                  <c:v>43281</c:v>
                </c:pt>
                <c:pt idx="38">
                  <c:v>43312</c:v>
                </c:pt>
                <c:pt idx="39">
                  <c:v>43343</c:v>
                </c:pt>
                <c:pt idx="40">
                  <c:v>43373</c:v>
                </c:pt>
                <c:pt idx="41">
                  <c:v>43404</c:v>
                </c:pt>
                <c:pt idx="42">
                  <c:v>43434</c:v>
                </c:pt>
                <c:pt idx="43">
                  <c:v>43465</c:v>
                </c:pt>
                <c:pt idx="44">
                  <c:v>43524</c:v>
                </c:pt>
                <c:pt idx="45">
                  <c:v>43555</c:v>
                </c:pt>
                <c:pt idx="46">
                  <c:v>43585</c:v>
                </c:pt>
                <c:pt idx="47">
                  <c:v>43616</c:v>
                </c:pt>
                <c:pt idx="48">
                  <c:v>43646</c:v>
                </c:pt>
                <c:pt idx="49">
                  <c:v>43677</c:v>
                </c:pt>
                <c:pt idx="50">
                  <c:v>43708</c:v>
                </c:pt>
                <c:pt idx="51">
                  <c:v>43738</c:v>
                </c:pt>
                <c:pt idx="52">
                  <c:v>43769</c:v>
                </c:pt>
                <c:pt idx="53">
                  <c:v>43799</c:v>
                </c:pt>
                <c:pt idx="54">
                  <c:v>43830</c:v>
                </c:pt>
                <c:pt idx="55">
                  <c:v>43890</c:v>
                </c:pt>
                <c:pt idx="56">
                  <c:v>43921</c:v>
                </c:pt>
                <c:pt idx="57">
                  <c:v>43951</c:v>
                </c:pt>
                <c:pt idx="58">
                  <c:v>43982</c:v>
                </c:pt>
                <c:pt idx="59">
                  <c:v>44012</c:v>
                </c:pt>
                <c:pt idx="60">
                  <c:v>44043</c:v>
                </c:pt>
                <c:pt idx="61">
                  <c:v>44074</c:v>
                </c:pt>
                <c:pt idx="62">
                  <c:v>44104</c:v>
                </c:pt>
                <c:pt idx="63">
                  <c:v>44135</c:v>
                </c:pt>
                <c:pt idx="64">
                  <c:v>44165</c:v>
                </c:pt>
                <c:pt idx="65">
                  <c:v>44196</c:v>
                </c:pt>
                <c:pt idx="66">
                  <c:v>44255</c:v>
                </c:pt>
                <c:pt idx="67">
                  <c:v>44286</c:v>
                </c:pt>
                <c:pt idx="68">
                  <c:v>44316</c:v>
                </c:pt>
                <c:pt idx="69">
                  <c:v>44347</c:v>
                </c:pt>
                <c:pt idx="70">
                  <c:v>44377</c:v>
                </c:pt>
                <c:pt idx="71">
                  <c:v>44408</c:v>
                </c:pt>
                <c:pt idx="72">
                  <c:v>44439</c:v>
                </c:pt>
                <c:pt idx="73">
                  <c:v>44469</c:v>
                </c:pt>
                <c:pt idx="74">
                  <c:v>44500</c:v>
                </c:pt>
                <c:pt idx="75">
                  <c:v>44530</c:v>
                </c:pt>
                <c:pt idx="76">
                  <c:v>44561</c:v>
                </c:pt>
                <c:pt idx="77">
                  <c:v>44620</c:v>
                </c:pt>
                <c:pt idx="78">
                  <c:v>44651</c:v>
                </c:pt>
                <c:pt idx="79">
                  <c:v>44681</c:v>
                </c:pt>
                <c:pt idx="80">
                  <c:v>44712</c:v>
                </c:pt>
                <c:pt idx="81">
                  <c:v>44742</c:v>
                </c:pt>
              </c:numCache>
            </c:numRef>
          </c:cat>
          <c:val>
            <c:numRef>
              <c:f>固定资产投资完成额_累计同比!$E$2:$E$83</c:f>
              <c:numCache>
                <c:formatCode>#,##0.00</c:formatCode>
                <c:ptCount val="82"/>
                <c:pt idx="0">
                  <c:v>11.3</c:v>
                </c:pt>
                <c:pt idx="1">
                  <c:v>9</c:v>
                </c:pt>
                <c:pt idx="2">
                  <c:v>7.1</c:v>
                </c:pt>
                <c:pt idx="3">
                  <c:v>6.1</c:v>
                </c:pt>
                <c:pt idx="4">
                  <c:v>5.7</c:v>
                </c:pt>
                <c:pt idx="5">
                  <c:v>5.3</c:v>
                </c:pt>
                <c:pt idx="6">
                  <c:v>4.6988000000000003</c:v>
                </c:pt>
                <c:pt idx="7">
                  <c:v>3.8090000000000002</c:v>
                </c:pt>
                <c:pt idx="8">
                  <c:v>3.3820999999999999</c:v>
                </c:pt>
                <c:pt idx="9">
                  <c:v>2.774</c:v>
                </c:pt>
                <c:pt idx="10">
                  <c:v>2.5</c:v>
                </c:pt>
                <c:pt idx="11">
                  <c:v>4.8</c:v>
                </c:pt>
                <c:pt idx="12">
                  <c:v>8.1999999999999993</c:v>
                </c:pt>
                <c:pt idx="13">
                  <c:v>8.4</c:v>
                </c:pt>
                <c:pt idx="14">
                  <c:v>7.7</c:v>
                </c:pt>
                <c:pt idx="15">
                  <c:v>7.2</c:v>
                </c:pt>
                <c:pt idx="16">
                  <c:v>6.2</c:v>
                </c:pt>
                <c:pt idx="17">
                  <c:v>6</c:v>
                </c:pt>
                <c:pt idx="18">
                  <c:v>6.3</c:v>
                </c:pt>
                <c:pt idx="19">
                  <c:v>6.6</c:v>
                </c:pt>
                <c:pt idx="20">
                  <c:v>6.5</c:v>
                </c:pt>
                <c:pt idx="21">
                  <c:v>6.8</c:v>
                </c:pt>
                <c:pt idx="22">
                  <c:v>7.1</c:v>
                </c:pt>
                <c:pt idx="23">
                  <c:v>6.8</c:v>
                </c:pt>
                <c:pt idx="24">
                  <c:v>6.4</c:v>
                </c:pt>
                <c:pt idx="25">
                  <c:v>6.1</c:v>
                </c:pt>
                <c:pt idx="26">
                  <c:v>5.5</c:v>
                </c:pt>
                <c:pt idx="27">
                  <c:v>5.0999999999999996</c:v>
                </c:pt>
                <c:pt idx="28">
                  <c:v>5.0999999999999996</c:v>
                </c:pt>
                <c:pt idx="29">
                  <c:v>4.9000000000000004</c:v>
                </c:pt>
                <c:pt idx="30">
                  <c:v>4.7</c:v>
                </c:pt>
                <c:pt idx="31">
                  <c:v>4.2</c:v>
                </c:pt>
                <c:pt idx="32">
                  <c:v>3.6</c:v>
                </c:pt>
                <c:pt idx="33">
                  <c:v>6.8</c:v>
                </c:pt>
                <c:pt idx="34">
                  <c:v>7.7</c:v>
                </c:pt>
                <c:pt idx="35">
                  <c:v>7.7</c:v>
                </c:pt>
                <c:pt idx="36">
                  <c:v>7.7</c:v>
                </c:pt>
                <c:pt idx="37">
                  <c:v>7.4</c:v>
                </c:pt>
                <c:pt idx="38">
                  <c:v>7.7</c:v>
                </c:pt>
                <c:pt idx="39">
                  <c:v>7.9</c:v>
                </c:pt>
                <c:pt idx="40">
                  <c:v>8.1</c:v>
                </c:pt>
                <c:pt idx="41">
                  <c:v>8.1</c:v>
                </c:pt>
                <c:pt idx="42">
                  <c:v>8.1999999999999993</c:v>
                </c:pt>
                <c:pt idx="43">
                  <c:v>8.3000000000000007</c:v>
                </c:pt>
                <c:pt idx="44">
                  <c:v>10.6</c:v>
                </c:pt>
                <c:pt idx="45">
                  <c:v>11.4</c:v>
                </c:pt>
                <c:pt idx="46">
                  <c:v>11.5</c:v>
                </c:pt>
                <c:pt idx="47">
                  <c:v>10.9</c:v>
                </c:pt>
                <c:pt idx="48">
                  <c:v>11</c:v>
                </c:pt>
                <c:pt idx="49">
                  <c:v>10.199999999999999</c:v>
                </c:pt>
                <c:pt idx="50">
                  <c:v>10.199999999999999</c:v>
                </c:pt>
                <c:pt idx="51">
                  <c:v>10.1</c:v>
                </c:pt>
                <c:pt idx="52">
                  <c:v>9.6</c:v>
                </c:pt>
                <c:pt idx="53">
                  <c:v>9.4</c:v>
                </c:pt>
                <c:pt idx="54">
                  <c:v>9.1</c:v>
                </c:pt>
                <c:pt idx="55">
                  <c:v>-18.100000000000001</c:v>
                </c:pt>
                <c:pt idx="56">
                  <c:v>-9.3000000000000007</c:v>
                </c:pt>
                <c:pt idx="57">
                  <c:v>-4.5</c:v>
                </c:pt>
                <c:pt idx="58">
                  <c:v>-1.8</c:v>
                </c:pt>
                <c:pt idx="59">
                  <c:v>0.6</c:v>
                </c:pt>
                <c:pt idx="60">
                  <c:v>2.1</c:v>
                </c:pt>
                <c:pt idx="61">
                  <c:v>3</c:v>
                </c:pt>
                <c:pt idx="62">
                  <c:v>3.8</c:v>
                </c:pt>
                <c:pt idx="63">
                  <c:v>4.5999999999999996</c:v>
                </c:pt>
                <c:pt idx="64">
                  <c:v>5</c:v>
                </c:pt>
                <c:pt idx="65">
                  <c:v>5</c:v>
                </c:pt>
                <c:pt idx="66">
                  <c:v>36.799999999999997</c:v>
                </c:pt>
                <c:pt idx="67">
                  <c:v>24.7</c:v>
                </c:pt>
                <c:pt idx="68">
                  <c:v>21.2</c:v>
                </c:pt>
                <c:pt idx="69">
                  <c:v>18.399999999999999</c:v>
                </c:pt>
                <c:pt idx="70">
                  <c:v>14.7</c:v>
                </c:pt>
                <c:pt idx="71">
                  <c:v>12.5</c:v>
                </c:pt>
                <c:pt idx="72">
                  <c:v>10.8</c:v>
                </c:pt>
                <c:pt idx="73">
                  <c:v>8.8000000000000007</c:v>
                </c:pt>
                <c:pt idx="74">
                  <c:v>7.4</c:v>
                </c:pt>
                <c:pt idx="75">
                  <c:v>6.3</c:v>
                </c:pt>
                <c:pt idx="76">
                  <c:v>5</c:v>
                </c:pt>
                <c:pt idx="77">
                  <c:v>4.7</c:v>
                </c:pt>
                <c:pt idx="78">
                  <c:v>1.8</c:v>
                </c:pt>
                <c:pt idx="79">
                  <c:v>-1.9</c:v>
                </c:pt>
                <c:pt idx="80">
                  <c:v>-3.2</c:v>
                </c:pt>
                <c:pt idx="81">
                  <c:v>-4.2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754-4785-8BB4-57D51AD3DC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5368975"/>
        <c:axId val="265382703"/>
      </c:lineChart>
      <c:dateAx>
        <c:axId val="265368975"/>
        <c:scaling>
          <c:orientation val="minMax"/>
        </c:scaling>
        <c:delete val="0"/>
        <c:axPos val="b"/>
        <c:numFmt formatCode="yyyy\-mm;@" sourceLinked="1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265382703"/>
        <c:crosses val="autoZero"/>
        <c:auto val="1"/>
        <c:lblOffset val="100"/>
        <c:baseTimeUnit val="months"/>
      </c:dateAx>
      <c:valAx>
        <c:axId val="26538270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26536897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3.3034987397304018E-2"/>
          <c:y val="1.459410015306568E-2"/>
          <c:w val="0.93392988945167865"/>
          <c:h val="0.1272544245787629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固定资产投资完成额_制造业_汽车制造业_累计同比!$B$1</c:f>
              <c:strCache>
                <c:ptCount val="1"/>
                <c:pt idx="0">
                  <c:v>汽车制造业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固定资产投资完成额_制造业_汽车制造业_累计同比!$A$2:$A$116</c:f>
              <c:numCache>
                <c:formatCode>yyyy\-mm;@</c:formatCode>
                <c:ptCount val="115"/>
                <c:pt idx="0">
                  <c:v>40968</c:v>
                </c:pt>
                <c:pt idx="1">
                  <c:v>40999</c:v>
                </c:pt>
                <c:pt idx="2">
                  <c:v>41029</c:v>
                </c:pt>
                <c:pt idx="3">
                  <c:v>41060</c:v>
                </c:pt>
                <c:pt idx="4">
                  <c:v>41090</c:v>
                </c:pt>
                <c:pt idx="5">
                  <c:v>41121</c:v>
                </c:pt>
                <c:pt idx="6">
                  <c:v>41152</c:v>
                </c:pt>
                <c:pt idx="7">
                  <c:v>41182</c:v>
                </c:pt>
                <c:pt idx="8">
                  <c:v>41213</c:v>
                </c:pt>
                <c:pt idx="9">
                  <c:v>41243</c:v>
                </c:pt>
                <c:pt idx="10">
                  <c:v>41274</c:v>
                </c:pt>
                <c:pt idx="11">
                  <c:v>41333</c:v>
                </c:pt>
                <c:pt idx="12">
                  <c:v>41364</c:v>
                </c:pt>
                <c:pt idx="13">
                  <c:v>41394</c:v>
                </c:pt>
                <c:pt idx="14">
                  <c:v>41425</c:v>
                </c:pt>
                <c:pt idx="15">
                  <c:v>41455</c:v>
                </c:pt>
                <c:pt idx="16">
                  <c:v>41486</c:v>
                </c:pt>
                <c:pt idx="17">
                  <c:v>41517</c:v>
                </c:pt>
                <c:pt idx="18">
                  <c:v>41547</c:v>
                </c:pt>
                <c:pt idx="19">
                  <c:v>41578</c:v>
                </c:pt>
                <c:pt idx="20">
                  <c:v>41608</c:v>
                </c:pt>
                <c:pt idx="21">
                  <c:v>41639</c:v>
                </c:pt>
                <c:pt idx="22">
                  <c:v>41698</c:v>
                </c:pt>
                <c:pt idx="23">
                  <c:v>41729</c:v>
                </c:pt>
                <c:pt idx="24">
                  <c:v>41759</c:v>
                </c:pt>
                <c:pt idx="25">
                  <c:v>41790</c:v>
                </c:pt>
                <c:pt idx="26">
                  <c:v>41820</c:v>
                </c:pt>
                <c:pt idx="27">
                  <c:v>41851</c:v>
                </c:pt>
                <c:pt idx="28">
                  <c:v>41882</c:v>
                </c:pt>
                <c:pt idx="29">
                  <c:v>41912</c:v>
                </c:pt>
                <c:pt idx="30">
                  <c:v>41943</c:v>
                </c:pt>
                <c:pt idx="31">
                  <c:v>41973</c:v>
                </c:pt>
                <c:pt idx="32">
                  <c:v>42004</c:v>
                </c:pt>
                <c:pt idx="33">
                  <c:v>42063</c:v>
                </c:pt>
                <c:pt idx="34">
                  <c:v>42094</c:v>
                </c:pt>
                <c:pt idx="35">
                  <c:v>42124</c:v>
                </c:pt>
                <c:pt idx="36">
                  <c:v>42155</c:v>
                </c:pt>
                <c:pt idx="37">
                  <c:v>42185</c:v>
                </c:pt>
                <c:pt idx="38">
                  <c:v>42216</c:v>
                </c:pt>
                <c:pt idx="39">
                  <c:v>42247</c:v>
                </c:pt>
                <c:pt idx="40">
                  <c:v>42277</c:v>
                </c:pt>
                <c:pt idx="41">
                  <c:v>42308</c:v>
                </c:pt>
                <c:pt idx="42">
                  <c:v>42338</c:v>
                </c:pt>
                <c:pt idx="43">
                  <c:v>42369</c:v>
                </c:pt>
                <c:pt idx="44">
                  <c:v>42429</c:v>
                </c:pt>
                <c:pt idx="45">
                  <c:v>42460</c:v>
                </c:pt>
                <c:pt idx="46">
                  <c:v>42490</c:v>
                </c:pt>
                <c:pt idx="47">
                  <c:v>42521</c:v>
                </c:pt>
                <c:pt idx="48">
                  <c:v>42551</c:v>
                </c:pt>
                <c:pt idx="49">
                  <c:v>42582</c:v>
                </c:pt>
                <c:pt idx="50">
                  <c:v>42613</c:v>
                </c:pt>
                <c:pt idx="51">
                  <c:v>42643</c:v>
                </c:pt>
                <c:pt idx="52">
                  <c:v>42674</c:v>
                </c:pt>
                <c:pt idx="53">
                  <c:v>42704</c:v>
                </c:pt>
                <c:pt idx="54">
                  <c:v>42735</c:v>
                </c:pt>
                <c:pt idx="55">
                  <c:v>42794</c:v>
                </c:pt>
                <c:pt idx="56">
                  <c:v>42825</c:v>
                </c:pt>
                <c:pt idx="57">
                  <c:v>42855</c:v>
                </c:pt>
                <c:pt idx="58">
                  <c:v>42886</c:v>
                </c:pt>
                <c:pt idx="59">
                  <c:v>42916</c:v>
                </c:pt>
                <c:pt idx="60">
                  <c:v>42947</c:v>
                </c:pt>
                <c:pt idx="61">
                  <c:v>42978</c:v>
                </c:pt>
                <c:pt idx="62">
                  <c:v>43008</c:v>
                </c:pt>
                <c:pt idx="63">
                  <c:v>43039</c:v>
                </c:pt>
                <c:pt idx="64">
                  <c:v>43069</c:v>
                </c:pt>
                <c:pt idx="65">
                  <c:v>43100</c:v>
                </c:pt>
                <c:pt idx="66">
                  <c:v>43159</c:v>
                </c:pt>
                <c:pt idx="67">
                  <c:v>43190</c:v>
                </c:pt>
                <c:pt idx="68">
                  <c:v>43220</c:v>
                </c:pt>
                <c:pt idx="69">
                  <c:v>43251</c:v>
                </c:pt>
                <c:pt idx="70">
                  <c:v>43281</c:v>
                </c:pt>
                <c:pt idx="71">
                  <c:v>43312</c:v>
                </c:pt>
                <c:pt idx="72">
                  <c:v>43343</c:v>
                </c:pt>
                <c:pt idx="73">
                  <c:v>43373</c:v>
                </c:pt>
                <c:pt idx="74">
                  <c:v>43404</c:v>
                </c:pt>
                <c:pt idx="75">
                  <c:v>43434</c:v>
                </c:pt>
                <c:pt idx="76">
                  <c:v>43465</c:v>
                </c:pt>
                <c:pt idx="77">
                  <c:v>43524</c:v>
                </c:pt>
                <c:pt idx="78">
                  <c:v>43555</c:v>
                </c:pt>
                <c:pt idx="79">
                  <c:v>43585</c:v>
                </c:pt>
                <c:pt idx="80">
                  <c:v>43616</c:v>
                </c:pt>
                <c:pt idx="81">
                  <c:v>43646</c:v>
                </c:pt>
                <c:pt idx="82">
                  <c:v>43677</c:v>
                </c:pt>
                <c:pt idx="83">
                  <c:v>43708</c:v>
                </c:pt>
                <c:pt idx="84">
                  <c:v>43738</c:v>
                </c:pt>
                <c:pt idx="85">
                  <c:v>43769</c:v>
                </c:pt>
                <c:pt idx="86">
                  <c:v>43799</c:v>
                </c:pt>
                <c:pt idx="87">
                  <c:v>43830</c:v>
                </c:pt>
                <c:pt idx="88">
                  <c:v>43890</c:v>
                </c:pt>
                <c:pt idx="89">
                  <c:v>43921</c:v>
                </c:pt>
                <c:pt idx="90">
                  <c:v>43951</c:v>
                </c:pt>
                <c:pt idx="91">
                  <c:v>43982</c:v>
                </c:pt>
                <c:pt idx="92">
                  <c:v>44012</c:v>
                </c:pt>
                <c:pt idx="93">
                  <c:v>44043</c:v>
                </c:pt>
                <c:pt idx="94">
                  <c:v>44074</c:v>
                </c:pt>
                <c:pt idx="95">
                  <c:v>44104</c:v>
                </c:pt>
                <c:pt idx="96">
                  <c:v>44135</c:v>
                </c:pt>
                <c:pt idx="97">
                  <c:v>44165</c:v>
                </c:pt>
                <c:pt idx="98">
                  <c:v>44196</c:v>
                </c:pt>
                <c:pt idx="99">
                  <c:v>44255</c:v>
                </c:pt>
                <c:pt idx="100">
                  <c:v>44286</c:v>
                </c:pt>
                <c:pt idx="101">
                  <c:v>44316</c:v>
                </c:pt>
                <c:pt idx="102">
                  <c:v>44347</c:v>
                </c:pt>
                <c:pt idx="103">
                  <c:v>44377</c:v>
                </c:pt>
                <c:pt idx="104">
                  <c:v>44408</c:v>
                </c:pt>
                <c:pt idx="105">
                  <c:v>44439</c:v>
                </c:pt>
                <c:pt idx="106">
                  <c:v>44469</c:v>
                </c:pt>
                <c:pt idx="107">
                  <c:v>44500</c:v>
                </c:pt>
                <c:pt idx="108">
                  <c:v>44530</c:v>
                </c:pt>
                <c:pt idx="109">
                  <c:v>44561</c:v>
                </c:pt>
                <c:pt idx="110">
                  <c:v>44620</c:v>
                </c:pt>
                <c:pt idx="111">
                  <c:v>44651</c:v>
                </c:pt>
                <c:pt idx="112">
                  <c:v>44681</c:v>
                </c:pt>
                <c:pt idx="113">
                  <c:v>44712</c:v>
                </c:pt>
                <c:pt idx="114">
                  <c:v>44742</c:v>
                </c:pt>
              </c:numCache>
            </c:numRef>
          </c:cat>
          <c:val>
            <c:numRef>
              <c:f>固定资产投资完成额_制造业_汽车制造业_累计同比!$B$2:$B$116</c:f>
              <c:numCache>
                <c:formatCode>#,##0.00</c:formatCode>
                <c:ptCount val="115"/>
                <c:pt idx="0">
                  <c:v>46.212299999999999</c:v>
                </c:pt>
                <c:pt idx="1">
                  <c:v>38.6038</c:v>
                </c:pt>
                <c:pt idx="2">
                  <c:v>40.591099999999997</c:v>
                </c:pt>
                <c:pt idx="3">
                  <c:v>39.496200000000002</c:v>
                </c:pt>
                <c:pt idx="4">
                  <c:v>35.982700000000001</c:v>
                </c:pt>
                <c:pt idx="5">
                  <c:v>37.232900000000001</c:v>
                </c:pt>
                <c:pt idx="6">
                  <c:v>35.559899999999999</c:v>
                </c:pt>
                <c:pt idx="7">
                  <c:v>34.497500000000002</c:v>
                </c:pt>
                <c:pt idx="8">
                  <c:v>33.691600000000001</c:v>
                </c:pt>
                <c:pt idx="9">
                  <c:v>32.875900000000001</c:v>
                </c:pt>
                <c:pt idx="10">
                  <c:v>32.796999999999997</c:v>
                </c:pt>
                <c:pt idx="11">
                  <c:v>8.4</c:v>
                </c:pt>
                <c:pt idx="12">
                  <c:v>15.3</c:v>
                </c:pt>
                <c:pt idx="13">
                  <c:v>15.5</c:v>
                </c:pt>
                <c:pt idx="14">
                  <c:v>13.9</c:v>
                </c:pt>
                <c:pt idx="15">
                  <c:v>14.415699999999999</c:v>
                </c:pt>
                <c:pt idx="16">
                  <c:v>15.2964</c:v>
                </c:pt>
                <c:pt idx="17">
                  <c:v>16.7</c:v>
                </c:pt>
                <c:pt idx="18">
                  <c:v>15.3589</c:v>
                </c:pt>
                <c:pt idx="19">
                  <c:v>15.6348</c:v>
                </c:pt>
                <c:pt idx="20">
                  <c:v>14.958399999999999</c:v>
                </c:pt>
                <c:pt idx="21">
                  <c:v>15.0281</c:v>
                </c:pt>
                <c:pt idx="22">
                  <c:v>20.666</c:v>
                </c:pt>
                <c:pt idx="23">
                  <c:v>13.1</c:v>
                </c:pt>
                <c:pt idx="24">
                  <c:v>11.3</c:v>
                </c:pt>
                <c:pt idx="25">
                  <c:v>12.9</c:v>
                </c:pt>
                <c:pt idx="26">
                  <c:v>12.1</c:v>
                </c:pt>
                <c:pt idx="27">
                  <c:v>11.2</c:v>
                </c:pt>
                <c:pt idx="28">
                  <c:v>9.6999999999999993</c:v>
                </c:pt>
                <c:pt idx="29">
                  <c:v>10.199999999999999</c:v>
                </c:pt>
                <c:pt idx="30">
                  <c:v>10.3</c:v>
                </c:pt>
                <c:pt idx="31">
                  <c:v>10.199999999999999</c:v>
                </c:pt>
                <c:pt idx="32">
                  <c:v>8.3000000000000007</c:v>
                </c:pt>
                <c:pt idx="33">
                  <c:v>5.0999999999999996</c:v>
                </c:pt>
                <c:pt idx="34">
                  <c:v>7.6</c:v>
                </c:pt>
                <c:pt idx="35">
                  <c:v>8.4</c:v>
                </c:pt>
                <c:pt idx="36">
                  <c:v>9.1</c:v>
                </c:pt>
                <c:pt idx="37">
                  <c:v>12.5</c:v>
                </c:pt>
                <c:pt idx="38">
                  <c:v>11.3</c:v>
                </c:pt>
                <c:pt idx="39">
                  <c:v>11.3826</c:v>
                </c:pt>
                <c:pt idx="40">
                  <c:v>11.2905</c:v>
                </c:pt>
                <c:pt idx="41">
                  <c:v>13.405200000000001</c:v>
                </c:pt>
                <c:pt idx="42">
                  <c:v>13.656700000000001</c:v>
                </c:pt>
                <c:pt idx="43">
                  <c:v>14.2</c:v>
                </c:pt>
                <c:pt idx="44">
                  <c:v>13.9</c:v>
                </c:pt>
                <c:pt idx="45">
                  <c:v>22.3</c:v>
                </c:pt>
                <c:pt idx="46">
                  <c:v>17.2</c:v>
                </c:pt>
                <c:pt idx="47">
                  <c:v>12.9</c:v>
                </c:pt>
                <c:pt idx="48">
                  <c:v>6.9</c:v>
                </c:pt>
                <c:pt idx="49">
                  <c:v>7.7</c:v>
                </c:pt>
                <c:pt idx="50">
                  <c:v>7.8</c:v>
                </c:pt>
                <c:pt idx="51">
                  <c:v>5.8</c:v>
                </c:pt>
                <c:pt idx="52">
                  <c:v>2.8</c:v>
                </c:pt>
                <c:pt idx="53">
                  <c:v>3.5</c:v>
                </c:pt>
                <c:pt idx="54">
                  <c:v>4.5</c:v>
                </c:pt>
                <c:pt idx="55">
                  <c:v>14.3</c:v>
                </c:pt>
                <c:pt idx="56">
                  <c:v>8.1</c:v>
                </c:pt>
                <c:pt idx="57">
                  <c:v>8.8000000000000007</c:v>
                </c:pt>
                <c:pt idx="58">
                  <c:v>9.9</c:v>
                </c:pt>
                <c:pt idx="59">
                  <c:v>12.1</c:v>
                </c:pt>
                <c:pt idx="60">
                  <c:v>8.8000000000000007</c:v>
                </c:pt>
                <c:pt idx="61">
                  <c:v>9</c:v>
                </c:pt>
                <c:pt idx="62">
                  <c:v>10.199999999999999</c:v>
                </c:pt>
                <c:pt idx="63">
                  <c:v>11.2</c:v>
                </c:pt>
                <c:pt idx="64">
                  <c:v>10.4</c:v>
                </c:pt>
                <c:pt idx="65">
                  <c:v>10.199999999999999</c:v>
                </c:pt>
                <c:pt idx="66">
                  <c:v>-2.7</c:v>
                </c:pt>
                <c:pt idx="67">
                  <c:v>3.6</c:v>
                </c:pt>
                <c:pt idx="68">
                  <c:v>6.5</c:v>
                </c:pt>
                <c:pt idx="69">
                  <c:v>7.4</c:v>
                </c:pt>
                <c:pt idx="70">
                  <c:v>8.5</c:v>
                </c:pt>
                <c:pt idx="71">
                  <c:v>6.7</c:v>
                </c:pt>
                <c:pt idx="72">
                  <c:v>2.8</c:v>
                </c:pt>
                <c:pt idx="73">
                  <c:v>1.7</c:v>
                </c:pt>
                <c:pt idx="74">
                  <c:v>3.2</c:v>
                </c:pt>
                <c:pt idx="75">
                  <c:v>3.3</c:v>
                </c:pt>
                <c:pt idx="76">
                  <c:v>3.5</c:v>
                </c:pt>
                <c:pt idx="77">
                  <c:v>8.1</c:v>
                </c:pt>
                <c:pt idx="78">
                  <c:v>-1</c:v>
                </c:pt>
                <c:pt idx="79">
                  <c:v>-1.4</c:v>
                </c:pt>
                <c:pt idx="80">
                  <c:v>-0.1</c:v>
                </c:pt>
                <c:pt idx="81">
                  <c:v>0.2</c:v>
                </c:pt>
                <c:pt idx="82">
                  <c:v>1.8</c:v>
                </c:pt>
                <c:pt idx="83">
                  <c:v>1.5</c:v>
                </c:pt>
                <c:pt idx="84">
                  <c:v>1.8</c:v>
                </c:pt>
                <c:pt idx="85">
                  <c:v>-0.3</c:v>
                </c:pt>
                <c:pt idx="86">
                  <c:v>-0.4</c:v>
                </c:pt>
                <c:pt idx="87">
                  <c:v>-1.5</c:v>
                </c:pt>
                <c:pt idx="88">
                  <c:v>-41</c:v>
                </c:pt>
                <c:pt idx="89">
                  <c:v>-27.2</c:v>
                </c:pt>
                <c:pt idx="90">
                  <c:v>-22.9</c:v>
                </c:pt>
                <c:pt idx="91">
                  <c:v>-23.2</c:v>
                </c:pt>
                <c:pt idx="92">
                  <c:v>-20.9</c:v>
                </c:pt>
                <c:pt idx="93">
                  <c:v>-19.899999999999999</c:v>
                </c:pt>
                <c:pt idx="94">
                  <c:v>-19.3</c:v>
                </c:pt>
                <c:pt idx="95">
                  <c:v>-16.7</c:v>
                </c:pt>
                <c:pt idx="96">
                  <c:v>-15.4</c:v>
                </c:pt>
                <c:pt idx="97">
                  <c:v>-15.1</c:v>
                </c:pt>
                <c:pt idx="98">
                  <c:v>-12.4</c:v>
                </c:pt>
                <c:pt idx="99">
                  <c:v>16.100000000000001</c:v>
                </c:pt>
                <c:pt idx="100">
                  <c:v>-3.3</c:v>
                </c:pt>
                <c:pt idx="101">
                  <c:v>-3</c:v>
                </c:pt>
                <c:pt idx="102">
                  <c:v>-3.7</c:v>
                </c:pt>
                <c:pt idx="103">
                  <c:v>-2.2999999999999998</c:v>
                </c:pt>
                <c:pt idx="104">
                  <c:v>-3.5</c:v>
                </c:pt>
                <c:pt idx="105">
                  <c:v>-4.4000000000000004</c:v>
                </c:pt>
                <c:pt idx="106">
                  <c:v>-6.5</c:v>
                </c:pt>
                <c:pt idx="107">
                  <c:v>-5.5</c:v>
                </c:pt>
                <c:pt idx="108">
                  <c:v>-3.2</c:v>
                </c:pt>
                <c:pt idx="109">
                  <c:v>-3.7</c:v>
                </c:pt>
                <c:pt idx="110">
                  <c:v>11.3</c:v>
                </c:pt>
                <c:pt idx="111">
                  <c:v>12.4</c:v>
                </c:pt>
                <c:pt idx="112">
                  <c:v>10.4</c:v>
                </c:pt>
                <c:pt idx="113">
                  <c:v>11.2</c:v>
                </c:pt>
                <c:pt idx="114">
                  <c:v>8.9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D44-459F-85A5-430F71CD8E1C}"/>
            </c:ext>
          </c:extLst>
        </c:ser>
        <c:ser>
          <c:idx val="1"/>
          <c:order val="1"/>
          <c:tx>
            <c:strRef>
              <c:f>固定资产投资完成额_制造业_汽车制造业_累计同比!$C$1</c:f>
              <c:strCache>
                <c:ptCount val="1"/>
                <c:pt idx="0">
                  <c:v>通用设备制造业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固定资产投资完成额_制造业_汽车制造业_累计同比!$A$2:$A$116</c:f>
              <c:numCache>
                <c:formatCode>yyyy\-mm;@</c:formatCode>
                <c:ptCount val="115"/>
                <c:pt idx="0">
                  <c:v>40968</c:v>
                </c:pt>
                <c:pt idx="1">
                  <c:v>40999</c:v>
                </c:pt>
                <c:pt idx="2">
                  <c:v>41029</c:v>
                </c:pt>
                <c:pt idx="3">
                  <c:v>41060</c:v>
                </c:pt>
                <c:pt idx="4">
                  <c:v>41090</c:v>
                </c:pt>
                <c:pt idx="5">
                  <c:v>41121</c:v>
                </c:pt>
                <c:pt idx="6">
                  <c:v>41152</c:v>
                </c:pt>
                <c:pt idx="7">
                  <c:v>41182</c:v>
                </c:pt>
                <c:pt idx="8">
                  <c:v>41213</c:v>
                </c:pt>
                <c:pt idx="9">
                  <c:v>41243</c:v>
                </c:pt>
                <c:pt idx="10">
                  <c:v>41274</c:v>
                </c:pt>
                <c:pt idx="11">
                  <c:v>41333</c:v>
                </c:pt>
                <c:pt idx="12">
                  <c:v>41364</c:v>
                </c:pt>
                <c:pt idx="13">
                  <c:v>41394</c:v>
                </c:pt>
                <c:pt idx="14">
                  <c:v>41425</c:v>
                </c:pt>
                <c:pt idx="15">
                  <c:v>41455</c:v>
                </c:pt>
                <c:pt idx="16">
                  <c:v>41486</c:v>
                </c:pt>
                <c:pt idx="17">
                  <c:v>41517</c:v>
                </c:pt>
                <c:pt idx="18">
                  <c:v>41547</c:v>
                </c:pt>
                <c:pt idx="19">
                  <c:v>41578</c:v>
                </c:pt>
                <c:pt idx="20">
                  <c:v>41608</c:v>
                </c:pt>
                <c:pt idx="21">
                  <c:v>41639</c:v>
                </c:pt>
                <c:pt idx="22">
                  <c:v>41698</c:v>
                </c:pt>
                <c:pt idx="23">
                  <c:v>41729</c:v>
                </c:pt>
                <c:pt idx="24">
                  <c:v>41759</c:v>
                </c:pt>
                <c:pt idx="25">
                  <c:v>41790</c:v>
                </c:pt>
                <c:pt idx="26">
                  <c:v>41820</c:v>
                </c:pt>
                <c:pt idx="27">
                  <c:v>41851</c:v>
                </c:pt>
                <c:pt idx="28">
                  <c:v>41882</c:v>
                </c:pt>
                <c:pt idx="29">
                  <c:v>41912</c:v>
                </c:pt>
                <c:pt idx="30">
                  <c:v>41943</c:v>
                </c:pt>
                <c:pt idx="31">
                  <c:v>41973</c:v>
                </c:pt>
                <c:pt idx="32">
                  <c:v>42004</c:v>
                </c:pt>
                <c:pt idx="33">
                  <c:v>42063</c:v>
                </c:pt>
                <c:pt idx="34">
                  <c:v>42094</c:v>
                </c:pt>
                <c:pt idx="35">
                  <c:v>42124</c:v>
                </c:pt>
                <c:pt idx="36">
                  <c:v>42155</c:v>
                </c:pt>
                <c:pt idx="37">
                  <c:v>42185</c:v>
                </c:pt>
                <c:pt idx="38">
                  <c:v>42216</c:v>
                </c:pt>
                <c:pt idx="39">
                  <c:v>42247</c:v>
                </c:pt>
                <c:pt idx="40">
                  <c:v>42277</c:v>
                </c:pt>
                <c:pt idx="41">
                  <c:v>42308</c:v>
                </c:pt>
                <c:pt idx="42">
                  <c:v>42338</c:v>
                </c:pt>
                <c:pt idx="43">
                  <c:v>42369</c:v>
                </c:pt>
                <c:pt idx="44">
                  <c:v>42429</c:v>
                </c:pt>
                <c:pt idx="45">
                  <c:v>42460</c:v>
                </c:pt>
                <c:pt idx="46">
                  <c:v>42490</c:v>
                </c:pt>
                <c:pt idx="47">
                  <c:v>42521</c:v>
                </c:pt>
                <c:pt idx="48">
                  <c:v>42551</c:v>
                </c:pt>
                <c:pt idx="49">
                  <c:v>42582</c:v>
                </c:pt>
                <c:pt idx="50">
                  <c:v>42613</c:v>
                </c:pt>
                <c:pt idx="51">
                  <c:v>42643</c:v>
                </c:pt>
                <c:pt idx="52">
                  <c:v>42674</c:v>
                </c:pt>
                <c:pt idx="53">
                  <c:v>42704</c:v>
                </c:pt>
                <c:pt idx="54">
                  <c:v>42735</c:v>
                </c:pt>
                <c:pt idx="55">
                  <c:v>42794</c:v>
                </c:pt>
                <c:pt idx="56">
                  <c:v>42825</c:v>
                </c:pt>
                <c:pt idx="57">
                  <c:v>42855</c:v>
                </c:pt>
                <c:pt idx="58">
                  <c:v>42886</c:v>
                </c:pt>
                <c:pt idx="59">
                  <c:v>42916</c:v>
                </c:pt>
                <c:pt idx="60">
                  <c:v>42947</c:v>
                </c:pt>
                <c:pt idx="61">
                  <c:v>42978</c:v>
                </c:pt>
                <c:pt idx="62">
                  <c:v>43008</c:v>
                </c:pt>
                <c:pt idx="63">
                  <c:v>43039</c:v>
                </c:pt>
                <c:pt idx="64">
                  <c:v>43069</c:v>
                </c:pt>
                <c:pt idx="65">
                  <c:v>43100</c:v>
                </c:pt>
                <c:pt idx="66">
                  <c:v>43159</c:v>
                </c:pt>
                <c:pt idx="67">
                  <c:v>43190</c:v>
                </c:pt>
                <c:pt idx="68">
                  <c:v>43220</c:v>
                </c:pt>
                <c:pt idx="69">
                  <c:v>43251</c:v>
                </c:pt>
                <c:pt idx="70">
                  <c:v>43281</c:v>
                </c:pt>
                <c:pt idx="71">
                  <c:v>43312</c:v>
                </c:pt>
                <c:pt idx="72">
                  <c:v>43343</c:v>
                </c:pt>
                <c:pt idx="73">
                  <c:v>43373</c:v>
                </c:pt>
                <c:pt idx="74">
                  <c:v>43404</c:v>
                </c:pt>
                <c:pt idx="75">
                  <c:v>43434</c:v>
                </c:pt>
                <c:pt idx="76">
                  <c:v>43465</c:v>
                </c:pt>
                <c:pt idx="77">
                  <c:v>43524</c:v>
                </c:pt>
                <c:pt idx="78">
                  <c:v>43555</c:v>
                </c:pt>
                <c:pt idx="79">
                  <c:v>43585</c:v>
                </c:pt>
                <c:pt idx="80">
                  <c:v>43616</c:v>
                </c:pt>
                <c:pt idx="81">
                  <c:v>43646</c:v>
                </c:pt>
                <c:pt idx="82">
                  <c:v>43677</c:v>
                </c:pt>
                <c:pt idx="83">
                  <c:v>43708</c:v>
                </c:pt>
                <c:pt idx="84">
                  <c:v>43738</c:v>
                </c:pt>
                <c:pt idx="85">
                  <c:v>43769</c:v>
                </c:pt>
                <c:pt idx="86">
                  <c:v>43799</c:v>
                </c:pt>
                <c:pt idx="87">
                  <c:v>43830</c:v>
                </c:pt>
                <c:pt idx="88">
                  <c:v>43890</c:v>
                </c:pt>
                <c:pt idx="89">
                  <c:v>43921</c:v>
                </c:pt>
                <c:pt idx="90">
                  <c:v>43951</c:v>
                </c:pt>
                <c:pt idx="91">
                  <c:v>43982</c:v>
                </c:pt>
                <c:pt idx="92">
                  <c:v>44012</c:v>
                </c:pt>
                <c:pt idx="93">
                  <c:v>44043</c:v>
                </c:pt>
                <c:pt idx="94">
                  <c:v>44074</c:v>
                </c:pt>
                <c:pt idx="95">
                  <c:v>44104</c:v>
                </c:pt>
                <c:pt idx="96">
                  <c:v>44135</c:v>
                </c:pt>
                <c:pt idx="97">
                  <c:v>44165</c:v>
                </c:pt>
                <c:pt idx="98">
                  <c:v>44196</c:v>
                </c:pt>
                <c:pt idx="99">
                  <c:v>44255</c:v>
                </c:pt>
                <c:pt idx="100">
                  <c:v>44286</c:v>
                </c:pt>
                <c:pt idx="101">
                  <c:v>44316</c:v>
                </c:pt>
                <c:pt idx="102">
                  <c:v>44347</c:v>
                </c:pt>
                <c:pt idx="103">
                  <c:v>44377</c:v>
                </c:pt>
                <c:pt idx="104">
                  <c:v>44408</c:v>
                </c:pt>
                <c:pt idx="105">
                  <c:v>44439</c:v>
                </c:pt>
                <c:pt idx="106">
                  <c:v>44469</c:v>
                </c:pt>
                <c:pt idx="107">
                  <c:v>44500</c:v>
                </c:pt>
                <c:pt idx="108">
                  <c:v>44530</c:v>
                </c:pt>
                <c:pt idx="109">
                  <c:v>44561</c:v>
                </c:pt>
                <c:pt idx="110">
                  <c:v>44620</c:v>
                </c:pt>
                <c:pt idx="111">
                  <c:v>44651</c:v>
                </c:pt>
                <c:pt idx="112">
                  <c:v>44681</c:v>
                </c:pt>
                <c:pt idx="113">
                  <c:v>44712</c:v>
                </c:pt>
                <c:pt idx="114">
                  <c:v>44742</c:v>
                </c:pt>
              </c:numCache>
            </c:numRef>
          </c:cat>
          <c:val>
            <c:numRef>
              <c:f>固定资产投资完成额_制造业_汽车制造业_累计同比!$C$2:$C$116</c:f>
              <c:numCache>
                <c:formatCode>#,##0.00</c:formatCode>
                <c:ptCount val="115"/>
                <c:pt idx="0">
                  <c:v>45.398000000000003</c:v>
                </c:pt>
                <c:pt idx="1">
                  <c:v>35.168300000000002</c:v>
                </c:pt>
                <c:pt idx="2">
                  <c:v>33.515500000000003</c:v>
                </c:pt>
                <c:pt idx="3">
                  <c:v>34.1967</c:v>
                </c:pt>
                <c:pt idx="4">
                  <c:v>37.995600000000003</c:v>
                </c:pt>
                <c:pt idx="5">
                  <c:v>37.483699999999999</c:v>
                </c:pt>
                <c:pt idx="6">
                  <c:v>35.46</c:v>
                </c:pt>
                <c:pt idx="7">
                  <c:v>34.136699999999998</c:v>
                </c:pt>
                <c:pt idx="8">
                  <c:v>33.951500000000003</c:v>
                </c:pt>
                <c:pt idx="9">
                  <c:v>34.930399999999999</c:v>
                </c:pt>
                <c:pt idx="10">
                  <c:v>33.648299999999999</c:v>
                </c:pt>
                <c:pt idx="11">
                  <c:v>21.6</c:v>
                </c:pt>
                <c:pt idx="12">
                  <c:v>23.1</c:v>
                </c:pt>
                <c:pt idx="13">
                  <c:v>22</c:v>
                </c:pt>
                <c:pt idx="14">
                  <c:v>20.100000000000001</c:v>
                </c:pt>
                <c:pt idx="15">
                  <c:v>16.8691</c:v>
                </c:pt>
                <c:pt idx="16">
                  <c:v>18.310199999999998</c:v>
                </c:pt>
                <c:pt idx="17">
                  <c:v>20.8</c:v>
                </c:pt>
                <c:pt idx="18">
                  <c:v>22.359300000000001</c:v>
                </c:pt>
                <c:pt idx="19">
                  <c:v>24.466799999999999</c:v>
                </c:pt>
                <c:pt idx="20">
                  <c:v>23.133700000000001</c:v>
                </c:pt>
                <c:pt idx="21">
                  <c:v>23.512699999999999</c:v>
                </c:pt>
                <c:pt idx="22">
                  <c:v>14.5633</c:v>
                </c:pt>
                <c:pt idx="23">
                  <c:v>17.8</c:v>
                </c:pt>
                <c:pt idx="24">
                  <c:v>18.7</c:v>
                </c:pt>
                <c:pt idx="25">
                  <c:v>17.399999999999999</c:v>
                </c:pt>
                <c:pt idx="26">
                  <c:v>19.899999999999999</c:v>
                </c:pt>
                <c:pt idx="27">
                  <c:v>18.8</c:v>
                </c:pt>
                <c:pt idx="28">
                  <c:v>17.899999999999999</c:v>
                </c:pt>
                <c:pt idx="29">
                  <c:v>16.7</c:v>
                </c:pt>
                <c:pt idx="30">
                  <c:v>15.5</c:v>
                </c:pt>
                <c:pt idx="31">
                  <c:v>15.9</c:v>
                </c:pt>
                <c:pt idx="32">
                  <c:v>16.399999999999999</c:v>
                </c:pt>
                <c:pt idx="33">
                  <c:v>7</c:v>
                </c:pt>
                <c:pt idx="34">
                  <c:v>8.6</c:v>
                </c:pt>
                <c:pt idx="35">
                  <c:v>7.9</c:v>
                </c:pt>
                <c:pt idx="36">
                  <c:v>9.1</c:v>
                </c:pt>
                <c:pt idx="37">
                  <c:v>9</c:v>
                </c:pt>
                <c:pt idx="38">
                  <c:v>10.199999999999999</c:v>
                </c:pt>
                <c:pt idx="39">
                  <c:v>10.065</c:v>
                </c:pt>
                <c:pt idx="40">
                  <c:v>9.9357000000000006</c:v>
                </c:pt>
                <c:pt idx="41">
                  <c:v>9.9304000000000006</c:v>
                </c:pt>
                <c:pt idx="42">
                  <c:v>10.044499999999999</c:v>
                </c:pt>
                <c:pt idx="43">
                  <c:v>10.1</c:v>
                </c:pt>
                <c:pt idx="44">
                  <c:v>10.4</c:v>
                </c:pt>
                <c:pt idx="45">
                  <c:v>7.4</c:v>
                </c:pt>
                <c:pt idx="46">
                  <c:v>6</c:v>
                </c:pt>
                <c:pt idx="47">
                  <c:v>4</c:v>
                </c:pt>
                <c:pt idx="48">
                  <c:v>0.7</c:v>
                </c:pt>
                <c:pt idx="49">
                  <c:v>-1.4</c:v>
                </c:pt>
                <c:pt idx="50">
                  <c:v>-1.7</c:v>
                </c:pt>
                <c:pt idx="51">
                  <c:v>-2.1</c:v>
                </c:pt>
                <c:pt idx="52">
                  <c:v>-2.7</c:v>
                </c:pt>
                <c:pt idx="53">
                  <c:v>-2.8</c:v>
                </c:pt>
                <c:pt idx="54">
                  <c:v>-2.2999999999999998</c:v>
                </c:pt>
                <c:pt idx="55">
                  <c:v>3.7</c:v>
                </c:pt>
                <c:pt idx="56">
                  <c:v>2</c:v>
                </c:pt>
                <c:pt idx="57">
                  <c:v>-1.1000000000000001</c:v>
                </c:pt>
                <c:pt idx="58">
                  <c:v>0.1</c:v>
                </c:pt>
                <c:pt idx="59">
                  <c:v>0</c:v>
                </c:pt>
                <c:pt idx="60">
                  <c:v>1</c:v>
                </c:pt>
                <c:pt idx="61">
                  <c:v>0.4</c:v>
                </c:pt>
                <c:pt idx="62">
                  <c:v>0.2</c:v>
                </c:pt>
                <c:pt idx="63">
                  <c:v>0.8</c:v>
                </c:pt>
                <c:pt idx="64">
                  <c:v>2.5</c:v>
                </c:pt>
                <c:pt idx="65">
                  <c:v>3.9</c:v>
                </c:pt>
                <c:pt idx="66">
                  <c:v>0.1293</c:v>
                </c:pt>
                <c:pt idx="67">
                  <c:v>-3.5</c:v>
                </c:pt>
                <c:pt idx="68">
                  <c:v>2</c:v>
                </c:pt>
                <c:pt idx="69">
                  <c:v>2.1</c:v>
                </c:pt>
                <c:pt idx="70">
                  <c:v>5.7</c:v>
                </c:pt>
                <c:pt idx="71">
                  <c:v>8.1</c:v>
                </c:pt>
                <c:pt idx="72">
                  <c:v>7.7</c:v>
                </c:pt>
                <c:pt idx="73">
                  <c:v>7.9</c:v>
                </c:pt>
                <c:pt idx="74">
                  <c:v>8.1999999999999993</c:v>
                </c:pt>
                <c:pt idx="75">
                  <c:v>9.5</c:v>
                </c:pt>
                <c:pt idx="76">
                  <c:v>8.6</c:v>
                </c:pt>
                <c:pt idx="77">
                  <c:v>12.7</c:v>
                </c:pt>
                <c:pt idx="78">
                  <c:v>6.8</c:v>
                </c:pt>
                <c:pt idx="79">
                  <c:v>1.8</c:v>
                </c:pt>
                <c:pt idx="80">
                  <c:v>1.4</c:v>
                </c:pt>
                <c:pt idx="81">
                  <c:v>2.8</c:v>
                </c:pt>
                <c:pt idx="82">
                  <c:v>2.1</c:v>
                </c:pt>
                <c:pt idx="83">
                  <c:v>1.2</c:v>
                </c:pt>
                <c:pt idx="84">
                  <c:v>1.6</c:v>
                </c:pt>
                <c:pt idx="85">
                  <c:v>0.9</c:v>
                </c:pt>
                <c:pt idx="86">
                  <c:v>1.4</c:v>
                </c:pt>
                <c:pt idx="87">
                  <c:v>2.2000000000000002</c:v>
                </c:pt>
                <c:pt idx="88">
                  <c:v>-40.1</c:v>
                </c:pt>
                <c:pt idx="89">
                  <c:v>-32.1</c:v>
                </c:pt>
                <c:pt idx="90">
                  <c:v>-25.1</c:v>
                </c:pt>
                <c:pt idx="91">
                  <c:v>-20.2</c:v>
                </c:pt>
                <c:pt idx="92">
                  <c:v>-18</c:v>
                </c:pt>
                <c:pt idx="93">
                  <c:v>-16.899999999999999</c:v>
                </c:pt>
                <c:pt idx="94">
                  <c:v>-14.4</c:v>
                </c:pt>
                <c:pt idx="95">
                  <c:v>-12.3</c:v>
                </c:pt>
                <c:pt idx="96">
                  <c:v>-10.9</c:v>
                </c:pt>
                <c:pt idx="97">
                  <c:v>-10</c:v>
                </c:pt>
                <c:pt idx="98">
                  <c:v>-6.6</c:v>
                </c:pt>
                <c:pt idx="99">
                  <c:v>34.200000000000003</c:v>
                </c:pt>
                <c:pt idx="100">
                  <c:v>19</c:v>
                </c:pt>
                <c:pt idx="101">
                  <c:v>11.8</c:v>
                </c:pt>
                <c:pt idx="102">
                  <c:v>9.4</c:v>
                </c:pt>
                <c:pt idx="103">
                  <c:v>10.6</c:v>
                </c:pt>
                <c:pt idx="104">
                  <c:v>12</c:v>
                </c:pt>
                <c:pt idx="105">
                  <c:v>10.3</c:v>
                </c:pt>
                <c:pt idx="106">
                  <c:v>9.3000000000000007</c:v>
                </c:pt>
                <c:pt idx="107">
                  <c:v>11.1</c:v>
                </c:pt>
                <c:pt idx="108">
                  <c:v>11.4</c:v>
                </c:pt>
                <c:pt idx="109">
                  <c:v>9.8000000000000007</c:v>
                </c:pt>
                <c:pt idx="110">
                  <c:v>28.3</c:v>
                </c:pt>
                <c:pt idx="111">
                  <c:v>25.5</c:v>
                </c:pt>
                <c:pt idx="112">
                  <c:v>25.6</c:v>
                </c:pt>
                <c:pt idx="113">
                  <c:v>23.4</c:v>
                </c:pt>
                <c:pt idx="114">
                  <c:v>20.8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D44-459F-85A5-430F71CD8E1C}"/>
            </c:ext>
          </c:extLst>
        </c:ser>
        <c:ser>
          <c:idx val="2"/>
          <c:order val="2"/>
          <c:tx>
            <c:strRef>
              <c:f>固定资产投资完成额_制造业_汽车制造业_累计同比!$D$1</c:f>
              <c:strCache>
                <c:ptCount val="1"/>
                <c:pt idx="0">
                  <c:v>计算机、通信和其他电子设备制造业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固定资产投资完成额_制造业_汽车制造业_累计同比!$A$2:$A$116</c:f>
              <c:numCache>
                <c:formatCode>yyyy\-mm;@</c:formatCode>
                <c:ptCount val="115"/>
                <c:pt idx="0">
                  <c:v>40968</c:v>
                </c:pt>
                <c:pt idx="1">
                  <c:v>40999</c:v>
                </c:pt>
                <c:pt idx="2">
                  <c:v>41029</c:v>
                </c:pt>
                <c:pt idx="3">
                  <c:v>41060</c:v>
                </c:pt>
                <c:pt idx="4">
                  <c:v>41090</c:v>
                </c:pt>
                <c:pt idx="5">
                  <c:v>41121</c:v>
                </c:pt>
                <c:pt idx="6">
                  <c:v>41152</c:v>
                </c:pt>
                <c:pt idx="7">
                  <c:v>41182</c:v>
                </c:pt>
                <c:pt idx="8">
                  <c:v>41213</c:v>
                </c:pt>
                <c:pt idx="9">
                  <c:v>41243</c:v>
                </c:pt>
                <c:pt idx="10">
                  <c:v>41274</c:v>
                </c:pt>
                <c:pt idx="11">
                  <c:v>41333</c:v>
                </c:pt>
                <c:pt idx="12">
                  <c:v>41364</c:v>
                </c:pt>
                <c:pt idx="13">
                  <c:v>41394</c:v>
                </c:pt>
                <c:pt idx="14">
                  <c:v>41425</c:v>
                </c:pt>
                <c:pt idx="15">
                  <c:v>41455</c:v>
                </c:pt>
                <c:pt idx="16">
                  <c:v>41486</c:v>
                </c:pt>
                <c:pt idx="17">
                  <c:v>41517</c:v>
                </c:pt>
                <c:pt idx="18">
                  <c:v>41547</c:v>
                </c:pt>
                <c:pt idx="19">
                  <c:v>41578</c:v>
                </c:pt>
                <c:pt idx="20">
                  <c:v>41608</c:v>
                </c:pt>
                <c:pt idx="21">
                  <c:v>41639</c:v>
                </c:pt>
                <c:pt idx="22">
                  <c:v>41698</c:v>
                </c:pt>
                <c:pt idx="23">
                  <c:v>41729</c:v>
                </c:pt>
                <c:pt idx="24">
                  <c:v>41759</c:v>
                </c:pt>
                <c:pt idx="25">
                  <c:v>41790</c:v>
                </c:pt>
                <c:pt idx="26">
                  <c:v>41820</c:v>
                </c:pt>
                <c:pt idx="27">
                  <c:v>41851</c:v>
                </c:pt>
                <c:pt idx="28">
                  <c:v>41882</c:v>
                </c:pt>
                <c:pt idx="29">
                  <c:v>41912</c:v>
                </c:pt>
                <c:pt idx="30">
                  <c:v>41943</c:v>
                </c:pt>
                <c:pt idx="31">
                  <c:v>41973</c:v>
                </c:pt>
                <c:pt idx="32">
                  <c:v>42004</c:v>
                </c:pt>
                <c:pt idx="33">
                  <c:v>42063</c:v>
                </c:pt>
                <c:pt idx="34">
                  <c:v>42094</c:v>
                </c:pt>
                <c:pt idx="35">
                  <c:v>42124</c:v>
                </c:pt>
                <c:pt idx="36">
                  <c:v>42155</c:v>
                </c:pt>
                <c:pt idx="37">
                  <c:v>42185</c:v>
                </c:pt>
                <c:pt idx="38">
                  <c:v>42216</c:v>
                </c:pt>
                <c:pt idx="39">
                  <c:v>42247</c:v>
                </c:pt>
                <c:pt idx="40">
                  <c:v>42277</c:v>
                </c:pt>
                <c:pt idx="41">
                  <c:v>42308</c:v>
                </c:pt>
                <c:pt idx="42">
                  <c:v>42338</c:v>
                </c:pt>
                <c:pt idx="43">
                  <c:v>42369</c:v>
                </c:pt>
                <c:pt idx="44">
                  <c:v>42429</c:v>
                </c:pt>
                <c:pt idx="45">
                  <c:v>42460</c:v>
                </c:pt>
                <c:pt idx="46">
                  <c:v>42490</c:v>
                </c:pt>
                <c:pt idx="47">
                  <c:v>42521</c:v>
                </c:pt>
                <c:pt idx="48">
                  <c:v>42551</c:v>
                </c:pt>
                <c:pt idx="49">
                  <c:v>42582</c:v>
                </c:pt>
                <c:pt idx="50">
                  <c:v>42613</c:v>
                </c:pt>
                <c:pt idx="51">
                  <c:v>42643</c:v>
                </c:pt>
                <c:pt idx="52">
                  <c:v>42674</c:v>
                </c:pt>
                <c:pt idx="53">
                  <c:v>42704</c:v>
                </c:pt>
                <c:pt idx="54">
                  <c:v>42735</c:v>
                </c:pt>
                <c:pt idx="55">
                  <c:v>42794</c:v>
                </c:pt>
                <c:pt idx="56">
                  <c:v>42825</c:v>
                </c:pt>
                <c:pt idx="57">
                  <c:v>42855</c:v>
                </c:pt>
                <c:pt idx="58">
                  <c:v>42886</c:v>
                </c:pt>
                <c:pt idx="59">
                  <c:v>42916</c:v>
                </c:pt>
                <c:pt idx="60">
                  <c:v>42947</c:v>
                </c:pt>
                <c:pt idx="61">
                  <c:v>42978</c:v>
                </c:pt>
                <c:pt idx="62">
                  <c:v>43008</c:v>
                </c:pt>
                <c:pt idx="63">
                  <c:v>43039</c:v>
                </c:pt>
                <c:pt idx="64">
                  <c:v>43069</c:v>
                </c:pt>
                <c:pt idx="65">
                  <c:v>43100</c:v>
                </c:pt>
                <c:pt idx="66">
                  <c:v>43159</c:v>
                </c:pt>
                <c:pt idx="67">
                  <c:v>43190</c:v>
                </c:pt>
                <c:pt idx="68">
                  <c:v>43220</c:v>
                </c:pt>
                <c:pt idx="69">
                  <c:v>43251</c:v>
                </c:pt>
                <c:pt idx="70">
                  <c:v>43281</c:v>
                </c:pt>
                <c:pt idx="71">
                  <c:v>43312</c:v>
                </c:pt>
                <c:pt idx="72">
                  <c:v>43343</c:v>
                </c:pt>
                <c:pt idx="73">
                  <c:v>43373</c:v>
                </c:pt>
                <c:pt idx="74">
                  <c:v>43404</c:v>
                </c:pt>
                <c:pt idx="75">
                  <c:v>43434</c:v>
                </c:pt>
                <c:pt idx="76">
                  <c:v>43465</c:v>
                </c:pt>
                <c:pt idx="77">
                  <c:v>43524</c:v>
                </c:pt>
                <c:pt idx="78">
                  <c:v>43555</c:v>
                </c:pt>
                <c:pt idx="79">
                  <c:v>43585</c:v>
                </c:pt>
                <c:pt idx="80">
                  <c:v>43616</c:v>
                </c:pt>
                <c:pt idx="81">
                  <c:v>43646</c:v>
                </c:pt>
                <c:pt idx="82">
                  <c:v>43677</c:v>
                </c:pt>
                <c:pt idx="83">
                  <c:v>43708</c:v>
                </c:pt>
                <c:pt idx="84">
                  <c:v>43738</c:v>
                </c:pt>
                <c:pt idx="85">
                  <c:v>43769</c:v>
                </c:pt>
                <c:pt idx="86">
                  <c:v>43799</c:v>
                </c:pt>
                <c:pt idx="87">
                  <c:v>43830</c:v>
                </c:pt>
                <c:pt idx="88">
                  <c:v>43890</c:v>
                </c:pt>
                <c:pt idx="89">
                  <c:v>43921</c:v>
                </c:pt>
                <c:pt idx="90">
                  <c:v>43951</c:v>
                </c:pt>
                <c:pt idx="91">
                  <c:v>43982</c:v>
                </c:pt>
                <c:pt idx="92">
                  <c:v>44012</c:v>
                </c:pt>
                <c:pt idx="93">
                  <c:v>44043</c:v>
                </c:pt>
                <c:pt idx="94">
                  <c:v>44074</c:v>
                </c:pt>
                <c:pt idx="95">
                  <c:v>44104</c:v>
                </c:pt>
                <c:pt idx="96">
                  <c:v>44135</c:v>
                </c:pt>
                <c:pt idx="97">
                  <c:v>44165</c:v>
                </c:pt>
                <c:pt idx="98">
                  <c:v>44196</c:v>
                </c:pt>
                <c:pt idx="99">
                  <c:v>44255</c:v>
                </c:pt>
                <c:pt idx="100">
                  <c:v>44286</c:v>
                </c:pt>
                <c:pt idx="101">
                  <c:v>44316</c:v>
                </c:pt>
                <c:pt idx="102">
                  <c:v>44347</c:v>
                </c:pt>
                <c:pt idx="103">
                  <c:v>44377</c:v>
                </c:pt>
                <c:pt idx="104">
                  <c:v>44408</c:v>
                </c:pt>
                <c:pt idx="105">
                  <c:v>44439</c:v>
                </c:pt>
                <c:pt idx="106">
                  <c:v>44469</c:v>
                </c:pt>
                <c:pt idx="107">
                  <c:v>44500</c:v>
                </c:pt>
                <c:pt idx="108">
                  <c:v>44530</c:v>
                </c:pt>
                <c:pt idx="109">
                  <c:v>44561</c:v>
                </c:pt>
                <c:pt idx="110">
                  <c:v>44620</c:v>
                </c:pt>
                <c:pt idx="111">
                  <c:v>44651</c:v>
                </c:pt>
                <c:pt idx="112">
                  <c:v>44681</c:v>
                </c:pt>
                <c:pt idx="113">
                  <c:v>44712</c:v>
                </c:pt>
                <c:pt idx="114">
                  <c:v>44742</c:v>
                </c:pt>
              </c:numCache>
            </c:numRef>
          </c:cat>
          <c:val>
            <c:numRef>
              <c:f>固定资产投资完成额_制造业_汽车制造业_累计同比!$D$2:$D$116</c:f>
              <c:numCache>
                <c:formatCode>#,##0.00</c:formatCode>
                <c:ptCount val="115"/>
                <c:pt idx="0">
                  <c:v>8.5595999999999997</c:v>
                </c:pt>
                <c:pt idx="1">
                  <c:v>12.398300000000001</c:v>
                </c:pt>
                <c:pt idx="2">
                  <c:v>9.8440999999999992</c:v>
                </c:pt>
                <c:pt idx="3">
                  <c:v>10.846299999999999</c:v>
                </c:pt>
                <c:pt idx="4">
                  <c:v>12.6228</c:v>
                </c:pt>
                <c:pt idx="5">
                  <c:v>12.4475</c:v>
                </c:pt>
                <c:pt idx="6">
                  <c:v>12.8568</c:v>
                </c:pt>
                <c:pt idx="7">
                  <c:v>14.781700000000001</c:v>
                </c:pt>
                <c:pt idx="8">
                  <c:v>13.2745</c:v>
                </c:pt>
                <c:pt idx="9">
                  <c:v>13.0245</c:v>
                </c:pt>
                <c:pt idx="10">
                  <c:v>12.8904</c:v>
                </c:pt>
                <c:pt idx="11">
                  <c:v>19.7</c:v>
                </c:pt>
                <c:pt idx="12">
                  <c:v>19.7</c:v>
                </c:pt>
                <c:pt idx="13">
                  <c:v>20.2</c:v>
                </c:pt>
                <c:pt idx="14">
                  <c:v>20.3</c:v>
                </c:pt>
                <c:pt idx="15">
                  <c:v>22.4224</c:v>
                </c:pt>
                <c:pt idx="16">
                  <c:v>20.9678</c:v>
                </c:pt>
                <c:pt idx="17">
                  <c:v>21.2</c:v>
                </c:pt>
                <c:pt idx="18">
                  <c:v>21.6646</c:v>
                </c:pt>
                <c:pt idx="19">
                  <c:v>21.563300000000002</c:v>
                </c:pt>
                <c:pt idx="20">
                  <c:v>21.958100000000002</c:v>
                </c:pt>
                <c:pt idx="21">
                  <c:v>20.2058</c:v>
                </c:pt>
                <c:pt idx="22">
                  <c:v>17.5105</c:v>
                </c:pt>
                <c:pt idx="23">
                  <c:v>13.3</c:v>
                </c:pt>
                <c:pt idx="24">
                  <c:v>15.1</c:v>
                </c:pt>
                <c:pt idx="25">
                  <c:v>12.8</c:v>
                </c:pt>
                <c:pt idx="26">
                  <c:v>9.4</c:v>
                </c:pt>
                <c:pt idx="27">
                  <c:v>9.6999999999999993</c:v>
                </c:pt>
                <c:pt idx="28">
                  <c:v>9.6999999999999993</c:v>
                </c:pt>
                <c:pt idx="29">
                  <c:v>8.8000000000000007</c:v>
                </c:pt>
                <c:pt idx="30">
                  <c:v>9.4</c:v>
                </c:pt>
                <c:pt idx="31">
                  <c:v>9.4</c:v>
                </c:pt>
                <c:pt idx="32">
                  <c:v>10.7</c:v>
                </c:pt>
                <c:pt idx="33">
                  <c:v>7.1</c:v>
                </c:pt>
                <c:pt idx="34">
                  <c:v>18.3</c:v>
                </c:pt>
                <c:pt idx="35">
                  <c:v>19.100000000000001</c:v>
                </c:pt>
                <c:pt idx="36">
                  <c:v>20</c:v>
                </c:pt>
                <c:pt idx="37">
                  <c:v>20.8</c:v>
                </c:pt>
                <c:pt idx="38">
                  <c:v>19</c:v>
                </c:pt>
                <c:pt idx="39">
                  <c:v>17.633600000000001</c:v>
                </c:pt>
                <c:pt idx="40">
                  <c:v>17.0441</c:v>
                </c:pt>
                <c:pt idx="41">
                  <c:v>15.8316</c:v>
                </c:pt>
                <c:pt idx="42">
                  <c:v>14.689500000000001</c:v>
                </c:pt>
                <c:pt idx="43">
                  <c:v>13.3</c:v>
                </c:pt>
                <c:pt idx="44">
                  <c:v>21</c:v>
                </c:pt>
                <c:pt idx="45">
                  <c:v>13.4</c:v>
                </c:pt>
                <c:pt idx="46">
                  <c:v>11.2</c:v>
                </c:pt>
                <c:pt idx="47">
                  <c:v>8.6999999999999993</c:v>
                </c:pt>
                <c:pt idx="48">
                  <c:v>7.7</c:v>
                </c:pt>
                <c:pt idx="49">
                  <c:v>9.8000000000000007</c:v>
                </c:pt>
                <c:pt idx="50">
                  <c:v>11.8</c:v>
                </c:pt>
                <c:pt idx="51">
                  <c:v>11.5</c:v>
                </c:pt>
                <c:pt idx="52">
                  <c:v>12.7</c:v>
                </c:pt>
                <c:pt idx="53">
                  <c:v>14.7</c:v>
                </c:pt>
                <c:pt idx="54">
                  <c:v>15.8</c:v>
                </c:pt>
                <c:pt idx="55">
                  <c:v>15.7</c:v>
                </c:pt>
                <c:pt idx="56">
                  <c:v>26.8</c:v>
                </c:pt>
                <c:pt idx="57">
                  <c:v>27.7</c:v>
                </c:pt>
                <c:pt idx="58">
                  <c:v>29</c:v>
                </c:pt>
                <c:pt idx="59">
                  <c:v>27.4</c:v>
                </c:pt>
                <c:pt idx="60">
                  <c:v>27.2</c:v>
                </c:pt>
                <c:pt idx="61">
                  <c:v>25.4</c:v>
                </c:pt>
                <c:pt idx="62">
                  <c:v>25.3</c:v>
                </c:pt>
                <c:pt idx="63">
                  <c:v>24.8</c:v>
                </c:pt>
                <c:pt idx="64">
                  <c:v>23.3</c:v>
                </c:pt>
                <c:pt idx="65">
                  <c:v>25.3</c:v>
                </c:pt>
                <c:pt idx="66">
                  <c:v>21</c:v>
                </c:pt>
                <c:pt idx="67">
                  <c:v>15.4</c:v>
                </c:pt>
                <c:pt idx="68">
                  <c:v>14.2</c:v>
                </c:pt>
                <c:pt idx="69">
                  <c:v>14.6</c:v>
                </c:pt>
                <c:pt idx="70">
                  <c:v>19.7</c:v>
                </c:pt>
                <c:pt idx="71">
                  <c:v>17</c:v>
                </c:pt>
                <c:pt idx="72">
                  <c:v>16.600000000000001</c:v>
                </c:pt>
                <c:pt idx="73">
                  <c:v>18.3</c:v>
                </c:pt>
                <c:pt idx="74">
                  <c:v>19.5</c:v>
                </c:pt>
                <c:pt idx="75">
                  <c:v>19.100000000000001</c:v>
                </c:pt>
                <c:pt idx="76">
                  <c:v>16.600000000000001</c:v>
                </c:pt>
                <c:pt idx="77">
                  <c:v>-2.6</c:v>
                </c:pt>
                <c:pt idx="78">
                  <c:v>5.5</c:v>
                </c:pt>
                <c:pt idx="79">
                  <c:v>6.7</c:v>
                </c:pt>
                <c:pt idx="80">
                  <c:v>6.2</c:v>
                </c:pt>
                <c:pt idx="81">
                  <c:v>8.5</c:v>
                </c:pt>
                <c:pt idx="82">
                  <c:v>10.5</c:v>
                </c:pt>
                <c:pt idx="83">
                  <c:v>11.1</c:v>
                </c:pt>
                <c:pt idx="84">
                  <c:v>11.6</c:v>
                </c:pt>
                <c:pt idx="85">
                  <c:v>13.6</c:v>
                </c:pt>
                <c:pt idx="86">
                  <c:v>13.8</c:v>
                </c:pt>
                <c:pt idx="87">
                  <c:v>16.8</c:v>
                </c:pt>
                <c:pt idx="88">
                  <c:v>-8.3000000000000007</c:v>
                </c:pt>
                <c:pt idx="89">
                  <c:v>-10.199999999999999</c:v>
                </c:pt>
                <c:pt idx="90">
                  <c:v>1.1000000000000001</c:v>
                </c:pt>
                <c:pt idx="91">
                  <c:v>6.9</c:v>
                </c:pt>
                <c:pt idx="92">
                  <c:v>9.4</c:v>
                </c:pt>
                <c:pt idx="93">
                  <c:v>10.7</c:v>
                </c:pt>
                <c:pt idx="94">
                  <c:v>11.7</c:v>
                </c:pt>
                <c:pt idx="95">
                  <c:v>11.7</c:v>
                </c:pt>
                <c:pt idx="96">
                  <c:v>12</c:v>
                </c:pt>
                <c:pt idx="97">
                  <c:v>14.5</c:v>
                </c:pt>
                <c:pt idx="98">
                  <c:v>12.5</c:v>
                </c:pt>
                <c:pt idx="99">
                  <c:v>41.6</c:v>
                </c:pt>
                <c:pt idx="100">
                  <c:v>40.4</c:v>
                </c:pt>
                <c:pt idx="101">
                  <c:v>30.8</c:v>
                </c:pt>
                <c:pt idx="102">
                  <c:v>27.6</c:v>
                </c:pt>
                <c:pt idx="103">
                  <c:v>28.3</c:v>
                </c:pt>
                <c:pt idx="104">
                  <c:v>25.4</c:v>
                </c:pt>
                <c:pt idx="105">
                  <c:v>24.9</c:v>
                </c:pt>
                <c:pt idx="106">
                  <c:v>24.4</c:v>
                </c:pt>
                <c:pt idx="107">
                  <c:v>22.5</c:v>
                </c:pt>
                <c:pt idx="108">
                  <c:v>21.4</c:v>
                </c:pt>
                <c:pt idx="109">
                  <c:v>22.3</c:v>
                </c:pt>
                <c:pt idx="110">
                  <c:v>35.1</c:v>
                </c:pt>
                <c:pt idx="111">
                  <c:v>27.8</c:v>
                </c:pt>
                <c:pt idx="112">
                  <c:v>22.1</c:v>
                </c:pt>
                <c:pt idx="113">
                  <c:v>21.7</c:v>
                </c:pt>
                <c:pt idx="114">
                  <c:v>19.899999999999999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D44-459F-85A5-430F71CD8E1C}"/>
            </c:ext>
          </c:extLst>
        </c:ser>
        <c:ser>
          <c:idx val="3"/>
          <c:order val="3"/>
          <c:tx>
            <c:strRef>
              <c:f>固定资产投资完成额_制造业_汽车制造业_累计同比!$E$1</c:f>
              <c:strCache>
                <c:ptCount val="1"/>
                <c:pt idx="0">
                  <c:v>专用设备制造业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固定资产投资完成额_制造业_汽车制造业_累计同比!$A$2:$A$116</c:f>
              <c:numCache>
                <c:formatCode>yyyy\-mm;@</c:formatCode>
                <c:ptCount val="115"/>
                <c:pt idx="0">
                  <c:v>40968</c:v>
                </c:pt>
                <c:pt idx="1">
                  <c:v>40999</c:v>
                </c:pt>
                <c:pt idx="2">
                  <c:v>41029</c:v>
                </c:pt>
                <c:pt idx="3">
                  <c:v>41060</c:v>
                </c:pt>
                <c:pt idx="4">
                  <c:v>41090</c:v>
                </c:pt>
                <c:pt idx="5">
                  <c:v>41121</c:v>
                </c:pt>
                <c:pt idx="6">
                  <c:v>41152</c:v>
                </c:pt>
                <c:pt idx="7">
                  <c:v>41182</c:v>
                </c:pt>
                <c:pt idx="8">
                  <c:v>41213</c:v>
                </c:pt>
                <c:pt idx="9">
                  <c:v>41243</c:v>
                </c:pt>
                <c:pt idx="10">
                  <c:v>41274</c:v>
                </c:pt>
                <c:pt idx="11">
                  <c:v>41333</c:v>
                </c:pt>
                <c:pt idx="12">
                  <c:v>41364</c:v>
                </c:pt>
                <c:pt idx="13">
                  <c:v>41394</c:v>
                </c:pt>
                <c:pt idx="14">
                  <c:v>41425</c:v>
                </c:pt>
                <c:pt idx="15">
                  <c:v>41455</c:v>
                </c:pt>
                <c:pt idx="16">
                  <c:v>41486</c:v>
                </c:pt>
                <c:pt idx="17">
                  <c:v>41517</c:v>
                </c:pt>
                <c:pt idx="18">
                  <c:v>41547</c:v>
                </c:pt>
                <c:pt idx="19">
                  <c:v>41578</c:v>
                </c:pt>
                <c:pt idx="20">
                  <c:v>41608</c:v>
                </c:pt>
                <c:pt idx="21">
                  <c:v>41639</c:v>
                </c:pt>
                <c:pt idx="22">
                  <c:v>41698</c:v>
                </c:pt>
                <c:pt idx="23">
                  <c:v>41729</c:v>
                </c:pt>
                <c:pt idx="24">
                  <c:v>41759</c:v>
                </c:pt>
                <c:pt idx="25">
                  <c:v>41790</c:v>
                </c:pt>
                <c:pt idx="26">
                  <c:v>41820</c:v>
                </c:pt>
                <c:pt idx="27">
                  <c:v>41851</c:v>
                </c:pt>
                <c:pt idx="28">
                  <c:v>41882</c:v>
                </c:pt>
                <c:pt idx="29">
                  <c:v>41912</c:v>
                </c:pt>
                <c:pt idx="30">
                  <c:v>41943</c:v>
                </c:pt>
                <c:pt idx="31">
                  <c:v>41973</c:v>
                </c:pt>
                <c:pt idx="32">
                  <c:v>42004</c:v>
                </c:pt>
                <c:pt idx="33">
                  <c:v>42063</c:v>
                </c:pt>
                <c:pt idx="34">
                  <c:v>42094</c:v>
                </c:pt>
                <c:pt idx="35">
                  <c:v>42124</c:v>
                </c:pt>
                <c:pt idx="36">
                  <c:v>42155</c:v>
                </c:pt>
                <c:pt idx="37">
                  <c:v>42185</c:v>
                </c:pt>
                <c:pt idx="38">
                  <c:v>42216</c:v>
                </c:pt>
                <c:pt idx="39">
                  <c:v>42247</c:v>
                </c:pt>
                <c:pt idx="40">
                  <c:v>42277</c:v>
                </c:pt>
                <c:pt idx="41">
                  <c:v>42308</c:v>
                </c:pt>
                <c:pt idx="42">
                  <c:v>42338</c:v>
                </c:pt>
                <c:pt idx="43">
                  <c:v>42369</c:v>
                </c:pt>
                <c:pt idx="44">
                  <c:v>42429</c:v>
                </c:pt>
                <c:pt idx="45">
                  <c:v>42460</c:v>
                </c:pt>
                <c:pt idx="46">
                  <c:v>42490</c:v>
                </c:pt>
                <c:pt idx="47">
                  <c:v>42521</c:v>
                </c:pt>
                <c:pt idx="48">
                  <c:v>42551</c:v>
                </c:pt>
                <c:pt idx="49">
                  <c:v>42582</c:v>
                </c:pt>
                <c:pt idx="50">
                  <c:v>42613</c:v>
                </c:pt>
                <c:pt idx="51">
                  <c:v>42643</c:v>
                </c:pt>
                <c:pt idx="52">
                  <c:v>42674</c:v>
                </c:pt>
                <c:pt idx="53">
                  <c:v>42704</c:v>
                </c:pt>
                <c:pt idx="54">
                  <c:v>42735</c:v>
                </c:pt>
                <c:pt idx="55">
                  <c:v>42794</c:v>
                </c:pt>
                <c:pt idx="56">
                  <c:v>42825</c:v>
                </c:pt>
                <c:pt idx="57">
                  <c:v>42855</c:v>
                </c:pt>
                <c:pt idx="58">
                  <c:v>42886</c:v>
                </c:pt>
                <c:pt idx="59">
                  <c:v>42916</c:v>
                </c:pt>
                <c:pt idx="60">
                  <c:v>42947</c:v>
                </c:pt>
                <c:pt idx="61">
                  <c:v>42978</c:v>
                </c:pt>
                <c:pt idx="62">
                  <c:v>43008</c:v>
                </c:pt>
                <c:pt idx="63">
                  <c:v>43039</c:v>
                </c:pt>
                <c:pt idx="64">
                  <c:v>43069</c:v>
                </c:pt>
                <c:pt idx="65">
                  <c:v>43100</c:v>
                </c:pt>
                <c:pt idx="66">
                  <c:v>43159</c:v>
                </c:pt>
                <c:pt idx="67">
                  <c:v>43190</c:v>
                </c:pt>
                <c:pt idx="68">
                  <c:v>43220</c:v>
                </c:pt>
                <c:pt idx="69">
                  <c:v>43251</c:v>
                </c:pt>
                <c:pt idx="70">
                  <c:v>43281</c:v>
                </c:pt>
                <c:pt idx="71">
                  <c:v>43312</c:v>
                </c:pt>
                <c:pt idx="72">
                  <c:v>43343</c:v>
                </c:pt>
                <c:pt idx="73">
                  <c:v>43373</c:v>
                </c:pt>
                <c:pt idx="74">
                  <c:v>43404</c:v>
                </c:pt>
                <c:pt idx="75">
                  <c:v>43434</c:v>
                </c:pt>
                <c:pt idx="76">
                  <c:v>43465</c:v>
                </c:pt>
                <c:pt idx="77">
                  <c:v>43524</c:v>
                </c:pt>
                <c:pt idx="78">
                  <c:v>43555</c:v>
                </c:pt>
                <c:pt idx="79">
                  <c:v>43585</c:v>
                </c:pt>
                <c:pt idx="80">
                  <c:v>43616</c:v>
                </c:pt>
                <c:pt idx="81">
                  <c:v>43646</c:v>
                </c:pt>
                <c:pt idx="82">
                  <c:v>43677</c:v>
                </c:pt>
                <c:pt idx="83">
                  <c:v>43708</c:v>
                </c:pt>
                <c:pt idx="84">
                  <c:v>43738</c:v>
                </c:pt>
                <c:pt idx="85">
                  <c:v>43769</c:v>
                </c:pt>
                <c:pt idx="86">
                  <c:v>43799</c:v>
                </c:pt>
                <c:pt idx="87">
                  <c:v>43830</c:v>
                </c:pt>
                <c:pt idx="88">
                  <c:v>43890</c:v>
                </c:pt>
                <c:pt idx="89">
                  <c:v>43921</c:v>
                </c:pt>
                <c:pt idx="90">
                  <c:v>43951</c:v>
                </c:pt>
                <c:pt idx="91">
                  <c:v>43982</c:v>
                </c:pt>
                <c:pt idx="92">
                  <c:v>44012</c:v>
                </c:pt>
                <c:pt idx="93">
                  <c:v>44043</c:v>
                </c:pt>
                <c:pt idx="94">
                  <c:v>44074</c:v>
                </c:pt>
                <c:pt idx="95">
                  <c:v>44104</c:v>
                </c:pt>
                <c:pt idx="96">
                  <c:v>44135</c:v>
                </c:pt>
                <c:pt idx="97">
                  <c:v>44165</c:v>
                </c:pt>
                <c:pt idx="98">
                  <c:v>44196</c:v>
                </c:pt>
                <c:pt idx="99">
                  <c:v>44255</c:v>
                </c:pt>
                <c:pt idx="100">
                  <c:v>44286</c:v>
                </c:pt>
                <c:pt idx="101">
                  <c:v>44316</c:v>
                </c:pt>
                <c:pt idx="102">
                  <c:v>44347</c:v>
                </c:pt>
                <c:pt idx="103">
                  <c:v>44377</c:v>
                </c:pt>
                <c:pt idx="104">
                  <c:v>44408</c:v>
                </c:pt>
                <c:pt idx="105">
                  <c:v>44439</c:v>
                </c:pt>
                <c:pt idx="106">
                  <c:v>44469</c:v>
                </c:pt>
                <c:pt idx="107">
                  <c:v>44500</c:v>
                </c:pt>
                <c:pt idx="108">
                  <c:v>44530</c:v>
                </c:pt>
                <c:pt idx="109">
                  <c:v>44561</c:v>
                </c:pt>
                <c:pt idx="110">
                  <c:v>44620</c:v>
                </c:pt>
                <c:pt idx="111">
                  <c:v>44651</c:v>
                </c:pt>
                <c:pt idx="112">
                  <c:v>44681</c:v>
                </c:pt>
                <c:pt idx="113">
                  <c:v>44712</c:v>
                </c:pt>
                <c:pt idx="114">
                  <c:v>44742</c:v>
                </c:pt>
              </c:numCache>
            </c:numRef>
          </c:cat>
          <c:val>
            <c:numRef>
              <c:f>固定资产投资完成额_制造业_汽车制造业_累计同比!$E$2:$E$116</c:f>
              <c:numCache>
                <c:formatCode>#,##0.00</c:formatCode>
                <c:ptCount val="115"/>
                <c:pt idx="0">
                  <c:v>58.837200000000003</c:v>
                </c:pt>
                <c:pt idx="1">
                  <c:v>52.7562</c:v>
                </c:pt>
                <c:pt idx="2">
                  <c:v>53.637500000000003</c:v>
                </c:pt>
                <c:pt idx="3">
                  <c:v>51.108499999999999</c:v>
                </c:pt>
                <c:pt idx="4">
                  <c:v>47.055199999999999</c:v>
                </c:pt>
                <c:pt idx="5">
                  <c:v>47.551499999999997</c:v>
                </c:pt>
                <c:pt idx="6">
                  <c:v>46.872100000000003</c:v>
                </c:pt>
                <c:pt idx="7">
                  <c:v>47.7179</c:v>
                </c:pt>
                <c:pt idx="8">
                  <c:v>48.33</c:v>
                </c:pt>
                <c:pt idx="9">
                  <c:v>47.884</c:v>
                </c:pt>
                <c:pt idx="10">
                  <c:v>45.5563</c:v>
                </c:pt>
                <c:pt idx="11">
                  <c:v>19</c:v>
                </c:pt>
                <c:pt idx="12">
                  <c:v>22.1</c:v>
                </c:pt>
                <c:pt idx="13">
                  <c:v>21.2</c:v>
                </c:pt>
                <c:pt idx="14">
                  <c:v>20.3</c:v>
                </c:pt>
                <c:pt idx="15">
                  <c:v>19.976800000000001</c:v>
                </c:pt>
                <c:pt idx="16">
                  <c:v>17.786300000000001</c:v>
                </c:pt>
                <c:pt idx="17">
                  <c:v>18.7</c:v>
                </c:pt>
                <c:pt idx="18">
                  <c:v>18.942799999999998</c:v>
                </c:pt>
                <c:pt idx="19">
                  <c:v>19.641500000000001</c:v>
                </c:pt>
                <c:pt idx="20">
                  <c:v>19.3047</c:v>
                </c:pt>
                <c:pt idx="21">
                  <c:v>18.5199</c:v>
                </c:pt>
                <c:pt idx="22">
                  <c:v>9.5045000000000002</c:v>
                </c:pt>
                <c:pt idx="23">
                  <c:v>12.7</c:v>
                </c:pt>
                <c:pt idx="24">
                  <c:v>12.9</c:v>
                </c:pt>
                <c:pt idx="25">
                  <c:v>12.9</c:v>
                </c:pt>
                <c:pt idx="26">
                  <c:v>14</c:v>
                </c:pt>
                <c:pt idx="27">
                  <c:v>16.8</c:v>
                </c:pt>
                <c:pt idx="28">
                  <c:v>15.7</c:v>
                </c:pt>
                <c:pt idx="29">
                  <c:v>16.2</c:v>
                </c:pt>
                <c:pt idx="30">
                  <c:v>14.5</c:v>
                </c:pt>
                <c:pt idx="31">
                  <c:v>14.1</c:v>
                </c:pt>
                <c:pt idx="32">
                  <c:v>14.1</c:v>
                </c:pt>
                <c:pt idx="33">
                  <c:v>11.2</c:v>
                </c:pt>
                <c:pt idx="34">
                  <c:v>9.4</c:v>
                </c:pt>
                <c:pt idx="35">
                  <c:v>8.3000000000000007</c:v>
                </c:pt>
                <c:pt idx="36">
                  <c:v>8.6</c:v>
                </c:pt>
                <c:pt idx="37">
                  <c:v>9.6</c:v>
                </c:pt>
                <c:pt idx="38">
                  <c:v>8.1</c:v>
                </c:pt>
                <c:pt idx="39">
                  <c:v>8.5746000000000002</c:v>
                </c:pt>
                <c:pt idx="40">
                  <c:v>7.6285999999999996</c:v>
                </c:pt>
                <c:pt idx="41">
                  <c:v>7.8230000000000004</c:v>
                </c:pt>
                <c:pt idx="42">
                  <c:v>8.1358999999999995</c:v>
                </c:pt>
                <c:pt idx="43">
                  <c:v>8.5</c:v>
                </c:pt>
                <c:pt idx="44">
                  <c:v>10.8</c:v>
                </c:pt>
                <c:pt idx="45">
                  <c:v>5.4</c:v>
                </c:pt>
                <c:pt idx="46">
                  <c:v>4.7</c:v>
                </c:pt>
                <c:pt idx="47">
                  <c:v>1.8</c:v>
                </c:pt>
                <c:pt idx="48">
                  <c:v>-1.5</c:v>
                </c:pt>
                <c:pt idx="49">
                  <c:v>-2.7</c:v>
                </c:pt>
                <c:pt idx="50">
                  <c:v>-3.5</c:v>
                </c:pt>
                <c:pt idx="51">
                  <c:v>-4.5</c:v>
                </c:pt>
                <c:pt idx="52">
                  <c:v>-4</c:v>
                </c:pt>
                <c:pt idx="53">
                  <c:v>-3.4</c:v>
                </c:pt>
                <c:pt idx="54">
                  <c:v>-2.6</c:v>
                </c:pt>
                <c:pt idx="55">
                  <c:v>5.5</c:v>
                </c:pt>
                <c:pt idx="56">
                  <c:v>5.8</c:v>
                </c:pt>
                <c:pt idx="57">
                  <c:v>2.2000000000000002</c:v>
                </c:pt>
                <c:pt idx="58">
                  <c:v>3.3</c:v>
                </c:pt>
                <c:pt idx="59">
                  <c:v>4.7</c:v>
                </c:pt>
                <c:pt idx="60">
                  <c:v>4</c:v>
                </c:pt>
                <c:pt idx="61">
                  <c:v>4</c:v>
                </c:pt>
                <c:pt idx="62">
                  <c:v>3.9</c:v>
                </c:pt>
                <c:pt idx="63">
                  <c:v>3.2</c:v>
                </c:pt>
                <c:pt idx="64">
                  <c:v>3.2</c:v>
                </c:pt>
                <c:pt idx="65">
                  <c:v>4.7</c:v>
                </c:pt>
                <c:pt idx="66">
                  <c:v>-6.1371000000000002</c:v>
                </c:pt>
                <c:pt idx="67">
                  <c:v>-0.6</c:v>
                </c:pt>
                <c:pt idx="68">
                  <c:v>6.5</c:v>
                </c:pt>
                <c:pt idx="69">
                  <c:v>10.3</c:v>
                </c:pt>
                <c:pt idx="70">
                  <c:v>10.3</c:v>
                </c:pt>
                <c:pt idx="71">
                  <c:v>12.2</c:v>
                </c:pt>
                <c:pt idx="72">
                  <c:v>12.1</c:v>
                </c:pt>
                <c:pt idx="73">
                  <c:v>13.9</c:v>
                </c:pt>
                <c:pt idx="74">
                  <c:v>15.8</c:v>
                </c:pt>
                <c:pt idx="75">
                  <c:v>16.8</c:v>
                </c:pt>
                <c:pt idx="76">
                  <c:v>15.4</c:v>
                </c:pt>
                <c:pt idx="77">
                  <c:v>16.3</c:v>
                </c:pt>
                <c:pt idx="78">
                  <c:v>9.3000000000000007</c:v>
                </c:pt>
                <c:pt idx="79">
                  <c:v>8.1999999999999993</c:v>
                </c:pt>
                <c:pt idx="80">
                  <c:v>6.2</c:v>
                </c:pt>
                <c:pt idx="81">
                  <c:v>7.2</c:v>
                </c:pt>
                <c:pt idx="82">
                  <c:v>7.2</c:v>
                </c:pt>
                <c:pt idx="83">
                  <c:v>6.6</c:v>
                </c:pt>
                <c:pt idx="84">
                  <c:v>8.6999999999999993</c:v>
                </c:pt>
                <c:pt idx="85">
                  <c:v>9.8000000000000007</c:v>
                </c:pt>
                <c:pt idx="86">
                  <c:v>9.5</c:v>
                </c:pt>
                <c:pt idx="87">
                  <c:v>9.6999999999999993</c:v>
                </c:pt>
                <c:pt idx="88">
                  <c:v>-36.200000000000003</c:v>
                </c:pt>
                <c:pt idx="89">
                  <c:v>-27.1</c:v>
                </c:pt>
                <c:pt idx="90">
                  <c:v>-19.600000000000001</c:v>
                </c:pt>
                <c:pt idx="91">
                  <c:v>-15.2</c:v>
                </c:pt>
                <c:pt idx="92">
                  <c:v>-12.7</c:v>
                </c:pt>
                <c:pt idx="93">
                  <c:v>-11.5</c:v>
                </c:pt>
                <c:pt idx="94">
                  <c:v>-9.9</c:v>
                </c:pt>
                <c:pt idx="95">
                  <c:v>-8.5</c:v>
                </c:pt>
                <c:pt idx="96">
                  <c:v>-7.7</c:v>
                </c:pt>
                <c:pt idx="97">
                  <c:v>-5.5</c:v>
                </c:pt>
                <c:pt idx="98">
                  <c:v>-2.2999999999999998</c:v>
                </c:pt>
                <c:pt idx="99">
                  <c:v>60.2</c:v>
                </c:pt>
                <c:pt idx="100">
                  <c:v>38.1</c:v>
                </c:pt>
                <c:pt idx="101">
                  <c:v>30.2</c:v>
                </c:pt>
                <c:pt idx="102">
                  <c:v>28.9</c:v>
                </c:pt>
                <c:pt idx="103">
                  <c:v>28.5</c:v>
                </c:pt>
                <c:pt idx="104">
                  <c:v>27.3</c:v>
                </c:pt>
                <c:pt idx="105">
                  <c:v>27.2</c:v>
                </c:pt>
                <c:pt idx="106">
                  <c:v>25.2</c:v>
                </c:pt>
                <c:pt idx="107">
                  <c:v>25.9</c:v>
                </c:pt>
                <c:pt idx="108">
                  <c:v>25.3</c:v>
                </c:pt>
                <c:pt idx="109">
                  <c:v>24.3</c:v>
                </c:pt>
                <c:pt idx="110">
                  <c:v>30.2</c:v>
                </c:pt>
                <c:pt idx="111">
                  <c:v>26.7</c:v>
                </c:pt>
                <c:pt idx="112">
                  <c:v>22.1</c:v>
                </c:pt>
                <c:pt idx="113">
                  <c:v>18.399999999999999</c:v>
                </c:pt>
                <c:pt idx="114">
                  <c:v>16.399999999999999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D44-459F-85A5-430F71CD8E1C}"/>
            </c:ext>
          </c:extLst>
        </c:ser>
        <c:ser>
          <c:idx val="4"/>
          <c:order val="4"/>
          <c:tx>
            <c:strRef>
              <c:f>固定资产投资完成额_制造业_汽车制造业_累计同比!$F$1</c:f>
              <c:strCache>
                <c:ptCount val="1"/>
                <c:pt idx="0">
                  <c:v>电气机械及器材制造业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固定资产投资完成额_制造业_汽车制造业_累计同比!$A$2:$A$116</c:f>
              <c:numCache>
                <c:formatCode>yyyy\-mm;@</c:formatCode>
                <c:ptCount val="115"/>
                <c:pt idx="0">
                  <c:v>40968</c:v>
                </c:pt>
                <c:pt idx="1">
                  <c:v>40999</c:v>
                </c:pt>
                <c:pt idx="2">
                  <c:v>41029</c:v>
                </c:pt>
                <c:pt idx="3">
                  <c:v>41060</c:v>
                </c:pt>
                <c:pt idx="4">
                  <c:v>41090</c:v>
                </c:pt>
                <c:pt idx="5">
                  <c:v>41121</c:v>
                </c:pt>
                <c:pt idx="6">
                  <c:v>41152</c:v>
                </c:pt>
                <c:pt idx="7">
                  <c:v>41182</c:v>
                </c:pt>
                <c:pt idx="8">
                  <c:v>41213</c:v>
                </c:pt>
                <c:pt idx="9">
                  <c:v>41243</c:v>
                </c:pt>
                <c:pt idx="10">
                  <c:v>41274</c:v>
                </c:pt>
                <c:pt idx="11">
                  <c:v>41333</c:v>
                </c:pt>
                <c:pt idx="12">
                  <c:v>41364</c:v>
                </c:pt>
                <c:pt idx="13">
                  <c:v>41394</c:v>
                </c:pt>
                <c:pt idx="14">
                  <c:v>41425</c:v>
                </c:pt>
                <c:pt idx="15">
                  <c:v>41455</c:v>
                </c:pt>
                <c:pt idx="16">
                  <c:v>41486</c:v>
                </c:pt>
                <c:pt idx="17">
                  <c:v>41517</c:v>
                </c:pt>
                <c:pt idx="18">
                  <c:v>41547</c:v>
                </c:pt>
                <c:pt idx="19">
                  <c:v>41578</c:v>
                </c:pt>
                <c:pt idx="20">
                  <c:v>41608</c:v>
                </c:pt>
                <c:pt idx="21">
                  <c:v>41639</c:v>
                </c:pt>
                <c:pt idx="22">
                  <c:v>41698</c:v>
                </c:pt>
                <c:pt idx="23">
                  <c:v>41729</c:v>
                </c:pt>
                <c:pt idx="24">
                  <c:v>41759</c:v>
                </c:pt>
                <c:pt idx="25">
                  <c:v>41790</c:v>
                </c:pt>
                <c:pt idx="26">
                  <c:v>41820</c:v>
                </c:pt>
                <c:pt idx="27">
                  <c:v>41851</c:v>
                </c:pt>
                <c:pt idx="28">
                  <c:v>41882</c:v>
                </c:pt>
                <c:pt idx="29">
                  <c:v>41912</c:v>
                </c:pt>
                <c:pt idx="30">
                  <c:v>41943</c:v>
                </c:pt>
                <c:pt idx="31">
                  <c:v>41973</c:v>
                </c:pt>
                <c:pt idx="32">
                  <c:v>42004</c:v>
                </c:pt>
                <c:pt idx="33">
                  <c:v>42063</c:v>
                </c:pt>
                <c:pt idx="34">
                  <c:v>42094</c:v>
                </c:pt>
                <c:pt idx="35">
                  <c:v>42124</c:v>
                </c:pt>
                <c:pt idx="36">
                  <c:v>42155</c:v>
                </c:pt>
                <c:pt idx="37">
                  <c:v>42185</c:v>
                </c:pt>
                <c:pt idx="38">
                  <c:v>42216</c:v>
                </c:pt>
                <c:pt idx="39">
                  <c:v>42247</c:v>
                </c:pt>
                <c:pt idx="40">
                  <c:v>42277</c:v>
                </c:pt>
                <c:pt idx="41">
                  <c:v>42308</c:v>
                </c:pt>
                <c:pt idx="42">
                  <c:v>42338</c:v>
                </c:pt>
                <c:pt idx="43">
                  <c:v>42369</c:v>
                </c:pt>
                <c:pt idx="44">
                  <c:v>42429</c:v>
                </c:pt>
                <c:pt idx="45">
                  <c:v>42460</c:v>
                </c:pt>
                <c:pt idx="46">
                  <c:v>42490</c:v>
                </c:pt>
                <c:pt idx="47">
                  <c:v>42521</c:v>
                </c:pt>
                <c:pt idx="48">
                  <c:v>42551</c:v>
                </c:pt>
                <c:pt idx="49">
                  <c:v>42582</c:v>
                </c:pt>
                <c:pt idx="50">
                  <c:v>42613</c:v>
                </c:pt>
                <c:pt idx="51">
                  <c:v>42643</c:v>
                </c:pt>
                <c:pt idx="52">
                  <c:v>42674</c:v>
                </c:pt>
                <c:pt idx="53">
                  <c:v>42704</c:v>
                </c:pt>
                <c:pt idx="54">
                  <c:v>42735</c:v>
                </c:pt>
                <c:pt idx="55">
                  <c:v>42794</c:v>
                </c:pt>
                <c:pt idx="56">
                  <c:v>42825</c:v>
                </c:pt>
                <c:pt idx="57">
                  <c:v>42855</c:v>
                </c:pt>
                <c:pt idx="58">
                  <c:v>42886</c:v>
                </c:pt>
                <c:pt idx="59">
                  <c:v>42916</c:v>
                </c:pt>
                <c:pt idx="60">
                  <c:v>42947</c:v>
                </c:pt>
                <c:pt idx="61">
                  <c:v>42978</c:v>
                </c:pt>
                <c:pt idx="62">
                  <c:v>43008</c:v>
                </c:pt>
                <c:pt idx="63">
                  <c:v>43039</c:v>
                </c:pt>
                <c:pt idx="64">
                  <c:v>43069</c:v>
                </c:pt>
                <c:pt idx="65">
                  <c:v>43100</c:v>
                </c:pt>
                <c:pt idx="66">
                  <c:v>43159</c:v>
                </c:pt>
                <c:pt idx="67">
                  <c:v>43190</c:v>
                </c:pt>
                <c:pt idx="68">
                  <c:v>43220</c:v>
                </c:pt>
                <c:pt idx="69">
                  <c:v>43251</c:v>
                </c:pt>
                <c:pt idx="70">
                  <c:v>43281</c:v>
                </c:pt>
                <c:pt idx="71">
                  <c:v>43312</c:v>
                </c:pt>
                <c:pt idx="72">
                  <c:v>43343</c:v>
                </c:pt>
                <c:pt idx="73">
                  <c:v>43373</c:v>
                </c:pt>
                <c:pt idx="74">
                  <c:v>43404</c:v>
                </c:pt>
                <c:pt idx="75">
                  <c:v>43434</c:v>
                </c:pt>
                <c:pt idx="76">
                  <c:v>43465</c:v>
                </c:pt>
                <c:pt idx="77">
                  <c:v>43524</c:v>
                </c:pt>
                <c:pt idx="78">
                  <c:v>43555</c:v>
                </c:pt>
                <c:pt idx="79">
                  <c:v>43585</c:v>
                </c:pt>
                <c:pt idx="80">
                  <c:v>43616</c:v>
                </c:pt>
                <c:pt idx="81">
                  <c:v>43646</c:v>
                </c:pt>
                <c:pt idx="82">
                  <c:v>43677</c:v>
                </c:pt>
                <c:pt idx="83">
                  <c:v>43708</c:v>
                </c:pt>
                <c:pt idx="84">
                  <c:v>43738</c:v>
                </c:pt>
                <c:pt idx="85">
                  <c:v>43769</c:v>
                </c:pt>
                <c:pt idx="86">
                  <c:v>43799</c:v>
                </c:pt>
                <c:pt idx="87">
                  <c:v>43830</c:v>
                </c:pt>
                <c:pt idx="88">
                  <c:v>43890</c:v>
                </c:pt>
                <c:pt idx="89">
                  <c:v>43921</c:v>
                </c:pt>
                <c:pt idx="90">
                  <c:v>43951</c:v>
                </c:pt>
                <c:pt idx="91">
                  <c:v>43982</c:v>
                </c:pt>
                <c:pt idx="92">
                  <c:v>44012</c:v>
                </c:pt>
                <c:pt idx="93">
                  <c:v>44043</c:v>
                </c:pt>
                <c:pt idx="94">
                  <c:v>44074</c:v>
                </c:pt>
                <c:pt idx="95">
                  <c:v>44104</c:v>
                </c:pt>
                <c:pt idx="96">
                  <c:v>44135</c:v>
                </c:pt>
                <c:pt idx="97">
                  <c:v>44165</c:v>
                </c:pt>
                <c:pt idx="98">
                  <c:v>44196</c:v>
                </c:pt>
                <c:pt idx="99">
                  <c:v>44255</c:v>
                </c:pt>
                <c:pt idx="100">
                  <c:v>44286</c:v>
                </c:pt>
                <c:pt idx="101">
                  <c:v>44316</c:v>
                </c:pt>
                <c:pt idx="102">
                  <c:v>44347</c:v>
                </c:pt>
                <c:pt idx="103">
                  <c:v>44377</c:v>
                </c:pt>
                <c:pt idx="104">
                  <c:v>44408</c:v>
                </c:pt>
                <c:pt idx="105">
                  <c:v>44439</c:v>
                </c:pt>
                <c:pt idx="106">
                  <c:v>44469</c:v>
                </c:pt>
                <c:pt idx="107">
                  <c:v>44500</c:v>
                </c:pt>
                <c:pt idx="108">
                  <c:v>44530</c:v>
                </c:pt>
                <c:pt idx="109">
                  <c:v>44561</c:v>
                </c:pt>
                <c:pt idx="110">
                  <c:v>44620</c:v>
                </c:pt>
                <c:pt idx="111">
                  <c:v>44651</c:v>
                </c:pt>
                <c:pt idx="112">
                  <c:v>44681</c:v>
                </c:pt>
                <c:pt idx="113">
                  <c:v>44712</c:v>
                </c:pt>
                <c:pt idx="114">
                  <c:v>44742</c:v>
                </c:pt>
              </c:numCache>
            </c:numRef>
          </c:cat>
          <c:val>
            <c:numRef>
              <c:f>固定资产投资完成额_制造业_汽车制造业_累计同比!$F$2:$F$116</c:f>
              <c:numCache>
                <c:formatCode>#,##0.00</c:formatCode>
                <c:ptCount val="115"/>
                <c:pt idx="0">
                  <c:v>9.2015999999999991</c:v>
                </c:pt>
                <c:pt idx="1">
                  <c:v>11.2235</c:v>
                </c:pt>
                <c:pt idx="2">
                  <c:v>8.8265999999999991</c:v>
                </c:pt>
                <c:pt idx="3">
                  <c:v>9.4864999999999995</c:v>
                </c:pt>
                <c:pt idx="4">
                  <c:v>8.3297000000000008</c:v>
                </c:pt>
                <c:pt idx="5">
                  <c:v>8.6632999999999996</c:v>
                </c:pt>
                <c:pt idx="6">
                  <c:v>8.3477999999999994</c:v>
                </c:pt>
                <c:pt idx="7">
                  <c:v>6.9725000000000001</c:v>
                </c:pt>
                <c:pt idx="8">
                  <c:v>6.9090999999999996</c:v>
                </c:pt>
                <c:pt idx="9">
                  <c:v>6.2366999999999999</c:v>
                </c:pt>
                <c:pt idx="10">
                  <c:v>4.7903000000000002</c:v>
                </c:pt>
                <c:pt idx="11">
                  <c:v>8.6999999999999993</c:v>
                </c:pt>
                <c:pt idx="12">
                  <c:v>5.5</c:v>
                </c:pt>
                <c:pt idx="13">
                  <c:v>3.3</c:v>
                </c:pt>
                <c:pt idx="14">
                  <c:v>4.3</c:v>
                </c:pt>
                <c:pt idx="15">
                  <c:v>5.8552999999999997</c:v>
                </c:pt>
                <c:pt idx="16">
                  <c:v>5.8537999999999997</c:v>
                </c:pt>
                <c:pt idx="17">
                  <c:v>7.7</c:v>
                </c:pt>
                <c:pt idx="18">
                  <c:v>8.5324000000000009</c:v>
                </c:pt>
                <c:pt idx="19">
                  <c:v>9.4497</c:v>
                </c:pt>
                <c:pt idx="20">
                  <c:v>10.1967</c:v>
                </c:pt>
                <c:pt idx="21">
                  <c:v>10.688599999999999</c:v>
                </c:pt>
                <c:pt idx="22">
                  <c:v>8.6769999999999996</c:v>
                </c:pt>
                <c:pt idx="23">
                  <c:v>10.3</c:v>
                </c:pt>
                <c:pt idx="24">
                  <c:v>15.7</c:v>
                </c:pt>
                <c:pt idx="25">
                  <c:v>17.100000000000001</c:v>
                </c:pt>
                <c:pt idx="26">
                  <c:v>16</c:v>
                </c:pt>
                <c:pt idx="27">
                  <c:v>15.6</c:v>
                </c:pt>
                <c:pt idx="28">
                  <c:v>13.9</c:v>
                </c:pt>
                <c:pt idx="29">
                  <c:v>13.9</c:v>
                </c:pt>
                <c:pt idx="30">
                  <c:v>13.9</c:v>
                </c:pt>
                <c:pt idx="31">
                  <c:v>13.3</c:v>
                </c:pt>
                <c:pt idx="32">
                  <c:v>12.9</c:v>
                </c:pt>
                <c:pt idx="33">
                  <c:v>11.7</c:v>
                </c:pt>
                <c:pt idx="34">
                  <c:v>13.4</c:v>
                </c:pt>
                <c:pt idx="35">
                  <c:v>11.9</c:v>
                </c:pt>
                <c:pt idx="36">
                  <c:v>10.1</c:v>
                </c:pt>
                <c:pt idx="37">
                  <c:v>9.9</c:v>
                </c:pt>
                <c:pt idx="38">
                  <c:v>10</c:v>
                </c:pt>
                <c:pt idx="39">
                  <c:v>10.5038</c:v>
                </c:pt>
                <c:pt idx="40">
                  <c:v>9.3411000000000008</c:v>
                </c:pt>
                <c:pt idx="41">
                  <c:v>9.1556999999999995</c:v>
                </c:pt>
                <c:pt idx="42">
                  <c:v>9.5866000000000007</c:v>
                </c:pt>
                <c:pt idx="43">
                  <c:v>8.6999999999999993</c:v>
                </c:pt>
                <c:pt idx="44">
                  <c:v>11.8</c:v>
                </c:pt>
                <c:pt idx="45">
                  <c:v>14.7</c:v>
                </c:pt>
                <c:pt idx="46">
                  <c:v>14.9</c:v>
                </c:pt>
                <c:pt idx="47">
                  <c:v>12.6</c:v>
                </c:pt>
                <c:pt idx="48">
                  <c:v>12.3</c:v>
                </c:pt>
                <c:pt idx="49">
                  <c:v>11.4</c:v>
                </c:pt>
                <c:pt idx="50">
                  <c:v>11.5</c:v>
                </c:pt>
                <c:pt idx="51">
                  <c:v>12.1</c:v>
                </c:pt>
                <c:pt idx="52">
                  <c:v>11.6</c:v>
                </c:pt>
                <c:pt idx="53">
                  <c:v>12.8</c:v>
                </c:pt>
                <c:pt idx="54">
                  <c:v>13</c:v>
                </c:pt>
                <c:pt idx="55">
                  <c:v>9.6999999999999993</c:v>
                </c:pt>
                <c:pt idx="56">
                  <c:v>8.3000000000000007</c:v>
                </c:pt>
                <c:pt idx="57">
                  <c:v>5.6</c:v>
                </c:pt>
                <c:pt idx="58">
                  <c:v>8</c:v>
                </c:pt>
                <c:pt idx="59">
                  <c:v>8.9</c:v>
                </c:pt>
                <c:pt idx="60">
                  <c:v>9.3000000000000007</c:v>
                </c:pt>
                <c:pt idx="61">
                  <c:v>8.6</c:v>
                </c:pt>
                <c:pt idx="62">
                  <c:v>8</c:v>
                </c:pt>
                <c:pt idx="63">
                  <c:v>7.7</c:v>
                </c:pt>
                <c:pt idx="64">
                  <c:v>6.5</c:v>
                </c:pt>
                <c:pt idx="65">
                  <c:v>6</c:v>
                </c:pt>
                <c:pt idx="66">
                  <c:v>3.1</c:v>
                </c:pt>
                <c:pt idx="67">
                  <c:v>6.1</c:v>
                </c:pt>
                <c:pt idx="68">
                  <c:v>7.8</c:v>
                </c:pt>
                <c:pt idx="69">
                  <c:v>7.8</c:v>
                </c:pt>
                <c:pt idx="70">
                  <c:v>8.5</c:v>
                </c:pt>
                <c:pt idx="71">
                  <c:v>7.6</c:v>
                </c:pt>
                <c:pt idx="72">
                  <c:v>7.9</c:v>
                </c:pt>
                <c:pt idx="73">
                  <c:v>9.6</c:v>
                </c:pt>
                <c:pt idx="74">
                  <c:v>11.6</c:v>
                </c:pt>
                <c:pt idx="75">
                  <c:v>13.1</c:v>
                </c:pt>
                <c:pt idx="76">
                  <c:v>13.4</c:v>
                </c:pt>
                <c:pt idx="77">
                  <c:v>-2.2000000000000002</c:v>
                </c:pt>
                <c:pt idx="78">
                  <c:v>-3.1</c:v>
                </c:pt>
                <c:pt idx="79">
                  <c:v>-6.5</c:v>
                </c:pt>
                <c:pt idx="80">
                  <c:v>-5.9</c:v>
                </c:pt>
                <c:pt idx="81">
                  <c:v>-8.1</c:v>
                </c:pt>
                <c:pt idx="82">
                  <c:v>-7.5</c:v>
                </c:pt>
                <c:pt idx="83">
                  <c:v>-8</c:v>
                </c:pt>
                <c:pt idx="84">
                  <c:v>-7.6</c:v>
                </c:pt>
                <c:pt idx="85">
                  <c:v>-7.5</c:v>
                </c:pt>
                <c:pt idx="86">
                  <c:v>-6.8</c:v>
                </c:pt>
                <c:pt idx="87">
                  <c:v>-7.5</c:v>
                </c:pt>
                <c:pt idx="88">
                  <c:v>-33.700000000000003</c:v>
                </c:pt>
                <c:pt idx="89">
                  <c:v>-27.8</c:v>
                </c:pt>
                <c:pt idx="90">
                  <c:v>-23</c:v>
                </c:pt>
                <c:pt idx="91">
                  <c:v>-20.100000000000001</c:v>
                </c:pt>
                <c:pt idx="92">
                  <c:v>-17.100000000000001</c:v>
                </c:pt>
                <c:pt idx="93">
                  <c:v>-14.1</c:v>
                </c:pt>
                <c:pt idx="94">
                  <c:v>-13.1</c:v>
                </c:pt>
                <c:pt idx="95">
                  <c:v>-12.1</c:v>
                </c:pt>
                <c:pt idx="96">
                  <c:v>-11.6</c:v>
                </c:pt>
                <c:pt idx="97">
                  <c:v>-10.4</c:v>
                </c:pt>
                <c:pt idx="98">
                  <c:v>-7.6</c:v>
                </c:pt>
                <c:pt idx="99">
                  <c:v>38.5</c:v>
                </c:pt>
                <c:pt idx="100">
                  <c:v>27.3</c:v>
                </c:pt>
                <c:pt idx="101">
                  <c:v>26.8</c:v>
                </c:pt>
                <c:pt idx="102">
                  <c:v>24.4</c:v>
                </c:pt>
                <c:pt idx="103">
                  <c:v>24.2</c:v>
                </c:pt>
                <c:pt idx="104">
                  <c:v>21.3</c:v>
                </c:pt>
                <c:pt idx="105">
                  <c:v>21.3</c:v>
                </c:pt>
                <c:pt idx="106">
                  <c:v>22</c:v>
                </c:pt>
                <c:pt idx="107">
                  <c:v>25</c:v>
                </c:pt>
                <c:pt idx="108">
                  <c:v>24.4</c:v>
                </c:pt>
                <c:pt idx="109">
                  <c:v>23.3</c:v>
                </c:pt>
                <c:pt idx="110">
                  <c:v>56.4</c:v>
                </c:pt>
                <c:pt idx="111">
                  <c:v>42.1</c:v>
                </c:pt>
                <c:pt idx="112">
                  <c:v>36.6</c:v>
                </c:pt>
                <c:pt idx="113">
                  <c:v>36.799999999999997</c:v>
                </c:pt>
                <c:pt idx="114">
                  <c:v>36.700000000000003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AD44-459F-85A5-430F71CD8E1C}"/>
            </c:ext>
          </c:extLst>
        </c:ser>
        <c:ser>
          <c:idx val="5"/>
          <c:order val="5"/>
          <c:tx>
            <c:strRef>
              <c:f>固定资产投资完成额_制造业_汽车制造业_累计同比!$G$1</c:f>
              <c:strCache>
                <c:ptCount val="1"/>
                <c:pt idx="0">
                  <c:v>化学原料及化学制品制造业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固定资产投资完成额_制造业_汽车制造业_累计同比!$A$2:$A$116</c:f>
              <c:numCache>
                <c:formatCode>yyyy\-mm;@</c:formatCode>
                <c:ptCount val="115"/>
                <c:pt idx="0">
                  <c:v>40968</c:v>
                </c:pt>
                <c:pt idx="1">
                  <c:v>40999</c:v>
                </c:pt>
                <c:pt idx="2">
                  <c:v>41029</c:v>
                </c:pt>
                <c:pt idx="3">
                  <c:v>41060</c:v>
                </c:pt>
                <c:pt idx="4">
                  <c:v>41090</c:v>
                </c:pt>
                <c:pt idx="5">
                  <c:v>41121</c:v>
                </c:pt>
                <c:pt idx="6">
                  <c:v>41152</c:v>
                </c:pt>
                <c:pt idx="7">
                  <c:v>41182</c:v>
                </c:pt>
                <c:pt idx="8">
                  <c:v>41213</c:v>
                </c:pt>
                <c:pt idx="9">
                  <c:v>41243</c:v>
                </c:pt>
                <c:pt idx="10">
                  <c:v>41274</c:v>
                </c:pt>
                <c:pt idx="11">
                  <c:v>41333</c:v>
                </c:pt>
                <c:pt idx="12">
                  <c:v>41364</c:v>
                </c:pt>
                <c:pt idx="13">
                  <c:v>41394</c:v>
                </c:pt>
                <c:pt idx="14">
                  <c:v>41425</c:v>
                </c:pt>
                <c:pt idx="15">
                  <c:v>41455</c:v>
                </c:pt>
                <c:pt idx="16">
                  <c:v>41486</c:v>
                </c:pt>
                <c:pt idx="17">
                  <c:v>41517</c:v>
                </c:pt>
                <c:pt idx="18">
                  <c:v>41547</c:v>
                </c:pt>
                <c:pt idx="19">
                  <c:v>41578</c:v>
                </c:pt>
                <c:pt idx="20">
                  <c:v>41608</c:v>
                </c:pt>
                <c:pt idx="21">
                  <c:v>41639</c:v>
                </c:pt>
                <c:pt idx="22">
                  <c:v>41698</c:v>
                </c:pt>
                <c:pt idx="23">
                  <c:v>41729</c:v>
                </c:pt>
                <c:pt idx="24">
                  <c:v>41759</c:v>
                </c:pt>
                <c:pt idx="25">
                  <c:v>41790</c:v>
                </c:pt>
                <c:pt idx="26">
                  <c:v>41820</c:v>
                </c:pt>
                <c:pt idx="27">
                  <c:v>41851</c:v>
                </c:pt>
                <c:pt idx="28">
                  <c:v>41882</c:v>
                </c:pt>
                <c:pt idx="29">
                  <c:v>41912</c:v>
                </c:pt>
                <c:pt idx="30">
                  <c:v>41943</c:v>
                </c:pt>
                <c:pt idx="31">
                  <c:v>41973</c:v>
                </c:pt>
                <c:pt idx="32">
                  <c:v>42004</c:v>
                </c:pt>
                <c:pt idx="33">
                  <c:v>42063</c:v>
                </c:pt>
                <c:pt idx="34">
                  <c:v>42094</c:v>
                </c:pt>
                <c:pt idx="35">
                  <c:v>42124</c:v>
                </c:pt>
                <c:pt idx="36">
                  <c:v>42155</c:v>
                </c:pt>
                <c:pt idx="37">
                  <c:v>42185</c:v>
                </c:pt>
                <c:pt idx="38">
                  <c:v>42216</c:v>
                </c:pt>
                <c:pt idx="39">
                  <c:v>42247</c:v>
                </c:pt>
                <c:pt idx="40">
                  <c:v>42277</c:v>
                </c:pt>
                <c:pt idx="41">
                  <c:v>42308</c:v>
                </c:pt>
                <c:pt idx="42">
                  <c:v>42338</c:v>
                </c:pt>
                <c:pt idx="43">
                  <c:v>42369</c:v>
                </c:pt>
                <c:pt idx="44">
                  <c:v>42429</c:v>
                </c:pt>
                <c:pt idx="45">
                  <c:v>42460</c:v>
                </c:pt>
                <c:pt idx="46">
                  <c:v>42490</c:v>
                </c:pt>
                <c:pt idx="47">
                  <c:v>42521</c:v>
                </c:pt>
                <c:pt idx="48">
                  <c:v>42551</c:v>
                </c:pt>
                <c:pt idx="49">
                  <c:v>42582</c:v>
                </c:pt>
                <c:pt idx="50">
                  <c:v>42613</c:v>
                </c:pt>
                <c:pt idx="51">
                  <c:v>42643</c:v>
                </c:pt>
                <c:pt idx="52">
                  <c:v>42674</c:v>
                </c:pt>
                <c:pt idx="53">
                  <c:v>42704</c:v>
                </c:pt>
                <c:pt idx="54">
                  <c:v>42735</c:v>
                </c:pt>
                <c:pt idx="55">
                  <c:v>42794</c:v>
                </c:pt>
                <c:pt idx="56">
                  <c:v>42825</c:v>
                </c:pt>
                <c:pt idx="57">
                  <c:v>42855</c:v>
                </c:pt>
                <c:pt idx="58">
                  <c:v>42886</c:v>
                </c:pt>
                <c:pt idx="59">
                  <c:v>42916</c:v>
                </c:pt>
                <c:pt idx="60">
                  <c:v>42947</c:v>
                </c:pt>
                <c:pt idx="61">
                  <c:v>42978</c:v>
                </c:pt>
                <c:pt idx="62">
                  <c:v>43008</c:v>
                </c:pt>
                <c:pt idx="63">
                  <c:v>43039</c:v>
                </c:pt>
                <c:pt idx="64">
                  <c:v>43069</c:v>
                </c:pt>
                <c:pt idx="65">
                  <c:v>43100</c:v>
                </c:pt>
                <c:pt idx="66">
                  <c:v>43159</c:v>
                </c:pt>
                <c:pt idx="67">
                  <c:v>43190</c:v>
                </c:pt>
                <c:pt idx="68">
                  <c:v>43220</c:v>
                </c:pt>
                <c:pt idx="69">
                  <c:v>43251</c:v>
                </c:pt>
                <c:pt idx="70">
                  <c:v>43281</c:v>
                </c:pt>
                <c:pt idx="71">
                  <c:v>43312</c:v>
                </c:pt>
                <c:pt idx="72">
                  <c:v>43343</c:v>
                </c:pt>
                <c:pt idx="73">
                  <c:v>43373</c:v>
                </c:pt>
                <c:pt idx="74">
                  <c:v>43404</c:v>
                </c:pt>
                <c:pt idx="75">
                  <c:v>43434</c:v>
                </c:pt>
                <c:pt idx="76">
                  <c:v>43465</c:v>
                </c:pt>
                <c:pt idx="77">
                  <c:v>43524</c:v>
                </c:pt>
                <c:pt idx="78">
                  <c:v>43555</c:v>
                </c:pt>
                <c:pt idx="79">
                  <c:v>43585</c:v>
                </c:pt>
                <c:pt idx="80">
                  <c:v>43616</c:v>
                </c:pt>
                <c:pt idx="81">
                  <c:v>43646</c:v>
                </c:pt>
                <c:pt idx="82">
                  <c:v>43677</c:v>
                </c:pt>
                <c:pt idx="83">
                  <c:v>43708</c:v>
                </c:pt>
                <c:pt idx="84">
                  <c:v>43738</c:v>
                </c:pt>
                <c:pt idx="85">
                  <c:v>43769</c:v>
                </c:pt>
                <c:pt idx="86">
                  <c:v>43799</c:v>
                </c:pt>
                <c:pt idx="87">
                  <c:v>43830</c:v>
                </c:pt>
                <c:pt idx="88">
                  <c:v>43890</c:v>
                </c:pt>
                <c:pt idx="89">
                  <c:v>43921</c:v>
                </c:pt>
                <c:pt idx="90">
                  <c:v>43951</c:v>
                </c:pt>
                <c:pt idx="91">
                  <c:v>43982</c:v>
                </c:pt>
                <c:pt idx="92">
                  <c:v>44012</c:v>
                </c:pt>
                <c:pt idx="93">
                  <c:v>44043</c:v>
                </c:pt>
                <c:pt idx="94">
                  <c:v>44074</c:v>
                </c:pt>
                <c:pt idx="95">
                  <c:v>44104</c:v>
                </c:pt>
                <c:pt idx="96">
                  <c:v>44135</c:v>
                </c:pt>
                <c:pt idx="97">
                  <c:v>44165</c:v>
                </c:pt>
                <c:pt idx="98">
                  <c:v>44196</c:v>
                </c:pt>
                <c:pt idx="99">
                  <c:v>44255</c:v>
                </c:pt>
                <c:pt idx="100">
                  <c:v>44286</c:v>
                </c:pt>
                <c:pt idx="101">
                  <c:v>44316</c:v>
                </c:pt>
                <c:pt idx="102">
                  <c:v>44347</c:v>
                </c:pt>
                <c:pt idx="103">
                  <c:v>44377</c:v>
                </c:pt>
                <c:pt idx="104">
                  <c:v>44408</c:v>
                </c:pt>
                <c:pt idx="105">
                  <c:v>44439</c:v>
                </c:pt>
                <c:pt idx="106">
                  <c:v>44469</c:v>
                </c:pt>
                <c:pt idx="107">
                  <c:v>44500</c:v>
                </c:pt>
                <c:pt idx="108">
                  <c:v>44530</c:v>
                </c:pt>
                <c:pt idx="109">
                  <c:v>44561</c:v>
                </c:pt>
                <c:pt idx="110">
                  <c:v>44620</c:v>
                </c:pt>
                <c:pt idx="111">
                  <c:v>44651</c:v>
                </c:pt>
                <c:pt idx="112">
                  <c:v>44681</c:v>
                </c:pt>
                <c:pt idx="113">
                  <c:v>44712</c:v>
                </c:pt>
                <c:pt idx="114">
                  <c:v>44742</c:v>
                </c:pt>
              </c:numCache>
            </c:numRef>
          </c:cat>
          <c:val>
            <c:numRef>
              <c:f>固定资产投资完成额_制造业_汽车制造业_累计同比!$G$2:$G$116</c:f>
              <c:numCache>
                <c:formatCode>#,##0.00</c:formatCode>
                <c:ptCount val="115"/>
                <c:pt idx="0">
                  <c:v>28.288599999999999</c:v>
                </c:pt>
                <c:pt idx="1">
                  <c:v>33.333300000000001</c:v>
                </c:pt>
                <c:pt idx="2">
                  <c:v>34.184699999999999</c:v>
                </c:pt>
                <c:pt idx="3">
                  <c:v>34.799799999999998</c:v>
                </c:pt>
                <c:pt idx="4">
                  <c:v>36.350900000000003</c:v>
                </c:pt>
                <c:pt idx="5">
                  <c:v>35.803600000000003</c:v>
                </c:pt>
                <c:pt idx="6">
                  <c:v>33.864199999999997</c:v>
                </c:pt>
                <c:pt idx="7">
                  <c:v>33.557299999999998</c:v>
                </c:pt>
                <c:pt idx="8">
                  <c:v>32.158700000000003</c:v>
                </c:pt>
                <c:pt idx="9">
                  <c:v>31.283999999999999</c:v>
                </c:pt>
                <c:pt idx="10">
                  <c:v>30.6997</c:v>
                </c:pt>
                <c:pt idx="11">
                  <c:v>15.1</c:v>
                </c:pt>
                <c:pt idx="12">
                  <c:v>17.399999999999999</c:v>
                </c:pt>
                <c:pt idx="13">
                  <c:v>16.899999999999999</c:v>
                </c:pt>
                <c:pt idx="14">
                  <c:v>17</c:v>
                </c:pt>
                <c:pt idx="15">
                  <c:v>14.301500000000001</c:v>
                </c:pt>
                <c:pt idx="16">
                  <c:v>15.0228</c:v>
                </c:pt>
                <c:pt idx="17">
                  <c:v>16.899999999999999</c:v>
                </c:pt>
                <c:pt idx="18">
                  <c:v>17.075800000000001</c:v>
                </c:pt>
                <c:pt idx="19">
                  <c:v>16.7499</c:v>
                </c:pt>
                <c:pt idx="20">
                  <c:v>15.833</c:v>
                </c:pt>
                <c:pt idx="21">
                  <c:v>17.138999999999999</c:v>
                </c:pt>
                <c:pt idx="22">
                  <c:v>13.502800000000001</c:v>
                </c:pt>
                <c:pt idx="23">
                  <c:v>15.5</c:v>
                </c:pt>
                <c:pt idx="24">
                  <c:v>13.2</c:v>
                </c:pt>
                <c:pt idx="25">
                  <c:v>10</c:v>
                </c:pt>
                <c:pt idx="26">
                  <c:v>9.1999999999999993</c:v>
                </c:pt>
                <c:pt idx="27">
                  <c:v>10</c:v>
                </c:pt>
                <c:pt idx="28">
                  <c:v>9</c:v>
                </c:pt>
                <c:pt idx="29">
                  <c:v>8.5</c:v>
                </c:pt>
                <c:pt idx="30">
                  <c:v>8.5</c:v>
                </c:pt>
                <c:pt idx="31">
                  <c:v>8.9</c:v>
                </c:pt>
                <c:pt idx="32">
                  <c:v>10.5</c:v>
                </c:pt>
                <c:pt idx="33">
                  <c:v>6</c:v>
                </c:pt>
                <c:pt idx="34">
                  <c:v>4.4000000000000004</c:v>
                </c:pt>
                <c:pt idx="35">
                  <c:v>7.5</c:v>
                </c:pt>
                <c:pt idx="36">
                  <c:v>7.6</c:v>
                </c:pt>
                <c:pt idx="37">
                  <c:v>8.4</c:v>
                </c:pt>
                <c:pt idx="38">
                  <c:v>6.8</c:v>
                </c:pt>
                <c:pt idx="39">
                  <c:v>5.7766999999999999</c:v>
                </c:pt>
                <c:pt idx="40">
                  <c:v>4.9691000000000001</c:v>
                </c:pt>
                <c:pt idx="41">
                  <c:v>4.8330000000000002</c:v>
                </c:pt>
                <c:pt idx="42">
                  <c:v>4.0831999999999997</c:v>
                </c:pt>
                <c:pt idx="43">
                  <c:v>3.3</c:v>
                </c:pt>
                <c:pt idx="44">
                  <c:v>-2</c:v>
                </c:pt>
                <c:pt idx="45">
                  <c:v>-2.2999999999999998</c:v>
                </c:pt>
                <c:pt idx="46">
                  <c:v>-6.4</c:v>
                </c:pt>
                <c:pt idx="47">
                  <c:v>-4.2</c:v>
                </c:pt>
                <c:pt idx="48">
                  <c:v>-4.5</c:v>
                </c:pt>
                <c:pt idx="49">
                  <c:v>-5.5</c:v>
                </c:pt>
                <c:pt idx="50">
                  <c:v>-5.3</c:v>
                </c:pt>
                <c:pt idx="51">
                  <c:v>-4.2</c:v>
                </c:pt>
                <c:pt idx="52">
                  <c:v>-3.3</c:v>
                </c:pt>
                <c:pt idx="53">
                  <c:v>-2.4</c:v>
                </c:pt>
                <c:pt idx="54">
                  <c:v>-1.6</c:v>
                </c:pt>
                <c:pt idx="55">
                  <c:v>-2.2000000000000002</c:v>
                </c:pt>
                <c:pt idx="56">
                  <c:v>-1.1000000000000001</c:v>
                </c:pt>
                <c:pt idx="57">
                  <c:v>2.2000000000000002</c:v>
                </c:pt>
                <c:pt idx="58">
                  <c:v>-0.8</c:v>
                </c:pt>
                <c:pt idx="59">
                  <c:v>-0.3</c:v>
                </c:pt>
                <c:pt idx="60">
                  <c:v>-1.6</c:v>
                </c:pt>
                <c:pt idx="61">
                  <c:v>-2.1</c:v>
                </c:pt>
                <c:pt idx="62">
                  <c:v>-2.7</c:v>
                </c:pt>
                <c:pt idx="63">
                  <c:v>-3.8</c:v>
                </c:pt>
                <c:pt idx="64">
                  <c:v>-4.5999999999999996</c:v>
                </c:pt>
                <c:pt idx="65">
                  <c:v>-4</c:v>
                </c:pt>
                <c:pt idx="66">
                  <c:v>1.2</c:v>
                </c:pt>
                <c:pt idx="67">
                  <c:v>-0.2</c:v>
                </c:pt>
                <c:pt idx="68">
                  <c:v>-0.3</c:v>
                </c:pt>
                <c:pt idx="69">
                  <c:v>-0.5</c:v>
                </c:pt>
                <c:pt idx="70">
                  <c:v>-2.7</c:v>
                </c:pt>
                <c:pt idx="71">
                  <c:v>-0.8</c:v>
                </c:pt>
                <c:pt idx="72">
                  <c:v>-0.1</c:v>
                </c:pt>
                <c:pt idx="73">
                  <c:v>1.7</c:v>
                </c:pt>
                <c:pt idx="74">
                  <c:v>2.8</c:v>
                </c:pt>
                <c:pt idx="75">
                  <c:v>5.8</c:v>
                </c:pt>
                <c:pt idx="76">
                  <c:v>6</c:v>
                </c:pt>
                <c:pt idx="77">
                  <c:v>8.1</c:v>
                </c:pt>
                <c:pt idx="78">
                  <c:v>11.3</c:v>
                </c:pt>
                <c:pt idx="79">
                  <c:v>5.5</c:v>
                </c:pt>
                <c:pt idx="80">
                  <c:v>7.4</c:v>
                </c:pt>
                <c:pt idx="81">
                  <c:v>9.3000000000000007</c:v>
                </c:pt>
                <c:pt idx="82">
                  <c:v>9.4</c:v>
                </c:pt>
                <c:pt idx="83">
                  <c:v>7.9</c:v>
                </c:pt>
                <c:pt idx="84">
                  <c:v>7.6</c:v>
                </c:pt>
                <c:pt idx="85">
                  <c:v>6.6</c:v>
                </c:pt>
                <c:pt idx="86">
                  <c:v>4.5999999999999996</c:v>
                </c:pt>
                <c:pt idx="87">
                  <c:v>4.2</c:v>
                </c:pt>
                <c:pt idx="88">
                  <c:v>-33</c:v>
                </c:pt>
                <c:pt idx="89">
                  <c:v>-30.8</c:v>
                </c:pt>
                <c:pt idx="90">
                  <c:v>-22.4</c:v>
                </c:pt>
                <c:pt idx="91">
                  <c:v>-17.8</c:v>
                </c:pt>
                <c:pt idx="92">
                  <c:v>-14.2</c:v>
                </c:pt>
                <c:pt idx="93">
                  <c:v>-13.6</c:v>
                </c:pt>
                <c:pt idx="94">
                  <c:v>-10.4</c:v>
                </c:pt>
                <c:pt idx="95">
                  <c:v>-8.8000000000000007</c:v>
                </c:pt>
                <c:pt idx="96">
                  <c:v>-7.3</c:v>
                </c:pt>
                <c:pt idx="97">
                  <c:v>-3.9</c:v>
                </c:pt>
                <c:pt idx="98">
                  <c:v>-1.2</c:v>
                </c:pt>
                <c:pt idx="99">
                  <c:v>63.2</c:v>
                </c:pt>
                <c:pt idx="100">
                  <c:v>48.7</c:v>
                </c:pt>
                <c:pt idx="101">
                  <c:v>35.5</c:v>
                </c:pt>
                <c:pt idx="102">
                  <c:v>31.8</c:v>
                </c:pt>
                <c:pt idx="103">
                  <c:v>30.1</c:v>
                </c:pt>
                <c:pt idx="104">
                  <c:v>28.2</c:v>
                </c:pt>
                <c:pt idx="105">
                  <c:v>22.6</c:v>
                </c:pt>
                <c:pt idx="106">
                  <c:v>19.3</c:v>
                </c:pt>
                <c:pt idx="107">
                  <c:v>17.8</c:v>
                </c:pt>
                <c:pt idx="108">
                  <c:v>16.600000000000001</c:v>
                </c:pt>
                <c:pt idx="109">
                  <c:v>15.7</c:v>
                </c:pt>
                <c:pt idx="110">
                  <c:v>16.2</c:v>
                </c:pt>
                <c:pt idx="111">
                  <c:v>16</c:v>
                </c:pt>
                <c:pt idx="112">
                  <c:v>16.2</c:v>
                </c:pt>
                <c:pt idx="113">
                  <c:v>13.2</c:v>
                </c:pt>
                <c:pt idx="114">
                  <c:v>15.1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AD44-459F-85A5-430F71CD8E1C}"/>
            </c:ext>
          </c:extLst>
        </c:ser>
        <c:ser>
          <c:idx val="6"/>
          <c:order val="6"/>
          <c:tx>
            <c:strRef>
              <c:f>固定资产投资完成额_制造业_汽车制造业_累计同比!$H$1</c:f>
              <c:strCache>
                <c:ptCount val="1"/>
                <c:pt idx="0">
                  <c:v>高技术制造业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固定资产投资完成额_制造业_汽车制造业_累计同比!$A$2:$A$116</c:f>
              <c:numCache>
                <c:formatCode>yyyy\-mm;@</c:formatCode>
                <c:ptCount val="115"/>
                <c:pt idx="0">
                  <c:v>40968</c:v>
                </c:pt>
                <c:pt idx="1">
                  <c:v>40999</c:v>
                </c:pt>
                <c:pt idx="2">
                  <c:v>41029</c:v>
                </c:pt>
                <c:pt idx="3">
                  <c:v>41060</c:v>
                </c:pt>
                <c:pt idx="4">
                  <c:v>41090</c:v>
                </c:pt>
                <c:pt idx="5">
                  <c:v>41121</c:v>
                </c:pt>
                <c:pt idx="6">
                  <c:v>41152</c:v>
                </c:pt>
                <c:pt idx="7">
                  <c:v>41182</c:v>
                </c:pt>
                <c:pt idx="8">
                  <c:v>41213</c:v>
                </c:pt>
                <c:pt idx="9">
                  <c:v>41243</c:v>
                </c:pt>
                <c:pt idx="10">
                  <c:v>41274</c:v>
                </c:pt>
                <c:pt idx="11">
                  <c:v>41333</c:v>
                </c:pt>
                <c:pt idx="12">
                  <c:v>41364</c:v>
                </c:pt>
                <c:pt idx="13">
                  <c:v>41394</c:v>
                </c:pt>
                <c:pt idx="14">
                  <c:v>41425</c:v>
                </c:pt>
                <c:pt idx="15">
                  <c:v>41455</c:v>
                </c:pt>
                <c:pt idx="16">
                  <c:v>41486</c:v>
                </c:pt>
                <c:pt idx="17">
                  <c:v>41517</c:v>
                </c:pt>
                <c:pt idx="18">
                  <c:v>41547</c:v>
                </c:pt>
                <c:pt idx="19">
                  <c:v>41578</c:v>
                </c:pt>
                <c:pt idx="20">
                  <c:v>41608</c:v>
                </c:pt>
                <c:pt idx="21">
                  <c:v>41639</c:v>
                </c:pt>
                <c:pt idx="22">
                  <c:v>41698</c:v>
                </c:pt>
                <c:pt idx="23">
                  <c:v>41729</c:v>
                </c:pt>
                <c:pt idx="24">
                  <c:v>41759</c:v>
                </c:pt>
                <c:pt idx="25">
                  <c:v>41790</c:v>
                </c:pt>
                <c:pt idx="26">
                  <c:v>41820</c:v>
                </c:pt>
                <c:pt idx="27">
                  <c:v>41851</c:v>
                </c:pt>
                <c:pt idx="28">
                  <c:v>41882</c:v>
                </c:pt>
                <c:pt idx="29">
                  <c:v>41912</c:v>
                </c:pt>
                <c:pt idx="30">
                  <c:v>41943</c:v>
                </c:pt>
                <c:pt idx="31">
                  <c:v>41973</c:v>
                </c:pt>
                <c:pt idx="32">
                  <c:v>42004</c:v>
                </c:pt>
                <c:pt idx="33">
                  <c:v>42063</c:v>
                </c:pt>
                <c:pt idx="34">
                  <c:v>42094</c:v>
                </c:pt>
                <c:pt idx="35">
                  <c:v>42124</c:v>
                </c:pt>
                <c:pt idx="36">
                  <c:v>42155</c:v>
                </c:pt>
                <c:pt idx="37">
                  <c:v>42185</c:v>
                </c:pt>
                <c:pt idx="38">
                  <c:v>42216</c:v>
                </c:pt>
                <c:pt idx="39">
                  <c:v>42247</c:v>
                </c:pt>
                <c:pt idx="40">
                  <c:v>42277</c:v>
                </c:pt>
                <c:pt idx="41">
                  <c:v>42308</c:v>
                </c:pt>
                <c:pt idx="42">
                  <c:v>42338</c:v>
                </c:pt>
                <c:pt idx="43">
                  <c:v>42369</c:v>
                </c:pt>
                <c:pt idx="44">
                  <c:v>42429</c:v>
                </c:pt>
                <c:pt idx="45">
                  <c:v>42460</c:v>
                </c:pt>
                <c:pt idx="46">
                  <c:v>42490</c:v>
                </c:pt>
                <c:pt idx="47">
                  <c:v>42521</c:v>
                </c:pt>
                <c:pt idx="48">
                  <c:v>42551</c:v>
                </c:pt>
                <c:pt idx="49">
                  <c:v>42582</c:v>
                </c:pt>
                <c:pt idx="50">
                  <c:v>42613</c:v>
                </c:pt>
                <c:pt idx="51">
                  <c:v>42643</c:v>
                </c:pt>
                <c:pt idx="52">
                  <c:v>42674</c:v>
                </c:pt>
                <c:pt idx="53">
                  <c:v>42704</c:v>
                </c:pt>
                <c:pt idx="54">
                  <c:v>42735</c:v>
                </c:pt>
                <c:pt idx="55">
                  <c:v>42794</c:v>
                </c:pt>
                <c:pt idx="56">
                  <c:v>42825</c:v>
                </c:pt>
                <c:pt idx="57">
                  <c:v>42855</c:v>
                </c:pt>
                <c:pt idx="58">
                  <c:v>42886</c:v>
                </c:pt>
                <c:pt idx="59">
                  <c:v>42916</c:v>
                </c:pt>
                <c:pt idx="60">
                  <c:v>42947</c:v>
                </c:pt>
                <c:pt idx="61">
                  <c:v>42978</c:v>
                </c:pt>
                <c:pt idx="62">
                  <c:v>43008</c:v>
                </c:pt>
                <c:pt idx="63">
                  <c:v>43039</c:v>
                </c:pt>
                <c:pt idx="64">
                  <c:v>43069</c:v>
                </c:pt>
                <c:pt idx="65">
                  <c:v>43100</c:v>
                </c:pt>
                <c:pt idx="66">
                  <c:v>43159</c:v>
                </c:pt>
                <c:pt idx="67">
                  <c:v>43190</c:v>
                </c:pt>
                <c:pt idx="68">
                  <c:v>43220</c:v>
                </c:pt>
                <c:pt idx="69">
                  <c:v>43251</c:v>
                </c:pt>
                <c:pt idx="70">
                  <c:v>43281</c:v>
                </c:pt>
                <c:pt idx="71">
                  <c:v>43312</c:v>
                </c:pt>
                <c:pt idx="72">
                  <c:v>43343</c:v>
                </c:pt>
                <c:pt idx="73">
                  <c:v>43373</c:v>
                </c:pt>
                <c:pt idx="74">
                  <c:v>43404</c:v>
                </c:pt>
                <c:pt idx="75">
                  <c:v>43434</c:v>
                </c:pt>
                <c:pt idx="76">
                  <c:v>43465</c:v>
                </c:pt>
                <c:pt idx="77">
                  <c:v>43524</c:v>
                </c:pt>
                <c:pt idx="78">
                  <c:v>43555</c:v>
                </c:pt>
                <c:pt idx="79">
                  <c:v>43585</c:v>
                </c:pt>
                <c:pt idx="80">
                  <c:v>43616</c:v>
                </c:pt>
                <c:pt idx="81">
                  <c:v>43646</c:v>
                </c:pt>
                <c:pt idx="82">
                  <c:v>43677</c:v>
                </c:pt>
                <c:pt idx="83">
                  <c:v>43708</c:v>
                </c:pt>
                <c:pt idx="84">
                  <c:v>43738</c:v>
                </c:pt>
                <c:pt idx="85">
                  <c:v>43769</c:v>
                </c:pt>
                <c:pt idx="86">
                  <c:v>43799</c:v>
                </c:pt>
                <c:pt idx="87">
                  <c:v>43830</c:v>
                </c:pt>
                <c:pt idx="88">
                  <c:v>43890</c:v>
                </c:pt>
                <c:pt idx="89">
                  <c:v>43921</c:v>
                </c:pt>
                <c:pt idx="90">
                  <c:v>43951</c:v>
                </c:pt>
                <c:pt idx="91">
                  <c:v>43982</c:v>
                </c:pt>
                <c:pt idx="92">
                  <c:v>44012</c:v>
                </c:pt>
                <c:pt idx="93">
                  <c:v>44043</c:v>
                </c:pt>
                <c:pt idx="94">
                  <c:v>44074</c:v>
                </c:pt>
                <c:pt idx="95">
                  <c:v>44104</c:v>
                </c:pt>
                <c:pt idx="96">
                  <c:v>44135</c:v>
                </c:pt>
                <c:pt idx="97">
                  <c:v>44165</c:v>
                </c:pt>
                <c:pt idx="98">
                  <c:v>44196</c:v>
                </c:pt>
                <c:pt idx="99">
                  <c:v>44255</c:v>
                </c:pt>
                <c:pt idx="100">
                  <c:v>44286</c:v>
                </c:pt>
                <c:pt idx="101">
                  <c:v>44316</c:v>
                </c:pt>
                <c:pt idx="102">
                  <c:v>44347</c:v>
                </c:pt>
                <c:pt idx="103">
                  <c:v>44377</c:v>
                </c:pt>
                <c:pt idx="104">
                  <c:v>44408</c:v>
                </c:pt>
                <c:pt idx="105">
                  <c:v>44439</c:v>
                </c:pt>
                <c:pt idx="106">
                  <c:v>44469</c:v>
                </c:pt>
                <c:pt idx="107">
                  <c:v>44500</c:v>
                </c:pt>
                <c:pt idx="108">
                  <c:v>44530</c:v>
                </c:pt>
                <c:pt idx="109">
                  <c:v>44561</c:v>
                </c:pt>
                <c:pt idx="110">
                  <c:v>44620</c:v>
                </c:pt>
                <c:pt idx="111">
                  <c:v>44651</c:v>
                </c:pt>
                <c:pt idx="112">
                  <c:v>44681</c:v>
                </c:pt>
                <c:pt idx="113">
                  <c:v>44712</c:v>
                </c:pt>
                <c:pt idx="114">
                  <c:v>44742</c:v>
                </c:pt>
              </c:numCache>
            </c:numRef>
          </c:cat>
          <c:val>
            <c:numRef>
              <c:f>固定资产投资完成额_制造业_汽车制造业_累计同比!$H$2:$H$116</c:f>
              <c:numCache>
                <c:formatCode>General</c:formatCode>
                <c:ptCount val="115"/>
                <c:pt idx="36" formatCode="#,##0.00">
                  <c:v>13.3</c:v>
                </c:pt>
                <c:pt idx="38" formatCode="#,##0.00">
                  <c:v>13.1</c:v>
                </c:pt>
                <c:pt idx="39" formatCode="#,##0.00">
                  <c:v>12.6</c:v>
                </c:pt>
                <c:pt idx="41" formatCode="#,##0.00">
                  <c:v>12.6</c:v>
                </c:pt>
                <c:pt idx="47" formatCode="#,##0.00">
                  <c:v>13.1</c:v>
                </c:pt>
                <c:pt idx="55" formatCode="#,##0.00">
                  <c:v>18.399999999999999</c:v>
                </c:pt>
                <c:pt idx="57" formatCode="#,##0.00">
                  <c:v>22.6</c:v>
                </c:pt>
                <c:pt idx="58" formatCode="#,##0.00">
                  <c:v>22.5</c:v>
                </c:pt>
                <c:pt idx="60" formatCode="#,##0.00">
                  <c:v>20.7</c:v>
                </c:pt>
                <c:pt idx="61" formatCode="#,##0.00">
                  <c:v>19.5</c:v>
                </c:pt>
                <c:pt idx="63" formatCode="#,##0.00">
                  <c:v>16.8</c:v>
                </c:pt>
                <c:pt idx="64" formatCode="#,##0.00">
                  <c:v>15.9</c:v>
                </c:pt>
                <c:pt idx="68" formatCode="#,##0.00">
                  <c:v>7.9</c:v>
                </c:pt>
                <c:pt idx="69" formatCode="#,##0.00">
                  <c:v>9.6999999999999993</c:v>
                </c:pt>
                <c:pt idx="70" formatCode="#,##0.00">
                  <c:v>13.1</c:v>
                </c:pt>
                <c:pt idx="71" formatCode="#,##0.00">
                  <c:v>12.2</c:v>
                </c:pt>
                <c:pt idx="72" formatCode="#,##0.00">
                  <c:v>12.9</c:v>
                </c:pt>
                <c:pt idx="73" formatCode="#,##0.00">
                  <c:v>14.9</c:v>
                </c:pt>
                <c:pt idx="74" formatCode="#,##0.00">
                  <c:v>16.100000000000001</c:v>
                </c:pt>
                <c:pt idx="75" formatCode="#,##0.00">
                  <c:v>16.100000000000001</c:v>
                </c:pt>
                <c:pt idx="76" formatCode="#,##0.00">
                  <c:v>16.100000000000001</c:v>
                </c:pt>
                <c:pt idx="78" formatCode="#,##0.00">
                  <c:v>11.4</c:v>
                </c:pt>
                <c:pt idx="79" formatCode="#,##0.00">
                  <c:v>11.4</c:v>
                </c:pt>
                <c:pt idx="80" formatCode="#,##0.00">
                  <c:v>10.199999999999999</c:v>
                </c:pt>
                <c:pt idx="81" formatCode="#,##0.00">
                  <c:v>10.4</c:v>
                </c:pt>
                <c:pt idx="82" formatCode="#,##0.00">
                  <c:v>11.1</c:v>
                </c:pt>
                <c:pt idx="83" formatCode="#,##0.00">
                  <c:v>12</c:v>
                </c:pt>
                <c:pt idx="84" formatCode="#,##0.00">
                  <c:v>12.6</c:v>
                </c:pt>
                <c:pt idx="85" formatCode="#,##0.00">
                  <c:v>14.5</c:v>
                </c:pt>
                <c:pt idx="86" formatCode="#,##0.00">
                  <c:v>14.8</c:v>
                </c:pt>
                <c:pt idx="87" formatCode="#,##0.00">
                  <c:v>17.7</c:v>
                </c:pt>
                <c:pt idx="88" formatCode="#,##0.00">
                  <c:v>-16.5</c:v>
                </c:pt>
                <c:pt idx="89" formatCode="#,##0.00">
                  <c:v>-13.5</c:v>
                </c:pt>
                <c:pt idx="90" formatCode="#,##0.00">
                  <c:v>-3.6</c:v>
                </c:pt>
                <c:pt idx="91" formatCode="#,##0.00">
                  <c:v>2.7</c:v>
                </c:pt>
                <c:pt idx="92" formatCode="#,##0.00">
                  <c:v>5.8</c:v>
                </c:pt>
                <c:pt idx="93" formatCode="#,##0.00">
                  <c:v>7.4</c:v>
                </c:pt>
                <c:pt idx="94" formatCode="#,##0.00">
                  <c:v>8.8000000000000007</c:v>
                </c:pt>
                <c:pt idx="95" formatCode="#,##0.00">
                  <c:v>9.3000000000000007</c:v>
                </c:pt>
                <c:pt idx="96" formatCode="#,##0.00">
                  <c:v>10</c:v>
                </c:pt>
                <c:pt idx="97" formatCode="#,##0.00">
                  <c:v>12.8</c:v>
                </c:pt>
                <c:pt idx="98" formatCode="#,##0.00">
                  <c:v>11.5</c:v>
                </c:pt>
                <c:pt idx="99" formatCode="#,##0.00">
                  <c:v>50.3</c:v>
                </c:pt>
                <c:pt idx="100" formatCode="#,##0.00">
                  <c:v>41.6</c:v>
                </c:pt>
                <c:pt idx="101" formatCode="#,##0.00">
                  <c:v>34.200000000000003</c:v>
                </c:pt>
                <c:pt idx="102" formatCode="#,##0.00">
                  <c:v>29.9</c:v>
                </c:pt>
                <c:pt idx="103" formatCode="#,##0.00">
                  <c:v>29.7</c:v>
                </c:pt>
                <c:pt idx="104" formatCode="#,##0.00">
                  <c:v>27.1</c:v>
                </c:pt>
                <c:pt idx="105" formatCode="#,##0.00">
                  <c:v>25.8</c:v>
                </c:pt>
                <c:pt idx="106" formatCode="#,##0.00">
                  <c:v>25.4</c:v>
                </c:pt>
                <c:pt idx="107" formatCode="#,##0.00">
                  <c:v>23.5</c:v>
                </c:pt>
                <c:pt idx="108" formatCode="#,##0.00">
                  <c:v>22.2</c:v>
                </c:pt>
                <c:pt idx="109" formatCode="#,##0.00">
                  <c:v>22.2</c:v>
                </c:pt>
                <c:pt idx="110" formatCode="#,##0.00">
                  <c:v>42.7</c:v>
                </c:pt>
                <c:pt idx="111" formatCode="#,##0.00">
                  <c:v>32.700000000000003</c:v>
                </c:pt>
                <c:pt idx="112" formatCode="#,##0.00">
                  <c:v>25.9</c:v>
                </c:pt>
                <c:pt idx="113" formatCode="#,##0.00">
                  <c:v>24.9</c:v>
                </c:pt>
                <c:pt idx="114" formatCode="#,##0.00">
                  <c:v>23.8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AD44-459F-85A5-430F71CD8E1C}"/>
            </c:ext>
          </c:extLst>
        </c:ser>
        <c:ser>
          <c:idx val="7"/>
          <c:order val="7"/>
          <c:tx>
            <c:strRef>
              <c:f>固定资产投资完成额_制造业_汽车制造业_累计同比!$I$1</c:f>
              <c:strCache>
                <c:ptCount val="1"/>
                <c:pt idx="0">
                  <c:v>医药制造业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固定资产投资完成额_制造业_汽车制造业_累计同比!$A$2:$A$116</c:f>
              <c:numCache>
                <c:formatCode>yyyy\-mm;@</c:formatCode>
                <c:ptCount val="115"/>
                <c:pt idx="0">
                  <c:v>40968</c:v>
                </c:pt>
                <c:pt idx="1">
                  <c:v>40999</c:v>
                </c:pt>
                <c:pt idx="2">
                  <c:v>41029</c:v>
                </c:pt>
                <c:pt idx="3">
                  <c:v>41060</c:v>
                </c:pt>
                <c:pt idx="4">
                  <c:v>41090</c:v>
                </c:pt>
                <c:pt idx="5">
                  <c:v>41121</c:v>
                </c:pt>
                <c:pt idx="6">
                  <c:v>41152</c:v>
                </c:pt>
                <c:pt idx="7">
                  <c:v>41182</c:v>
                </c:pt>
                <c:pt idx="8">
                  <c:v>41213</c:v>
                </c:pt>
                <c:pt idx="9">
                  <c:v>41243</c:v>
                </c:pt>
                <c:pt idx="10">
                  <c:v>41274</c:v>
                </c:pt>
                <c:pt idx="11">
                  <c:v>41333</c:v>
                </c:pt>
                <c:pt idx="12">
                  <c:v>41364</c:v>
                </c:pt>
                <c:pt idx="13">
                  <c:v>41394</c:v>
                </c:pt>
                <c:pt idx="14">
                  <c:v>41425</c:v>
                </c:pt>
                <c:pt idx="15">
                  <c:v>41455</c:v>
                </c:pt>
                <c:pt idx="16">
                  <c:v>41486</c:v>
                </c:pt>
                <c:pt idx="17">
                  <c:v>41517</c:v>
                </c:pt>
                <c:pt idx="18">
                  <c:v>41547</c:v>
                </c:pt>
                <c:pt idx="19">
                  <c:v>41578</c:v>
                </c:pt>
                <c:pt idx="20">
                  <c:v>41608</c:v>
                </c:pt>
                <c:pt idx="21">
                  <c:v>41639</c:v>
                </c:pt>
                <c:pt idx="22">
                  <c:v>41698</c:v>
                </c:pt>
                <c:pt idx="23">
                  <c:v>41729</c:v>
                </c:pt>
                <c:pt idx="24">
                  <c:v>41759</c:v>
                </c:pt>
                <c:pt idx="25">
                  <c:v>41790</c:v>
                </c:pt>
                <c:pt idx="26">
                  <c:v>41820</c:v>
                </c:pt>
                <c:pt idx="27">
                  <c:v>41851</c:v>
                </c:pt>
                <c:pt idx="28">
                  <c:v>41882</c:v>
                </c:pt>
                <c:pt idx="29">
                  <c:v>41912</c:v>
                </c:pt>
                <c:pt idx="30">
                  <c:v>41943</c:v>
                </c:pt>
                <c:pt idx="31">
                  <c:v>41973</c:v>
                </c:pt>
                <c:pt idx="32">
                  <c:v>42004</c:v>
                </c:pt>
                <c:pt idx="33">
                  <c:v>42063</c:v>
                </c:pt>
                <c:pt idx="34">
                  <c:v>42094</c:v>
                </c:pt>
                <c:pt idx="35">
                  <c:v>42124</c:v>
                </c:pt>
                <c:pt idx="36">
                  <c:v>42155</c:v>
                </c:pt>
                <c:pt idx="37">
                  <c:v>42185</c:v>
                </c:pt>
                <c:pt idx="38">
                  <c:v>42216</c:v>
                </c:pt>
                <c:pt idx="39">
                  <c:v>42247</c:v>
                </c:pt>
                <c:pt idx="40">
                  <c:v>42277</c:v>
                </c:pt>
                <c:pt idx="41">
                  <c:v>42308</c:v>
                </c:pt>
                <c:pt idx="42">
                  <c:v>42338</c:v>
                </c:pt>
                <c:pt idx="43">
                  <c:v>42369</c:v>
                </c:pt>
                <c:pt idx="44">
                  <c:v>42429</c:v>
                </c:pt>
                <c:pt idx="45">
                  <c:v>42460</c:v>
                </c:pt>
                <c:pt idx="46">
                  <c:v>42490</c:v>
                </c:pt>
                <c:pt idx="47">
                  <c:v>42521</c:v>
                </c:pt>
                <c:pt idx="48">
                  <c:v>42551</c:v>
                </c:pt>
                <c:pt idx="49">
                  <c:v>42582</c:v>
                </c:pt>
                <c:pt idx="50">
                  <c:v>42613</c:v>
                </c:pt>
                <c:pt idx="51">
                  <c:v>42643</c:v>
                </c:pt>
                <c:pt idx="52">
                  <c:v>42674</c:v>
                </c:pt>
                <c:pt idx="53">
                  <c:v>42704</c:v>
                </c:pt>
                <c:pt idx="54">
                  <c:v>42735</c:v>
                </c:pt>
                <c:pt idx="55">
                  <c:v>42794</c:v>
                </c:pt>
                <c:pt idx="56">
                  <c:v>42825</c:v>
                </c:pt>
                <c:pt idx="57">
                  <c:v>42855</c:v>
                </c:pt>
                <c:pt idx="58">
                  <c:v>42886</c:v>
                </c:pt>
                <c:pt idx="59">
                  <c:v>42916</c:v>
                </c:pt>
                <c:pt idx="60">
                  <c:v>42947</c:v>
                </c:pt>
                <c:pt idx="61">
                  <c:v>42978</c:v>
                </c:pt>
                <c:pt idx="62">
                  <c:v>43008</c:v>
                </c:pt>
                <c:pt idx="63">
                  <c:v>43039</c:v>
                </c:pt>
                <c:pt idx="64">
                  <c:v>43069</c:v>
                </c:pt>
                <c:pt idx="65">
                  <c:v>43100</c:v>
                </c:pt>
                <c:pt idx="66">
                  <c:v>43159</c:v>
                </c:pt>
                <c:pt idx="67">
                  <c:v>43190</c:v>
                </c:pt>
                <c:pt idx="68">
                  <c:v>43220</c:v>
                </c:pt>
                <c:pt idx="69">
                  <c:v>43251</c:v>
                </c:pt>
                <c:pt idx="70">
                  <c:v>43281</c:v>
                </c:pt>
                <c:pt idx="71">
                  <c:v>43312</c:v>
                </c:pt>
                <c:pt idx="72">
                  <c:v>43343</c:v>
                </c:pt>
                <c:pt idx="73">
                  <c:v>43373</c:v>
                </c:pt>
                <c:pt idx="74">
                  <c:v>43404</c:v>
                </c:pt>
                <c:pt idx="75">
                  <c:v>43434</c:v>
                </c:pt>
                <c:pt idx="76">
                  <c:v>43465</c:v>
                </c:pt>
                <c:pt idx="77">
                  <c:v>43524</c:v>
                </c:pt>
                <c:pt idx="78">
                  <c:v>43555</c:v>
                </c:pt>
                <c:pt idx="79">
                  <c:v>43585</c:v>
                </c:pt>
                <c:pt idx="80">
                  <c:v>43616</c:v>
                </c:pt>
                <c:pt idx="81">
                  <c:v>43646</c:v>
                </c:pt>
                <c:pt idx="82">
                  <c:v>43677</c:v>
                </c:pt>
                <c:pt idx="83">
                  <c:v>43708</c:v>
                </c:pt>
                <c:pt idx="84">
                  <c:v>43738</c:v>
                </c:pt>
                <c:pt idx="85">
                  <c:v>43769</c:v>
                </c:pt>
                <c:pt idx="86">
                  <c:v>43799</c:v>
                </c:pt>
                <c:pt idx="87">
                  <c:v>43830</c:v>
                </c:pt>
                <c:pt idx="88">
                  <c:v>43890</c:v>
                </c:pt>
                <c:pt idx="89">
                  <c:v>43921</c:v>
                </c:pt>
                <c:pt idx="90">
                  <c:v>43951</c:v>
                </c:pt>
                <c:pt idx="91">
                  <c:v>43982</c:v>
                </c:pt>
                <c:pt idx="92">
                  <c:v>44012</c:v>
                </c:pt>
                <c:pt idx="93">
                  <c:v>44043</c:v>
                </c:pt>
                <c:pt idx="94">
                  <c:v>44074</c:v>
                </c:pt>
                <c:pt idx="95">
                  <c:v>44104</c:v>
                </c:pt>
                <c:pt idx="96">
                  <c:v>44135</c:v>
                </c:pt>
                <c:pt idx="97">
                  <c:v>44165</c:v>
                </c:pt>
                <c:pt idx="98">
                  <c:v>44196</c:v>
                </c:pt>
                <c:pt idx="99">
                  <c:v>44255</c:v>
                </c:pt>
                <c:pt idx="100">
                  <c:v>44286</c:v>
                </c:pt>
                <c:pt idx="101">
                  <c:v>44316</c:v>
                </c:pt>
                <c:pt idx="102">
                  <c:v>44347</c:v>
                </c:pt>
                <c:pt idx="103">
                  <c:v>44377</c:v>
                </c:pt>
                <c:pt idx="104">
                  <c:v>44408</c:v>
                </c:pt>
                <c:pt idx="105">
                  <c:v>44439</c:v>
                </c:pt>
                <c:pt idx="106">
                  <c:v>44469</c:v>
                </c:pt>
                <c:pt idx="107">
                  <c:v>44500</c:v>
                </c:pt>
                <c:pt idx="108">
                  <c:v>44530</c:v>
                </c:pt>
                <c:pt idx="109">
                  <c:v>44561</c:v>
                </c:pt>
                <c:pt idx="110">
                  <c:v>44620</c:v>
                </c:pt>
                <c:pt idx="111">
                  <c:v>44651</c:v>
                </c:pt>
                <c:pt idx="112">
                  <c:v>44681</c:v>
                </c:pt>
                <c:pt idx="113">
                  <c:v>44712</c:v>
                </c:pt>
                <c:pt idx="114">
                  <c:v>44742</c:v>
                </c:pt>
              </c:numCache>
            </c:numRef>
          </c:cat>
          <c:val>
            <c:numRef>
              <c:f>固定资产投资完成额_制造业_汽车制造业_累计同比!$I$2:$I$116</c:f>
              <c:numCache>
                <c:formatCode>#,##0.00</c:formatCode>
                <c:ptCount val="115"/>
                <c:pt idx="0">
                  <c:v>44.354799999999997</c:v>
                </c:pt>
                <c:pt idx="1">
                  <c:v>39.605699999999999</c:v>
                </c:pt>
                <c:pt idx="2">
                  <c:v>40.804699999999997</c:v>
                </c:pt>
                <c:pt idx="3">
                  <c:v>38.058500000000002</c:v>
                </c:pt>
                <c:pt idx="4">
                  <c:v>40.554299999999998</c:v>
                </c:pt>
                <c:pt idx="5">
                  <c:v>40.2408</c:v>
                </c:pt>
                <c:pt idx="6">
                  <c:v>38.589500000000001</c:v>
                </c:pt>
                <c:pt idx="7">
                  <c:v>36.983400000000003</c:v>
                </c:pt>
                <c:pt idx="8">
                  <c:v>36.488399999999999</c:v>
                </c:pt>
                <c:pt idx="9">
                  <c:v>35.972999999999999</c:v>
                </c:pt>
                <c:pt idx="10">
                  <c:v>34.569499999999998</c:v>
                </c:pt>
                <c:pt idx="11">
                  <c:v>34</c:v>
                </c:pt>
                <c:pt idx="12">
                  <c:v>40</c:v>
                </c:pt>
                <c:pt idx="13">
                  <c:v>34</c:v>
                </c:pt>
                <c:pt idx="14">
                  <c:v>36.1</c:v>
                </c:pt>
                <c:pt idx="15">
                  <c:v>33.661999999999999</c:v>
                </c:pt>
                <c:pt idx="16">
                  <c:v>33.943399999999997</c:v>
                </c:pt>
                <c:pt idx="17">
                  <c:v>32.5</c:v>
                </c:pt>
                <c:pt idx="18">
                  <c:v>32.460700000000003</c:v>
                </c:pt>
                <c:pt idx="19">
                  <c:v>30.389800000000001</c:v>
                </c:pt>
                <c:pt idx="20">
                  <c:v>27.479199999999999</c:v>
                </c:pt>
                <c:pt idx="21">
                  <c:v>26.5138</c:v>
                </c:pt>
                <c:pt idx="22">
                  <c:v>21.167100000000001</c:v>
                </c:pt>
                <c:pt idx="23">
                  <c:v>14.5</c:v>
                </c:pt>
                <c:pt idx="24">
                  <c:v>15.8</c:v>
                </c:pt>
                <c:pt idx="25">
                  <c:v>14.6</c:v>
                </c:pt>
                <c:pt idx="26">
                  <c:v>16.399999999999999</c:v>
                </c:pt>
                <c:pt idx="27">
                  <c:v>16.600000000000001</c:v>
                </c:pt>
                <c:pt idx="28">
                  <c:v>16.8</c:v>
                </c:pt>
                <c:pt idx="29">
                  <c:v>14.4</c:v>
                </c:pt>
                <c:pt idx="30">
                  <c:v>14.7</c:v>
                </c:pt>
                <c:pt idx="31">
                  <c:v>15.5</c:v>
                </c:pt>
                <c:pt idx="32">
                  <c:v>15.1</c:v>
                </c:pt>
                <c:pt idx="33">
                  <c:v>17.3</c:v>
                </c:pt>
                <c:pt idx="34">
                  <c:v>15.5</c:v>
                </c:pt>
                <c:pt idx="35">
                  <c:v>11.7</c:v>
                </c:pt>
                <c:pt idx="36">
                  <c:v>9.3000000000000007</c:v>
                </c:pt>
                <c:pt idx="37">
                  <c:v>9.4</c:v>
                </c:pt>
                <c:pt idx="38">
                  <c:v>9.1999999999999993</c:v>
                </c:pt>
                <c:pt idx="39">
                  <c:v>9.8823000000000008</c:v>
                </c:pt>
                <c:pt idx="40">
                  <c:v>11.1183</c:v>
                </c:pt>
                <c:pt idx="41">
                  <c:v>11.772600000000001</c:v>
                </c:pt>
                <c:pt idx="42">
                  <c:v>12.264200000000001</c:v>
                </c:pt>
                <c:pt idx="43">
                  <c:v>11.9</c:v>
                </c:pt>
                <c:pt idx="44">
                  <c:v>10.199999999999999</c:v>
                </c:pt>
                <c:pt idx="45">
                  <c:v>12.1</c:v>
                </c:pt>
                <c:pt idx="46">
                  <c:v>15</c:v>
                </c:pt>
                <c:pt idx="47">
                  <c:v>15.3</c:v>
                </c:pt>
                <c:pt idx="48">
                  <c:v>11.7</c:v>
                </c:pt>
                <c:pt idx="49">
                  <c:v>11.3</c:v>
                </c:pt>
                <c:pt idx="50">
                  <c:v>9</c:v>
                </c:pt>
                <c:pt idx="51">
                  <c:v>8.3000000000000007</c:v>
                </c:pt>
                <c:pt idx="52">
                  <c:v>8.9</c:v>
                </c:pt>
                <c:pt idx="53">
                  <c:v>8.5</c:v>
                </c:pt>
                <c:pt idx="54">
                  <c:v>8.4</c:v>
                </c:pt>
                <c:pt idx="55">
                  <c:v>10.199999999999999</c:v>
                </c:pt>
                <c:pt idx="56">
                  <c:v>8.1</c:v>
                </c:pt>
                <c:pt idx="57">
                  <c:v>4.4000000000000004</c:v>
                </c:pt>
                <c:pt idx="58">
                  <c:v>2.7</c:v>
                </c:pt>
                <c:pt idx="59">
                  <c:v>2.7</c:v>
                </c:pt>
                <c:pt idx="60">
                  <c:v>0.5</c:v>
                </c:pt>
                <c:pt idx="61">
                  <c:v>-0.2</c:v>
                </c:pt>
                <c:pt idx="62">
                  <c:v>-2.2999999999999998</c:v>
                </c:pt>
                <c:pt idx="63">
                  <c:v>-3.8</c:v>
                </c:pt>
                <c:pt idx="64">
                  <c:v>-4.3</c:v>
                </c:pt>
                <c:pt idx="65">
                  <c:v>-3</c:v>
                </c:pt>
                <c:pt idx="66">
                  <c:v>-13.4</c:v>
                </c:pt>
                <c:pt idx="67">
                  <c:v>-12.5</c:v>
                </c:pt>
                <c:pt idx="68">
                  <c:v>-10.3</c:v>
                </c:pt>
                <c:pt idx="69">
                  <c:v>-6.4</c:v>
                </c:pt>
                <c:pt idx="70">
                  <c:v>-5.3</c:v>
                </c:pt>
                <c:pt idx="71">
                  <c:v>-1.5</c:v>
                </c:pt>
                <c:pt idx="72">
                  <c:v>-0.1</c:v>
                </c:pt>
                <c:pt idx="73">
                  <c:v>1.5</c:v>
                </c:pt>
                <c:pt idx="74">
                  <c:v>1.9</c:v>
                </c:pt>
                <c:pt idx="75">
                  <c:v>1.8</c:v>
                </c:pt>
                <c:pt idx="76">
                  <c:v>4</c:v>
                </c:pt>
                <c:pt idx="77">
                  <c:v>10.5</c:v>
                </c:pt>
                <c:pt idx="78">
                  <c:v>9.6999999999999993</c:v>
                </c:pt>
                <c:pt idx="79">
                  <c:v>10.4</c:v>
                </c:pt>
                <c:pt idx="80">
                  <c:v>8.1</c:v>
                </c:pt>
                <c:pt idx="81">
                  <c:v>8.4</c:v>
                </c:pt>
                <c:pt idx="82">
                  <c:v>6.9</c:v>
                </c:pt>
                <c:pt idx="83">
                  <c:v>7.4</c:v>
                </c:pt>
                <c:pt idx="84">
                  <c:v>7</c:v>
                </c:pt>
                <c:pt idx="85">
                  <c:v>7.9</c:v>
                </c:pt>
                <c:pt idx="86">
                  <c:v>7.8</c:v>
                </c:pt>
                <c:pt idx="87">
                  <c:v>8.4</c:v>
                </c:pt>
                <c:pt idx="88">
                  <c:v>-22.1</c:v>
                </c:pt>
                <c:pt idx="89">
                  <c:v>-11.9</c:v>
                </c:pt>
                <c:pt idx="90">
                  <c:v>-2.7</c:v>
                </c:pt>
                <c:pt idx="91">
                  <c:v>6.9</c:v>
                </c:pt>
                <c:pt idx="92">
                  <c:v>13.6</c:v>
                </c:pt>
                <c:pt idx="93">
                  <c:v>14.7</c:v>
                </c:pt>
                <c:pt idx="94">
                  <c:v>18.3</c:v>
                </c:pt>
                <c:pt idx="95">
                  <c:v>21.2</c:v>
                </c:pt>
                <c:pt idx="96">
                  <c:v>22.8</c:v>
                </c:pt>
                <c:pt idx="97">
                  <c:v>27.3</c:v>
                </c:pt>
                <c:pt idx="98">
                  <c:v>28.4</c:v>
                </c:pt>
                <c:pt idx="99">
                  <c:v>64</c:v>
                </c:pt>
                <c:pt idx="100">
                  <c:v>42.7</c:v>
                </c:pt>
                <c:pt idx="101">
                  <c:v>33.1</c:v>
                </c:pt>
                <c:pt idx="102">
                  <c:v>24.2</c:v>
                </c:pt>
                <c:pt idx="103">
                  <c:v>20.7</c:v>
                </c:pt>
                <c:pt idx="104">
                  <c:v>18.7</c:v>
                </c:pt>
                <c:pt idx="105">
                  <c:v>15.1</c:v>
                </c:pt>
                <c:pt idx="106">
                  <c:v>14.4</c:v>
                </c:pt>
                <c:pt idx="107">
                  <c:v>13.3</c:v>
                </c:pt>
                <c:pt idx="108">
                  <c:v>11.7</c:v>
                </c:pt>
                <c:pt idx="109">
                  <c:v>10.6</c:v>
                </c:pt>
                <c:pt idx="110">
                  <c:v>27.2</c:v>
                </c:pt>
                <c:pt idx="111">
                  <c:v>17.399999999999999</c:v>
                </c:pt>
                <c:pt idx="112">
                  <c:v>9.9</c:v>
                </c:pt>
                <c:pt idx="113">
                  <c:v>8.1</c:v>
                </c:pt>
                <c:pt idx="114">
                  <c:v>5.4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AD44-459F-85A5-430F71CD8E1C}"/>
            </c:ext>
          </c:extLst>
        </c:ser>
        <c:ser>
          <c:idx val="8"/>
          <c:order val="8"/>
          <c:tx>
            <c:strRef>
              <c:f>固定资产投资完成额_制造业_汽车制造业_累计同比!$J$1</c:f>
              <c:strCache>
                <c:ptCount val="1"/>
                <c:pt idx="0">
                  <c:v>黑色金属冶炼及压延加工业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固定资产投资完成额_制造业_汽车制造业_累计同比!$A$2:$A$116</c:f>
              <c:numCache>
                <c:formatCode>yyyy\-mm;@</c:formatCode>
                <c:ptCount val="115"/>
                <c:pt idx="0">
                  <c:v>40968</c:v>
                </c:pt>
                <c:pt idx="1">
                  <c:v>40999</c:v>
                </c:pt>
                <c:pt idx="2">
                  <c:v>41029</c:v>
                </c:pt>
                <c:pt idx="3">
                  <c:v>41060</c:v>
                </c:pt>
                <c:pt idx="4">
                  <c:v>41090</c:v>
                </c:pt>
                <c:pt idx="5">
                  <c:v>41121</c:v>
                </c:pt>
                <c:pt idx="6">
                  <c:v>41152</c:v>
                </c:pt>
                <c:pt idx="7">
                  <c:v>41182</c:v>
                </c:pt>
                <c:pt idx="8">
                  <c:v>41213</c:v>
                </c:pt>
                <c:pt idx="9">
                  <c:v>41243</c:v>
                </c:pt>
                <c:pt idx="10">
                  <c:v>41274</c:v>
                </c:pt>
                <c:pt idx="11">
                  <c:v>41333</c:v>
                </c:pt>
                <c:pt idx="12">
                  <c:v>41364</c:v>
                </c:pt>
                <c:pt idx="13">
                  <c:v>41394</c:v>
                </c:pt>
                <c:pt idx="14">
                  <c:v>41425</c:v>
                </c:pt>
                <c:pt idx="15">
                  <c:v>41455</c:v>
                </c:pt>
                <c:pt idx="16">
                  <c:v>41486</c:v>
                </c:pt>
                <c:pt idx="17">
                  <c:v>41517</c:v>
                </c:pt>
                <c:pt idx="18">
                  <c:v>41547</c:v>
                </c:pt>
                <c:pt idx="19">
                  <c:v>41578</c:v>
                </c:pt>
                <c:pt idx="20">
                  <c:v>41608</c:v>
                </c:pt>
                <c:pt idx="21">
                  <c:v>41639</c:v>
                </c:pt>
                <c:pt idx="22">
                  <c:v>41698</c:v>
                </c:pt>
                <c:pt idx="23">
                  <c:v>41729</c:v>
                </c:pt>
                <c:pt idx="24">
                  <c:v>41759</c:v>
                </c:pt>
                <c:pt idx="25">
                  <c:v>41790</c:v>
                </c:pt>
                <c:pt idx="26">
                  <c:v>41820</c:v>
                </c:pt>
                <c:pt idx="27">
                  <c:v>41851</c:v>
                </c:pt>
                <c:pt idx="28">
                  <c:v>41882</c:v>
                </c:pt>
                <c:pt idx="29">
                  <c:v>41912</c:v>
                </c:pt>
                <c:pt idx="30">
                  <c:v>41943</c:v>
                </c:pt>
                <c:pt idx="31">
                  <c:v>41973</c:v>
                </c:pt>
                <c:pt idx="32">
                  <c:v>42004</c:v>
                </c:pt>
                <c:pt idx="33">
                  <c:v>42063</c:v>
                </c:pt>
                <c:pt idx="34">
                  <c:v>42094</c:v>
                </c:pt>
                <c:pt idx="35">
                  <c:v>42124</c:v>
                </c:pt>
                <c:pt idx="36">
                  <c:v>42155</c:v>
                </c:pt>
                <c:pt idx="37">
                  <c:v>42185</c:v>
                </c:pt>
                <c:pt idx="38">
                  <c:v>42216</c:v>
                </c:pt>
                <c:pt idx="39">
                  <c:v>42247</c:v>
                </c:pt>
                <c:pt idx="40">
                  <c:v>42277</c:v>
                </c:pt>
                <c:pt idx="41">
                  <c:v>42308</c:v>
                </c:pt>
                <c:pt idx="42">
                  <c:v>42338</c:v>
                </c:pt>
                <c:pt idx="43">
                  <c:v>42369</c:v>
                </c:pt>
                <c:pt idx="44">
                  <c:v>42429</c:v>
                </c:pt>
                <c:pt idx="45">
                  <c:v>42460</c:v>
                </c:pt>
                <c:pt idx="46">
                  <c:v>42490</c:v>
                </c:pt>
                <c:pt idx="47">
                  <c:v>42521</c:v>
                </c:pt>
                <c:pt idx="48">
                  <c:v>42551</c:v>
                </c:pt>
                <c:pt idx="49">
                  <c:v>42582</c:v>
                </c:pt>
                <c:pt idx="50">
                  <c:v>42613</c:v>
                </c:pt>
                <c:pt idx="51">
                  <c:v>42643</c:v>
                </c:pt>
                <c:pt idx="52">
                  <c:v>42674</c:v>
                </c:pt>
                <c:pt idx="53">
                  <c:v>42704</c:v>
                </c:pt>
                <c:pt idx="54">
                  <c:v>42735</c:v>
                </c:pt>
                <c:pt idx="55">
                  <c:v>42794</c:v>
                </c:pt>
                <c:pt idx="56">
                  <c:v>42825</c:v>
                </c:pt>
                <c:pt idx="57">
                  <c:v>42855</c:v>
                </c:pt>
                <c:pt idx="58">
                  <c:v>42886</c:v>
                </c:pt>
                <c:pt idx="59">
                  <c:v>42916</c:v>
                </c:pt>
                <c:pt idx="60">
                  <c:v>42947</c:v>
                </c:pt>
                <c:pt idx="61">
                  <c:v>42978</c:v>
                </c:pt>
                <c:pt idx="62">
                  <c:v>43008</c:v>
                </c:pt>
                <c:pt idx="63">
                  <c:v>43039</c:v>
                </c:pt>
                <c:pt idx="64">
                  <c:v>43069</c:v>
                </c:pt>
                <c:pt idx="65">
                  <c:v>43100</c:v>
                </c:pt>
                <c:pt idx="66">
                  <c:v>43159</c:v>
                </c:pt>
                <c:pt idx="67">
                  <c:v>43190</c:v>
                </c:pt>
                <c:pt idx="68">
                  <c:v>43220</c:v>
                </c:pt>
                <c:pt idx="69">
                  <c:v>43251</c:v>
                </c:pt>
                <c:pt idx="70">
                  <c:v>43281</c:v>
                </c:pt>
                <c:pt idx="71">
                  <c:v>43312</c:v>
                </c:pt>
                <c:pt idx="72">
                  <c:v>43343</c:v>
                </c:pt>
                <c:pt idx="73">
                  <c:v>43373</c:v>
                </c:pt>
                <c:pt idx="74">
                  <c:v>43404</c:v>
                </c:pt>
                <c:pt idx="75">
                  <c:v>43434</c:v>
                </c:pt>
                <c:pt idx="76">
                  <c:v>43465</c:v>
                </c:pt>
                <c:pt idx="77">
                  <c:v>43524</c:v>
                </c:pt>
                <c:pt idx="78">
                  <c:v>43555</c:v>
                </c:pt>
                <c:pt idx="79">
                  <c:v>43585</c:v>
                </c:pt>
                <c:pt idx="80">
                  <c:v>43616</c:v>
                </c:pt>
                <c:pt idx="81">
                  <c:v>43646</c:v>
                </c:pt>
                <c:pt idx="82">
                  <c:v>43677</c:v>
                </c:pt>
                <c:pt idx="83">
                  <c:v>43708</c:v>
                </c:pt>
                <c:pt idx="84">
                  <c:v>43738</c:v>
                </c:pt>
                <c:pt idx="85">
                  <c:v>43769</c:v>
                </c:pt>
                <c:pt idx="86">
                  <c:v>43799</c:v>
                </c:pt>
                <c:pt idx="87">
                  <c:v>43830</c:v>
                </c:pt>
                <c:pt idx="88">
                  <c:v>43890</c:v>
                </c:pt>
                <c:pt idx="89">
                  <c:v>43921</c:v>
                </c:pt>
                <c:pt idx="90">
                  <c:v>43951</c:v>
                </c:pt>
                <c:pt idx="91">
                  <c:v>43982</c:v>
                </c:pt>
                <c:pt idx="92">
                  <c:v>44012</c:v>
                </c:pt>
                <c:pt idx="93">
                  <c:v>44043</c:v>
                </c:pt>
                <c:pt idx="94">
                  <c:v>44074</c:v>
                </c:pt>
                <c:pt idx="95">
                  <c:v>44104</c:v>
                </c:pt>
                <c:pt idx="96">
                  <c:v>44135</c:v>
                </c:pt>
                <c:pt idx="97">
                  <c:v>44165</c:v>
                </c:pt>
                <c:pt idx="98">
                  <c:v>44196</c:v>
                </c:pt>
                <c:pt idx="99">
                  <c:v>44255</c:v>
                </c:pt>
                <c:pt idx="100">
                  <c:v>44286</c:v>
                </c:pt>
                <c:pt idx="101">
                  <c:v>44316</c:v>
                </c:pt>
                <c:pt idx="102">
                  <c:v>44347</c:v>
                </c:pt>
                <c:pt idx="103">
                  <c:v>44377</c:v>
                </c:pt>
                <c:pt idx="104">
                  <c:v>44408</c:v>
                </c:pt>
                <c:pt idx="105">
                  <c:v>44439</c:v>
                </c:pt>
                <c:pt idx="106">
                  <c:v>44469</c:v>
                </c:pt>
                <c:pt idx="107">
                  <c:v>44500</c:v>
                </c:pt>
                <c:pt idx="108">
                  <c:v>44530</c:v>
                </c:pt>
                <c:pt idx="109">
                  <c:v>44561</c:v>
                </c:pt>
                <c:pt idx="110">
                  <c:v>44620</c:v>
                </c:pt>
                <c:pt idx="111">
                  <c:v>44651</c:v>
                </c:pt>
                <c:pt idx="112">
                  <c:v>44681</c:v>
                </c:pt>
                <c:pt idx="113">
                  <c:v>44712</c:v>
                </c:pt>
                <c:pt idx="114">
                  <c:v>44742</c:v>
                </c:pt>
              </c:numCache>
            </c:numRef>
          </c:cat>
          <c:val>
            <c:numRef>
              <c:f>固定资产投资完成额_制造业_汽车制造业_累计同比!$J$2:$J$116</c:f>
              <c:numCache>
                <c:formatCode>#,##0.00</c:formatCode>
                <c:ptCount val="115"/>
                <c:pt idx="0">
                  <c:v>3.2235999999999998</c:v>
                </c:pt>
                <c:pt idx="1">
                  <c:v>8.0129000000000001</c:v>
                </c:pt>
                <c:pt idx="2">
                  <c:v>8.1653000000000002</c:v>
                </c:pt>
                <c:pt idx="3">
                  <c:v>8.0248000000000008</c:v>
                </c:pt>
                <c:pt idx="4">
                  <c:v>9.3569999999999993</c:v>
                </c:pt>
                <c:pt idx="5">
                  <c:v>6.8784000000000001</c:v>
                </c:pt>
                <c:pt idx="6">
                  <c:v>7.6585999999999999</c:v>
                </c:pt>
                <c:pt idx="7">
                  <c:v>3.8866999999999998</c:v>
                </c:pt>
                <c:pt idx="8">
                  <c:v>3.9249999999999998</c:v>
                </c:pt>
                <c:pt idx="9">
                  <c:v>2.6854</c:v>
                </c:pt>
                <c:pt idx="10">
                  <c:v>-2.0367999999999999</c:v>
                </c:pt>
                <c:pt idx="11">
                  <c:v>1.9</c:v>
                </c:pt>
                <c:pt idx="12">
                  <c:v>7.7</c:v>
                </c:pt>
                <c:pt idx="13">
                  <c:v>7.2</c:v>
                </c:pt>
                <c:pt idx="14">
                  <c:v>4.0999999999999996</c:v>
                </c:pt>
                <c:pt idx="15">
                  <c:v>3.2852000000000001</c:v>
                </c:pt>
                <c:pt idx="16">
                  <c:v>4.9431000000000003</c:v>
                </c:pt>
                <c:pt idx="17">
                  <c:v>2.2999999999999998</c:v>
                </c:pt>
                <c:pt idx="18">
                  <c:v>2.6499000000000001</c:v>
                </c:pt>
                <c:pt idx="19">
                  <c:v>3.1331000000000002</c:v>
                </c:pt>
                <c:pt idx="20">
                  <c:v>2.1621999999999999</c:v>
                </c:pt>
                <c:pt idx="21">
                  <c:v>-2.0638999999999998</c:v>
                </c:pt>
                <c:pt idx="22">
                  <c:v>8.8700000000000001E-2</c:v>
                </c:pt>
                <c:pt idx="23">
                  <c:v>-7.5</c:v>
                </c:pt>
                <c:pt idx="24">
                  <c:v>-6.7</c:v>
                </c:pt>
                <c:pt idx="25">
                  <c:v>-12.8</c:v>
                </c:pt>
                <c:pt idx="26">
                  <c:v>-8.4</c:v>
                </c:pt>
                <c:pt idx="27">
                  <c:v>-8.3000000000000007</c:v>
                </c:pt>
                <c:pt idx="28">
                  <c:v>-7.3</c:v>
                </c:pt>
                <c:pt idx="29">
                  <c:v>-5</c:v>
                </c:pt>
                <c:pt idx="30">
                  <c:v>-6.1</c:v>
                </c:pt>
                <c:pt idx="31">
                  <c:v>-4.7</c:v>
                </c:pt>
                <c:pt idx="32">
                  <c:v>-5.9</c:v>
                </c:pt>
                <c:pt idx="33">
                  <c:v>-4.0999999999999996</c:v>
                </c:pt>
                <c:pt idx="34">
                  <c:v>-5.4</c:v>
                </c:pt>
                <c:pt idx="35">
                  <c:v>-9.6999999999999993</c:v>
                </c:pt>
                <c:pt idx="36">
                  <c:v>-6.2</c:v>
                </c:pt>
                <c:pt idx="37">
                  <c:v>-11.4</c:v>
                </c:pt>
                <c:pt idx="38">
                  <c:v>-12.3</c:v>
                </c:pt>
                <c:pt idx="39">
                  <c:v>-12.522500000000001</c:v>
                </c:pt>
                <c:pt idx="40">
                  <c:v>-13.625400000000001</c:v>
                </c:pt>
                <c:pt idx="41">
                  <c:v>-12.418699999999999</c:v>
                </c:pt>
                <c:pt idx="42">
                  <c:v>-12.4962</c:v>
                </c:pt>
                <c:pt idx="43">
                  <c:v>-11</c:v>
                </c:pt>
                <c:pt idx="44">
                  <c:v>-5.8</c:v>
                </c:pt>
                <c:pt idx="45">
                  <c:v>-3.1</c:v>
                </c:pt>
                <c:pt idx="46">
                  <c:v>4.2</c:v>
                </c:pt>
                <c:pt idx="47">
                  <c:v>4.3</c:v>
                </c:pt>
                <c:pt idx="48">
                  <c:v>1.9</c:v>
                </c:pt>
                <c:pt idx="49">
                  <c:v>1.2</c:v>
                </c:pt>
                <c:pt idx="50">
                  <c:v>0.7</c:v>
                </c:pt>
                <c:pt idx="51">
                  <c:v>-0.4</c:v>
                </c:pt>
                <c:pt idx="52">
                  <c:v>-0.2</c:v>
                </c:pt>
                <c:pt idx="53">
                  <c:v>-1.1000000000000001</c:v>
                </c:pt>
                <c:pt idx="54">
                  <c:v>-2.2000000000000002</c:v>
                </c:pt>
                <c:pt idx="55">
                  <c:v>-20.100000000000001</c:v>
                </c:pt>
                <c:pt idx="56">
                  <c:v>-10.1</c:v>
                </c:pt>
                <c:pt idx="57">
                  <c:v>-12.4</c:v>
                </c:pt>
                <c:pt idx="58">
                  <c:v>-11</c:v>
                </c:pt>
                <c:pt idx="59">
                  <c:v>-11.9</c:v>
                </c:pt>
                <c:pt idx="60">
                  <c:v>-11.8</c:v>
                </c:pt>
                <c:pt idx="61">
                  <c:v>-10.8</c:v>
                </c:pt>
                <c:pt idx="62">
                  <c:v>-11.2</c:v>
                </c:pt>
                <c:pt idx="63">
                  <c:v>-10.199999999999999</c:v>
                </c:pt>
                <c:pt idx="64">
                  <c:v>-9</c:v>
                </c:pt>
                <c:pt idx="65">
                  <c:v>-7.1</c:v>
                </c:pt>
                <c:pt idx="66">
                  <c:v>5.4054000000000002</c:v>
                </c:pt>
                <c:pt idx="67">
                  <c:v>3.4</c:v>
                </c:pt>
                <c:pt idx="68">
                  <c:v>4.3</c:v>
                </c:pt>
                <c:pt idx="69">
                  <c:v>5.3</c:v>
                </c:pt>
                <c:pt idx="70">
                  <c:v>8.6</c:v>
                </c:pt>
                <c:pt idx="71">
                  <c:v>10</c:v>
                </c:pt>
                <c:pt idx="72">
                  <c:v>16.3</c:v>
                </c:pt>
                <c:pt idx="73">
                  <c:v>16.100000000000001</c:v>
                </c:pt>
                <c:pt idx="74">
                  <c:v>16.2</c:v>
                </c:pt>
                <c:pt idx="75">
                  <c:v>13</c:v>
                </c:pt>
                <c:pt idx="76">
                  <c:v>13.8</c:v>
                </c:pt>
                <c:pt idx="77">
                  <c:v>12.3</c:v>
                </c:pt>
                <c:pt idx="78">
                  <c:v>30.6</c:v>
                </c:pt>
                <c:pt idx="79">
                  <c:v>43.3</c:v>
                </c:pt>
                <c:pt idx="80">
                  <c:v>43.3</c:v>
                </c:pt>
                <c:pt idx="81">
                  <c:v>42.3</c:v>
                </c:pt>
                <c:pt idx="82">
                  <c:v>37.799999999999997</c:v>
                </c:pt>
                <c:pt idx="83">
                  <c:v>27.6</c:v>
                </c:pt>
                <c:pt idx="84">
                  <c:v>28.9</c:v>
                </c:pt>
                <c:pt idx="85">
                  <c:v>29.2</c:v>
                </c:pt>
                <c:pt idx="86">
                  <c:v>27.1</c:v>
                </c:pt>
                <c:pt idx="87">
                  <c:v>26</c:v>
                </c:pt>
                <c:pt idx="88">
                  <c:v>-2.2999999999999998</c:v>
                </c:pt>
                <c:pt idx="89">
                  <c:v>-1.2</c:v>
                </c:pt>
                <c:pt idx="90">
                  <c:v>3.3</c:v>
                </c:pt>
                <c:pt idx="91">
                  <c:v>6.8</c:v>
                </c:pt>
                <c:pt idx="92">
                  <c:v>12.7</c:v>
                </c:pt>
                <c:pt idx="93">
                  <c:v>12.7</c:v>
                </c:pt>
                <c:pt idx="94">
                  <c:v>23.5</c:v>
                </c:pt>
                <c:pt idx="95">
                  <c:v>25.1</c:v>
                </c:pt>
                <c:pt idx="96">
                  <c:v>24.8</c:v>
                </c:pt>
                <c:pt idx="97">
                  <c:v>25.4</c:v>
                </c:pt>
                <c:pt idx="98">
                  <c:v>26.5</c:v>
                </c:pt>
                <c:pt idx="99">
                  <c:v>85.6</c:v>
                </c:pt>
                <c:pt idx="100">
                  <c:v>66.099999999999994</c:v>
                </c:pt>
                <c:pt idx="101">
                  <c:v>51.6</c:v>
                </c:pt>
                <c:pt idx="102">
                  <c:v>40</c:v>
                </c:pt>
                <c:pt idx="103">
                  <c:v>26.3</c:v>
                </c:pt>
                <c:pt idx="104">
                  <c:v>21.6</c:v>
                </c:pt>
                <c:pt idx="105">
                  <c:v>16.399999999999999</c:v>
                </c:pt>
                <c:pt idx="106">
                  <c:v>16</c:v>
                </c:pt>
                <c:pt idx="107">
                  <c:v>14.6</c:v>
                </c:pt>
                <c:pt idx="108">
                  <c:v>13.6</c:v>
                </c:pt>
                <c:pt idx="109">
                  <c:v>14.6</c:v>
                </c:pt>
                <c:pt idx="110">
                  <c:v>-3.6</c:v>
                </c:pt>
                <c:pt idx="111">
                  <c:v>7</c:v>
                </c:pt>
                <c:pt idx="112">
                  <c:v>2.4</c:v>
                </c:pt>
                <c:pt idx="113">
                  <c:v>0.3</c:v>
                </c:pt>
                <c:pt idx="114">
                  <c:v>1.6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AD44-459F-85A5-430F71CD8E1C}"/>
            </c:ext>
          </c:extLst>
        </c:ser>
        <c:ser>
          <c:idx val="9"/>
          <c:order val="9"/>
          <c:tx>
            <c:strRef>
              <c:f>固定资产投资完成额_制造业_汽车制造业_累计同比!$K$1</c:f>
              <c:strCache>
                <c:ptCount val="1"/>
                <c:pt idx="0">
                  <c:v>金属制品业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固定资产投资完成额_制造业_汽车制造业_累计同比!$A$2:$A$116</c:f>
              <c:numCache>
                <c:formatCode>yyyy\-mm;@</c:formatCode>
                <c:ptCount val="115"/>
                <c:pt idx="0">
                  <c:v>40968</c:v>
                </c:pt>
                <c:pt idx="1">
                  <c:v>40999</c:v>
                </c:pt>
                <c:pt idx="2">
                  <c:v>41029</c:v>
                </c:pt>
                <c:pt idx="3">
                  <c:v>41060</c:v>
                </c:pt>
                <c:pt idx="4">
                  <c:v>41090</c:v>
                </c:pt>
                <c:pt idx="5">
                  <c:v>41121</c:v>
                </c:pt>
                <c:pt idx="6">
                  <c:v>41152</c:v>
                </c:pt>
                <c:pt idx="7">
                  <c:v>41182</c:v>
                </c:pt>
                <c:pt idx="8">
                  <c:v>41213</c:v>
                </c:pt>
                <c:pt idx="9">
                  <c:v>41243</c:v>
                </c:pt>
                <c:pt idx="10">
                  <c:v>41274</c:v>
                </c:pt>
                <c:pt idx="11">
                  <c:v>41333</c:v>
                </c:pt>
                <c:pt idx="12">
                  <c:v>41364</c:v>
                </c:pt>
                <c:pt idx="13">
                  <c:v>41394</c:v>
                </c:pt>
                <c:pt idx="14">
                  <c:v>41425</c:v>
                </c:pt>
                <c:pt idx="15">
                  <c:v>41455</c:v>
                </c:pt>
                <c:pt idx="16">
                  <c:v>41486</c:v>
                </c:pt>
                <c:pt idx="17">
                  <c:v>41517</c:v>
                </c:pt>
                <c:pt idx="18">
                  <c:v>41547</c:v>
                </c:pt>
                <c:pt idx="19">
                  <c:v>41578</c:v>
                </c:pt>
                <c:pt idx="20">
                  <c:v>41608</c:v>
                </c:pt>
                <c:pt idx="21">
                  <c:v>41639</c:v>
                </c:pt>
                <c:pt idx="22">
                  <c:v>41698</c:v>
                </c:pt>
                <c:pt idx="23">
                  <c:v>41729</c:v>
                </c:pt>
                <c:pt idx="24">
                  <c:v>41759</c:v>
                </c:pt>
                <c:pt idx="25">
                  <c:v>41790</c:v>
                </c:pt>
                <c:pt idx="26">
                  <c:v>41820</c:v>
                </c:pt>
                <c:pt idx="27">
                  <c:v>41851</c:v>
                </c:pt>
                <c:pt idx="28">
                  <c:v>41882</c:v>
                </c:pt>
                <c:pt idx="29">
                  <c:v>41912</c:v>
                </c:pt>
                <c:pt idx="30">
                  <c:v>41943</c:v>
                </c:pt>
                <c:pt idx="31">
                  <c:v>41973</c:v>
                </c:pt>
                <c:pt idx="32">
                  <c:v>42004</c:v>
                </c:pt>
                <c:pt idx="33">
                  <c:v>42063</c:v>
                </c:pt>
                <c:pt idx="34">
                  <c:v>42094</c:v>
                </c:pt>
                <c:pt idx="35">
                  <c:v>42124</c:v>
                </c:pt>
                <c:pt idx="36">
                  <c:v>42155</c:v>
                </c:pt>
                <c:pt idx="37">
                  <c:v>42185</c:v>
                </c:pt>
                <c:pt idx="38">
                  <c:v>42216</c:v>
                </c:pt>
                <c:pt idx="39">
                  <c:v>42247</c:v>
                </c:pt>
                <c:pt idx="40">
                  <c:v>42277</c:v>
                </c:pt>
                <c:pt idx="41">
                  <c:v>42308</c:v>
                </c:pt>
                <c:pt idx="42">
                  <c:v>42338</c:v>
                </c:pt>
                <c:pt idx="43">
                  <c:v>42369</c:v>
                </c:pt>
                <c:pt idx="44">
                  <c:v>42429</c:v>
                </c:pt>
                <c:pt idx="45">
                  <c:v>42460</c:v>
                </c:pt>
                <c:pt idx="46">
                  <c:v>42490</c:v>
                </c:pt>
                <c:pt idx="47">
                  <c:v>42521</c:v>
                </c:pt>
                <c:pt idx="48">
                  <c:v>42551</c:v>
                </c:pt>
                <c:pt idx="49">
                  <c:v>42582</c:v>
                </c:pt>
                <c:pt idx="50">
                  <c:v>42613</c:v>
                </c:pt>
                <c:pt idx="51">
                  <c:v>42643</c:v>
                </c:pt>
                <c:pt idx="52">
                  <c:v>42674</c:v>
                </c:pt>
                <c:pt idx="53">
                  <c:v>42704</c:v>
                </c:pt>
                <c:pt idx="54">
                  <c:v>42735</c:v>
                </c:pt>
                <c:pt idx="55">
                  <c:v>42794</c:v>
                </c:pt>
                <c:pt idx="56">
                  <c:v>42825</c:v>
                </c:pt>
                <c:pt idx="57">
                  <c:v>42855</c:v>
                </c:pt>
                <c:pt idx="58">
                  <c:v>42886</c:v>
                </c:pt>
                <c:pt idx="59">
                  <c:v>42916</c:v>
                </c:pt>
                <c:pt idx="60">
                  <c:v>42947</c:v>
                </c:pt>
                <c:pt idx="61">
                  <c:v>42978</c:v>
                </c:pt>
                <c:pt idx="62">
                  <c:v>43008</c:v>
                </c:pt>
                <c:pt idx="63">
                  <c:v>43039</c:v>
                </c:pt>
                <c:pt idx="64">
                  <c:v>43069</c:v>
                </c:pt>
                <c:pt idx="65">
                  <c:v>43100</c:v>
                </c:pt>
                <c:pt idx="66">
                  <c:v>43159</c:v>
                </c:pt>
                <c:pt idx="67">
                  <c:v>43190</c:v>
                </c:pt>
                <c:pt idx="68">
                  <c:v>43220</c:v>
                </c:pt>
                <c:pt idx="69">
                  <c:v>43251</c:v>
                </c:pt>
                <c:pt idx="70">
                  <c:v>43281</c:v>
                </c:pt>
                <c:pt idx="71">
                  <c:v>43312</c:v>
                </c:pt>
                <c:pt idx="72">
                  <c:v>43343</c:v>
                </c:pt>
                <c:pt idx="73">
                  <c:v>43373</c:v>
                </c:pt>
                <c:pt idx="74">
                  <c:v>43404</c:v>
                </c:pt>
                <c:pt idx="75">
                  <c:v>43434</c:v>
                </c:pt>
                <c:pt idx="76">
                  <c:v>43465</c:v>
                </c:pt>
                <c:pt idx="77">
                  <c:v>43524</c:v>
                </c:pt>
                <c:pt idx="78">
                  <c:v>43555</c:v>
                </c:pt>
                <c:pt idx="79">
                  <c:v>43585</c:v>
                </c:pt>
                <c:pt idx="80">
                  <c:v>43616</c:v>
                </c:pt>
                <c:pt idx="81">
                  <c:v>43646</c:v>
                </c:pt>
                <c:pt idx="82">
                  <c:v>43677</c:v>
                </c:pt>
                <c:pt idx="83">
                  <c:v>43708</c:v>
                </c:pt>
                <c:pt idx="84">
                  <c:v>43738</c:v>
                </c:pt>
                <c:pt idx="85">
                  <c:v>43769</c:v>
                </c:pt>
                <c:pt idx="86">
                  <c:v>43799</c:v>
                </c:pt>
                <c:pt idx="87">
                  <c:v>43830</c:v>
                </c:pt>
                <c:pt idx="88">
                  <c:v>43890</c:v>
                </c:pt>
                <c:pt idx="89">
                  <c:v>43921</c:v>
                </c:pt>
                <c:pt idx="90">
                  <c:v>43951</c:v>
                </c:pt>
                <c:pt idx="91">
                  <c:v>43982</c:v>
                </c:pt>
                <c:pt idx="92">
                  <c:v>44012</c:v>
                </c:pt>
                <c:pt idx="93">
                  <c:v>44043</c:v>
                </c:pt>
                <c:pt idx="94">
                  <c:v>44074</c:v>
                </c:pt>
                <c:pt idx="95">
                  <c:v>44104</c:v>
                </c:pt>
                <c:pt idx="96">
                  <c:v>44135</c:v>
                </c:pt>
                <c:pt idx="97">
                  <c:v>44165</c:v>
                </c:pt>
                <c:pt idx="98">
                  <c:v>44196</c:v>
                </c:pt>
                <c:pt idx="99">
                  <c:v>44255</c:v>
                </c:pt>
                <c:pt idx="100">
                  <c:v>44286</c:v>
                </c:pt>
                <c:pt idx="101">
                  <c:v>44316</c:v>
                </c:pt>
                <c:pt idx="102">
                  <c:v>44347</c:v>
                </c:pt>
                <c:pt idx="103">
                  <c:v>44377</c:v>
                </c:pt>
                <c:pt idx="104">
                  <c:v>44408</c:v>
                </c:pt>
                <c:pt idx="105">
                  <c:v>44439</c:v>
                </c:pt>
                <c:pt idx="106">
                  <c:v>44469</c:v>
                </c:pt>
                <c:pt idx="107">
                  <c:v>44500</c:v>
                </c:pt>
                <c:pt idx="108">
                  <c:v>44530</c:v>
                </c:pt>
                <c:pt idx="109">
                  <c:v>44561</c:v>
                </c:pt>
                <c:pt idx="110">
                  <c:v>44620</c:v>
                </c:pt>
                <c:pt idx="111">
                  <c:v>44651</c:v>
                </c:pt>
                <c:pt idx="112">
                  <c:v>44681</c:v>
                </c:pt>
                <c:pt idx="113">
                  <c:v>44712</c:v>
                </c:pt>
                <c:pt idx="114">
                  <c:v>44742</c:v>
                </c:pt>
              </c:numCache>
            </c:numRef>
          </c:cat>
          <c:val>
            <c:numRef>
              <c:f>固定资产投资完成额_制造业_汽车制造业_累计同比!$K$2:$K$116</c:f>
              <c:numCache>
                <c:formatCode>#,##0.00</c:formatCode>
                <c:ptCount val="115"/>
                <c:pt idx="0">
                  <c:v>5.23</c:v>
                </c:pt>
                <c:pt idx="1">
                  <c:v>7.1738999999999997</c:v>
                </c:pt>
                <c:pt idx="2">
                  <c:v>9.0023999999999997</c:v>
                </c:pt>
                <c:pt idx="3">
                  <c:v>9.8264999999999993</c:v>
                </c:pt>
                <c:pt idx="4">
                  <c:v>13.356</c:v>
                </c:pt>
                <c:pt idx="5">
                  <c:v>13.4002</c:v>
                </c:pt>
                <c:pt idx="6">
                  <c:v>12.5923</c:v>
                </c:pt>
                <c:pt idx="7">
                  <c:v>12.9838</c:v>
                </c:pt>
                <c:pt idx="8">
                  <c:v>10.726699999999999</c:v>
                </c:pt>
                <c:pt idx="9">
                  <c:v>10.292199999999999</c:v>
                </c:pt>
                <c:pt idx="10">
                  <c:v>9.9025999999999996</c:v>
                </c:pt>
                <c:pt idx="11">
                  <c:v>21.8</c:v>
                </c:pt>
                <c:pt idx="12">
                  <c:v>25</c:v>
                </c:pt>
                <c:pt idx="13">
                  <c:v>20.3</c:v>
                </c:pt>
                <c:pt idx="14">
                  <c:v>20.6</c:v>
                </c:pt>
                <c:pt idx="15">
                  <c:v>16.531099999999999</c:v>
                </c:pt>
                <c:pt idx="16">
                  <c:v>17.779499999999999</c:v>
                </c:pt>
                <c:pt idx="17">
                  <c:v>17.7</c:v>
                </c:pt>
                <c:pt idx="18">
                  <c:v>17.418700000000001</c:v>
                </c:pt>
                <c:pt idx="19">
                  <c:v>19.496400000000001</c:v>
                </c:pt>
                <c:pt idx="20">
                  <c:v>19.580300000000001</c:v>
                </c:pt>
                <c:pt idx="21">
                  <c:v>20.9497</c:v>
                </c:pt>
                <c:pt idx="22">
                  <c:v>14.9625</c:v>
                </c:pt>
                <c:pt idx="23">
                  <c:v>14.9</c:v>
                </c:pt>
                <c:pt idx="24">
                  <c:v>18.600000000000001</c:v>
                </c:pt>
                <c:pt idx="25">
                  <c:v>20.7</c:v>
                </c:pt>
                <c:pt idx="26">
                  <c:v>22.4</c:v>
                </c:pt>
                <c:pt idx="27">
                  <c:v>23.3</c:v>
                </c:pt>
                <c:pt idx="28">
                  <c:v>23.4</c:v>
                </c:pt>
                <c:pt idx="29">
                  <c:v>24</c:v>
                </c:pt>
                <c:pt idx="30">
                  <c:v>23</c:v>
                </c:pt>
                <c:pt idx="31">
                  <c:v>22.5</c:v>
                </c:pt>
                <c:pt idx="32">
                  <c:v>21.4</c:v>
                </c:pt>
                <c:pt idx="33">
                  <c:v>16.2</c:v>
                </c:pt>
                <c:pt idx="34">
                  <c:v>15.6</c:v>
                </c:pt>
                <c:pt idx="35">
                  <c:v>13.2</c:v>
                </c:pt>
                <c:pt idx="36">
                  <c:v>12</c:v>
                </c:pt>
                <c:pt idx="37">
                  <c:v>10.199999999999999</c:v>
                </c:pt>
                <c:pt idx="38">
                  <c:v>10.6</c:v>
                </c:pt>
                <c:pt idx="39">
                  <c:v>10.437200000000001</c:v>
                </c:pt>
                <c:pt idx="40">
                  <c:v>9.8259000000000007</c:v>
                </c:pt>
                <c:pt idx="41">
                  <c:v>9.8614999999999995</c:v>
                </c:pt>
                <c:pt idx="42">
                  <c:v>10.190099999999999</c:v>
                </c:pt>
                <c:pt idx="43">
                  <c:v>10</c:v>
                </c:pt>
                <c:pt idx="44">
                  <c:v>4.9000000000000004</c:v>
                </c:pt>
                <c:pt idx="45">
                  <c:v>3.1</c:v>
                </c:pt>
                <c:pt idx="46">
                  <c:v>4.0999999999999996</c:v>
                </c:pt>
                <c:pt idx="47">
                  <c:v>4.4000000000000004</c:v>
                </c:pt>
                <c:pt idx="48">
                  <c:v>6.6</c:v>
                </c:pt>
                <c:pt idx="49">
                  <c:v>5.0999999999999996</c:v>
                </c:pt>
                <c:pt idx="50">
                  <c:v>5.3</c:v>
                </c:pt>
                <c:pt idx="51">
                  <c:v>5.9</c:v>
                </c:pt>
                <c:pt idx="52">
                  <c:v>5.8</c:v>
                </c:pt>
                <c:pt idx="53">
                  <c:v>6.6</c:v>
                </c:pt>
                <c:pt idx="54">
                  <c:v>6.5</c:v>
                </c:pt>
                <c:pt idx="55">
                  <c:v>6.1</c:v>
                </c:pt>
                <c:pt idx="56">
                  <c:v>7.1</c:v>
                </c:pt>
                <c:pt idx="57">
                  <c:v>7.6</c:v>
                </c:pt>
                <c:pt idx="58">
                  <c:v>5.6</c:v>
                </c:pt>
                <c:pt idx="59">
                  <c:v>5.7</c:v>
                </c:pt>
                <c:pt idx="60">
                  <c:v>4.8</c:v>
                </c:pt>
                <c:pt idx="61">
                  <c:v>3.3</c:v>
                </c:pt>
                <c:pt idx="62">
                  <c:v>3.7</c:v>
                </c:pt>
                <c:pt idx="63">
                  <c:v>3.3</c:v>
                </c:pt>
                <c:pt idx="64">
                  <c:v>3.6</c:v>
                </c:pt>
                <c:pt idx="65">
                  <c:v>4.7</c:v>
                </c:pt>
                <c:pt idx="66">
                  <c:v>7.7024999999999997</c:v>
                </c:pt>
                <c:pt idx="67">
                  <c:v>13.2</c:v>
                </c:pt>
                <c:pt idx="68">
                  <c:v>11.8</c:v>
                </c:pt>
                <c:pt idx="69">
                  <c:v>9.9</c:v>
                </c:pt>
                <c:pt idx="70">
                  <c:v>15.8</c:v>
                </c:pt>
                <c:pt idx="71">
                  <c:v>14.9</c:v>
                </c:pt>
                <c:pt idx="72">
                  <c:v>14</c:v>
                </c:pt>
                <c:pt idx="73">
                  <c:v>15.5</c:v>
                </c:pt>
                <c:pt idx="74">
                  <c:v>16.399999999999999</c:v>
                </c:pt>
                <c:pt idx="75">
                  <c:v>15.4</c:v>
                </c:pt>
                <c:pt idx="76">
                  <c:v>15.4</c:v>
                </c:pt>
                <c:pt idx="77">
                  <c:v>6.4</c:v>
                </c:pt>
                <c:pt idx="78">
                  <c:v>2.7</c:v>
                </c:pt>
                <c:pt idx="79">
                  <c:v>-6.1</c:v>
                </c:pt>
                <c:pt idx="80">
                  <c:v>-4.8</c:v>
                </c:pt>
                <c:pt idx="81">
                  <c:v>-5.2</c:v>
                </c:pt>
                <c:pt idx="82">
                  <c:v>-5.2</c:v>
                </c:pt>
                <c:pt idx="83">
                  <c:v>-3.5</c:v>
                </c:pt>
                <c:pt idx="84">
                  <c:v>-4.5</c:v>
                </c:pt>
                <c:pt idx="85">
                  <c:v>-3.3</c:v>
                </c:pt>
                <c:pt idx="86">
                  <c:v>-3.8</c:v>
                </c:pt>
                <c:pt idx="87">
                  <c:v>-3.9</c:v>
                </c:pt>
                <c:pt idx="88">
                  <c:v>-38.1</c:v>
                </c:pt>
                <c:pt idx="89">
                  <c:v>-31.3</c:v>
                </c:pt>
                <c:pt idx="90">
                  <c:v>-23.8</c:v>
                </c:pt>
                <c:pt idx="91">
                  <c:v>-19.399999999999999</c:v>
                </c:pt>
                <c:pt idx="92">
                  <c:v>-16.5</c:v>
                </c:pt>
                <c:pt idx="93">
                  <c:v>-15.5</c:v>
                </c:pt>
                <c:pt idx="94">
                  <c:v>-15.4</c:v>
                </c:pt>
                <c:pt idx="95">
                  <c:v>-12.8</c:v>
                </c:pt>
                <c:pt idx="96">
                  <c:v>-11.8</c:v>
                </c:pt>
                <c:pt idx="97">
                  <c:v>-9.6</c:v>
                </c:pt>
                <c:pt idx="98">
                  <c:v>-8.1999999999999993</c:v>
                </c:pt>
                <c:pt idx="99">
                  <c:v>34.700000000000003</c:v>
                </c:pt>
                <c:pt idx="100">
                  <c:v>23.6</c:v>
                </c:pt>
                <c:pt idx="101">
                  <c:v>18.399999999999999</c:v>
                </c:pt>
                <c:pt idx="102">
                  <c:v>15.9</c:v>
                </c:pt>
                <c:pt idx="103">
                  <c:v>16.600000000000001</c:v>
                </c:pt>
                <c:pt idx="104">
                  <c:v>14.6</c:v>
                </c:pt>
                <c:pt idx="105">
                  <c:v>14.1</c:v>
                </c:pt>
                <c:pt idx="106">
                  <c:v>13.4</c:v>
                </c:pt>
                <c:pt idx="107">
                  <c:v>13.8</c:v>
                </c:pt>
                <c:pt idx="108">
                  <c:v>12.1</c:v>
                </c:pt>
                <c:pt idx="109">
                  <c:v>11.4</c:v>
                </c:pt>
                <c:pt idx="110">
                  <c:v>35.299999999999997</c:v>
                </c:pt>
                <c:pt idx="111">
                  <c:v>24.2</c:v>
                </c:pt>
                <c:pt idx="112">
                  <c:v>19.8</c:v>
                </c:pt>
                <c:pt idx="113">
                  <c:v>17.399999999999999</c:v>
                </c:pt>
                <c:pt idx="114">
                  <c:v>14.7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AD44-459F-85A5-430F71CD8E1C}"/>
            </c:ext>
          </c:extLst>
        </c:ser>
        <c:ser>
          <c:idx val="10"/>
          <c:order val="10"/>
          <c:tx>
            <c:strRef>
              <c:f>固定资产投资完成额_制造业_汽车制造业_累计同比!$L$1</c:f>
              <c:strCache>
                <c:ptCount val="1"/>
                <c:pt idx="0">
                  <c:v>有色金属冶炼及压延加工业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固定资产投资完成额_制造业_汽车制造业_累计同比!$A$2:$A$116</c:f>
              <c:numCache>
                <c:formatCode>yyyy\-mm;@</c:formatCode>
                <c:ptCount val="115"/>
                <c:pt idx="0">
                  <c:v>40968</c:v>
                </c:pt>
                <c:pt idx="1">
                  <c:v>40999</c:v>
                </c:pt>
                <c:pt idx="2">
                  <c:v>41029</c:v>
                </c:pt>
                <c:pt idx="3">
                  <c:v>41060</c:v>
                </c:pt>
                <c:pt idx="4">
                  <c:v>41090</c:v>
                </c:pt>
                <c:pt idx="5">
                  <c:v>41121</c:v>
                </c:pt>
                <c:pt idx="6">
                  <c:v>41152</c:v>
                </c:pt>
                <c:pt idx="7">
                  <c:v>41182</c:v>
                </c:pt>
                <c:pt idx="8">
                  <c:v>41213</c:v>
                </c:pt>
                <c:pt idx="9">
                  <c:v>41243</c:v>
                </c:pt>
                <c:pt idx="10">
                  <c:v>41274</c:v>
                </c:pt>
                <c:pt idx="11">
                  <c:v>41333</c:v>
                </c:pt>
                <c:pt idx="12">
                  <c:v>41364</c:v>
                </c:pt>
                <c:pt idx="13">
                  <c:v>41394</c:v>
                </c:pt>
                <c:pt idx="14">
                  <c:v>41425</c:v>
                </c:pt>
                <c:pt idx="15">
                  <c:v>41455</c:v>
                </c:pt>
                <c:pt idx="16">
                  <c:v>41486</c:v>
                </c:pt>
                <c:pt idx="17">
                  <c:v>41517</c:v>
                </c:pt>
                <c:pt idx="18">
                  <c:v>41547</c:v>
                </c:pt>
                <c:pt idx="19">
                  <c:v>41578</c:v>
                </c:pt>
                <c:pt idx="20">
                  <c:v>41608</c:v>
                </c:pt>
                <c:pt idx="21">
                  <c:v>41639</c:v>
                </c:pt>
                <c:pt idx="22">
                  <c:v>41698</c:v>
                </c:pt>
                <c:pt idx="23">
                  <c:v>41729</c:v>
                </c:pt>
                <c:pt idx="24">
                  <c:v>41759</c:v>
                </c:pt>
                <c:pt idx="25">
                  <c:v>41790</c:v>
                </c:pt>
                <c:pt idx="26">
                  <c:v>41820</c:v>
                </c:pt>
                <c:pt idx="27">
                  <c:v>41851</c:v>
                </c:pt>
                <c:pt idx="28">
                  <c:v>41882</c:v>
                </c:pt>
                <c:pt idx="29">
                  <c:v>41912</c:v>
                </c:pt>
                <c:pt idx="30">
                  <c:v>41943</c:v>
                </c:pt>
                <c:pt idx="31">
                  <c:v>41973</c:v>
                </c:pt>
                <c:pt idx="32">
                  <c:v>42004</c:v>
                </c:pt>
                <c:pt idx="33">
                  <c:v>42063</c:v>
                </c:pt>
                <c:pt idx="34">
                  <c:v>42094</c:v>
                </c:pt>
                <c:pt idx="35">
                  <c:v>42124</c:v>
                </c:pt>
                <c:pt idx="36">
                  <c:v>42155</c:v>
                </c:pt>
                <c:pt idx="37">
                  <c:v>42185</c:v>
                </c:pt>
                <c:pt idx="38">
                  <c:v>42216</c:v>
                </c:pt>
                <c:pt idx="39">
                  <c:v>42247</c:v>
                </c:pt>
                <c:pt idx="40">
                  <c:v>42277</c:v>
                </c:pt>
                <c:pt idx="41">
                  <c:v>42308</c:v>
                </c:pt>
                <c:pt idx="42">
                  <c:v>42338</c:v>
                </c:pt>
                <c:pt idx="43">
                  <c:v>42369</c:v>
                </c:pt>
                <c:pt idx="44">
                  <c:v>42429</c:v>
                </c:pt>
                <c:pt idx="45">
                  <c:v>42460</c:v>
                </c:pt>
                <c:pt idx="46">
                  <c:v>42490</c:v>
                </c:pt>
                <c:pt idx="47">
                  <c:v>42521</c:v>
                </c:pt>
                <c:pt idx="48">
                  <c:v>42551</c:v>
                </c:pt>
                <c:pt idx="49">
                  <c:v>42582</c:v>
                </c:pt>
                <c:pt idx="50">
                  <c:v>42613</c:v>
                </c:pt>
                <c:pt idx="51">
                  <c:v>42643</c:v>
                </c:pt>
                <c:pt idx="52">
                  <c:v>42674</c:v>
                </c:pt>
                <c:pt idx="53">
                  <c:v>42704</c:v>
                </c:pt>
                <c:pt idx="54">
                  <c:v>42735</c:v>
                </c:pt>
                <c:pt idx="55">
                  <c:v>42794</c:v>
                </c:pt>
                <c:pt idx="56">
                  <c:v>42825</c:v>
                </c:pt>
                <c:pt idx="57">
                  <c:v>42855</c:v>
                </c:pt>
                <c:pt idx="58">
                  <c:v>42886</c:v>
                </c:pt>
                <c:pt idx="59">
                  <c:v>42916</c:v>
                </c:pt>
                <c:pt idx="60">
                  <c:v>42947</c:v>
                </c:pt>
                <c:pt idx="61">
                  <c:v>42978</c:v>
                </c:pt>
                <c:pt idx="62">
                  <c:v>43008</c:v>
                </c:pt>
                <c:pt idx="63">
                  <c:v>43039</c:v>
                </c:pt>
                <c:pt idx="64">
                  <c:v>43069</c:v>
                </c:pt>
                <c:pt idx="65">
                  <c:v>43100</c:v>
                </c:pt>
                <c:pt idx="66">
                  <c:v>43159</c:v>
                </c:pt>
                <c:pt idx="67">
                  <c:v>43190</c:v>
                </c:pt>
                <c:pt idx="68">
                  <c:v>43220</c:v>
                </c:pt>
                <c:pt idx="69">
                  <c:v>43251</c:v>
                </c:pt>
                <c:pt idx="70">
                  <c:v>43281</c:v>
                </c:pt>
                <c:pt idx="71">
                  <c:v>43312</c:v>
                </c:pt>
                <c:pt idx="72">
                  <c:v>43343</c:v>
                </c:pt>
                <c:pt idx="73">
                  <c:v>43373</c:v>
                </c:pt>
                <c:pt idx="74">
                  <c:v>43404</c:v>
                </c:pt>
                <c:pt idx="75">
                  <c:v>43434</c:v>
                </c:pt>
                <c:pt idx="76">
                  <c:v>43465</c:v>
                </c:pt>
                <c:pt idx="77">
                  <c:v>43524</c:v>
                </c:pt>
                <c:pt idx="78">
                  <c:v>43555</c:v>
                </c:pt>
                <c:pt idx="79">
                  <c:v>43585</c:v>
                </c:pt>
                <c:pt idx="80">
                  <c:v>43616</c:v>
                </c:pt>
                <c:pt idx="81">
                  <c:v>43646</c:v>
                </c:pt>
                <c:pt idx="82">
                  <c:v>43677</c:v>
                </c:pt>
                <c:pt idx="83">
                  <c:v>43708</c:v>
                </c:pt>
                <c:pt idx="84">
                  <c:v>43738</c:v>
                </c:pt>
                <c:pt idx="85">
                  <c:v>43769</c:v>
                </c:pt>
                <c:pt idx="86">
                  <c:v>43799</c:v>
                </c:pt>
                <c:pt idx="87">
                  <c:v>43830</c:v>
                </c:pt>
                <c:pt idx="88">
                  <c:v>43890</c:v>
                </c:pt>
                <c:pt idx="89">
                  <c:v>43921</c:v>
                </c:pt>
                <c:pt idx="90">
                  <c:v>43951</c:v>
                </c:pt>
                <c:pt idx="91">
                  <c:v>43982</c:v>
                </c:pt>
                <c:pt idx="92">
                  <c:v>44012</c:v>
                </c:pt>
                <c:pt idx="93">
                  <c:v>44043</c:v>
                </c:pt>
                <c:pt idx="94">
                  <c:v>44074</c:v>
                </c:pt>
                <c:pt idx="95">
                  <c:v>44104</c:v>
                </c:pt>
                <c:pt idx="96">
                  <c:v>44135</c:v>
                </c:pt>
                <c:pt idx="97">
                  <c:v>44165</c:v>
                </c:pt>
                <c:pt idx="98">
                  <c:v>44196</c:v>
                </c:pt>
                <c:pt idx="99">
                  <c:v>44255</c:v>
                </c:pt>
                <c:pt idx="100">
                  <c:v>44286</c:v>
                </c:pt>
                <c:pt idx="101">
                  <c:v>44316</c:v>
                </c:pt>
                <c:pt idx="102">
                  <c:v>44347</c:v>
                </c:pt>
                <c:pt idx="103">
                  <c:v>44377</c:v>
                </c:pt>
                <c:pt idx="104">
                  <c:v>44408</c:v>
                </c:pt>
                <c:pt idx="105">
                  <c:v>44439</c:v>
                </c:pt>
                <c:pt idx="106">
                  <c:v>44469</c:v>
                </c:pt>
                <c:pt idx="107">
                  <c:v>44500</c:v>
                </c:pt>
                <c:pt idx="108">
                  <c:v>44530</c:v>
                </c:pt>
                <c:pt idx="109">
                  <c:v>44561</c:v>
                </c:pt>
                <c:pt idx="110">
                  <c:v>44620</c:v>
                </c:pt>
                <c:pt idx="111">
                  <c:v>44651</c:v>
                </c:pt>
                <c:pt idx="112">
                  <c:v>44681</c:v>
                </c:pt>
                <c:pt idx="113">
                  <c:v>44712</c:v>
                </c:pt>
                <c:pt idx="114">
                  <c:v>44742</c:v>
                </c:pt>
              </c:numCache>
            </c:numRef>
          </c:cat>
          <c:val>
            <c:numRef>
              <c:f>固定资产投资完成额_制造业_汽车制造业_累计同比!$L$2:$L$116</c:f>
              <c:numCache>
                <c:formatCode>#,##0.00</c:formatCode>
                <c:ptCount val="115"/>
                <c:pt idx="0">
                  <c:v>19.074300000000001</c:v>
                </c:pt>
                <c:pt idx="1">
                  <c:v>21.313700000000001</c:v>
                </c:pt>
                <c:pt idx="2">
                  <c:v>14.035</c:v>
                </c:pt>
                <c:pt idx="3">
                  <c:v>14.374000000000001</c:v>
                </c:pt>
                <c:pt idx="4">
                  <c:v>18.321100000000001</c:v>
                </c:pt>
                <c:pt idx="5">
                  <c:v>17.343699999999998</c:v>
                </c:pt>
                <c:pt idx="6">
                  <c:v>18.368500000000001</c:v>
                </c:pt>
                <c:pt idx="7">
                  <c:v>18.622800000000002</c:v>
                </c:pt>
                <c:pt idx="8">
                  <c:v>18.329899999999999</c:v>
                </c:pt>
                <c:pt idx="9">
                  <c:v>17.672899999999998</c:v>
                </c:pt>
                <c:pt idx="10">
                  <c:v>20.5504</c:v>
                </c:pt>
                <c:pt idx="11">
                  <c:v>29</c:v>
                </c:pt>
                <c:pt idx="12">
                  <c:v>31.2</c:v>
                </c:pt>
                <c:pt idx="13">
                  <c:v>33.799999999999997</c:v>
                </c:pt>
                <c:pt idx="14">
                  <c:v>31.9</c:v>
                </c:pt>
                <c:pt idx="15">
                  <c:v>25.0015</c:v>
                </c:pt>
                <c:pt idx="16">
                  <c:v>25.075299999999999</c:v>
                </c:pt>
                <c:pt idx="17">
                  <c:v>22</c:v>
                </c:pt>
                <c:pt idx="18">
                  <c:v>21.934000000000001</c:v>
                </c:pt>
                <c:pt idx="19">
                  <c:v>23.642700000000001</c:v>
                </c:pt>
                <c:pt idx="20">
                  <c:v>22.821000000000002</c:v>
                </c:pt>
                <c:pt idx="21">
                  <c:v>20.602</c:v>
                </c:pt>
                <c:pt idx="22">
                  <c:v>10.382999999999999</c:v>
                </c:pt>
                <c:pt idx="23">
                  <c:v>11.3</c:v>
                </c:pt>
                <c:pt idx="24">
                  <c:v>10.8</c:v>
                </c:pt>
                <c:pt idx="25">
                  <c:v>8.6999999999999993</c:v>
                </c:pt>
                <c:pt idx="26">
                  <c:v>7.4</c:v>
                </c:pt>
                <c:pt idx="27">
                  <c:v>5.6</c:v>
                </c:pt>
                <c:pt idx="28">
                  <c:v>6.6</c:v>
                </c:pt>
                <c:pt idx="29">
                  <c:v>6.2</c:v>
                </c:pt>
                <c:pt idx="30">
                  <c:v>6.1</c:v>
                </c:pt>
                <c:pt idx="31">
                  <c:v>6.3</c:v>
                </c:pt>
                <c:pt idx="32">
                  <c:v>4.0999999999999996</c:v>
                </c:pt>
                <c:pt idx="33">
                  <c:v>10.7</c:v>
                </c:pt>
                <c:pt idx="34">
                  <c:v>-1.7</c:v>
                </c:pt>
                <c:pt idx="35">
                  <c:v>4.2</c:v>
                </c:pt>
                <c:pt idx="36">
                  <c:v>1.1000000000000001</c:v>
                </c:pt>
                <c:pt idx="37">
                  <c:v>3.8</c:v>
                </c:pt>
                <c:pt idx="38">
                  <c:v>2</c:v>
                </c:pt>
                <c:pt idx="39">
                  <c:v>1.5143</c:v>
                </c:pt>
                <c:pt idx="40">
                  <c:v>0.37840000000000001</c:v>
                </c:pt>
                <c:pt idx="41">
                  <c:v>-0.9153</c:v>
                </c:pt>
                <c:pt idx="42">
                  <c:v>-2.629</c:v>
                </c:pt>
                <c:pt idx="43">
                  <c:v>-4</c:v>
                </c:pt>
                <c:pt idx="44">
                  <c:v>-5.9</c:v>
                </c:pt>
                <c:pt idx="45">
                  <c:v>-2.6</c:v>
                </c:pt>
                <c:pt idx="46">
                  <c:v>-1</c:v>
                </c:pt>
                <c:pt idx="47">
                  <c:v>0.2</c:v>
                </c:pt>
                <c:pt idx="48">
                  <c:v>-5.7</c:v>
                </c:pt>
                <c:pt idx="49">
                  <c:v>-5.0999999999999996</c:v>
                </c:pt>
                <c:pt idx="50">
                  <c:v>-7</c:v>
                </c:pt>
                <c:pt idx="51">
                  <c:v>-7</c:v>
                </c:pt>
                <c:pt idx="52">
                  <c:v>-7.1</c:v>
                </c:pt>
                <c:pt idx="53">
                  <c:v>-5.6</c:v>
                </c:pt>
                <c:pt idx="54">
                  <c:v>-5.8</c:v>
                </c:pt>
                <c:pt idx="55">
                  <c:v>-6.1</c:v>
                </c:pt>
                <c:pt idx="56">
                  <c:v>-3.5</c:v>
                </c:pt>
                <c:pt idx="57">
                  <c:v>-8.8000000000000007</c:v>
                </c:pt>
                <c:pt idx="58">
                  <c:v>-7.2</c:v>
                </c:pt>
                <c:pt idx="59">
                  <c:v>-4.7</c:v>
                </c:pt>
                <c:pt idx="60">
                  <c:v>-5.2</c:v>
                </c:pt>
                <c:pt idx="61">
                  <c:v>-4.9000000000000004</c:v>
                </c:pt>
                <c:pt idx="62">
                  <c:v>-4.2</c:v>
                </c:pt>
                <c:pt idx="63">
                  <c:v>-4.5999999999999996</c:v>
                </c:pt>
                <c:pt idx="64">
                  <c:v>-4.8</c:v>
                </c:pt>
                <c:pt idx="65">
                  <c:v>-3</c:v>
                </c:pt>
                <c:pt idx="66">
                  <c:v>-4.2</c:v>
                </c:pt>
                <c:pt idx="67">
                  <c:v>-5.3</c:v>
                </c:pt>
                <c:pt idx="68">
                  <c:v>-4.5999999999999996</c:v>
                </c:pt>
                <c:pt idx="69">
                  <c:v>-6.8</c:v>
                </c:pt>
                <c:pt idx="70">
                  <c:v>-4.8</c:v>
                </c:pt>
                <c:pt idx="71">
                  <c:v>-2.5</c:v>
                </c:pt>
                <c:pt idx="72">
                  <c:v>1.2</c:v>
                </c:pt>
                <c:pt idx="73">
                  <c:v>6.6</c:v>
                </c:pt>
                <c:pt idx="74">
                  <c:v>1.8</c:v>
                </c:pt>
                <c:pt idx="75">
                  <c:v>2</c:v>
                </c:pt>
                <c:pt idx="76">
                  <c:v>3.2</c:v>
                </c:pt>
                <c:pt idx="77">
                  <c:v>-10.6</c:v>
                </c:pt>
                <c:pt idx="78">
                  <c:v>-17.100000000000001</c:v>
                </c:pt>
                <c:pt idx="79">
                  <c:v>-11.7</c:v>
                </c:pt>
                <c:pt idx="80">
                  <c:v>-9.6999999999999993</c:v>
                </c:pt>
                <c:pt idx="81">
                  <c:v>-3.4</c:v>
                </c:pt>
                <c:pt idx="82">
                  <c:v>-3.8</c:v>
                </c:pt>
                <c:pt idx="83">
                  <c:v>-4.3</c:v>
                </c:pt>
                <c:pt idx="84">
                  <c:v>-2.6</c:v>
                </c:pt>
                <c:pt idx="85">
                  <c:v>-1.3</c:v>
                </c:pt>
                <c:pt idx="86">
                  <c:v>-1.3</c:v>
                </c:pt>
                <c:pt idx="87">
                  <c:v>1.2</c:v>
                </c:pt>
                <c:pt idx="88">
                  <c:v>-17.3</c:v>
                </c:pt>
                <c:pt idx="89">
                  <c:v>-11.6</c:v>
                </c:pt>
                <c:pt idx="90">
                  <c:v>-9.6999999999999993</c:v>
                </c:pt>
                <c:pt idx="91">
                  <c:v>-5.6</c:v>
                </c:pt>
                <c:pt idx="92">
                  <c:v>-9.6</c:v>
                </c:pt>
                <c:pt idx="93">
                  <c:v>-6.5</c:v>
                </c:pt>
                <c:pt idx="94">
                  <c:v>-6.3</c:v>
                </c:pt>
                <c:pt idx="95">
                  <c:v>-7</c:v>
                </c:pt>
                <c:pt idx="96">
                  <c:v>-4.4000000000000004</c:v>
                </c:pt>
                <c:pt idx="97">
                  <c:v>-2.9</c:v>
                </c:pt>
                <c:pt idx="98">
                  <c:v>-0.4</c:v>
                </c:pt>
                <c:pt idx="99">
                  <c:v>28.8</c:v>
                </c:pt>
                <c:pt idx="100">
                  <c:v>24.6</c:v>
                </c:pt>
                <c:pt idx="101">
                  <c:v>22.9</c:v>
                </c:pt>
                <c:pt idx="102">
                  <c:v>15.5</c:v>
                </c:pt>
                <c:pt idx="103">
                  <c:v>16.5</c:v>
                </c:pt>
                <c:pt idx="104">
                  <c:v>12.7</c:v>
                </c:pt>
                <c:pt idx="105">
                  <c:v>10.5</c:v>
                </c:pt>
                <c:pt idx="106">
                  <c:v>10.8</c:v>
                </c:pt>
                <c:pt idx="107">
                  <c:v>7.9</c:v>
                </c:pt>
                <c:pt idx="108">
                  <c:v>8.5</c:v>
                </c:pt>
                <c:pt idx="109">
                  <c:v>4.5999999999999996</c:v>
                </c:pt>
                <c:pt idx="110">
                  <c:v>19.600000000000001</c:v>
                </c:pt>
                <c:pt idx="111">
                  <c:v>9.4</c:v>
                </c:pt>
                <c:pt idx="112">
                  <c:v>13</c:v>
                </c:pt>
                <c:pt idx="113">
                  <c:v>14.1</c:v>
                </c:pt>
                <c:pt idx="114">
                  <c:v>10.6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AD44-459F-85A5-430F71CD8E1C}"/>
            </c:ext>
          </c:extLst>
        </c:ser>
        <c:ser>
          <c:idx val="11"/>
          <c:order val="11"/>
          <c:tx>
            <c:strRef>
              <c:f>固定资产投资完成额_制造业_汽车制造业_累计同比!$M$1</c:f>
              <c:strCache>
                <c:ptCount val="1"/>
                <c:pt idx="0">
                  <c:v>食品制造业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固定资产投资完成额_制造业_汽车制造业_累计同比!$A$2:$A$116</c:f>
              <c:numCache>
                <c:formatCode>yyyy\-mm;@</c:formatCode>
                <c:ptCount val="115"/>
                <c:pt idx="0">
                  <c:v>40968</c:v>
                </c:pt>
                <c:pt idx="1">
                  <c:v>40999</c:v>
                </c:pt>
                <c:pt idx="2">
                  <c:v>41029</c:v>
                </c:pt>
                <c:pt idx="3">
                  <c:v>41060</c:v>
                </c:pt>
                <c:pt idx="4">
                  <c:v>41090</c:v>
                </c:pt>
                <c:pt idx="5">
                  <c:v>41121</c:v>
                </c:pt>
                <c:pt idx="6">
                  <c:v>41152</c:v>
                </c:pt>
                <c:pt idx="7">
                  <c:v>41182</c:v>
                </c:pt>
                <c:pt idx="8">
                  <c:v>41213</c:v>
                </c:pt>
                <c:pt idx="9">
                  <c:v>41243</c:v>
                </c:pt>
                <c:pt idx="10">
                  <c:v>41274</c:v>
                </c:pt>
                <c:pt idx="11">
                  <c:v>41333</c:v>
                </c:pt>
                <c:pt idx="12">
                  <c:v>41364</c:v>
                </c:pt>
                <c:pt idx="13">
                  <c:v>41394</c:v>
                </c:pt>
                <c:pt idx="14">
                  <c:v>41425</c:v>
                </c:pt>
                <c:pt idx="15">
                  <c:v>41455</c:v>
                </c:pt>
                <c:pt idx="16">
                  <c:v>41486</c:v>
                </c:pt>
                <c:pt idx="17">
                  <c:v>41517</c:v>
                </c:pt>
                <c:pt idx="18">
                  <c:v>41547</c:v>
                </c:pt>
                <c:pt idx="19">
                  <c:v>41578</c:v>
                </c:pt>
                <c:pt idx="20">
                  <c:v>41608</c:v>
                </c:pt>
                <c:pt idx="21">
                  <c:v>41639</c:v>
                </c:pt>
                <c:pt idx="22">
                  <c:v>41698</c:v>
                </c:pt>
                <c:pt idx="23">
                  <c:v>41729</c:v>
                </c:pt>
                <c:pt idx="24">
                  <c:v>41759</c:v>
                </c:pt>
                <c:pt idx="25">
                  <c:v>41790</c:v>
                </c:pt>
                <c:pt idx="26">
                  <c:v>41820</c:v>
                </c:pt>
                <c:pt idx="27">
                  <c:v>41851</c:v>
                </c:pt>
                <c:pt idx="28">
                  <c:v>41882</c:v>
                </c:pt>
                <c:pt idx="29">
                  <c:v>41912</c:v>
                </c:pt>
                <c:pt idx="30">
                  <c:v>41943</c:v>
                </c:pt>
                <c:pt idx="31">
                  <c:v>41973</c:v>
                </c:pt>
                <c:pt idx="32">
                  <c:v>42004</c:v>
                </c:pt>
                <c:pt idx="33">
                  <c:v>42063</c:v>
                </c:pt>
                <c:pt idx="34">
                  <c:v>42094</c:v>
                </c:pt>
                <c:pt idx="35">
                  <c:v>42124</c:v>
                </c:pt>
                <c:pt idx="36">
                  <c:v>42155</c:v>
                </c:pt>
                <c:pt idx="37">
                  <c:v>42185</c:v>
                </c:pt>
                <c:pt idx="38">
                  <c:v>42216</c:v>
                </c:pt>
                <c:pt idx="39">
                  <c:v>42247</c:v>
                </c:pt>
                <c:pt idx="40">
                  <c:v>42277</c:v>
                </c:pt>
                <c:pt idx="41">
                  <c:v>42308</c:v>
                </c:pt>
                <c:pt idx="42">
                  <c:v>42338</c:v>
                </c:pt>
                <c:pt idx="43">
                  <c:v>42369</c:v>
                </c:pt>
                <c:pt idx="44">
                  <c:v>42429</c:v>
                </c:pt>
                <c:pt idx="45">
                  <c:v>42460</c:v>
                </c:pt>
                <c:pt idx="46">
                  <c:v>42490</c:v>
                </c:pt>
                <c:pt idx="47">
                  <c:v>42521</c:v>
                </c:pt>
                <c:pt idx="48">
                  <c:v>42551</c:v>
                </c:pt>
                <c:pt idx="49">
                  <c:v>42582</c:v>
                </c:pt>
                <c:pt idx="50">
                  <c:v>42613</c:v>
                </c:pt>
                <c:pt idx="51">
                  <c:v>42643</c:v>
                </c:pt>
                <c:pt idx="52">
                  <c:v>42674</c:v>
                </c:pt>
                <c:pt idx="53">
                  <c:v>42704</c:v>
                </c:pt>
                <c:pt idx="54">
                  <c:v>42735</c:v>
                </c:pt>
                <c:pt idx="55">
                  <c:v>42794</c:v>
                </c:pt>
                <c:pt idx="56">
                  <c:v>42825</c:v>
                </c:pt>
                <c:pt idx="57">
                  <c:v>42855</c:v>
                </c:pt>
                <c:pt idx="58">
                  <c:v>42886</c:v>
                </c:pt>
                <c:pt idx="59">
                  <c:v>42916</c:v>
                </c:pt>
                <c:pt idx="60">
                  <c:v>42947</c:v>
                </c:pt>
                <c:pt idx="61">
                  <c:v>42978</c:v>
                </c:pt>
                <c:pt idx="62">
                  <c:v>43008</c:v>
                </c:pt>
                <c:pt idx="63">
                  <c:v>43039</c:v>
                </c:pt>
                <c:pt idx="64">
                  <c:v>43069</c:v>
                </c:pt>
                <c:pt idx="65">
                  <c:v>43100</c:v>
                </c:pt>
                <c:pt idx="66">
                  <c:v>43159</c:v>
                </c:pt>
                <c:pt idx="67">
                  <c:v>43190</c:v>
                </c:pt>
                <c:pt idx="68">
                  <c:v>43220</c:v>
                </c:pt>
                <c:pt idx="69">
                  <c:v>43251</c:v>
                </c:pt>
                <c:pt idx="70">
                  <c:v>43281</c:v>
                </c:pt>
                <c:pt idx="71">
                  <c:v>43312</c:v>
                </c:pt>
                <c:pt idx="72">
                  <c:v>43343</c:v>
                </c:pt>
                <c:pt idx="73">
                  <c:v>43373</c:v>
                </c:pt>
                <c:pt idx="74">
                  <c:v>43404</c:v>
                </c:pt>
                <c:pt idx="75">
                  <c:v>43434</c:v>
                </c:pt>
                <c:pt idx="76">
                  <c:v>43465</c:v>
                </c:pt>
                <c:pt idx="77">
                  <c:v>43524</c:v>
                </c:pt>
                <c:pt idx="78">
                  <c:v>43555</c:v>
                </c:pt>
                <c:pt idx="79">
                  <c:v>43585</c:v>
                </c:pt>
                <c:pt idx="80">
                  <c:v>43616</c:v>
                </c:pt>
                <c:pt idx="81">
                  <c:v>43646</c:v>
                </c:pt>
                <c:pt idx="82">
                  <c:v>43677</c:v>
                </c:pt>
                <c:pt idx="83">
                  <c:v>43708</c:v>
                </c:pt>
                <c:pt idx="84">
                  <c:v>43738</c:v>
                </c:pt>
                <c:pt idx="85">
                  <c:v>43769</c:v>
                </c:pt>
                <c:pt idx="86">
                  <c:v>43799</c:v>
                </c:pt>
                <c:pt idx="87">
                  <c:v>43830</c:v>
                </c:pt>
                <c:pt idx="88">
                  <c:v>43890</c:v>
                </c:pt>
                <c:pt idx="89">
                  <c:v>43921</c:v>
                </c:pt>
                <c:pt idx="90">
                  <c:v>43951</c:v>
                </c:pt>
                <c:pt idx="91">
                  <c:v>43982</c:v>
                </c:pt>
                <c:pt idx="92">
                  <c:v>44012</c:v>
                </c:pt>
                <c:pt idx="93">
                  <c:v>44043</c:v>
                </c:pt>
                <c:pt idx="94">
                  <c:v>44074</c:v>
                </c:pt>
                <c:pt idx="95">
                  <c:v>44104</c:v>
                </c:pt>
                <c:pt idx="96">
                  <c:v>44135</c:v>
                </c:pt>
                <c:pt idx="97">
                  <c:v>44165</c:v>
                </c:pt>
                <c:pt idx="98">
                  <c:v>44196</c:v>
                </c:pt>
                <c:pt idx="99">
                  <c:v>44255</c:v>
                </c:pt>
                <c:pt idx="100">
                  <c:v>44286</c:v>
                </c:pt>
                <c:pt idx="101">
                  <c:v>44316</c:v>
                </c:pt>
                <c:pt idx="102">
                  <c:v>44347</c:v>
                </c:pt>
                <c:pt idx="103">
                  <c:v>44377</c:v>
                </c:pt>
                <c:pt idx="104">
                  <c:v>44408</c:v>
                </c:pt>
                <c:pt idx="105">
                  <c:v>44439</c:v>
                </c:pt>
                <c:pt idx="106">
                  <c:v>44469</c:v>
                </c:pt>
                <c:pt idx="107">
                  <c:v>44500</c:v>
                </c:pt>
                <c:pt idx="108">
                  <c:v>44530</c:v>
                </c:pt>
                <c:pt idx="109">
                  <c:v>44561</c:v>
                </c:pt>
                <c:pt idx="110">
                  <c:v>44620</c:v>
                </c:pt>
                <c:pt idx="111">
                  <c:v>44651</c:v>
                </c:pt>
                <c:pt idx="112">
                  <c:v>44681</c:v>
                </c:pt>
                <c:pt idx="113">
                  <c:v>44712</c:v>
                </c:pt>
                <c:pt idx="114">
                  <c:v>44742</c:v>
                </c:pt>
              </c:numCache>
            </c:numRef>
          </c:cat>
          <c:val>
            <c:numRef>
              <c:f>固定资产投资完成额_制造业_汽车制造业_累计同比!$M$2:$M$116</c:f>
              <c:numCache>
                <c:formatCode>#,##0.00</c:formatCode>
                <c:ptCount val="115"/>
                <c:pt idx="0">
                  <c:v>43.338900000000002</c:v>
                </c:pt>
                <c:pt idx="1">
                  <c:v>41.9176</c:v>
                </c:pt>
                <c:pt idx="2">
                  <c:v>37.061399999999999</c:v>
                </c:pt>
                <c:pt idx="3">
                  <c:v>37.764299999999999</c:v>
                </c:pt>
                <c:pt idx="4">
                  <c:v>32.7562</c:v>
                </c:pt>
                <c:pt idx="5">
                  <c:v>32.343800000000002</c:v>
                </c:pt>
                <c:pt idx="6">
                  <c:v>30.462599999999998</c:v>
                </c:pt>
                <c:pt idx="7">
                  <c:v>32.369900000000001</c:v>
                </c:pt>
                <c:pt idx="8">
                  <c:v>29.508400000000002</c:v>
                </c:pt>
                <c:pt idx="9">
                  <c:v>29.870799999999999</c:v>
                </c:pt>
                <c:pt idx="10">
                  <c:v>28.074300000000001</c:v>
                </c:pt>
                <c:pt idx="11">
                  <c:v>12.3</c:v>
                </c:pt>
                <c:pt idx="12">
                  <c:v>15.5</c:v>
                </c:pt>
                <c:pt idx="13">
                  <c:v>16.2</c:v>
                </c:pt>
                <c:pt idx="14">
                  <c:v>14.6</c:v>
                </c:pt>
                <c:pt idx="15">
                  <c:v>15.6515</c:v>
                </c:pt>
                <c:pt idx="16">
                  <c:v>16.699100000000001</c:v>
                </c:pt>
                <c:pt idx="17">
                  <c:v>19</c:v>
                </c:pt>
                <c:pt idx="18">
                  <c:v>18.445699999999999</c:v>
                </c:pt>
                <c:pt idx="19">
                  <c:v>19.710999999999999</c:v>
                </c:pt>
                <c:pt idx="20">
                  <c:v>20.230699999999999</c:v>
                </c:pt>
                <c:pt idx="21">
                  <c:v>20.707899999999999</c:v>
                </c:pt>
                <c:pt idx="22">
                  <c:v>29.1966</c:v>
                </c:pt>
                <c:pt idx="23">
                  <c:v>21.9</c:v>
                </c:pt>
                <c:pt idx="24">
                  <c:v>21.1</c:v>
                </c:pt>
                <c:pt idx="25">
                  <c:v>22</c:v>
                </c:pt>
                <c:pt idx="26">
                  <c:v>22.8</c:v>
                </c:pt>
                <c:pt idx="27">
                  <c:v>22.5</c:v>
                </c:pt>
                <c:pt idx="28">
                  <c:v>23.4</c:v>
                </c:pt>
                <c:pt idx="29">
                  <c:v>25</c:v>
                </c:pt>
                <c:pt idx="30">
                  <c:v>24.8</c:v>
                </c:pt>
                <c:pt idx="31">
                  <c:v>23.4</c:v>
                </c:pt>
                <c:pt idx="32">
                  <c:v>22</c:v>
                </c:pt>
                <c:pt idx="33">
                  <c:v>20</c:v>
                </c:pt>
                <c:pt idx="34">
                  <c:v>26.2</c:v>
                </c:pt>
                <c:pt idx="35">
                  <c:v>22.8</c:v>
                </c:pt>
                <c:pt idx="36">
                  <c:v>19.600000000000001</c:v>
                </c:pt>
                <c:pt idx="37">
                  <c:v>16.3</c:v>
                </c:pt>
                <c:pt idx="38">
                  <c:v>17</c:v>
                </c:pt>
                <c:pt idx="39">
                  <c:v>13.9131</c:v>
                </c:pt>
                <c:pt idx="40">
                  <c:v>12.662100000000001</c:v>
                </c:pt>
                <c:pt idx="41">
                  <c:v>13.4938</c:v>
                </c:pt>
                <c:pt idx="42">
                  <c:v>14.794499999999999</c:v>
                </c:pt>
                <c:pt idx="43">
                  <c:v>14.4</c:v>
                </c:pt>
                <c:pt idx="44">
                  <c:v>23.8</c:v>
                </c:pt>
                <c:pt idx="45">
                  <c:v>16.2</c:v>
                </c:pt>
                <c:pt idx="46">
                  <c:v>18.3</c:v>
                </c:pt>
                <c:pt idx="47">
                  <c:v>17</c:v>
                </c:pt>
                <c:pt idx="48">
                  <c:v>15.9</c:v>
                </c:pt>
                <c:pt idx="49">
                  <c:v>14.2</c:v>
                </c:pt>
                <c:pt idx="50">
                  <c:v>14.2</c:v>
                </c:pt>
                <c:pt idx="51">
                  <c:v>14.3</c:v>
                </c:pt>
                <c:pt idx="52">
                  <c:v>13.7</c:v>
                </c:pt>
                <c:pt idx="53">
                  <c:v>13.8</c:v>
                </c:pt>
                <c:pt idx="54">
                  <c:v>14.5</c:v>
                </c:pt>
                <c:pt idx="55">
                  <c:v>-3</c:v>
                </c:pt>
                <c:pt idx="56">
                  <c:v>0.7</c:v>
                </c:pt>
                <c:pt idx="57">
                  <c:v>1.1000000000000001</c:v>
                </c:pt>
                <c:pt idx="58">
                  <c:v>3.5</c:v>
                </c:pt>
                <c:pt idx="59">
                  <c:v>3.7</c:v>
                </c:pt>
                <c:pt idx="60">
                  <c:v>2.6</c:v>
                </c:pt>
                <c:pt idx="61">
                  <c:v>2.4</c:v>
                </c:pt>
                <c:pt idx="62">
                  <c:v>1.3</c:v>
                </c:pt>
                <c:pt idx="63">
                  <c:v>1.2</c:v>
                </c:pt>
                <c:pt idx="64">
                  <c:v>0.7</c:v>
                </c:pt>
                <c:pt idx="65">
                  <c:v>1.7</c:v>
                </c:pt>
                <c:pt idx="66">
                  <c:v>4.0999999999999996</c:v>
                </c:pt>
                <c:pt idx="67">
                  <c:v>1.1000000000000001</c:v>
                </c:pt>
                <c:pt idx="68">
                  <c:v>-0.8</c:v>
                </c:pt>
                <c:pt idx="69">
                  <c:v>-3.9</c:v>
                </c:pt>
                <c:pt idx="70">
                  <c:v>-0.3</c:v>
                </c:pt>
                <c:pt idx="71">
                  <c:v>1.2</c:v>
                </c:pt>
                <c:pt idx="72">
                  <c:v>0.2</c:v>
                </c:pt>
                <c:pt idx="73">
                  <c:v>1.9</c:v>
                </c:pt>
                <c:pt idx="74">
                  <c:v>3.3</c:v>
                </c:pt>
                <c:pt idx="75">
                  <c:v>4.4000000000000004</c:v>
                </c:pt>
                <c:pt idx="76">
                  <c:v>3.8</c:v>
                </c:pt>
                <c:pt idx="77">
                  <c:v>3</c:v>
                </c:pt>
                <c:pt idx="78">
                  <c:v>4.4000000000000004</c:v>
                </c:pt>
                <c:pt idx="79">
                  <c:v>0.2</c:v>
                </c:pt>
                <c:pt idx="80">
                  <c:v>-1</c:v>
                </c:pt>
                <c:pt idx="81">
                  <c:v>0.4</c:v>
                </c:pt>
                <c:pt idx="82">
                  <c:v>-1.4</c:v>
                </c:pt>
                <c:pt idx="83">
                  <c:v>-2.2000000000000002</c:v>
                </c:pt>
                <c:pt idx="84">
                  <c:v>-3</c:v>
                </c:pt>
                <c:pt idx="85">
                  <c:v>-3.8</c:v>
                </c:pt>
                <c:pt idx="86">
                  <c:v>-4.8</c:v>
                </c:pt>
                <c:pt idx="87">
                  <c:v>-3.7</c:v>
                </c:pt>
                <c:pt idx="88">
                  <c:v>-35.1</c:v>
                </c:pt>
                <c:pt idx="89">
                  <c:v>-29.1</c:v>
                </c:pt>
                <c:pt idx="90">
                  <c:v>-21.5</c:v>
                </c:pt>
                <c:pt idx="91">
                  <c:v>-17.899999999999999</c:v>
                </c:pt>
                <c:pt idx="92">
                  <c:v>-12.6</c:v>
                </c:pt>
                <c:pt idx="93">
                  <c:v>-9.5</c:v>
                </c:pt>
                <c:pt idx="94">
                  <c:v>-6.6</c:v>
                </c:pt>
                <c:pt idx="95">
                  <c:v>-5.0999999999999996</c:v>
                </c:pt>
                <c:pt idx="96">
                  <c:v>-3.2</c:v>
                </c:pt>
                <c:pt idx="97">
                  <c:v>-1</c:v>
                </c:pt>
                <c:pt idx="98">
                  <c:v>-1.8</c:v>
                </c:pt>
                <c:pt idx="99">
                  <c:v>37.6</c:v>
                </c:pt>
                <c:pt idx="100">
                  <c:v>25.6</c:v>
                </c:pt>
                <c:pt idx="101">
                  <c:v>17.8</c:v>
                </c:pt>
                <c:pt idx="102">
                  <c:v>16.3</c:v>
                </c:pt>
                <c:pt idx="103">
                  <c:v>14.3</c:v>
                </c:pt>
                <c:pt idx="104">
                  <c:v>11.8</c:v>
                </c:pt>
                <c:pt idx="105">
                  <c:v>8.8000000000000007</c:v>
                </c:pt>
                <c:pt idx="106">
                  <c:v>9.4</c:v>
                </c:pt>
                <c:pt idx="107">
                  <c:v>8.6999999999999993</c:v>
                </c:pt>
                <c:pt idx="108">
                  <c:v>8.3000000000000007</c:v>
                </c:pt>
                <c:pt idx="109">
                  <c:v>10.4</c:v>
                </c:pt>
                <c:pt idx="110">
                  <c:v>26.7</c:v>
                </c:pt>
                <c:pt idx="111">
                  <c:v>24.1</c:v>
                </c:pt>
                <c:pt idx="112">
                  <c:v>23.2</c:v>
                </c:pt>
                <c:pt idx="113">
                  <c:v>21.2</c:v>
                </c:pt>
                <c:pt idx="114">
                  <c:v>17.2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AD44-459F-85A5-430F71CD8E1C}"/>
            </c:ext>
          </c:extLst>
        </c:ser>
        <c:ser>
          <c:idx val="12"/>
          <c:order val="12"/>
          <c:tx>
            <c:strRef>
              <c:f>固定资产投资完成额_制造业_汽车制造业_累计同比!$N$1</c:f>
              <c:strCache>
                <c:ptCount val="1"/>
                <c:pt idx="0">
                  <c:v>纺织业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固定资产投资完成额_制造业_汽车制造业_累计同比!$A$2:$A$116</c:f>
              <c:numCache>
                <c:formatCode>yyyy\-mm;@</c:formatCode>
                <c:ptCount val="115"/>
                <c:pt idx="0">
                  <c:v>40968</c:v>
                </c:pt>
                <c:pt idx="1">
                  <c:v>40999</c:v>
                </c:pt>
                <c:pt idx="2">
                  <c:v>41029</c:v>
                </c:pt>
                <c:pt idx="3">
                  <c:v>41060</c:v>
                </c:pt>
                <c:pt idx="4">
                  <c:v>41090</c:v>
                </c:pt>
                <c:pt idx="5">
                  <c:v>41121</c:v>
                </c:pt>
                <c:pt idx="6">
                  <c:v>41152</c:v>
                </c:pt>
                <c:pt idx="7">
                  <c:v>41182</c:v>
                </c:pt>
                <c:pt idx="8">
                  <c:v>41213</c:v>
                </c:pt>
                <c:pt idx="9">
                  <c:v>41243</c:v>
                </c:pt>
                <c:pt idx="10">
                  <c:v>41274</c:v>
                </c:pt>
                <c:pt idx="11">
                  <c:v>41333</c:v>
                </c:pt>
                <c:pt idx="12">
                  <c:v>41364</c:v>
                </c:pt>
                <c:pt idx="13">
                  <c:v>41394</c:v>
                </c:pt>
                <c:pt idx="14">
                  <c:v>41425</c:v>
                </c:pt>
                <c:pt idx="15">
                  <c:v>41455</c:v>
                </c:pt>
                <c:pt idx="16">
                  <c:v>41486</c:v>
                </c:pt>
                <c:pt idx="17">
                  <c:v>41517</c:v>
                </c:pt>
                <c:pt idx="18">
                  <c:v>41547</c:v>
                </c:pt>
                <c:pt idx="19">
                  <c:v>41578</c:v>
                </c:pt>
                <c:pt idx="20">
                  <c:v>41608</c:v>
                </c:pt>
                <c:pt idx="21">
                  <c:v>41639</c:v>
                </c:pt>
                <c:pt idx="22">
                  <c:v>41698</c:v>
                </c:pt>
                <c:pt idx="23">
                  <c:v>41729</c:v>
                </c:pt>
                <c:pt idx="24">
                  <c:v>41759</c:v>
                </c:pt>
                <c:pt idx="25">
                  <c:v>41790</c:v>
                </c:pt>
                <c:pt idx="26">
                  <c:v>41820</c:v>
                </c:pt>
                <c:pt idx="27">
                  <c:v>41851</c:v>
                </c:pt>
                <c:pt idx="28">
                  <c:v>41882</c:v>
                </c:pt>
                <c:pt idx="29">
                  <c:v>41912</c:v>
                </c:pt>
                <c:pt idx="30">
                  <c:v>41943</c:v>
                </c:pt>
                <c:pt idx="31">
                  <c:v>41973</c:v>
                </c:pt>
                <c:pt idx="32">
                  <c:v>42004</c:v>
                </c:pt>
                <c:pt idx="33">
                  <c:v>42063</c:v>
                </c:pt>
                <c:pt idx="34">
                  <c:v>42094</c:v>
                </c:pt>
                <c:pt idx="35">
                  <c:v>42124</c:v>
                </c:pt>
                <c:pt idx="36">
                  <c:v>42155</c:v>
                </c:pt>
                <c:pt idx="37">
                  <c:v>42185</c:v>
                </c:pt>
                <c:pt idx="38">
                  <c:v>42216</c:v>
                </c:pt>
                <c:pt idx="39">
                  <c:v>42247</c:v>
                </c:pt>
                <c:pt idx="40">
                  <c:v>42277</c:v>
                </c:pt>
                <c:pt idx="41">
                  <c:v>42308</c:v>
                </c:pt>
                <c:pt idx="42">
                  <c:v>42338</c:v>
                </c:pt>
                <c:pt idx="43">
                  <c:v>42369</c:v>
                </c:pt>
                <c:pt idx="44">
                  <c:v>42429</c:v>
                </c:pt>
                <c:pt idx="45">
                  <c:v>42460</c:v>
                </c:pt>
                <c:pt idx="46">
                  <c:v>42490</c:v>
                </c:pt>
                <c:pt idx="47">
                  <c:v>42521</c:v>
                </c:pt>
                <c:pt idx="48">
                  <c:v>42551</c:v>
                </c:pt>
                <c:pt idx="49">
                  <c:v>42582</c:v>
                </c:pt>
                <c:pt idx="50">
                  <c:v>42613</c:v>
                </c:pt>
                <c:pt idx="51">
                  <c:v>42643</c:v>
                </c:pt>
                <c:pt idx="52">
                  <c:v>42674</c:v>
                </c:pt>
                <c:pt idx="53">
                  <c:v>42704</c:v>
                </c:pt>
                <c:pt idx="54">
                  <c:v>42735</c:v>
                </c:pt>
                <c:pt idx="55">
                  <c:v>42794</c:v>
                </c:pt>
                <c:pt idx="56">
                  <c:v>42825</c:v>
                </c:pt>
                <c:pt idx="57">
                  <c:v>42855</c:v>
                </c:pt>
                <c:pt idx="58">
                  <c:v>42886</c:v>
                </c:pt>
                <c:pt idx="59">
                  <c:v>42916</c:v>
                </c:pt>
                <c:pt idx="60">
                  <c:v>42947</c:v>
                </c:pt>
                <c:pt idx="61">
                  <c:v>42978</c:v>
                </c:pt>
                <c:pt idx="62">
                  <c:v>43008</c:v>
                </c:pt>
                <c:pt idx="63">
                  <c:v>43039</c:v>
                </c:pt>
                <c:pt idx="64">
                  <c:v>43069</c:v>
                </c:pt>
                <c:pt idx="65">
                  <c:v>43100</c:v>
                </c:pt>
                <c:pt idx="66">
                  <c:v>43159</c:v>
                </c:pt>
                <c:pt idx="67">
                  <c:v>43190</c:v>
                </c:pt>
                <c:pt idx="68">
                  <c:v>43220</c:v>
                </c:pt>
                <c:pt idx="69">
                  <c:v>43251</c:v>
                </c:pt>
                <c:pt idx="70">
                  <c:v>43281</c:v>
                </c:pt>
                <c:pt idx="71">
                  <c:v>43312</c:v>
                </c:pt>
                <c:pt idx="72">
                  <c:v>43343</c:v>
                </c:pt>
                <c:pt idx="73">
                  <c:v>43373</c:v>
                </c:pt>
                <c:pt idx="74">
                  <c:v>43404</c:v>
                </c:pt>
                <c:pt idx="75">
                  <c:v>43434</c:v>
                </c:pt>
                <c:pt idx="76">
                  <c:v>43465</c:v>
                </c:pt>
                <c:pt idx="77">
                  <c:v>43524</c:v>
                </c:pt>
                <c:pt idx="78">
                  <c:v>43555</c:v>
                </c:pt>
                <c:pt idx="79">
                  <c:v>43585</c:v>
                </c:pt>
                <c:pt idx="80">
                  <c:v>43616</c:v>
                </c:pt>
                <c:pt idx="81">
                  <c:v>43646</c:v>
                </c:pt>
                <c:pt idx="82">
                  <c:v>43677</c:v>
                </c:pt>
                <c:pt idx="83">
                  <c:v>43708</c:v>
                </c:pt>
                <c:pt idx="84">
                  <c:v>43738</c:v>
                </c:pt>
                <c:pt idx="85">
                  <c:v>43769</c:v>
                </c:pt>
                <c:pt idx="86">
                  <c:v>43799</c:v>
                </c:pt>
                <c:pt idx="87">
                  <c:v>43830</c:v>
                </c:pt>
                <c:pt idx="88">
                  <c:v>43890</c:v>
                </c:pt>
                <c:pt idx="89">
                  <c:v>43921</c:v>
                </c:pt>
                <c:pt idx="90">
                  <c:v>43951</c:v>
                </c:pt>
                <c:pt idx="91">
                  <c:v>43982</c:v>
                </c:pt>
                <c:pt idx="92">
                  <c:v>44012</c:v>
                </c:pt>
                <c:pt idx="93">
                  <c:v>44043</c:v>
                </c:pt>
                <c:pt idx="94">
                  <c:v>44074</c:v>
                </c:pt>
                <c:pt idx="95">
                  <c:v>44104</c:v>
                </c:pt>
                <c:pt idx="96">
                  <c:v>44135</c:v>
                </c:pt>
                <c:pt idx="97">
                  <c:v>44165</c:v>
                </c:pt>
                <c:pt idx="98">
                  <c:v>44196</c:v>
                </c:pt>
                <c:pt idx="99">
                  <c:v>44255</c:v>
                </c:pt>
                <c:pt idx="100">
                  <c:v>44286</c:v>
                </c:pt>
                <c:pt idx="101">
                  <c:v>44316</c:v>
                </c:pt>
                <c:pt idx="102">
                  <c:v>44347</c:v>
                </c:pt>
                <c:pt idx="103">
                  <c:v>44377</c:v>
                </c:pt>
                <c:pt idx="104">
                  <c:v>44408</c:v>
                </c:pt>
                <c:pt idx="105">
                  <c:v>44439</c:v>
                </c:pt>
                <c:pt idx="106">
                  <c:v>44469</c:v>
                </c:pt>
                <c:pt idx="107">
                  <c:v>44500</c:v>
                </c:pt>
                <c:pt idx="108">
                  <c:v>44530</c:v>
                </c:pt>
                <c:pt idx="109">
                  <c:v>44561</c:v>
                </c:pt>
                <c:pt idx="110">
                  <c:v>44620</c:v>
                </c:pt>
                <c:pt idx="111">
                  <c:v>44651</c:v>
                </c:pt>
                <c:pt idx="112">
                  <c:v>44681</c:v>
                </c:pt>
                <c:pt idx="113">
                  <c:v>44712</c:v>
                </c:pt>
                <c:pt idx="114">
                  <c:v>44742</c:v>
                </c:pt>
              </c:numCache>
            </c:numRef>
          </c:cat>
          <c:val>
            <c:numRef>
              <c:f>固定资产投资完成额_制造业_汽车制造业_累计同比!$N$2:$N$116</c:f>
              <c:numCache>
                <c:formatCode>#,##0.00</c:formatCode>
                <c:ptCount val="115"/>
                <c:pt idx="0">
                  <c:v>19.709700000000002</c:v>
                </c:pt>
                <c:pt idx="1">
                  <c:v>14.170400000000001</c:v>
                </c:pt>
                <c:pt idx="2">
                  <c:v>17.142399999999999</c:v>
                </c:pt>
                <c:pt idx="3">
                  <c:v>17.041699999999999</c:v>
                </c:pt>
                <c:pt idx="4">
                  <c:v>12.48</c:v>
                </c:pt>
                <c:pt idx="5">
                  <c:v>15.4009</c:v>
                </c:pt>
                <c:pt idx="6">
                  <c:v>13.8736</c:v>
                </c:pt>
                <c:pt idx="7">
                  <c:v>12.545999999999999</c:v>
                </c:pt>
                <c:pt idx="8">
                  <c:v>12.6744</c:v>
                </c:pt>
                <c:pt idx="9">
                  <c:v>12.7212</c:v>
                </c:pt>
                <c:pt idx="10">
                  <c:v>11.9991</c:v>
                </c:pt>
                <c:pt idx="11">
                  <c:v>7.1</c:v>
                </c:pt>
                <c:pt idx="12">
                  <c:v>10.7</c:v>
                </c:pt>
                <c:pt idx="13">
                  <c:v>9.8000000000000007</c:v>
                </c:pt>
                <c:pt idx="14">
                  <c:v>9.6999999999999993</c:v>
                </c:pt>
                <c:pt idx="15">
                  <c:v>10.657400000000001</c:v>
                </c:pt>
                <c:pt idx="16">
                  <c:v>10.0243</c:v>
                </c:pt>
                <c:pt idx="17">
                  <c:v>11</c:v>
                </c:pt>
                <c:pt idx="18">
                  <c:v>13.388999999999999</c:v>
                </c:pt>
                <c:pt idx="19">
                  <c:v>15.151199999999999</c:v>
                </c:pt>
                <c:pt idx="20">
                  <c:v>15.5869</c:v>
                </c:pt>
                <c:pt idx="21">
                  <c:v>18.318999999999999</c:v>
                </c:pt>
                <c:pt idx="22">
                  <c:v>14.4945</c:v>
                </c:pt>
                <c:pt idx="23">
                  <c:v>16.399999999999999</c:v>
                </c:pt>
                <c:pt idx="24">
                  <c:v>14.4</c:v>
                </c:pt>
                <c:pt idx="25">
                  <c:v>14.6</c:v>
                </c:pt>
                <c:pt idx="26">
                  <c:v>14.9</c:v>
                </c:pt>
                <c:pt idx="27">
                  <c:v>13.1</c:v>
                </c:pt>
                <c:pt idx="28">
                  <c:v>13.8</c:v>
                </c:pt>
                <c:pt idx="29">
                  <c:v>12.6</c:v>
                </c:pt>
                <c:pt idx="30">
                  <c:v>12.4</c:v>
                </c:pt>
                <c:pt idx="31">
                  <c:v>12.8</c:v>
                </c:pt>
                <c:pt idx="32">
                  <c:v>12.4</c:v>
                </c:pt>
                <c:pt idx="33">
                  <c:v>9</c:v>
                </c:pt>
                <c:pt idx="34">
                  <c:v>10</c:v>
                </c:pt>
                <c:pt idx="35">
                  <c:v>10.199999999999999</c:v>
                </c:pt>
                <c:pt idx="36">
                  <c:v>10.4</c:v>
                </c:pt>
                <c:pt idx="37">
                  <c:v>10.8</c:v>
                </c:pt>
                <c:pt idx="38">
                  <c:v>13.1</c:v>
                </c:pt>
                <c:pt idx="39">
                  <c:v>13.021800000000001</c:v>
                </c:pt>
                <c:pt idx="40">
                  <c:v>13.561400000000001</c:v>
                </c:pt>
                <c:pt idx="41">
                  <c:v>12.927300000000001</c:v>
                </c:pt>
                <c:pt idx="42">
                  <c:v>13.4223</c:v>
                </c:pt>
                <c:pt idx="43">
                  <c:v>12.8</c:v>
                </c:pt>
                <c:pt idx="44">
                  <c:v>13.5</c:v>
                </c:pt>
                <c:pt idx="45">
                  <c:v>11.4</c:v>
                </c:pt>
                <c:pt idx="46">
                  <c:v>16</c:v>
                </c:pt>
                <c:pt idx="47">
                  <c:v>13.2</c:v>
                </c:pt>
                <c:pt idx="48">
                  <c:v>12.9</c:v>
                </c:pt>
                <c:pt idx="49">
                  <c:v>11.7</c:v>
                </c:pt>
                <c:pt idx="50">
                  <c:v>9.5</c:v>
                </c:pt>
                <c:pt idx="51">
                  <c:v>9.5</c:v>
                </c:pt>
                <c:pt idx="52">
                  <c:v>8.5</c:v>
                </c:pt>
                <c:pt idx="53">
                  <c:v>9.3000000000000007</c:v>
                </c:pt>
                <c:pt idx="54">
                  <c:v>10.7</c:v>
                </c:pt>
                <c:pt idx="55">
                  <c:v>2.5</c:v>
                </c:pt>
                <c:pt idx="56">
                  <c:v>5.4</c:v>
                </c:pt>
                <c:pt idx="57">
                  <c:v>5.0999999999999996</c:v>
                </c:pt>
                <c:pt idx="58">
                  <c:v>7.1</c:v>
                </c:pt>
                <c:pt idx="59">
                  <c:v>7.2</c:v>
                </c:pt>
                <c:pt idx="60">
                  <c:v>6.4</c:v>
                </c:pt>
                <c:pt idx="61">
                  <c:v>6.8</c:v>
                </c:pt>
                <c:pt idx="62">
                  <c:v>6.6</c:v>
                </c:pt>
                <c:pt idx="63">
                  <c:v>7.2</c:v>
                </c:pt>
                <c:pt idx="64">
                  <c:v>6.4</c:v>
                </c:pt>
                <c:pt idx="65">
                  <c:v>5.9</c:v>
                </c:pt>
                <c:pt idx="66">
                  <c:v>12</c:v>
                </c:pt>
                <c:pt idx="67">
                  <c:v>2.5</c:v>
                </c:pt>
                <c:pt idx="68">
                  <c:v>2.1</c:v>
                </c:pt>
                <c:pt idx="69">
                  <c:v>0.3</c:v>
                </c:pt>
                <c:pt idx="70">
                  <c:v>0.8</c:v>
                </c:pt>
                <c:pt idx="71">
                  <c:v>3.3</c:v>
                </c:pt>
                <c:pt idx="72">
                  <c:v>5</c:v>
                </c:pt>
                <c:pt idx="73">
                  <c:v>5.9</c:v>
                </c:pt>
                <c:pt idx="74">
                  <c:v>4.5</c:v>
                </c:pt>
                <c:pt idx="75">
                  <c:v>4.9000000000000004</c:v>
                </c:pt>
                <c:pt idx="76">
                  <c:v>5.0999999999999996</c:v>
                </c:pt>
                <c:pt idx="77">
                  <c:v>17.8</c:v>
                </c:pt>
                <c:pt idx="78">
                  <c:v>9</c:v>
                </c:pt>
                <c:pt idx="79">
                  <c:v>0.8</c:v>
                </c:pt>
                <c:pt idx="80">
                  <c:v>1.6</c:v>
                </c:pt>
                <c:pt idx="81">
                  <c:v>-0.3</c:v>
                </c:pt>
                <c:pt idx="82">
                  <c:v>-2.6</c:v>
                </c:pt>
                <c:pt idx="83">
                  <c:v>-5</c:v>
                </c:pt>
                <c:pt idx="84">
                  <c:v>-8.1999999999999993</c:v>
                </c:pt>
                <c:pt idx="85">
                  <c:v>-8.5</c:v>
                </c:pt>
                <c:pt idx="86">
                  <c:v>-8.6999999999999993</c:v>
                </c:pt>
                <c:pt idx="87">
                  <c:v>-8.9</c:v>
                </c:pt>
                <c:pt idx="88">
                  <c:v>-44</c:v>
                </c:pt>
                <c:pt idx="89">
                  <c:v>-37.1</c:v>
                </c:pt>
                <c:pt idx="90">
                  <c:v>-32.5</c:v>
                </c:pt>
                <c:pt idx="91">
                  <c:v>-26.2</c:v>
                </c:pt>
                <c:pt idx="92">
                  <c:v>-22.4</c:v>
                </c:pt>
                <c:pt idx="93">
                  <c:v>-17.399999999999999</c:v>
                </c:pt>
                <c:pt idx="94">
                  <c:v>-13.9</c:v>
                </c:pt>
                <c:pt idx="95">
                  <c:v>-11.3</c:v>
                </c:pt>
                <c:pt idx="96">
                  <c:v>-10.5</c:v>
                </c:pt>
                <c:pt idx="97">
                  <c:v>-8</c:v>
                </c:pt>
                <c:pt idx="98">
                  <c:v>-6.9</c:v>
                </c:pt>
                <c:pt idx="99">
                  <c:v>24.8</c:v>
                </c:pt>
                <c:pt idx="100">
                  <c:v>18.2</c:v>
                </c:pt>
                <c:pt idx="101">
                  <c:v>22.9</c:v>
                </c:pt>
                <c:pt idx="102">
                  <c:v>17.100000000000001</c:v>
                </c:pt>
                <c:pt idx="103">
                  <c:v>15.2</c:v>
                </c:pt>
                <c:pt idx="104">
                  <c:v>12.3</c:v>
                </c:pt>
                <c:pt idx="105">
                  <c:v>13.9</c:v>
                </c:pt>
                <c:pt idx="106">
                  <c:v>13.5</c:v>
                </c:pt>
                <c:pt idx="107">
                  <c:v>13.2</c:v>
                </c:pt>
                <c:pt idx="108">
                  <c:v>12.4</c:v>
                </c:pt>
                <c:pt idx="109">
                  <c:v>11.9</c:v>
                </c:pt>
                <c:pt idx="110">
                  <c:v>36.299999999999997</c:v>
                </c:pt>
                <c:pt idx="111">
                  <c:v>23.8</c:v>
                </c:pt>
                <c:pt idx="112">
                  <c:v>16.100000000000001</c:v>
                </c:pt>
                <c:pt idx="113">
                  <c:v>13.1</c:v>
                </c:pt>
                <c:pt idx="114">
                  <c:v>11.9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AD44-459F-85A5-430F71CD8E1C}"/>
            </c:ext>
          </c:extLst>
        </c:ser>
        <c:ser>
          <c:idx val="13"/>
          <c:order val="13"/>
          <c:tx>
            <c:strRef>
              <c:f>固定资产投资完成额_制造业_汽车制造业_累计同比!$O$1</c:f>
              <c:strCache>
                <c:ptCount val="1"/>
                <c:pt idx="0">
                  <c:v>铁路、船舶、航空航天和其他运输设备制造业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固定资产投资完成额_制造业_汽车制造业_累计同比!$A$2:$A$116</c:f>
              <c:numCache>
                <c:formatCode>yyyy\-mm;@</c:formatCode>
                <c:ptCount val="115"/>
                <c:pt idx="0">
                  <c:v>40968</c:v>
                </c:pt>
                <c:pt idx="1">
                  <c:v>40999</c:v>
                </c:pt>
                <c:pt idx="2">
                  <c:v>41029</c:v>
                </c:pt>
                <c:pt idx="3">
                  <c:v>41060</c:v>
                </c:pt>
                <c:pt idx="4">
                  <c:v>41090</c:v>
                </c:pt>
                <c:pt idx="5">
                  <c:v>41121</c:v>
                </c:pt>
                <c:pt idx="6">
                  <c:v>41152</c:v>
                </c:pt>
                <c:pt idx="7">
                  <c:v>41182</c:v>
                </c:pt>
                <c:pt idx="8">
                  <c:v>41213</c:v>
                </c:pt>
                <c:pt idx="9">
                  <c:v>41243</c:v>
                </c:pt>
                <c:pt idx="10">
                  <c:v>41274</c:v>
                </c:pt>
                <c:pt idx="11">
                  <c:v>41333</c:v>
                </c:pt>
                <c:pt idx="12">
                  <c:v>41364</c:v>
                </c:pt>
                <c:pt idx="13">
                  <c:v>41394</c:v>
                </c:pt>
                <c:pt idx="14">
                  <c:v>41425</c:v>
                </c:pt>
                <c:pt idx="15">
                  <c:v>41455</c:v>
                </c:pt>
                <c:pt idx="16">
                  <c:v>41486</c:v>
                </c:pt>
                <c:pt idx="17">
                  <c:v>41517</c:v>
                </c:pt>
                <c:pt idx="18">
                  <c:v>41547</c:v>
                </c:pt>
                <c:pt idx="19">
                  <c:v>41578</c:v>
                </c:pt>
                <c:pt idx="20">
                  <c:v>41608</c:v>
                </c:pt>
                <c:pt idx="21">
                  <c:v>41639</c:v>
                </c:pt>
                <c:pt idx="22">
                  <c:v>41698</c:v>
                </c:pt>
                <c:pt idx="23">
                  <c:v>41729</c:v>
                </c:pt>
                <c:pt idx="24">
                  <c:v>41759</c:v>
                </c:pt>
                <c:pt idx="25">
                  <c:v>41790</c:v>
                </c:pt>
                <c:pt idx="26">
                  <c:v>41820</c:v>
                </c:pt>
                <c:pt idx="27">
                  <c:v>41851</c:v>
                </c:pt>
                <c:pt idx="28">
                  <c:v>41882</c:v>
                </c:pt>
                <c:pt idx="29">
                  <c:v>41912</c:v>
                </c:pt>
                <c:pt idx="30">
                  <c:v>41943</c:v>
                </c:pt>
                <c:pt idx="31">
                  <c:v>41973</c:v>
                </c:pt>
                <c:pt idx="32">
                  <c:v>42004</c:v>
                </c:pt>
                <c:pt idx="33">
                  <c:v>42063</c:v>
                </c:pt>
                <c:pt idx="34">
                  <c:v>42094</c:v>
                </c:pt>
                <c:pt idx="35">
                  <c:v>42124</c:v>
                </c:pt>
                <c:pt idx="36">
                  <c:v>42155</c:v>
                </c:pt>
                <c:pt idx="37">
                  <c:v>42185</c:v>
                </c:pt>
                <c:pt idx="38">
                  <c:v>42216</c:v>
                </c:pt>
                <c:pt idx="39">
                  <c:v>42247</c:v>
                </c:pt>
                <c:pt idx="40">
                  <c:v>42277</c:v>
                </c:pt>
                <c:pt idx="41">
                  <c:v>42308</c:v>
                </c:pt>
                <c:pt idx="42">
                  <c:v>42338</c:v>
                </c:pt>
                <c:pt idx="43">
                  <c:v>42369</c:v>
                </c:pt>
                <c:pt idx="44">
                  <c:v>42429</c:v>
                </c:pt>
                <c:pt idx="45">
                  <c:v>42460</c:v>
                </c:pt>
                <c:pt idx="46">
                  <c:v>42490</c:v>
                </c:pt>
                <c:pt idx="47">
                  <c:v>42521</c:v>
                </c:pt>
                <c:pt idx="48">
                  <c:v>42551</c:v>
                </c:pt>
                <c:pt idx="49">
                  <c:v>42582</c:v>
                </c:pt>
                <c:pt idx="50">
                  <c:v>42613</c:v>
                </c:pt>
                <c:pt idx="51">
                  <c:v>42643</c:v>
                </c:pt>
                <c:pt idx="52">
                  <c:v>42674</c:v>
                </c:pt>
                <c:pt idx="53">
                  <c:v>42704</c:v>
                </c:pt>
                <c:pt idx="54">
                  <c:v>42735</c:v>
                </c:pt>
                <c:pt idx="55">
                  <c:v>42794</c:v>
                </c:pt>
                <c:pt idx="56">
                  <c:v>42825</c:v>
                </c:pt>
                <c:pt idx="57">
                  <c:v>42855</c:v>
                </c:pt>
                <c:pt idx="58">
                  <c:v>42886</c:v>
                </c:pt>
                <c:pt idx="59">
                  <c:v>42916</c:v>
                </c:pt>
                <c:pt idx="60">
                  <c:v>42947</c:v>
                </c:pt>
                <c:pt idx="61">
                  <c:v>42978</c:v>
                </c:pt>
                <c:pt idx="62">
                  <c:v>43008</c:v>
                </c:pt>
                <c:pt idx="63">
                  <c:v>43039</c:v>
                </c:pt>
                <c:pt idx="64">
                  <c:v>43069</c:v>
                </c:pt>
                <c:pt idx="65">
                  <c:v>43100</c:v>
                </c:pt>
                <c:pt idx="66">
                  <c:v>43159</c:v>
                </c:pt>
                <c:pt idx="67">
                  <c:v>43190</c:v>
                </c:pt>
                <c:pt idx="68">
                  <c:v>43220</c:v>
                </c:pt>
                <c:pt idx="69">
                  <c:v>43251</c:v>
                </c:pt>
                <c:pt idx="70">
                  <c:v>43281</c:v>
                </c:pt>
                <c:pt idx="71">
                  <c:v>43312</c:v>
                </c:pt>
                <c:pt idx="72">
                  <c:v>43343</c:v>
                </c:pt>
                <c:pt idx="73">
                  <c:v>43373</c:v>
                </c:pt>
                <c:pt idx="74">
                  <c:v>43404</c:v>
                </c:pt>
                <c:pt idx="75">
                  <c:v>43434</c:v>
                </c:pt>
                <c:pt idx="76">
                  <c:v>43465</c:v>
                </c:pt>
                <c:pt idx="77">
                  <c:v>43524</c:v>
                </c:pt>
                <c:pt idx="78">
                  <c:v>43555</c:v>
                </c:pt>
                <c:pt idx="79">
                  <c:v>43585</c:v>
                </c:pt>
                <c:pt idx="80">
                  <c:v>43616</c:v>
                </c:pt>
                <c:pt idx="81">
                  <c:v>43646</c:v>
                </c:pt>
                <c:pt idx="82">
                  <c:v>43677</c:v>
                </c:pt>
                <c:pt idx="83">
                  <c:v>43708</c:v>
                </c:pt>
                <c:pt idx="84">
                  <c:v>43738</c:v>
                </c:pt>
                <c:pt idx="85">
                  <c:v>43769</c:v>
                </c:pt>
                <c:pt idx="86">
                  <c:v>43799</c:v>
                </c:pt>
                <c:pt idx="87">
                  <c:v>43830</c:v>
                </c:pt>
                <c:pt idx="88">
                  <c:v>43890</c:v>
                </c:pt>
                <c:pt idx="89">
                  <c:v>43921</c:v>
                </c:pt>
                <c:pt idx="90">
                  <c:v>43951</c:v>
                </c:pt>
                <c:pt idx="91">
                  <c:v>43982</c:v>
                </c:pt>
                <c:pt idx="92">
                  <c:v>44012</c:v>
                </c:pt>
                <c:pt idx="93">
                  <c:v>44043</c:v>
                </c:pt>
                <c:pt idx="94">
                  <c:v>44074</c:v>
                </c:pt>
                <c:pt idx="95">
                  <c:v>44104</c:v>
                </c:pt>
                <c:pt idx="96">
                  <c:v>44135</c:v>
                </c:pt>
                <c:pt idx="97">
                  <c:v>44165</c:v>
                </c:pt>
                <c:pt idx="98">
                  <c:v>44196</c:v>
                </c:pt>
                <c:pt idx="99">
                  <c:v>44255</c:v>
                </c:pt>
                <c:pt idx="100">
                  <c:v>44286</c:v>
                </c:pt>
                <c:pt idx="101">
                  <c:v>44316</c:v>
                </c:pt>
                <c:pt idx="102">
                  <c:v>44347</c:v>
                </c:pt>
                <c:pt idx="103">
                  <c:v>44377</c:v>
                </c:pt>
                <c:pt idx="104">
                  <c:v>44408</c:v>
                </c:pt>
                <c:pt idx="105">
                  <c:v>44439</c:v>
                </c:pt>
                <c:pt idx="106">
                  <c:v>44469</c:v>
                </c:pt>
                <c:pt idx="107">
                  <c:v>44500</c:v>
                </c:pt>
                <c:pt idx="108">
                  <c:v>44530</c:v>
                </c:pt>
                <c:pt idx="109">
                  <c:v>44561</c:v>
                </c:pt>
                <c:pt idx="110">
                  <c:v>44620</c:v>
                </c:pt>
                <c:pt idx="111">
                  <c:v>44651</c:v>
                </c:pt>
                <c:pt idx="112">
                  <c:v>44681</c:v>
                </c:pt>
                <c:pt idx="113">
                  <c:v>44712</c:v>
                </c:pt>
                <c:pt idx="114">
                  <c:v>44742</c:v>
                </c:pt>
              </c:numCache>
            </c:numRef>
          </c:cat>
          <c:val>
            <c:numRef>
              <c:f>固定资产投资完成额_制造业_汽车制造业_累计同比!$O$2:$O$116</c:f>
              <c:numCache>
                <c:formatCode>#,##0.00</c:formatCode>
                <c:ptCount val="115"/>
                <c:pt idx="0">
                  <c:v>6.7130999999999998</c:v>
                </c:pt>
                <c:pt idx="1">
                  <c:v>0.46400000000000002</c:v>
                </c:pt>
                <c:pt idx="2">
                  <c:v>10.1921</c:v>
                </c:pt>
                <c:pt idx="3">
                  <c:v>9.5053999999999998</c:v>
                </c:pt>
                <c:pt idx="4">
                  <c:v>6.0252999999999997</c:v>
                </c:pt>
                <c:pt idx="5">
                  <c:v>13.015599999999999</c:v>
                </c:pt>
                <c:pt idx="6">
                  <c:v>4.6283000000000003</c:v>
                </c:pt>
                <c:pt idx="7">
                  <c:v>5.9608999999999996</c:v>
                </c:pt>
                <c:pt idx="8">
                  <c:v>6.3167</c:v>
                </c:pt>
                <c:pt idx="9">
                  <c:v>7.3699000000000003</c:v>
                </c:pt>
                <c:pt idx="10">
                  <c:v>4.8593000000000002</c:v>
                </c:pt>
                <c:pt idx="11">
                  <c:v>8.5</c:v>
                </c:pt>
                <c:pt idx="12">
                  <c:v>16.399999999999999</c:v>
                </c:pt>
                <c:pt idx="13">
                  <c:v>11.7</c:v>
                </c:pt>
                <c:pt idx="14">
                  <c:v>11.3</c:v>
                </c:pt>
                <c:pt idx="15">
                  <c:v>12.601900000000001</c:v>
                </c:pt>
                <c:pt idx="16">
                  <c:v>6.1909999999999998</c:v>
                </c:pt>
                <c:pt idx="17">
                  <c:v>15</c:v>
                </c:pt>
                <c:pt idx="18">
                  <c:v>14.036899999999999</c:v>
                </c:pt>
                <c:pt idx="19">
                  <c:v>14.785500000000001</c:v>
                </c:pt>
                <c:pt idx="20">
                  <c:v>13.9511</c:v>
                </c:pt>
                <c:pt idx="21">
                  <c:v>16.439499999999999</c:v>
                </c:pt>
                <c:pt idx="22">
                  <c:v>4.9067999999999996</c:v>
                </c:pt>
                <c:pt idx="23">
                  <c:v>14.1</c:v>
                </c:pt>
                <c:pt idx="24">
                  <c:v>14.4</c:v>
                </c:pt>
                <c:pt idx="25">
                  <c:v>16</c:v>
                </c:pt>
                <c:pt idx="26">
                  <c:v>17.3</c:v>
                </c:pt>
                <c:pt idx="27">
                  <c:v>16.8</c:v>
                </c:pt>
                <c:pt idx="28">
                  <c:v>16.8</c:v>
                </c:pt>
                <c:pt idx="29">
                  <c:v>15.1</c:v>
                </c:pt>
                <c:pt idx="30">
                  <c:v>15.1</c:v>
                </c:pt>
                <c:pt idx="31">
                  <c:v>16.3</c:v>
                </c:pt>
                <c:pt idx="32">
                  <c:v>16.100000000000001</c:v>
                </c:pt>
                <c:pt idx="33">
                  <c:v>20</c:v>
                </c:pt>
                <c:pt idx="34">
                  <c:v>8.3000000000000007</c:v>
                </c:pt>
                <c:pt idx="35">
                  <c:v>3.3</c:v>
                </c:pt>
                <c:pt idx="36">
                  <c:v>2.6</c:v>
                </c:pt>
                <c:pt idx="37">
                  <c:v>3.7</c:v>
                </c:pt>
                <c:pt idx="38">
                  <c:v>5.9</c:v>
                </c:pt>
                <c:pt idx="39">
                  <c:v>6.1532</c:v>
                </c:pt>
                <c:pt idx="40">
                  <c:v>5.2215999999999996</c:v>
                </c:pt>
                <c:pt idx="41">
                  <c:v>4.7884000000000002</c:v>
                </c:pt>
                <c:pt idx="42">
                  <c:v>4.4135</c:v>
                </c:pt>
                <c:pt idx="43">
                  <c:v>2.2000000000000002</c:v>
                </c:pt>
                <c:pt idx="44">
                  <c:v>-9.9</c:v>
                </c:pt>
                <c:pt idx="45">
                  <c:v>-12.1</c:v>
                </c:pt>
                <c:pt idx="46">
                  <c:v>-8.6</c:v>
                </c:pt>
                <c:pt idx="47">
                  <c:v>-9.9</c:v>
                </c:pt>
                <c:pt idx="48">
                  <c:v>-11</c:v>
                </c:pt>
                <c:pt idx="49">
                  <c:v>-12.8</c:v>
                </c:pt>
                <c:pt idx="50">
                  <c:v>-13.2</c:v>
                </c:pt>
                <c:pt idx="51">
                  <c:v>-11.6</c:v>
                </c:pt>
                <c:pt idx="52">
                  <c:v>-11.3</c:v>
                </c:pt>
                <c:pt idx="53">
                  <c:v>-11.6</c:v>
                </c:pt>
                <c:pt idx="54">
                  <c:v>-9.1999999999999993</c:v>
                </c:pt>
                <c:pt idx="55">
                  <c:v>2</c:v>
                </c:pt>
                <c:pt idx="56">
                  <c:v>3.1</c:v>
                </c:pt>
                <c:pt idx="57">
                  <c:v>2.6</c:v>
                </c:pt>
                <c:pt idx="58">
                  <c:v>5.5</c:v>
                </c:pt>
                <c:pt idx="59">
                  <c:v>9.1999999999999993</c:v>
                </c:pt>
                <c:pt idx="60">
                  <c:v>9.1</c:v>
                </c:pt>
                <c:pt idx="61">
                  <c:v>7.1</c:v>
                </c:pt>
                <c:pt idx="62">
                  <c:v>6.9</c:v>
                </c:pt>
                <c:pt idx="63">
                  <c:v>4</c:v>
                </c:pt>
                <c:pt idx="64">
                  <c:v>5.8</c:v>
                </c:pt>
                <c:pt idx="65">
                  <c:v>2.9</c:v>
                </c:pt>
                <c:pt idx="66">
                  <c:v>11.9</c:v>
                </c:pt>
                <c:pt idx="67">
                  <c:v>7</c:v>
                </c:pt>
                <c:pt idx="68">
                  <c:v>3.5</c:v>
                </c:pt>
                <c:pt idx="69">
                  <c:v>-2.2999999999999998</c:v>
                </c:pt>
                <c:pt idx="70">
                  <c:v>-1.9</c:v>
                </c:pt>
                <c:pt idx="71">
                  <c:v>-6.2</c:v>
                </c:pt>
                <c:pt idx="72">
                  <c:v>-4.7</c:v>
                </c:pt>
                <c:pt idx="73">
                  <c:v>-5.7</c:v>
                </c:pt>
                <c:pt idx="74">
                  <c:v>-5.9</c:v>
                </c:pt>
                <c:pt idx="75">
                  <c:v>-5.2</c:v>
                </c:pt>
                <c:pt idx="76">
                  <c:v>-4.0999999999999996</c:v>
                </c:pt>
                <c:pt idx="77">
                  <c:v>-9.6999999999999993</c:v>
                </c:pt>
                <c:pt idx="78">
                  <c:v>-8.6999999999999993</c:v>
                </c:pt>
                <c:pt idx="79">
                  <c:v>-8.1999999999999993</c:v>
                </c:pt>
                <c:pt idx="80">
                  <c:v>-8.6</c:v>
                </c:pt>
                <c:pt idx="81">
                  <c:v>-10.5</c:v>
                </c:pt>
                <c:pt idx="82">
                  <c:v>-10.4</c:v>
                </c:pt>
                <c:pt idx="83">
                  <c:v>-10.7</c:v>
                </c:pt>
                <c:pt idx="84">
                  <c:v>-8.3000000000000007</c:v>
                </c:pt>
                <c:pt idx="85">
                  <c:v>-5.9</c:v>
                </c:pt>
                <c:pt idx="86">
                  <c:v>-5.7</c:v>
                </c:pt>
                <c:pt idx="87">
                  <c:v>-2.5</c:v>
                </c:pt>
                <c:pt idx="88">
                  <c:v>-39.700000000000003</c:v>
                </c:pt>
                <c:pt idx="89">
                  <c:v>-31.6</c:v>
                </c:pt>
                <c:pt idx="90">
                  <c:v>-26.2</c:v>
                </c:pt>
                <c:pt idx="91">
                  <c:v>-21.5</c:v>
                </c:pt>
                <c:pt idx="92">
                  <c:v>-16.3</c:v>
                </c:pt>
                <c:pt idx="93">
                  <c:v>-14.2</c:v>
                </c:pt>
                <c:pt idx="94">
                  <c:v>-9.4</c:v>
                </c:pt>
                <c:pt idx="95">
                  <c:v>-6.9</c:v>
                </c:pt>
                <c:pt idx="96">
                  <c:v>-2.5</c:v>
                </c:pt>
                <c:pt idx="97">
                  <c:v>0</c:v>
                </c:pt>
                <c:pt idx="98">
                  <c:v>2.5</c:v>
                </c:pt>
                <c:pt idx="99">
                  <c:v>40.1</c:v>
                </c:pt>
                <c:pt idx="100">
                  <c:v>41.8</c:v>
                </c:pt>
                <c:pt idx="101">
                  <c:v>44.5</c:v>
                </c:pt>
                <c:pt idx="102">
                  <c:v>34.200000000000003</c:v>
                </c:pt>
                <c:pt idx="103">
                  <c:v>31.4</c:v>
                </c:pt>
                <c:pt idx="104">
                  <c:v>31.5</c:v>
                </c:pt>
                <c:pt idx="105">
                  <c:v>30.2</c:v>
                </c:pt>
                <c:pt idx="106">
                  <c:v>26.7</c:v>
                </c:pt>
                <c:pt idx="107">
                  <c:v>22.1</c:v>
                </c:pt>
                <c:pt idx="108">
                  <c:v>23.1</c:v>
                </c:pt>
                <c:pt idx="109">
                  <c:v>20.5</c:v>
                </c:pt>
                <c:pt idx="110">
                  <c:v>36.299999999999997</c:v>
                </c:pt>
                <c:pt idx="111">
                  <c:v>22.2</c:v>
                </c:pt>
                <c:pt idx="112">
                  <c:v>11.9</c:v>
                </c:pt>
                <c:pt idx="113">
                  <c:v>14.4</c:v>
                </c:pt>
                <c:pt idx="114">
                  <c:v>14.4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D-AD44-459F-85A5-430F71CD8E1C}"/>
            </c:ext>
          </c:extLst>
        </c:ser>
        <c:ser>
          <c:idx val="14"/>
          <c:order val="14"/>
          <c:tx>
            <c:strRef>
              <c:f>固定资产投资完成额_制造业_汽车制造业_累计同比!$P$1</c:f>
              <c:strCache>
                <c:ptCount val="1"/>
                <c:pt idx="0">
                  <c:v>石油、煤炭及其他燃料加工业</c:v>
                </c:pt>
              </c:strCache>
            </c:strRef>
          </c:tx>
          <c:spPr>
            <a:ln w="28575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固定资产投资完成额_制造业_汽车制造业_累计同比!$A$2:$A$116</c:f>
              <c:numCache>
                <c:formatCode>yyyy\-mm;@</c:formatCode>
                <c:ptCount val="115"/>
                <c:pt idx="0">
                  <c:v>40968</c:v>
                </c:pt>
                <c:pt idx="1">
                  <c:v>40999</c:v>
                </c:pt>
                <c:pt idx="2">
                  <c:v>41029</c:v>
                </c:pt>
                <c:pt idx="3">
                  <c:v>41060</c:v>
                </c:pt>
                <c:pt idx="4">
                  <c:v>41090</c:v>
                </c:pt>
                <c:pt idx="5">
                  <c:v>41121</c:v>
                </c:pt>
                <c:pt idx="6">
                  <c:v>41152</c:v>
                </c:pt>
                <c:pt idx="7">
                  <c:v>41182</c:v>
                </c:pt>
                <c:pt idx="8">
                  <c:v>41213</c:v>
                </c:pt>
                <c:pt idx="9">
                  <c:v>41243</c:v>
                </c:pt>
                <c:pt idx="10">
                  <c:v>41274</c:v>
                </c:pt>
                <c:pt idx="11">
                  <c:v>41333</c:v>
                </c:pt>
                <c:pt idx="12">
                  <c:v>41364</c:v>
                </c:pt>
                <c:pt idx="13">
                  <c:v>41394</c:v>
                </c:pt>
                <c:pt idx="14">
                  <c:v>41425</c:v>
                </c:pt>
                <c:pt idx="15">
                  <c:v>41455</c:v>
                </c:pt>
                <c:pt idx="16">
                  <c:v>41486</c:v>
                </c:pt>
                <c:pt idx="17">
                  <c:v>41517</c:v>
                </c:pt>
                <c:pt idx="18">
                  <c:v>41547</c:v>
                </c:pt>
                <c:pt idx="19">
                  <c:v>41578</c:v>
                </c:pt>
                <c:pt idx="20">
                  <c:v>41608</c:v>
                </c:pt>
                <c:pt idx="21">
                  <c:v>41639</c:v>
                </c:pt>
                <c:pt idx="22">
                  <c:v>41698</c:v>
                </c:pt>
                <c:pt idx="23">
                  <c:v>41729</c:v>
                </c:pt>
                <c:pt idx="24">
                  <c:v>41759</c:v>
                </c:pt>
                <c:pt idx="25">
                  <c:v>41790</c:v>
                </c:pt>
                <c:pt idx="26">
                  <c:v>41820</c:v>
                </c:pt>
                <c:pt idx="27">
                  <c:v>41851</c:v>
                </c:pt>
                <c:pt idx="28">
                  <c:v>41882</c:v>
                </c:pt>
                <c:pt idx="29">
                  <c:v>41912</c:v>
                </c:pt>
                <c:pt idx="30">
                  <c:v>41943</c:v>
                </c:pt>
                <c:pt idx="31">
                  <c:v>41973</c:v>
                </c:pt>
                <c:pt idx="32">
                  <c:v>42004</c:v>
                </c:pt>
                <c:pt idx="33">
                  <c:v>42063</c:v>
                </c:pt>
                <c:pt idx="34">
                  <c:v>42094</c:v>
                </c:pt>
                <c:pt idx="35">
                  <c:v>42124</c:v>
                </c:pt>
                <c:pt idx="36">
                  <c:v>42155</c:v>
                </c:pt>
                <c:pt idx="37">
                  <c:v>42185</c:v>
                </c:pt>
                <c:pt idx="38">
                  <c:v>42216</c:v>
                </c:pt>
                <c:pt idx="39">
                  <c:v>42247</c:v>
                </c:pt>
                <c:pt idx="40">
                  <c:v>42277</c:v>
                </c:pt>
                <c:pt idx="41">
                  <c:v>42308</c:v>
                </c:pt>
                <c:pt idx="42">
                  <c:v>42338</c:v>
                </c:pt>
                <c:pt idx="43">
                  <c:v>42369</c:v>
                </c:pt>
                <c:pt idx="44">
                  <c:v>42429</c:v>
                </c:pt>
                <c:pt idx="45">
                  <c:v>42460</c:v>
                </c:pt>
                <c:pt idx="46">
                  <c:v>42490</c:v>
                </c:pt>
                <c:pt idx="47">
                  <c:v>42521</c:v>
                </c:pt>
                <c:pt idx="48">
                  <c:v>42551</c:v>
                </c:pt>
                <c:pt idx="49">
                  <c:v>42582</c:v>
                </c:pt>
                <c:pt idx="50">
                  <c:v>42613</c:v>
                </c:pt>
                <c:pt idx="51">
                  <c:v>42643</c:v>
                </c:pt>
                <c:pt idx="52">
                  <c:v>42674</c:v>
                </c:pt>
                <c:pt idx="53">
                  <c:v>42704</c:v>
                </c:pt>
                <c:pt idx="54">
                  <c:v>42735</c:v>
                </c:pt>
                <c:pt idx="55">
                  <c:v>42794</c:v>
                </c:pt>
                <c:pt idx="56">
                  <c:v>42825</c:v>
                </c:pt>
                <c:pt idx="57">
                  <c:v>42855</c:v>
                </c:pt>
                <c:pt idx="58">
                  <c:v>42886</c:v>
                </c:pt>
                <c:pt idx="59">
                  <c:v>42916</c:v>
                </c:pt>
                <c:pt idx="60">
                  <c:v>42947</c:v>
                </c:pt>
                <c:pt idx="61">
                  <c:v>42978</c:v>
                </c:pt>
                <c:pt idx="62">
                  <c:v>43008</c:v>
                </c:pt>
                <c:pt idx="63">
                  <c:v>43039</c:v>
                </c:pt>
                <c:pt idx="64">
                  <c:v>43069</c:v>
                </c:pt>
                <c:pt idx="65">
                  <c:v>43100</c:v>
                </c:pt>
                <c:pt idx="66">
                  <c:v>43159</c:v>
                </c:pt>
                <c:pt idx="67">
                  <c:v>43190</c:v>
                </c:pt>
                <c:pt idx="68">
                  <c:v>43220</c:v>
                </c:pt>
                <c:pt idx="69">
                  <c:v>43251</c:v>
                </c:pt>
                <c:pt idx="70">
                  <c:v>43281</c:v>
                </c:pt>
                <c:pt idx="71">
                  <c:v>43312</c:v>
                </c:pt>
                <c:pt idx="72">
                  <c:v>43343</c:v>
                </c:pt>
                <c:pt idx="73">
                  <c:v>43373</c:v>
                </c:pt>
                <c:pt idx="74">
                  <c:v>43404</c:v>
                </c:pt>
                <c:pt idx="75">
                  <c:v>43434</c:v>
                </c:pt>
                <c:pt idx="76">
                  <c:v>43465</c:v>
                </c:pt>
                <c:pt idx="77">
                  <c:v>43524</c:v>
                </c:pt>
                <c:pt idx="78">
                  <c:v>43555</c:v>
                </c:pt>
                <c:pt idx="79">
                  <c:v>43585</c:v>
                </c:pt>
                <c:pt idx="80">
                  <c:v>43616</c:v>
                </c:pt>
                <c:pt idx="81">
                  <c:v>43646</c:v>
                </c:pt>
                <c:pt idx="82">
                  <c:v>43677</c:v>
                </c:pt>
                <c:pt idx="83">
                  <c:v>43708</c:v>
                </c:pt>
                <c:pt idx="84">
                  <c:v>43738</c:v>
                </c:pt>
                <c:pt idx="85">
                  <c:v>43769</c:v>
                </c:pt>
                <c:pt idx="86">
                  <c:v>43799</c:v>
                </c:pt>
                <c:pt idx="87">
                  <c:v>43830</c:v>
                </c:pt>
                <c:pt idx="88">
                  <c:v>43890</c:v>
                </c:pt>
                <c:pt idx="89">
                  <c:v>43921</c:v>
                </c:pt>
                <c:pt idx="90">
                  <c:v>43951</c:v>
                </c:pt>
                <c:pt idx="91">
                  <c:v>43982</c:v>
                </c:pt>
                <c:pt idx="92">
                  <c:v>44012</c:v>
                </c:pt>
                <c:pt idx="93">
                  <c:v>44043</c:v>
                </c:pt>
                <c:pt idx="94">
                  <c:v>44074</c:v>
                </c:pt>
                <c:pt idx="95">
                  <c:v>44104</c:v>
                </c:pt>
                <c:pt idx="96">
                  <c:v>44135</c:v>
                </c:pt>
                <c:pt idx="97">
                  <c:v>44165</c:v>
                </c:pt>
                <c:pt idx="98">
                  <c:v>44196</c:v>
                </c:pt>
                <c:pt idx="99">
                  <c:v>44255</c:v>
                </c:pt>
                <c:pt idx="100">
                  <c:v>44286</c:v>
                </c:pt>
                <c:pt idx="101">
                  <c:v>44316</c:v>
                </c:pt>
                <c:pt idx="102">
                  <c:v>44347</c:v>
                </c:pt>
                <c:pt idx="103">
                  <c:v>44377</c:v>
                </c:pt>
                <c:pt idx="104">
                  <c:v>44408</c:v>
                </c:pt>
                <c:pt idx="105">
                  <c:v>44439</c:v>
                </c:pt>
                <c:pt idx="106">
                  <c:v>44469</c:v>
                </c:pt>
                <c:pt idx="107">
                  <c:v>44500</c:v>
                </c:pt>
                <c:pt idx="108">
                  <c:v>44530</c:v>
                </c:pt>
                <c:pt idx="109">
                  <c:v>44561</c:v>
                </c:pt>
                <c:pt idx="110">
                  <c:v>44620</c:v>
                </c:pt>
                <c:pt idx="111">
                  <c:v>44651</c:v>
                </c:pt>
                <c:pt idx="112">
                  <c:v>44681</c:v>
                </c:pt>
                <c:pt idx="113">
                  <c:v>44712</c:v>
                </c:pt>
                <c:pt idx="114">
                  <c:v>44742</c:v>
                </c:pt>
              </c:numCache>
            </c:numRef>
          </c:cat>
          <c:val>
            <c:numRef>
              <c:f>固定资产投资完成额_制造业_汽车制造业_累计同比!$P$2:$P$116</c:f>
              <c:numCache>
                <c:formatCode>#,##0.00</c:formatCode>
                <c:ptCount val="115"/>
                <c:pt idx="0">
                  <c:v>26.063199999999998</c:v>
                </c:pt>
                <c:pt idx="1">
                  <c:v>20.397500000000001</c:v>
                </c:pt>
                <c:pt idx="2">
                  <c:v>23.392800000000001</c:v>
                </c:pt>
                <c:pt idx="3">
                  <c:v>22.869700000000002</c:v>
                </c:pt>
                <c:pt idx="4">
                  <c:v>21.717600000000001</c:v>
                </c:pt>
                <c:pt idx="5">
                  <c:v>18.97</c:v>
                </c:pt>
                <c:pt idx="6">
                  <c:v>16.796700000000001</c:v>
                </c:pt>
                <c:pt idx="7">
                  <c:v>16.201000000000001</c:v>
                </c:pt>
                <c:pt idx="8">
                  <c:v>14.5357</c:v>
                </c:pt>
                <c:pt idx="9">
                  <c:v>10.9053</c:v>
                </c:pt>
                <c:pt idx="10">
                  <c:v>5.4005999999999998</c:v>
                </c:pt>
                <c:pt idx="11">
                  <c:v>1.9</c:v>
                </c:pt>
                <c:pt idx="12">
                  <c:v>13.9</c:v>
                </c:pt>
                <c:pt idx="13">
                  <c:v>21.5</c:v>
                </c:pt>
                <c:pt idx="14">
                  <c:v>24.9</c:v>
                </c:pt>
                <c:pt idx="15">
                  <c:v>21.332000000000001</c:v>
                </c:pt>
                <c:pt idx="16">
                  <c:v>20.4893</c:v>
                </c:pt>
                <c:pt idx="17">
                  <c:v>21.7</c:v>
                </c:pt>
                <c:pt idx="18">
                  <c:v>20.91</c:v>
                </c:pt>
                <c:pt idx="19">
                  <c:v>24.155000000000001</c:v>
                </c:pt>
                <c:pt idx="20">
                  <c:v>25.1739</c:v>
                </c:pt>
                <c:pt idx="21">
                  <c:v>19.375299999999999</c:v>
                </c:pt>
                <c:pt idx="22">
                  <c:v>23.8629</c:v>
                </c:pt>
                <c:pt idx="23">
                  <c:v>14.8</c:v>
                </c:pt>
                <c:pt idx="24">
                  <c:v>6.1</c:v>
                </c:pt>
                <c:pt idx="25">
                  <c:v>2.1</c:v>
                </c:pt>
                <c:pt idx="26">
                  <c:v>7</c:v>
                </c:pt>
                <c:pt idx="27">
                  <c:v>11.3</c:v>
                </c:pt>
                <c:pt idx="28">
                  <c:v>11.8</c:v>
                </c:pt>
                <c:pt idx="29">
                  <c:v>13.6</c:v>
                </c:pt>
                <c:pt idx="30">
                  <c:v>10.3</c:v>
                </c:pt>
                <c:pt idx="31">
                  <c:v>9.6999999999999993</c:v>
                </c:pt>
                <c:pt idx="32">
                  <c:v>7.1</c:v>
                </c:pt>
                <c:pt idx="33">
                  <c:v>7.9</c:v>
                </c:pt>
                <c:pt idx="34">
                  <c:v>-1</c:v>
                </c:pt>
                <c:pt idx="35">
                  <c:v>-4.3</c:v>
                </c:pt>
                <c:pt idx="36">
                  <c:v>-6.6</c:v>
                </c:pt>
                <c:pt idx="37">
                  <c:v>-11.3</c:v>
                </c:pt>
                <c:pt idx="38">
                  <c:v>-15.6</c:v>
                </c:pt>
                <c:pt idx="39">
                  <c:v>-18.464300000000001</c:v>
                </c:pt>
                <c:pt idx="40">
                  <c:v>-21.536300000000001</c:v>
                </c:pt>
                <c:pt idx="41">
                  <c:v>-22.9312</c:v>
                </c:pt>
                <c:pt idx="42">
                  <c:v>-22.5197</c:v>
                </c:pt>
                <c:pt idx="43">
                  <c:v>-20.9</c:v>
                </c:pt>
                <c:pt idx="44">
                  <c:v>-26.7</c:v>
                </c:pt>
                <c:pt idx="45">
                  <c:v>-6.8</c:v>
                </c:pt>
                <c:pt idx="46">
                  <c:v>-7</c:v>
                </c:pt>
                <c:pt idx="47">
                  <c:v>-4.5999999999999996</c:v>
                </c:pt>
                <c:pt idx="48">
                  <c:v>-0.4</c:v>
                </c:pt>
                <c:pt idx="49">
                  <c:v>0.2</c:v>
                </c:pt>
                <c:pt idx="50">
                  <c:v>3</c:v>
                </c:pt>
                <c:pt idx="51">
                  <c:v>4.0999999999999996</c:v>
                </c:pt>
                <c:pt idx="52">
                  <c:v>6</c:v>
                </c:pt>
                <c:pt idx="53">
                  <c:v>6.2</c:v>
                </c:pt>
                <c:pt idx="54">
                  <c:v>6.2</c:v>
                </c:pt>
                <c:pt idx="55">
                  <c:v>13</c:v>
                </c:pt>
                <c:pt idx="56">
                  <c:v>2.8</c:v>
                </c:pt>
                <c:pt idx="57">
                  <c:v>5.6</c:v>
                </c:pt>
                <c:pt idx="58">
                  <c:v>5.4</c:v>
                </c:pt>
                <c:pt idx="59">
                  <c:v>6.7</c:v>
                </c:pt>
                <c:pt idx="60">
                  <c:v>5.3</c:v>
                </c:pt>
                <c:pt idx="61">
                  <c:v>2.8</c:v>
                </c:pt>
                <c:pt idx="62">
                  <c:v>3.1</c:v>
                </c:pt>
                <c:pt idx="63">
                  <c:v>3.4</c:v>
                </c:pt>
                <c:pt idx="64">
                  <c:v>0.7</c:v>
                </c:pt>
                <c:pt idx="65">
                  <c:v>-0.1</c:v>
                </c:pt>
                <c:pt idx="66">
                  <c:v>-1.6</c:v>
                </c:pt>
                <c:pt idx="67">
                  <c:v>-8.8000000000000007</c:v>
                </c:pt>
                <c:pt idx="68">
                  <c:v>-7.7</c:v>
                </c:pt>
                <c:pt idx="69">
                  <c:v>-5.4</c:v>
                </c:pt>
                <c:pt idx="70">
                  <c:v>-7.9</c:v>
                </c:pt>
                <c:pt idx="71">
                  <c:v>-5</c:v>
                </c:pt>
                <c:pt idx="72">
                  <c:v>-1.7</c:v>
                </c:pt>
                <c:pt idx="73">
                  <c:v>2.2999999999999998</c:v>
                </c:pt>
                <c:pt idx="74">
                  <c:v>4.5999999999999996</c:v>
                </c:pt>
                <c:pt idx="75">
                  <c:v>5.9</c:v>
                </c:pt>
                <c:pt idx="76">
                  <c:v>10.1</c:v>
                </c:pt>
                <c:pt idx="77">
                  <c:v>23</c:v>
                </c:pt>
                <c:pt idx="78">
                  <c:v>21</c:v>
                </c:pt>
                <c:pt idx="79">
                  <c:v>17.399999999999999</c:v>
                </c:pt>
                <c:pt idx="80">
                  <c:v>14.5</c:v>
                </c:pt>
                <c:pt idx="81">
                  <c:v>6.9</c:v>
                </c:pt>
                <c:pt idx="82">
                  <c:v>11.6</c:v>
                </c:pt>
                <c:pt idx="83">
                  <c:v>12.6</c:v>
                </c:pt>
                <c:pt idx="84">
                  <c:v>15</c:v>
                </c:pt>
                <c:pt idx="85">
                  <c:v>15.4</c:v>
                </c:pt>
                <c:pt idx="86">
                  <c:v>14.5</c:v>
                </c:pt>
                <c:pt idx="87">
                  <c:v>12.4</c:v>
                </c:pt>
                <c:pt idx="88">
                  <c:v>-5.9</c:v>
                </c:pt>
                <c:pt idx="89">
                  <c:v>-10.1</c:v>
                </c:pt>
                <c:pt idx="90">
                  <c:v>-2.5</c:v>
                </c:pt>
                <c:pt idx="91">
                  <c:v>2.1</c:v>
                </c:pt>
                <c:pt idx="92">
                  <c:v>4.7</c:v>
                </c:pt>
                <c:pt idx="93">
                  <c:v>4</c:v>
                </c:pt>
                <c:pt idx="94">
                  <c:v>5.7</c:v>
                </c:pt>
                <c:pt idx="95">
                  <c:v>5.4</c:v>
                </c:pt>
                <c:pt idx="96">
                  <c:v>4.5</c:v>
                </c:pt>
                <c:pt idx="97">
                  <c:v>6.1</c:v>
                </c:pt>
                <c:pt idx="98">
                  <c:v>9.4</c:v>
                </c:pt>
                <c:pt idx="99">
                  <c:v>15.6</c:v>
                </c:pt>
                <c:pt idx="100">
                  <c:v>27.8</c:v>
                </c:pt>
                <c:pt idx="101">
                  <c:v>13.3</c:v>
                </c:pt>
                <c:pt idx="102">
                  <c:v>10.9</c:v>
                </c:pt>
                <c:pt idx="103">
                  <c:v>15.9</c:v>
                </c:pt>
                <c:pt idx="104">
                  <c:v>11.5</c:v>
                </c:pt>
                <c:pt idx="105">
                  <c:v>8.4</c:v>
                </c:pt>
                <c:pt idx="106">
                  <c:v>8.9</c:v>
                </c:pt>
                <c:pt idx="107">
                  <c:v>9</c:v>
                </c:pt>
                <c:pt idx="108">
                  <c:v>8.1999999999999993</c:v>
                </c:pt>
                <c:pt idx="109">
                  <c:v>8</c:v>
                </c:pt>
                <c:pt idx="110">
                  <c:v>52.4</c:v>
                </c:pt>
                <c:pt idx="111">
                  <c:v>23</c:v>
                </c:pt>
                <c:pt idx="112">
                  <c:v>19.600000000000001</c:v>
                </c:pt>
                <c:pt idx="113">
                  <c:v>13.7</c:v>
                </c:pt>
                <c:pt idx="114">
                  <c:v>2.5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E-AD44-459F-85A5-430F71CD8E1C}"/>
            </c:ext>
          </c:extLst>
        </c:ser>
        <c:ser>
          <c:idx val="15"/>
          <c:order val="15"/>
          <c:tx>
            <c:strRef>
              <c:f>固定资产投资完成额_制造业_汽车制造业_累计同比!$Q$1</c:f>
              <c:strCache>
                <c:ptCount val="1"/>
                <c:pt idx="0">
                  <c:v>农副食品加工业</c:v>
                </c:pt>
              </c:strCache>
            </c:strRef>
          </c:tx>
          <c:spPr>
            <a:ln w="28575" cap="rnd">
              <a:solidFill>
                <a:schemeClr val="accent4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固定资产投资完成额_制造业_汽车制造业_累计同比!$A$2:$A$116</c:f>
              <c:numCache>
                <c:formatCode>yyyy\-mm;@</c:formatCode>
                <c:ptCount val="115"/>
                <c:pt idx="0">
                  <c:v>40968</c:v>
                </c:pt>
                <c:pt idx="1">
                  <c:v>40999</c:v>
                </c:pt>
                <c:pt idx="2">
                  <c:v>41029</c:v>
                </c:pt>
                <c:pt idx="3">
                  <c:v>41060</c:v>
                </c:pt>
                <c:pt idx="4">
                  <c:v>41090</c:v>
                </c:pt>
                <c:pt idx="5">
                  <c:v>41121</c:v>
                </c:pt>
                <c:pt idx="6">
                  <c:v>41152</c:v>
                </c:pt>
                <c:pt idx="7">
                  <c:v>41182</c:v>
                </c:pt>
                <c:pt idx="8">
                  <c:v>41213</c:v>
                </c:pt>
                <c:pt idx="9">
                  <c:v>41243</c:v>
                </c:pt>
                <c:pt idx="10">
                  <c:v>41274</c:v>
                </c:pt>
                <c:pt idx="11">
                  <c:v>41333</c:v>
                </c:pt>
                <c:pt idx="12">
                  <c:v>41364</c:v>
                </c:pt>
                <c:pt idx="13">
                  <c:v>41394</c:v>
                </c:pt>
                <c:pt idx="14">
                  <c:v>41425</c:v>
                </c:pt>
                <c:pt idx="15">
                  <c:v>41455</c:v>
                </c:pt>
                <c:pt idx="16">
                  <c:v>41486</c:v>
                </c:pt>
                <c:pt idx="17">
                  <c:v>41517</c:v>
                </c:pt>
                <c:pt idx="18">
                  <c:v>41547</c:v>
                </c:pt>
                <c:pt idx="19">
                  <c:v>41578</c:v>
                </c:pt>
                <c:pt idx="20">
                  <c:v>41608</c:v>
                </c:pt>
                <c:pt idx="21">
                  <c:v>41639</c:v>
                </c:pt>
                <c:pt idx="22">
                  <c:v>41698</c:v>
                </c:pt>
                <c:pt idx="23">
                  <c:v>41729</c:v>
                </c:pt>
                <c:pt idx="24">
                  <c:v>41759</c:v>
                </c:pt>
                <c:pt idx="25">
                  <c:v>41790</c:v>
                </c:pt>
                <c:pt idx="26">
                  <c:v>41820</c:v>
                </c:pt>
                <c:pt idx="27">
                  <c:v>41851</c:v>
                </c:pt>
                <c:pt idx="28">
                  <c:v>41882</c:v>
                </c:pt>
                <c:pt idx="29">
                  <c:v>41912</c:v>
                </c:pt>
                <c:pt idx="30">
                  <c:v>41943</c:v>
                </c:pt>
                <c:pt idx="31">
                  <c:v>41973</c:v>
                </c:pt>
                <c:pt idx="32">
                  <c:v>42004</c:v>
                </c:pt>
                <c:pt idx="33">
                  <c:v>42063</c:v>
                </c:pt>
                <c:pt idx="34">
                  <c:v>42094</c:v>
                </c:pt>
                <c:pt idx="35">
                  <c:v>42124</c:v>
                </c:pt>
                <c:pt idx="36">
                  <c:v>42155</c:v>
                </c:pt>
                <c:pt idx="37">
                  <c:v>42185</c:v>
                </c:pt>
                <c:pt idx="38">
                  <c:v>42216</c:v>
                </c:pt>
                <c:pt idx="39">
                  <c:v>42247</c:v>
                </c:pt>
                <c:pt idx="40">
                  <c:v>42277</c:v>
                </c:pt>
                <c:pt idx="41">
                  <c:v>42308</c:v>
                </c:pt>
                <c:pt idx="42">
                  <c:v>42338</c:v>
                </c:pt>
                <c:pt idx="43">
                  <c:v>42369</c:v>
                </c:pt>
                <c:pt idx="44">
                  <c:v>42429</c:v>
                </c:pt>
                <c:pt idx="45">
                  <c:v>42460</c:v>
                </c:pt>
                <c:pt idx="46">
                  <c:v>42490</c:v>
                </c:pt>
                <c:pt idx="47">
                  <c:v>42521</c:v>
                </c:pt>
                <c:pt idx="48">
                  <c:v>42551</c:v>
                </c:pt>
                <c:pt idx="49">
                  <c:v>42582</c:v>
                </c:pt>
                <c:pt idx="50">
                  <c:v>42613</c:v>
                </c:pt>
                <c:pt idx="51">
                  <c:v>42643</c:v>
                </c:pt>
                <c:pt idx="52">
                  <c:v>42674</c:v>
                </c:pt>
                <c:pt idx="53">
                  <c:v>42704</c:v>
                </c:pt>
                <c:pt idx="54">
                  <c:v>42735</c:v>
                </c:pt>
                <c:pt idx="55">
                  <c:v>42794</c:v>
                </c:pt>
                <c:pt idx="56">
                  <c:v>42825</c:v>
                </c:pt>
                <c:pt idx="57">
                  <c:v>42855</c:v>
                </c:pt>
                <c:pt idx="58">
                  <c:v>42886</c:v>
                </c:pt>
                <c:pt idx="59">
                  <c:v>42916</c:v>
                </c:pt>
                <c:pt idx="60">
                  <c:v>42947</c:v>
                </c:pt>
                <c:pt idx="61">
                  <c:v>42978</c:v>
                </c:pt>
                <c:pt idx="62">
                  <c:v>43008</c:v>
                </c:pt>
                <c:pt idx="63">
                  <c:v>43039</c:v>
                </c:pt>
                <c:pt idx="64">
                  <c:v>43069</c:v>
                </c:pt>
                <c:pt idx="65">
                  <c:v>43100</c:v>
                </c:pt>
                <c:pt idx="66">
                  <c:v>43159</c:v>
                </c:pt>
                <c:pt idx="67">
                  <c:v>43190</c:v>
                </c:pt>
                <c:pt idx="68">
                  <c:v>43220</c:v>
                </c:pt>
                <c:pt idx="69">
                  <c:v>43251</c:v>
                </c:pt>
                <c:pt idx="70">
                  <c:v>43281</c:v>
                </c:pt>
                <c:pt idx="71">
                  <c:v>43312</c:v>
                </c:pt>
                <c:pt idx="72">
                  <c:v>43343</c:v>
                </c:pt>
                <c:pt idx="73">
                  <c:v>43373</c:v>
                </c:pt>
                <c:pt idx="74">
                  <c:v>43404</c:v>
                </c:pt>
                <c:pt idx="75">
                  <c:v>43434</c:v>
                </c:pt>
                <c:pt idx="76">
                  <c:v>43465</c:v>
                </c:pt>
                <c:pt idx="77">
                  <c:v>43524</c:v>
                </c:pt>
                <c:pt idx="78">
                  <c:v>43555</c:v>
                </c:pt>
                <c:pt idx="79">
                  <c:v>43585</c:v>
                </c:pt>
                <c:pt idx="80">
                  <c:v>43616</c:v>
                </c:pt>
                <c:pt idx="81">
                  <c:v>43646</c:v>
                </c:pt>
                <c:pt idx="82">
                  <c:v>43677</c:v>
                </c:pt>
                <c:pt idx="83">
                  <c:v>43708</c:v>
                </c:pt>
                <c:pt idx="84">
                  <c:v>43738</c:v>
                </c:pt>
                <c:pt idx="85">
                  <c:v>43769</c:v>
                </c:pt>
                <c:pt idx="86">
                  <c:v>43799</c:v>
                </c:pt>
                <c:pt idx="87">
                  <c:v>43830</c:v>
                </c:pt>
                <c:pt idx="88">
                  <c:v>43890</c:v>
                </c:pt>
                <c:pt idx="89">
                  <c:v>43921</c:v>
                </c:pt>
                <c:pt idx="90">
                  <c:v>43951</c:v>
                </c:pt>
                <c:pt idx="91">
                  <c:v>43982</c:v>
                </c:pt>
                <c:pt idx="92">
                  <c:v>44012</c:v>
                </c:pt>
                <c:pt idx="93">
                  <c:v>44043</c:v>
                </c:pt>
                <c:pt idx="94">
                  <c:v>44074</c:v>
                </c:pt>
                <c:pt idx="95">
                  <c:v>44104</c:v>
                </c:pt>
                <c:pt idx="96">
                  <c:v>44135</c:v>
                </c:pt>
                <c:pt idx="97">
                  <c:v>44165</c:v>
                </c:pt>
                <c:pt idx="98">
                  <c:v>44196</c:v>
                </c:pt>
                <c:pt idx="99">
                  <c:v>44255</c:v>
                </c:pt>
                <c:pt idx="100">
                  <c:v>44286</c:v>
                </c:pt>
                <c:pt idx="101">
                  <c:v>44316</c:v>
                </c:pt>
                <c:pt idx="102">
                  <c:v>44347</c:v>
                </c:pt>
                <c:pt idx="103">
                  <c:v>44377</c:v>
                </c:pt>
                <c:pt idx="104">
                  <c:v>44408</c:v>
                </c:pt>
                <c:pt idx="105">
                  <c:v>44439</c:v>
                </c:pt>
                <c:pt idx="106">
                  <c:v>44469</c:v>
                </c:pt>
                <c:pt idx="107">
                  <c:v>44500</c:v>
                </c:pt>
                <c:pt idx="108">
                  <c:v>44530</c:v>
                </c:pt>
                <c:pt idx="109">
                  <c:v>44561</c:v>
                </c:pt>
                <c:pt idx="110">
                  <c:v>44620</c:v>
                </c:pt>
                <c:pt idx="111">
                  <c:v>44651</c:v>
                </c:pt>
                <c:pt idx="112">
                  <c:v>44681</c:v>
                </c:pt>
                <c:pt idx="113">
                  <c:v>44712</c:v>
                </c:pt>
                <c:pt idx="114">
                  <c:v>44742</c:v>
                </c:pt>
              </c:numCache>
            </c:numRef>
          </c:cat>
          <c:val>
            <c:numRef>
              <c:f>固定资产投资完成额_制造业_汽车制造业_累计同比!$Q$2:$Q$116</c:f>
              <c:numCache>
                <c:formatCode>#,##0.00</c:formatCode>
                <c:ptCount val="115"/>
                <c:pt idx="0">
                  <c:v>32.196199999999997</c:v>
                </c:pt>
                <c:pt idx="1">
                  <c:v>40.162300000000002</c:v>
                </c:pt>
                <c:pt idx="2">
                  <c:v>35.131799999999998</c:v>
                </c:pt>
                <c:pt idx="3">
                  <c:v>35.895499999999998</c:v>
                </c:pt>
                <c:pt idx="4">
                  <c:v>35.054699999999997</c:v>
                </c:pt>
                <c:pt idx="5">
                  <c:v>35.2273</c:v>
                </c:pt>
                <c:pt idx="6">
                  <c:v>34.994599999999998</c:v>
                </c:pt>
                <c:pt idx="7">
                  <c:v>33.456400000000002</c:v>
                </c:pt>
                <c:pt idx="8">
                  <c:v>33.051200000000001</c:v>
                </c:pt>
                <c:pt idx="9">
                  <c:v>32.473799999999997</c:v>
                </c:pt>
                <c:pt idx="10">
                  <c:v>31.963200000000001</c:v>
                </c:pt>
                <c:pt idx="11">
                  <c:v>25</c:v>
                </c:pt>
                <c:pt idx="12">
                  <c:v>23.8</c:v>
                </c:pt>
                <c:pt idx="13">
                  <c:v>24.5</c:v>
                </c:pt>
                <c:pt idx="14">
                  <c:v>24.3</c:v>
                </c:pt>
                <c:pt idx="15">
                  <c:v>25.9114</c:v>
                </c:pt>
                <c:pt idx="16">
                  <c:v>27.616599999999998</c:v>
                </c:pt>
                <c:pt idx="17">
                  <c:v>27.2</c:v>
                </c:pt>
                <c:pt idx="18">
                  <c:v>29.219200000000001</c:v>
                </c:pt>
                <c:pt idx="19">
                  <c:v>28.263400000000001</c:v>
                </c:pt>
                <c:pt idx="20">
                  <c:v>27.118200000000002</c:v>
                </c:pt>
                <c:pt idx="21">
                  <c:v>26.460799999999999</c:v>
                </c:pt>
                <c:pt idx="22">
                  <c:v>25.322700000000001</c:v>
                </c:pt>
                <c:pt idx="23">
                  <c:v>21.6</c:v>
                </c:pt>
                <c:pt idx="24">
                  <c:v>20.7</c:v>
                </c:pt>
                <c:pt idx="25">
                  <c:v>19.399999999999999</c:v>
                </c:pt>
                <c:pt idx="26">
                  <c:v>20.6</c:v>
                </c:pt>
                <c:pt idx="27">
                  <c:v>17.5</c:v>
                </c:pt>
                <c:pt idx="28">
                  <c:v>16.7</c:v>
                </c:pt>
                <c:pt idx="29">
                  <c:v>16.600000000000001</c:v>
                </c:pt>
                <c:pt idx="30">
                  <c:v>17.7</c:v>
                </c:pt>
                <c:pt idx="31">
                  <c:v>16.899999999999999</c:v>
                </c:pt>
                <c:pt idx="32">
                  <c:v>18.7</c:v>
                </c:pt>
                <c:pt idx="33">
                  <c:v>7.1</c:v>
                </c:pt>
                <c:pt idx="34">
                  <c:v>8.5</c:v>
                </c:pt>
                <c:pt idx="35">
                  <c:v>9.4</c:v>
                </c:pt>
                <c:pt idx="36">
                  <c:v>8</c:v>
                </c:pt>
                <c:pt idx="37">
                  <c:v>6.9</c:v>
                </c:pt>
                <c:pt idx="38">
                  <c:v>7</c:v>
                </c:pt>
                <c:pt idx="39">
                  <c:v>7.1487999999999996</c:v>
                </c:pt>
                <c:pt idx="40">
                  <c:v>6.8064</c:v>
                </c:pt>
                <c:pt idx="41">
                  <c:v>6.6856</c:v>
                </c:pt>
                <c:pt idx="42">
                  <c:v>8.4132999999999996</c:v>
                </c:pt>
                <c:pt idx="43">
                  <c:v>7.7</c:v>
                </c:pt>
                <c:pt idx="44">
                  <c:v>23.5</c:v>
                </c:pt>
                <c:pt idx="45">
                  <c:v>11.9</c:v>
                </c:pt>
                <c:pt idx="46">
                  <c:v>10.7</c:v>
                </c:pt>
                <c:pt idx="47">
                  <c:v>9.3000000000000007</c:v>
                </c:pt>
                <c:pt idx="48">
                  <c:v>8.8000000000000007</c:v>
                </c:pt>
                <c:pt idx="49">
                  <c:v>9</c:v>
                </c:pt>
                <c:pt idx="50">
                  <c:v>7.9</c:v>
                </c:pt>
                <c:pt idx="51">
                  <c:v>9.3000000000000007</c:v>
                </c:pt>
                <c:pt idx="52">
                  <c:v>9.5</c:v>
                </c:pt>
                <c:pt idx="53">
                  <c:v>9.5</c:v>
                </c:pt>
                <c:pt idx="54">
                  <c:v>9.5</c:v>
                </c:pt>
                <c:pt idx="55">
                  <c:v>2.2999999999999998</c:v>
                </c:pt>
                <c:pt idx="56">
                  <c:v>8.8000000000000007</c:v>
                </c:pt>
                <c:pt idx="57">
                  <c:v>8.1999999999999993</c:v>
                </c:pt>
                <c:pt idx="58">
                  <c:v>7.3</c:v>
                </c:pt>
                <c:pt idx="59">
                  <c:v>6.3</c:v>
                </c:pt>
                <c:pt idx="60">
                  <c:v>4.2</c:v>
                </c:pt>
                <c:pt idx="61">
                  <c:v>4.3</c:v>
                </c:pt>
                <c:pt idx="62">
                  <c:v>2.9</c:v>
                </c:pt>
                <c:pt idx="63">
                  <c:v>2.9</c:v>
                </c:pt>
                <c:pt idx="64">
                  <c:v>2.6</c:v>
                </c:pt>
                <c:pt idx="65">
                  <c:v>3.6</c:v>
                </c:pt>
                <c:pt idx="66">
                  <c:v>6.2</c:v>
                </c:pt>
                <c:pt idx="67">
                  <c:v>2.1</c:v>
                </c:pt>
                <c:pt idx="68">
                  <c:v>-2.7</c:v>
                </c:pt>
                <c:pt idx="69">
                  <c:v>-2.2999999999999998</c:v>
                </c:pt>
                <c:pt idx="70">
                  <c:v>-2.8</c:v>
                </c:pt>
                <c:pt idx="71">
                  <c:v>-2.6</c:v>
                </c:pt>
                <c:pt idx="72">
                  <c:v>-2.2999999999999998</c:v>
                </c:pt>
                <c:pt idx="73">
                  <c:v>-0.5</c:v>
                </c:pt>
                <c:pt idx="74">
                  <c:v>-1.7</c:v>
                </c:pt>
                <c:pt idx="75">
                  <c:v>-0.9</c:v>
                </c:pt>
                <c:pt idx="76">
                  <c:v>0</c:v>
                </c:pt>
                <c:pt idx="77">
                  <c:v>-4.4000000000000004</c:v>
                </c:pt>
                <c:pt idx="78">
                  <c:v>-6.7</c:v>
                </c:pt>
                <c:pt idx="79">
                  <c:v>-6.3</c:v>
                </c:pt>
                <c:pt idx="80">
                  <c:v>-7.4</c:v>
                </c:pt>
                <c:pt idx="81">
                  <c:v>-7.4</c:v>
                </c:pt>
                <c:pt idx="82">
                  <c:v>-7.6</c:v>
                </c:pt>
                <c:pt idx="83">
                  <c:v>-9.4</c:v>
                </c:pt>
                <c:pt idx="84">
                  <c:v>-10.8</c:v>
                </c:pt>
                <c:pt idx="85">
                  <c:v>-10.1</c:v>
                </c:pt>
                <c:pt idx="86">
                  <c:v>-9.3000000000000007</c:v>
                </c:pt>
                <c:pt idx="87">
                  <c:v>-8.6999999999999993</c:v>
                </c:pt>
                <c:pt idx="88">
                  <c:v>-38.9</c:v>
                </c:pt>
                <c:pt idx="89">
                  <c:v>-32.799999999999997</c:v>
                </c:pt>
                <c:pt idx="90">
                  <c:v>-27.9</c:v>
                </c:pt>
                <c:pt idx="91">
                  <c:v>-22.9</c:v>
                </c:pt>
                <c:pt idx="92">
                  <c:v>-16.8</c:v>
                </c:pt>
                <c:pt idx="93">
                  <c:v>-13.7</c:v>
                </c:pt>
                <c:pt idx="94">
                  <c:v>-9.9</c:v>
                </c:pt>
                <c:pt idx="95">
                  <c:v>-6.3</c:v>
                </c:pt>
                <c:pt idx="96">
                  <c:v>-3.9</c:v>
                </c:pt>
                <c:pt idx="97">
                  <c:v>-1.8</c:v>
                </c:pt>
                <c:pt idx="98">
                  <c:v>-0.4</c:v>
                </c:pt>
                <c:pt idx="99">
                  <c:v>54.4</c:v>
                </c:pt>
                <c:pt idx="100">
                  <c:v>42.8</c:v>
                </c:pt>
                <c:pt idx="101">
                  <c:v>36.700000000000003</c:v>
                </c:pt>
                <c:pt idx="102">
                  <c:v>34.700000000000003</c:v>
                </c:pt>
                <c:pt idx="103">
                  <c:v>29.8</c:v>
                </c:pt>
                <c:pt idx="104">
                  <c:v>27.3</c:v>
                </c:pt>
                <c:pt idx="105">
                  <c:v>23.8</c:v>
                </c:pt>
                <c:pt idx="106">
                  <c:v>20.6</c:v>
                </c:pt>
                <c:pt idx="107">
                  <c:v>19.899999999999999</c:v>
                </c:pt>
                <c:pt idx="108">
                  <c:v>19.5</c:v>
                </c:pt>
                <c:pt idx="109">
                  <c:v>18.8</c:v>
                </c:pt>
                <c:pt idx="110">
                  <c:v>29.5</c:v>
                </c:pt>
                <c:pt idx="111">
                  <c:v>25.4</c:v>
                </c:pt>
                <c:pt idx="112">
                  <c:v>23.1</c:v>
                </c:pt>
                <c:pt idx="113">
                  <c:v>19.100000000000001</c:v>
                </c:pt>
                <c:pt idx="114">
                  <c:v>16.7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F-AD44-459F-85A5-430F71CD8E1C}"/>
            </c:ext>
          </c:extLst>
        </c:ser>
        <c:ser>
          <c:idx val="16"/>
          <c:order val="16"/>
          <c:tx>
            <c:strRef>
              <c:f>固定资产投资完成额_制造业_汽车制造业_累计同比!$R$1</c:f>
              <c:strCache>
                <c:ptCount val="1"/>
                <c:pt idx="0">
                  <c:v>化学纤维制造业</c:v>
                </c:pt>
              </c:strCache>
            </c:strRef>
          </c:tx>
          <c:spPr>
            <a:ln w="28575" cap="rnd">
              <a:solidFill>
                <a:schemeClr val="accent5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固定资产投资完成额_制造业_汽车制造业_累计同比!$A$2:$A$116</c:f>
              <c:numCache>
                <c:formatCode>yyyy\-mm;@</c:formatCode>
                <c:ptCount val="115"/>
                <c:pt idx="0">
                  <c:v>40968</c:v>
                </c:pt>
                <c:pt idx="1">
                  <c:v>40999</c:v>
                </c:pt>
                <c:pt idx="2">
                  <c:v>41029</c:v>
                </c:pt>
                <c:pt idx="3">
                  <c:v>41060</c:v>
                </c:pt>
                <c:pt idx="4">
                  <c:v>41090</c:v>
                </c:pt>
                <c:pt idx="5">
                  <c:v>41121</c:v>
                </c:pt>
                <c:pt idx="6">
                  <c:v>41152</c:v>
                </c:pt>
                <c:pt idx="7">
                  <c:v>41182</c:v>
                </c:pt>
                <c:pt idx="8">
                  <c:v>41213</c:v>
                </c:pt>
                <c:pt idx="9">
                  <c:v>41243</c:v>
                </c:pt>
                <c:pt idx="10">
                  <c:v>41274</c:v>
                </c:pt>
                <c:pt idx="11">
                  <c:v>41333</c:v>
                </c:pt>
                <c:pt idx="12">
                  <c:v>41364</c:v>
                </c:pt>
                <c:pt idx="13">
                  <c:v>41394</c:v>
                </c:pt>
                <c:pt idx="14">
                  <c:v>41425</c:v>
                </c:pt>
                <c:pt idx="15">
                  <c:v>41455</c:v>
                </c:pt>
                <c:pt idx="16">
                  <c:v>41486</c:v>
                </c:pt>
                <c:pt idx="17">
                  <c:v>41517</c:v>
                </c:pt>
                <c:pt idx="18">
                  <c:v>41547</c:v>
                </c:pt>
                <c:pt idx="19">
                  <c:v>41578</c:v>
                </c:pt>
                <c:pt idx="20">
                  <c:v>41608</c:v>
                </c:pt>
                <c:pt idx="21">
                  <c:v>41639</c:v>
                </c:pt>
                <c:pt idx="22">
                  <c:v>41698</c:v>
                </c:pt>
                <c:pt idx="23">
                  <c:v>41729</c:v>
                </c:pt>
                <c:pt idx="24">
                  <c:v>41759</c:v>
                </c:pt>
                <c:pt idx="25">
                  <c:v>41790</c:v>
                </c:pt>
                <c:pt idx="26">
                  <c:v>41820</c:v>
                </c:pt>
                <c:pt idx="27">
                  <c:v>41851</c:v>
                </c:pt>
                <c:pt idx="28">
                  <c:v>41882</c:v>
                </c:pt>
                <c:pt idx="29">
                  <c:v>41912</c:v>
                </c:pt>
                <c:pt idx="30">
                  <c:v>41943</c:v>
                </c:pt>
                <c:pt idx="31">
                  <c:v>41973</c:v>
                </c:pt>
                <c:pt idx="32">
                  <c:v>42004</c:v>
                </c:pt>
                <c:pt idx="33">
                  <c:v>42063</c:v>
                </c:pt>
                <c:pt idx="34">
                  <c:v>42094</c:v>
                </c:pt>
                <c:pt idx="35">
                  <c:v>42124</c:v>
                </c:pt>
                <c:pt idx="36">
                  <c:v>42155</c:v>
                </c:pt>
                <c:pt idx="37">
                  <c:v>42185</c:v>
                </c:pt>
                <c:pt idx="38">
                  <c:v>42216</c:v>
                </c:pt>
                <c:pt idx="39">
                  <c:v>42247</c:v>
                </c:pt>
                <c:pt idx="40">
                  <c:v>42277</c:v>
                </c:pt>
                <c:pt idx="41">
                  <c:v>42308</c:v>
                </c:pt>
                <c:pt idx="42">
                  <c:v>42338</c:v>
                </c:pt>
                <c:pt idx="43">
                  <c:v>42369</c:v>
                </c:pt>
                <c:pt idx="44">
                  <c:v>42429</c:v>
                </c:pt>
                <c:pt idx="45">
                  <c:v>42460</c:v>
                </c:pt>
                <c:pt idx="46">
                  <c:v>42490</c:v>
                </c:pt>
                <c:pt idx="47">
                  <c:v>42521</c:v>
                </c:pt>
                <c:pt idx="48">
                  <c:v>42551</c:v>
                </c:pt>
                <c:pt idx="49">
                  <c:v>42582</c:v>
                </c:pt>
                <c:pt idx="50">
                  <c:v>42613</c:v>
                </c:pt>
                <c:pt idx="51">
                  <c:v>42643</c:v>
                </c:pt>
                <c:pt idx="52">
                  <c:v>42674</c:v>
                </c:pt>
                <c:pt idx="53">
                  <c:v>42704</c:v>
                </c:pt>
                <c:pt idx="54">
                  <c:v>42735</c:v>
                </c:pt>
                <c:pt idx="55">
                  <c:v>42794</c:v>
                </c:pt>
                <c:pt idx="56">
                  <c:v>42825</c:v>
                </c:pt>
                <c:pt idx="57">
                  <c:v>42855</c:v>
                </c:pt>
                <c:pt idx="58">
                  <c:v>42886</c:v>
                </c:pt>
                <c:pt idx="59">
                  <c:v>42916</c:v>
                </c:pt>
                <c:pt idx="60">
                  <c:v>42947</c:v>
                </c:pt>
                <c:pt idx="61">
                  <c:v>42978</c:v>
                </c:pt>
                <c:pt idx="62">
                  <c:v>43008</c:v>
                </c:pt>
                <c:pt idx="63">
                  <c:v>43039</c:v>
                </c:pt>
                <c:pt idx="64">
                  <c:v>43069</c:v>
                </c:pt>
                <c:pt idx="65">
                  <c:v>43100</c:v>
                </c:pt>
                <c:pt idx="66">
                  <c:v>43159</c:v>
                </c:pt>
                <c:pt idx="67">
                  <c:v>43190</c:v>
                </c:pt>
                <c:pt idx="68">
                  <c:v>43220</c:v>
                </c:pt>
                <c:pt idx="69">
                  <c:v>43251</c:v>
                </c:pt>
                <c:pt idx="70">
                  <c:v>43281</c:v>
                </c:pt>
                <c:pt idx="71">
                  <c:v>43312</c:v>
                </c:pt>
                <c:pt idx="72">
                  <c:v>43343</c:v>
                </c:pt>
                <c:pt idx="73">
                  <c:v>43373</c:v>
                </c:pt>
                <c:pt idx="74">
                  <c:v>43404</c:v>
                </c:pt>
                <c:pt idx="75">
                  <c:v>43434</c:v>
                </c:pt>
                <c:pt idx="76">
                  <c:v>43465</c:v>
                </c:pt>
                <c:pt idx="77">
                  <c:v>43524</c:v>
                </c:pt>
                <c:pt idx="78">
                  <c:v>43555</c:v>
                </c:pt>
                <c:pt idx="79">
                  <c:v>43585</c:v>
                </c:pt>
                <c:pt idx="80">
                  <c:v>43616</c:v>
                </c:pt>
                <c:pt idx="81">
                  <c:v>43646</c:v>
                </c:pt>
                <c:pt idx="82">
                  <c:v>43677</c:v>
                </c:pt>
                <c:pt idx="83">
                  <c:v>43708</c:v>
                </c:pt>
                <c:pt idx="84">
                  <c:v>43738</c:v>
                </c:pt>
                <c:pt idx="85">
                  <c:v>43769</c:v>
                </c:pt>
                <c:pt idx="86">
                  <c:v>43799</c:v>
                </c:pt>
                <c:pt idx="87">
                  <c:v>43830</c:v>
                </c:pt>
                <c:pt idx="88">
                  <c:v>43890</c:v>
                </c:pt>
                <c:pt idx="89">
                  <c:v>43921</c:v>
                </c:pt>
                <c:pt idx="90">
                  <c:v>43951</c:v>
                </c:pt>
                <c:pt idx="91">
                  <c:v>43982</c:v>
                </c:pt>
                <c:pt idx="92">
                  <c:v>44012</c:v>
                </c:pt>
                <c:pt idx="93">
                  <c:v>44043</c:v>
                </c:pt>
                <c:pt idx="94">
                  <c:v>44074</c:v>
                </c:pt>
                <c:pt idx="95">
                  <c:v>44104</c:v>
                </c:pt>
                <c:pt idx="96">
                  <c:v>44135</c:v>
                </c:pt>
                <c:pt idx="97">
                  <c:v>44165</c:v>
                </c:pt>
                <c:pt idx="98">
                  <c:v>44196</c:v>
                </c:pt>
                <c:pt idx="99">
                  <c:v>44255</c:v>
                </c:pt>
                <c:pt idx="100">
                  <c:v>44286</c:v>
                </c:pt>
                <c:pt idx="101">
                  <c:v>44316</c:v>
                </c:pt>
                <c:pt idx="102">
                  <c:v>44347</c:v>
                </c:pt>
                <c:pt idx="103">
                  <c:v>44377</c:v>
                </c:pt>
                <c:pt idx="104">
                  <c:v>44408</c:v>
                </c:pt>
                <c:pt idx="105">
                  <c:v>44439</c:v>
                </c:pt>
                <c:pt idx="106">
                  <c:v>44469</c:v>
                </c:pt>
                <c:pt idx="107">
                  <c:v>44500</c:v>
                </c:pt>
                <c:pt idx="108">
                  <c:v>44530</c:v>
                </c:pt>
                <c:pt idx="109">
                  <c:v>44561</c:v>
                </c:pt>
                <c:pt idx="110">
                  <c:v>44620</c:v>
                </c:pt>
                <c:pt idx="111">
                  <c:v>44651</c:v>
                </c:pt>
                <c:pt idx="112">
                  <c:v>44681</c:v>
                </c:pt>
                <c:pt idx="113">
                  <c:v>44712</c:v>
                </c:pt>
                <c:pt idx="114">
                  <c:v>44742</c:v>
                </c:pt>
              </c:numCache>
            </c:numRef>
          </c:cat>
          <c:val>
            <c:numRef>
              <c:f>固定资产投资完成额_制造业_汽车制造业_累计同比!$R$2:$R$116</c:f>
              <c:numCache>
                <c:formatCode>#,##0.00</c:formatCode>
                <c:ptCount val="115"/>
                <c:pt idx="0">
                  <c:v>14.9512</c:v>
                </c:pt>
                <c:pt idx="1">
                  <c:v>21.375299999999999</c:v>
                </c:pt>
                <c:pt idx="2">
                  <c:v>24.5839</c:v>
                </c:pt>
                <c:pt idx="3">
                  <c:v>24.270499999999998</c:v>
                </c:pt>
                <c:pt idx="4">
                  <c:v>24.862400000000001</c:v>
                </c:pt>
                <c:pt idx="5">
                  <c:v>28.162400000000002</c:v>
                </c:pt>
                <c:pt idx="6">
                  <c:v>27.7224</c:v>
                </c:pt>
                <c:pt idx="7">
                  <c:v>21.511199999999999</c:v>
                </c:pt>
                <c:pt idx="8">
                  <c:v>19.5396</c:v>
                </c:pt>
                <c:pt idx="9">
                  <c:v>19.962700000000002</c:v>
                </c:pt>
                <c:pt idx="10">
                  <c:v>18.726900000000001</c:v>
                </c:pt>
                <c:pt idx="11">
                  <c:v>7.3</c:v>
                </c:pt>
                <c:pt idx="12">
                  <c:v>10.9</c:v>
                </c:pt>
                <c:pt idx="13">
                  <c:v>11</c:v>
                </c:pt>
                <c:pt idx="14">
                  <c:v>12.3</c:v>
                </c:pt>
                <c:pt idx="15">
                  <c:v>19.380099999999999</c:v>
                </c:pt>
                <c:pt idx="16">
                  <c:v>17.085100000000001</c:v>
                </c:pt>
                <c:pt idx="17">
                  <c:v>17.8</c:v>
                </c:pt>
                <c:pt idx="18">
                  <c:v>23.5318</c:v>
                </c:pt>
                <c:pt idx="19">
                  <c:v>22.234400000000001</c:v>
                </c:pt>
                <c:pt idx="20">
                  <c:v>21.126799999999999</c:v>
                </c:pt>
                <c:pt idx="21">
                  <c:v>21.808299999999999</c:v>
                </c:pt>
                <c:pt idx="22">
                  <c:v>2.0804</c:v>
                </c:pt>
                <c:pt idx="23">
                  <c:v>5.0999999999999996</c:v>
                </c:pt>
                <c:pt idx="24">
                  <c:v>8.3000000000000007</c:v>
                </c:pt>
                <c:pt idx="25">
                  <c:v>7.5</c:v>
                </c:pt>
                <c:pt idx="26">
                  <c:v>14.1</c:v>
                </c:pt>
                <c:pt idx="27">
                  <c:v>9.3000000000000007</c:v>
                </c:pt>
                <c:pt idx="28">
                  <c:v>5.5</c:v>
                </c:pt>
                <c:pt idx="29">
                  <c:v>2.5</c:v>
                </c:pt>
                <c:pt idx="30">
                  <c:v>4.8</c:v>
                </c:pt>
                <c:pt idx="31">
                  <c:v>5</c:v>
                </c:pt>
                <c:pt idx="32">
                  <c:v>3.1</c:v>
                </c:pt>
                <c:pt idx="33">
                  <c:v>16.3</c:v>
                </c:pt>
                <c:pt idx="34">
                  <c:v>12.7</c:v>
                </c:pt>
                <c:pt idx="35">
                  <c:v>8.1</c:v>
                </c:pt>
                <c:pt idx="36">
                  <c:v>10.1</c:v>
                </c:pt>
                <c:pt idx="37">
                  <c:v>2.5</c:v>
                </c:pt>
                <c:pt idx="38">
                  <c:v>1.5</c:v>
                </c:pt>
                <c:pt idx="39">
                  <c:v>1.2903</c:v>
                </c:pt>
                <c:pt idx="40">
                  <c:v>0.42749999999999999</c:v>
                </c:pt>
                <c:pt idx="41">
                  <c:v>-0.76060000000000005</c:v>
                </c:pt>
                <c:pt idx="42">
                  <c:v>-0.99199999999999999</c:v>
                </c:pt>
                <c:pt idx="43">
                  <c:v>1.2</c:v>
                </c:pt>
                <c:pt idx="44">
                  <c:v>-8.3000000000000007</c:v>
                </c:pt>
                <c:pt idx="45">
                  <c:v>2.5</c:v>
                </c:pt>
                <c:pt idx="46">
                  <c:v>3.2</c:v>
                </c:pt>
                <c:pt idx="47">
                  <c:v>-2.4</c:v>
                </c:pt>
                <c:pt idx="48">
                  <c:v>-0.7</c:v>
                </c:pt>
                <c:pt idx="49">
                  <c:v>0</c:v>
                </c:pt>
                <c:pt idx="50">
                  <c:v>1.2</c:v>
                </c:pt>
                <c:pt idx="51">
                  <c:v>2.9</c:v>
                </c:pt>
                <c:pt idx="52">
                  <c:v>3.8</c:v>
                </c:pt>
                <c:pt idx="53">
                  <c:v>3</c:v>
                </c:pt>
                <c:pt idx="54">
                  <c:v>0.3</c:v>
                </c:pt>
                <c:pt idx="55">
                  <c:v>22.5</c:v>
                </c:pt>
                <c:pt idx="56">
                  <c:v>21.5</c:v>
                </c:pt>
                <c:pt idx="57">
                  <c:v>16.5</c:v>
                </c:pt>
                <c:pt idx="58">
                  <c:v>17.3</c:v>
                </c:pt>
                <c:pt idx="59">
                  <c:v>20.3</c:v>
                </c:pt>
                <c:pt idx="60">
                  <c:v>21.2</c:v>
                </c:pt>
                <c:pt idx="61">
                  <c:v>19.8</c:v>
                </c:pt>
                <c:pt idx="62">
                  <c:v>18</c:v>
                </c:pt>
                <c:pt idx="63">
                  <c:v>15.6</c:v>
                </c:pt>
                <c:pt idx="64">
                  <c:v>17.600000000000001</c:v>
                </c:pt>
                <c:pt idx="65">
                  <c:v>20</c:v>
                </c:pt>
                <c:pt idx="66">
                  <c:v>14.7</c:v>
                </c:pt>
                <c:pt idx="67">
                  <c:v>12.3</c:v>
                </c:pt>
                <c:pt idx="68">
                  <c:v>25</c:v>
                </c:pt>
                <c:pt idx="69">
                  <c:v>24.1</c:v>
                </c:pt>
                <c:pt idx="70">
                  <c:v>28.2</c:v>
                </c:pt>
                <c:pt idx="71">
                  <c:v>25.7</c:v>
                </c:pt>
                <c:pt idx="72">
                  <c:v>29</c:v>
                </c:pt>
                <c:pt idx="73">
                  <c:v>31.9</c:v>
                </c:pt>
                <c:pt idx="74">
                  <c:v>37.4</c:v>
                </c:pt>
                <c:pt idx="75">
                  <c:v>34.9</c:v>
                </c:pt>
                <c:pt idx="76">
                  <c:v>29</c:v>
                </c:pt>
                <c:pt idx="77">
                  <c:v>-3.8</c:v>
                </c:pt>
                <c:pt idx="78">
                  <c:v>-14.1</c:v>
                </c:pt>
                <c:pt idx="79">
                  <c:v>-19.899999999999999</c:v>
                </c:pt>
                <c:pt idx="80">
                  <c:v>-13.6</c:v>
                </c:pt>
                <c:pt idx="81">
                  <c:v>-10.6</c:v>
                </c:pt>
                <c:pt idx="82">
                  <c:v>-10.199999999999999</c:v>
                </c:pt>
                <c:pt idx="83">
                  <c:v>-11.8</c:v>
                </c:pt>
                <c:pt idx="84">
                  <c:v>-15.4</c:v>
                </c:pt>
                <c:pt idx="85">
                  <c:v>-18.600000000000001</c:v>
                </c:pt>
                <c:pt idx="86">
                  <c:v>-18</c:v>
                </c:pt>
                <c:pt idx="87">
                  <c:v>-14.1</c:v>
                </c:pt>
                <c:pt idx="88">
                  <c:v>-35.700000000000003</c:v>
                </c:pt>
                <c:pt idx="89">
                  <c:v>-19.2</c:v>
                </c:pt>
                <c:pt idx="90">
                  <c:v>-16.2</c:v>
                </c:pt>
                <c:pt idx="91">
                  <c:v>-23.2</c:v>
                </c:pt>
                <c:pt idx="92">
                  <c:v>-16.899999999999999</c:v>
                </c:pt>
                <c:pt idx="93">
                  <c:v>-21.2</c:v>
                </c:pt>
                <c:pt idx="94">
                  <c:v>-22</c:v>
                </c:pt>
                <c:pt idx="95">
                  <c:v>-22.3</c:v>
                </c:pt>
                <c:pt idx="96">
                  <c:v>-20.6</c:v>
                </c:pt>
                <c:pt idx="97">
                  <c:v>-21.1</c:v>
                </c:pt>
                <c:pt idx="98">
                  <c:v>-19.399999999999999</c:v>
                </c:pt>
                <c:pt idx="99">
                  <c:v>13.4</c:v>
                </c:pt>
                <c:pt idx="100">
                  <c:v>9.5</c:v>
                </c:pt>
                <c:pt idx="101">
                  <c:v>13</c:v>
                </c:pt>
                <c:pt idx="102">
                  <c:v>21.7</c:v>
                </c:pt>
                <c:pt idx="103">
                  <c:v>16.600000000000001</c:v>
                </c:pt>
                <c:pt idx="104">
                  <c:v>26.7</c:v>
                </c:pt>
                <c:pt idx="105">
                  <c:v>29.9</c:v>
                </c:pt>
                <c:pt idx="106">
                  <c:v>29.5</c:v>
                </c:pt>
                <c:pt idx="107">
                  <c:v>31.3</c:v>
                </c:pt>
                <c:pt idx="108">
                  <c:v>38.1</c:v>
                </c:pt>
                <c:pt idx="109">
                  <c:v>31.8</c:v>
                </c:pt>
                <c:pt idx="110">
                  <c:v>53.9</c:v>
                </c:pt>
                <c:pt idx="111">
                  <c:v>37</c:v>
                </c:pt>
                <c:pt idx="112">
                  <c:v>38.6</c:v>
                </c:pt>
                <c:pt idx="113">
                  <c:v>35.299999999999997</c:v>
                </c:pt>
                <c:pt idx="114">
                  <c:v>31.9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0-AD44-459F-85A5-430F71CD8E1C}"/>
            </c:ext>
          </c:extLst>
        </c:ser>
        <c:ser>
          <c:idx val="17"/>
          <c:order val="17"/>
          <c:tx>
            <c:strRef>
              <c:f>固定资产投资完成额_制造业_汽车制造业_累计同比!$S$1</c:f>
              <c:strCache>
                <c:ptCount val="1"/>
                <c:pt idx="0">
                  <c:v>橡胶和塑料制品业</c:v>
                </c:pt>
              </c:strCache>
            </c:strRef>
          </c:tx>
          <c:spPr>
            <a:ln w="28575" cap="rnd">
              <a:solidFill>
                <a:schemeClr val="accent6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固定资产投资完成额_制造业_汽车制造业_累计同比!$A$2:$A$116</c:f>
              <c:numCache>
                <c:formatCode>yyyy\-mm;@</c:formatCode>
                <c:ptCount val="115"/>
                <c:pt idx="0">
                  <c:v>40968</c:v>
                </c:pt>
                <c:pt idx="1">
                  <c:v>40999</c:v>
                </c:pt>
                <c:pt idx="2">
                  <c:v>41029</c:v>
                </c:pt>
                <c:pt idx="3">
                  <c:v>41060</c:v>
                </c:pt>
                <c:pt idx="4">
                  <c:v>41090</c:v>
                </c:pt>
                <c:pt idx="5">
                  <c:v>41121</c:v>
                </c:pt>
                <c:pt idx="6">
                  <c:v>41152</c:v>
                </c:pt>
                <c:pt idx="7">
                  <c:v>41182</c:v>
                </c:pt>
                <c:pt idx="8">
                  <c:v>41213</c:v>
                </c:pt>
                <c:pt idx="9">
                  <c:v>41243</c:v>
                </c:pt>
                <c:pt idx="10">
                  <c:v>41274</c:v>
                </c:pt>
                <c:pt idx="11">
                  <c:v>41333</c:v>
                </c:pt>
                <c:pt idx="12">
                  <c:v>41364</c:v>
                </c:pt>
                <c:pt idx="13">
                  <c:v>41394</c:v>
                </c:pt>
                <c:pt idx="14">
                  <c:v>41425</c:v>
                </c:pt>
                <c:pt idx="15">
                  <c:v>41455</c:v>
                </c:pt>
                <c:pt idx="16">
                  <c:v>41486</c:v>
                </c:pt>
                <c:pt idx="17">
                  <c:v>41517</c:v>
                </c:pt>
                <c:pt idx="18">
                  <c:v>41547</c:v>
                </c:pt>
                <c:pt idx="19">
                  <c:v>41578</c:v>
                </c:pt>
                <c:pt idx="20">
                  <c:v>41608</c:v>
                </c:pt>
                <c:pt idx="21">
                  <c:v>41639</c:v>
                </c:pt>
                <c:pt idx="22">
                  <c:v>41698</c:v>
                </c:pt>
                <c:pt idx="23">
                  <c:v>41729</c:v>
                </c:pt>
                <c:pt idx="24">
                  <c:v>41759</c:v>
                </c:pt>
                <c:pt idx="25">
                  <c:v>41790</c:v>
                </c:pt>
                <c:pt idx="26">
                  <c:v>41820</c:v>
                </c:pt>
                <c:pt idx="27">
                  <c:v>41851</c:v>
                </c:pt>
                <c:pt idx="28">
                  <c:v>41882</c:v>
                </c:pt>
                <c:pt idx="29">
                  <c:v>41912</c:v>
                </c:pt>
                <c:pt idx="30">
                  <c:v>41943</c:v>
                </c:pt>
                <c:pt idx="31">
                  <c:v>41973</c:v>
                </c:pt>
                <c:pt idx="32">
                  <c:v>42004</c:v>
                </c:pt>
                <c:pt idx="33">
                  <c:v>42063</c:v>
                </c:pt>
                <c:pt idx="34">
                  <c:v>42094</c:v>
                </c:pt>
                <c:pt idx="35">
                  <c:v>42124</c:v>
                </c:pt>
                <c:pt idx="36">
                  <c:v>42155</c:v>
                </c:pt>
                <c:pt idx="37">
                  <c:v>42185</c:v>
                </c:pt>
                <c:pt idx="38">
                  <c:v>42216</c:v>
                </c:pt>
                <c:pt idx="39">
                  <c:v>42247</c:v>
                </c:pt>
                <c:pt idx="40">
                  <c:v>42277</c:v>
                </c:pt>
                <c:pt idx="41">
                  <c:v>42308</c:v>
                </c:pt>
                <c:pt idx="42">
                  <c:v>42338</c:v>
                </c:pt>
                <c:pt idx="43">
                  <c:v>42369</c:v>
                </c:pt>
                <c:pt idx="44">
                  <c:v>42429</c:v>
                </c:pt>
                <c:pt idx="45">
                  <c:v>42460</c:v>
                </c:pt>
                <c:pt idx="46">
                  <c:v>42490</c:v>
                </c:pt>
                <c:pt idx="47">
                  <c:v>42521</c:v>
                </c:pt>
                <c:pt idx="48">
                  <c:v>42551</c:v>
                </c:pt>
                <c:pt idx="49">
                  <c:v>42582</c:v>
                </c:pt>
                <c:pt idx="50">
                  <c:v>42613</c:v>
                </c:pt>
                <c:pt idx="51">
                  <c:v>42643</c:v>
                </c:pt>
                <c:pt idx="52">
                  <c:v>42674</c:v>
                </c:pt>
                <c:pt idx="53">
                  <c:v>42704</c:v>
                </c:pt>
                <c:pt idx="54">
                  <c:v>42735</c:v>
                </c:pt>
                <c:pt idx="55">
                  <c:v>42794</c:v>
                </c:pt>
                <c:pt idx="56">
                  <c:v>42825</c:v>
                </c:pt>
                <c:pt idx="57">
                  <c:v>42855</c:v>
                </c:pt>
                <c:pt idx="58">
                  <c:v>42886</c:v>
                </c:pt>
                <c:pt idx="59">
                  <c:v>42916</c:v>
                </c:pt>
                <c:pt idx="60">
                  <c:v>42947</c:v>
                </c:pt>
                <c:pt idx="61">
                  <c:v>42978</c:v>
                </c:pt>
                <c:pt idx="62">
                  <c:v>43008</c:v>
                </c:pt>
                <c:pt idx="63">
                  <c:v>43039</c:v>
                </c:pt>
                <c:pt idx="64">
                  <c:v>43069</c:v>
                </c:pt>
                <c:pt idx="65">
                  <c:v>43100</c:v>
                </c:pt>
                <c:pt idx="66">
                  <c:v>43159</c:v>
                </c:pt>
                <c:pt idx="67">
                  <c:v>43190</c:v>
                </c:pt>
                <c:pt idx="68">
                  <c:v>43220</c:v>
                </c:pt>
                <c:pt idx="69">
                  <c:v>43251</c:v>
                </c:pt>
                <c:pt idx="70">
                  <c:v>43281</c:v>
                </c:pt>
                <c:pt idx="71">
                  <c:v>43312</c:v>
                </c:pt>
                <c:pt idx="72">
                  <c:v>43343</c:v>
                </c:pt>
                <c:pt idx="73">
                  <c:v>43373</c:v>
                </c:pt>
                <c:pt idx="74">
                  <c:v>43404</c:v>
                </c:pt>
                <c:pt idx="75">
                  <c:v>43434</c:v>
                </c:pt>
                <c:pt idx="76">
                  <c:v>43465</c:v>
                </c:pt>
                <c:pt idx="77">
                  <c:v>43524</c:v>
                </c:pt>
                <c:pt idx="78">
                  <c:v>43555</c:v>
                </c:pt>
                <c:pt idx="79">
                  <c:v>43585</c:v>
                </c:pt>
                <c:pt idx="80">
                  <c:v>43616</c:v>
                </c:pt>
                <c:pt idx="81">
                  <c:v>43646</c:v>
                </c:pt>
                <c:pt idx="82">
                  <c:v>43677</c:v>
                </c:pt>
                <c:pt idx="83">
                  <c:v>43708</c:v>
                </c:pt>
                <c:pt idx="84">
                  <c:v>43738</c:v>
                </c:pt>
                <c:pt idx="85">
                  <c:v>43769</c:v>
                </c:pt>
                <c:pt idx="86">
                  <c:v>43799</c:v>
                </c:pt>
                <c:pt idx="87">
                  <c:v>43830</c:v>
                </c:pt>
                <c:pt idx="88">
                  <c:v>43890</c:v>
                </c:pt>
                <c:pt idx="89">
                  <c:v>43921</c:v>
                </c:pt>
                <c:pt idx="90">
                  <c:v>43951</c:v>
                </c:pt>
                <c:pt idx="91">
                  <c:v>43982</c:v>
                </c:pt>
                <c:pt idx="92">
                  <c:v>44012</c:v>
                </c:pt>
                <c:pt idx="93">
                  <c:v>44043</c:v>
                </c:pt>
                <c:pt idx="94">
                  <c:v>44074</c:v>
                </c:pt>
                <c:pt idx="95">
                  <c:v>44104</c:v>
                </c:pt>
                <c:pt idx="96">
                  <c:v>44135</c:v>
                </c:pt>
                <c:pt idx="97">
                  <c:v>44165</c:v>
                </c:pt>
                <c:pt idx="98">
                  <c:v>44196</c:v>
                </c:pt>
                <c:pt idx="99">
                  <c:v>44255</c:v>
                </c:pt>
                <c:pt idx="100">
                  <c:v>44286</c:v>
                </c:pt>
                <c:pt idx="101">
                  <c:v>44316</c:v>
                </c:pt>
                <c:pt idx="102">
                  <c:v>44347</c:v>
                </c:pt>
                <c:pt idx="103">
                  <c:v>44377</c:v>
                </c:pt>
                <c:pt idx="104">
                  <c:v>44408</c:v>
                </c:pt>
                <c:pt idx="105">
                  <c:v>44439</c:v>
                </c:pt>
                <c:pt idx="106">
                  <c:v>44469</c:v>
                </c:pt>
                <c:pt idx="107">
                  <c:v>44500</c:v>
                </c:pt>
                <c:pt idx="108">
                  <c:v>44530</c:v>
                </c:pt>
                <c:pt idx="109">
                  <c:v>44561</c:v>
                </c:pt>
                <c:pt idx="110">
                  <c:v>44620</c:v>
                </c:pt>
                <c:pt idx="111">
                  <c:v>44651</c:v>
                </c:pt>
                <c:pt idx="112">
                  <c:v>44681</c:v>
                </c:pt>
                <c:pt idx="113">
                  <c:v>44712</c:v>
                </c:pt>
                <c:pt idx="114">
                  <c:v>44742</c:v>
                </c:pt>
              </c:numCache>
            </c:numRef>
          </c:cat>
          <c:val>
            <c:numRef>
              <c:f>固定资产投资完成额_制造业_汽车制造业_累计同比!$S$2:$S$116</c:f>
              <c:numCache>
                <c:formatCode>#,##0.00</c:formatCode>
                <c:ptCount val="115"/>
                <c:pt idx="0">
                  <c:v>23.1492</c:v>
                </c:pt>
                <c:pt idx="1">
                  <c:v>15.566000000000001</c:v>
                </c:pt>
                <c:pt idx="2">
                  <c:v>11.3262</c:v>
                </c:pt>
                <c:pt idx="3">
                  <c:v>12.460599999999999</c:v>
                </c:pt>
                <c:pt idx="4">
                  <c:v>14.2189</c:v>
                </c:pt>
                <c:pt idx="5">
                  <c:v>17.0916</c:v>
                </c:pt>
                <c:pt idx="6">
                  <c:v>16.814900000000002</c:v>
                </c:pt>
                <c:pt idx="7">
                  <c:v>17.6097</c:v>
                </c:pt>
                <c:pt idx="8">
                  <c:v>17.486699999999999</c:v>
                </c:pt>
                <c:pt idx="9">
                  <c:v>17.4313</c:v>
                </c:pt>
                <c:pt idx="10">
                  <c:v>16.686399999999999</c:v>
                </c:pt>
                <c:pt idx="11">
                  <c:v>16.7</c:v>
                </c:pt>
                <c:pt idx="12">
                  <c:v>23.7</c:v>
                </c:pt>
                <c:pt idx="13">
                  <c:v>26.9</c:v>
                </c:pt>
                <c:pt idx="14">
                  <c:v>23.5</c:v>
                </c:pt>
                <c:pt idx="15">
                  <c:v>20.980899999999998</c:v>
                </c:pt>
                <c:pt idx="16">
                  <c:v>17.687799999999999</c:v>
                </c:pt>
                <c:pt idx="17">
                  <c:v>18.600000000000001</c:v>
                </c:pt>
                <c:pt idx="18">
                  <c:v>20.082799999999999</c:v>
                </c:pt>
                <c:pt idx="19">
                  <c:v>22.887899999999998</c:v>
                </c:pt>
                <c:pt idx="20">
                  <c:v>21.331700000000001</c:v>
                </c:pt>
                <c:pt idx="21">
                  <c:v>20.604099999999999</c:v>
                </c:pt>
                <c:pt idx="22">
                  <c:v>20.048200000000001</c:v>
                </c:pt>
                <c:pt idx="23">
                  <c:v>23.7</c:v>
                </c:pt>
                <c:pt idx="24">
                  <c:v>18.8</c:v>
                </c:pt>
                <c:pt idx="25">
                  <c:v>17</c:v>
                </c:pt>
                <c:pt idx="26">
                  <c:v>17.100000000000001</c:v>
                </c:pt>
                <c:pt idx="27">
                  <c:v>17</c:v>
                </c:pt>
                <c:pt idx="28">
                  <c:v>15.3</c:v>
                </c:pt>
                <c:pt idx="29">
                  <c:v>15.2</c:v>
                </c:pt>
                <c:pt idx="30">
                  <c:v>12.8</c:v>
                </c:pt>
                <c:pt idx="31">
                  <c:v>13.4</c:v>
                </c:pt>
                <c:pt idx="32">
                  <c:v>13.2</c:v>
                </c:pt>
                <c:pt idx="33">
                  <c:v>4.0999999999999996</c:v>
                </c:pt>
                <c:pt idx="34">
                  <c:v>0.9</c:v>
                </c:pt>
                <c:pt idx="35">
                  <c:v>4.4000000000000004</c:v>
                </c:pt>
                <c:pt idx="36">
                  <c:v>6.9</c:v>
                </c:pt>
                <c:pt idx="37">
                  <c:v>7.2</c:v>
                </c:pt>
                <c:pt idx="38">
                  <c:v>8.8000000000000007</c:v>
                </c:pt>
                <c:pt idx="39">
                  <c:v>9.7111999999999998</c:v>
                </c:pt>
                <c:pt idx="40">
                  <c:v>9.8994999999999997</c:v>
                </c:pt>
                <c:pt idx="41">
                  <c:v>10.0938</c:v>
                </c:pt>
                <c:pt idx="42">
                  <c:v>10.644500000000001</c:v>
                </c:pt>
                <c:pt idx="43">
                  <c:v>10.1</c:v>
                </c:pt>
                <c:pt idx="44">
                  <c:v>13.6</c:v>
                </c:pt>
                <c:pt idx="45">
                  <c:v>14.1</c:v>
                </c:pt>
                <c:pt idx="46">
                  <c:v>11.1</c:v>
                </c:pt>
                <c:pt idx="47">
                  <c:v>8.4</c:v>
                </c:pt>
                <c:pt idx="48">
                  <c:v>7</c:v>
                </c:pt>
                <c:pt idx="49">
                  <c:v>6</c:v>
                </c:pt>
                <c:pt idx="50">
                  <c:v>5.9</c:v>
                </c:pt>
                <c:pt idx="51">
                  <c:v>6.8</c:v>
                </c:pt>
                <c:pt idx="52">
                  <c:v>6.4</c:v>
                </c:pt>
                <c:pt idx="53">
                  <c:v>7</c:v>
                </c:pt>
                <c:pt idx="54">
                  <c:v>7.4</c:v>
                </c:pt>
                <c:pt idx="55">
                  <c:v>0.1</c:v>
                </c:pt>
                <c:pt idx="56">
                  <c:v>-1.3</c:v>
                </c:pt>
                <c:pt idx="57">
                  <c:v>-1.8</c:v>
                </c:pt>
                <c:pt idx="58">
                  <c:v>-0.2</c:v>
                </c:pt>
                <c:pt idx="59">
                  <c:v>1.5</c:v>
                </c:pt>
                <c:pt idx="60">
                  <c:v>0.8</c:v>
                </c:pt>
                <c:pt idx="61">
                  <c:v>0.3</c:v>
                </c:pt>
                <c:pt idx="62">
                  <c:v>-0.3</c:v>
                </c:pt>
                <c:pt idx="63">
                  <c:v>0.6</c:v>
                </c:pt>
                <c:pt idx="64">
                  <c:v>0.7</c:v>
                </c:pt>
                <c:pt idx="65">
                  <c:v>1.2</c:v>
                </c:pt>
                <c:pt idx="66">
                  <c:v>6.9</c:v>
                </c:pt>
                <c:pt idx="67">
                  <c:v>5.3</c:v>
                </c:pt>
                <c:pt idx="68">
                  <c:v>8.1999999999999993</c:v>
                </c:pt>
                <c:pt idx="69">
                  <c:v>5.5</c:v>
                </c:pt>
                <c:pt idx="70">
                  <c:v>3.5</c:v>
                </c:pt>
                <c:pt idx="71">
                  <c:v>6.3</c:v>
                </c:pt>
                <c:pt idx="72">
                  <c:v>5.6</c:v>
                </c:pt>
                <c:pt idx="73">
                  <c:v>5.3</c:v>
                </c:pt>
                <c:pt idx="74">
                  <c:v>5.3</c:v>
                </c:pt>
                <c:pt idx="75">
                  <c:v>6.1</c:v>
                </c:pt>
                <c:pt idx="76">
                  <c:v>5.4</c:v>
                </c:pt>
                <c:pt idx="77">
                  <c:v>8.1999999999999993</c:v>
                </c:pt>
                <c:pt idx="78">
                  <c:v>7.7</c:v>
                </c:pt>
                <c:pt idx="79">
                  <c:v>3.4</c:v>
                </c:pt>
                <c:pt idx="80">
                  <c:v>3.8</c:v>
                </c:pt>
                <c:pt idx="81">
                  <c:v>5.6</c:v>
                </c:pt>
                <c:pt idx="82">
                  <c:v>4.9000000000000004</c:v>
                </c:pt>
                <c:pt idx="83">
                  <c:v>2.2999999999999998</c:v>
                </c:pt>
                <c:pt idx="84">
                  <c:v>1.4</c:v>
                </c:pt>
                <c:pt idx="85">
                  <c:v>0.9</c:v>
                </c:pt>
                <c:pt idx="86">
                  <c:v>1.6</c:v>
                </c:pt>
                <c:pt idx="87">
                  <c:v>1</c:v>
                </c:pt>
                <c:pt idx="88">
                  <c:v>-42.5</c:v>
                </c:pt>
                <c:pt idx="89">
                  <c:v>-32</c:v>
                </c:pt>
                <c:pt idx="90">
                  <c:v>-24.9</c:v>
                </c:pt>
                <c:pt idx="91">
                  <c:v>-19.899999999999999</c:v>
                </c:pt>
                <c:pt idx="92">
                  <c:v>-15.4</c:v>
                </c:pt>
                <c:pt idx="93">
                  <c:v>-12.9</c:v>
                </c:pt>
                <c:pt idx="94">
                  <c:v>-9.6999999999999993</c:v>
                </c:pt>
                <c:pt idx="95">
                  <c:v>-7.5</c:v>
                </c:pt>
                <c:pt idx="96">
                  <c:v>-5.8</c:v>
                </c:pt>
                <c:pt idx="97">
                  <c:v>-4.5</c:v>
                </c:pt>
                <c:pt idx="98">
                  <c:v>-1.2</c:v>
                </c:pt>
                <c:pt idx="99">
                  <c:v>63.2</c:v>
                </c:pt>
                <c:pt idx="100">
                  <c:v>37.700000000000003</c:v>
                </c:pt>
                <c:pt idx="101">
                  <c:v>28.8</c:v>
                </c:pt>
                <c:pt idx="102">
                  <c:v>26.7</c:v>
                </c:pt>
                <c:pt idx="103">
                  <c:v>20.8</c:v>
                </c:pt>
                <c:pt idx="104">
                  <c:v>20</c:v>
                </c:pt>
                <c:pt idx="105">
                  <c:v>18</c:v>
                </c:pt>
                <c:pt idx="106">
                  <c:v>17.7</c:v>
                </c:pt>
                <c:pt idx="107">
                  <c:v>17</c:v>
                </c:pt>
                <c:pt idx="108">
                  <c:v>15.5</c:v>
                </c:pt>
                <c:pt idx="109">
                  <c:v>13.2</c:v>
                </c:pt>
                <c:pt idx="110">
                  <c:v>21.9</c:v>
                </c:pt>
                <c:pt idx="111">
                  <c:v>18.899999999999999</c:v>
                </c:pt>
                <c:pt idx="112">
                  <c:v>17.100000000000001</c:v>
                </c:pt>
                <c:pt idx="113">
                  <c:v>14.3</c:v>
                </c:pt>
                <c:pt idx="114">
                  <c:v>13.7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1-AD44-459F-85A5-430F71CD8E1C}"/>
            </c:ext>
          </c:extLst>
        </c:ser>
        <c:ser>
          <c:idx val="18"/>
          <c:order val="18"/>
          <c:tx>
            <c:strRef>
              <c:f>固定资产投资完成额_制造业_汽车制造业_累计同比!$T$1</c:f>
              <c:strCache>
                <c:ptCount val="1"/>
                <c:pt idx="0">
                  <c:v>非金属矿物制品业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固定资产投资完成额_制造业_汽车制造业_累计同比!$A$2:$A$116</c:f>
              <c:numCache>
                <c:formatCode>yyyy\-mm;@</c:formatCode>
                <c:ptCount val="115"/>
                <c:pt idx="0">
                  <c:v>40968</c:v>
                </c:pt>
                <c:pt idx="1">
                  <c:v>40999</c:v>
                </c:pt>
                <c:pt idx="2">
                  <c:v>41029</c:v>
                </c:pt>
                <c:pt idx="3">
                  <c:v>41060</c:v>
                </c:pt>
                <c:pt idx="4">
                  <c:v>41090</c:v>
                </c:pt>
                <c:pt idx="5">
                  <c:v>41121</c:v>
                </c:pt>
                <c:pt idx="6">
                  <c:v>41152</c:v>
                </c:pt>
                <c:pt idx="7">
                  <c:v>41182</c:v>
                </c:pt>
                <c:pt idx="8">
                  <c:v>41213</c:v>
                </c:pt>
                <c:pt idx="9">
                  <c:v>41243</c:v>
                </c:pt>
                <c:pt idx="10">
                  <c:v>41274</c:v>
                </c:pt>
                <c:pt idx="11">
                  <c:v>41333</c:v>
                </c:pt>
                <c:pt idx="12">
                  <c:v>41364</c:v>
                </c:pt>
                <c:pt idx="13">
                  <c:v>41394</c:v>
                </c:pt>
                <c:pt idx="14">
                  <c:v>41425</c:v>
                </c:pt>
                <c:pt idx="15">
                  <c:v>41455</c:v>
                </c:pt>
                <c:pt idx="16">
                  <c:v>41486</c:v>
                </c:pt>
                <c:pt idx="17">
                  <c:v>41517</c:v>
                </c:pt>
                <c:pt idx="18">
                  <c:v>41547</c:v>
                </c:pt>
                <c:pt idx="19">
                  <c:v>41578</c:v>
                </c:pt>
                <c:pt idx="20">
                  <c:v>41608</c:v>
                </c:pt>
                <c:pt idx="21">
                  <c:v>41639</c:v>
                </c:pt>
                <c:pt idx="22">
                  <c:v>41698</c:v>
                </c:pt>
                <c:pt idx="23">
                  <c:v>41729</c:v>
                </c:pt>
                <c:pt idx="24">
                  <c:v>41759</c:v>
                </c:pt>
                <c:pt idx="25">
                  <c:v>41790</c:v>
                </c:pt>
                <c:pt idx="26">
                  <c:v>41820</c:v>
                </c:pt>
                <c:pt idx="27">
                  <c:v>41851</c:v>
                </c:pt>
                <c:pt idx="28">
                  <c:v>41882</c:v>
                </c:pt>
                <c:pt idx="29">
                  <c:v>41912</c:v>
                </c:pt>
                <c:pt idx="30">
                  <c:v>41943</c:v>
                </c:pt>
                <c:pt idx="31">
                  <c:v>41973</c:v>
                </c:pt>
                <c:pt idx="32">
                  <c:v>42004</c:v>
                </c:pt>
                <c:pt idx="33">
                  <c:v>42063</c:v>
                </c:pt>
                <c:pt idx="34">
                  <c:v>42094</c:v>
                </c:pt>
                <c:pt idx="35">
                  <c:v>42124</c:v>
                </c:pt>
                <c:pt idx="36">
                  <c:v>42155</c:v>
                </c:pt>
                <c:pt idx="37">
                  <c:v>42185</c:v>
                </c:pt>
                <c:pt idx="38">
                  <c:v>42216</c:v>
                </c:pt>
                <c:pt idx="39">
                  <c:v>42247</c:v>
                </c:pt>
                <c:pt idx="40">
                  <c:v>42277</c:v>
                </c:pt>
                <c:pt idx="41">
                  <c:v>42308</c:v>
                </c:pt>
                <c:pt idx="42">
                  <c:v>42338</c:v>
                </c:pt>
                <c:pt idx="43">
                  <c:v>42369</c:v>
                </c:pt>
                <c:pt idx="44">
                  <c:v>42429</c:v>
                </c:pt>
                <c:pt idx="45">
                  <c:v>42460</c:v>
                </c:pt>
                <c:pt idx="46">
                  <c:v>42490</c:v>
                </c:pt>
                <c:pt idx="47">
                  <c:v>42521</c:v>
                </c:pt>
                <c:pt idx="48">
                  <c:v>42551</c:v>
                </c:pt>
                <c:pt idx="49">
                  <c:v>42582</c:v>
                </c:pt>
                <c:pt idx="50">
                  <c:v>42613</c:v>
                </c:pt>
                <c:pt idx="51">
                  <c:v>42643</c:v>
                </c:pt>
                <c:pt idx="52">
                  <c:v>42674</c:v>
                </c:pt>
                <c:pt idx="53">
                  <c:v>42704</c:v>
                </c:pt>
                <c:pt idx="54">
                  <c:v>42735</c:v>
                </c:pt>
                <c:pt idx="55">
                  <c:v>42794</c:v>
                </c:pt>
                <c:pt idx="56">
                  <c:v>42825</c:v>
                </c:pt>
                <c:pt idx="57">
                  <c:v>42855</c:v>
                </c:pt>
                <c:pt idx="58">
                  <c:v>42886</c:v>
                </c:pt>
                <c:pt idx="59">
                  <c:v>42916</c:v>
                </c:pt>
                <c:pt idx="60">
                  <c:v>42947</c:v>
                </c:pt>
                <c:pt idx="61">
                  <c:v>42978</c:v>
                </c:pt>
                <c:pt idx="62">
                  <c:v>43008</c:v>
                </c:pt>
                <c:pt idx="63">
                  <c:v>43039</c:v>
                </c:pt>
                <c:pt idx="64">
                  <c:v>43069</c:v>
                </c:pt>
                <c:pt idx="65">
                  <c:v>43100</c:v>
                </c:pt>
                <c:pt idx="66">
                  <c:v>43159</c:v>
                </c:pt>
                <c:pt idx="67">
                  <c:v>43190</c:v>
                </c:pt>
                <c:pt idx="68">
                  <c:v>43220</c:v>
                </c:pt>
                <c:pt idx="69">
                  <c:v>43251</c:v>
                </c:pt>
                <c:pt idx="70">
                  <c:v>43281</c:v>
                </c:pt>
                <c:pt idx="71">
                  <c:v>43312</c:v>
                </c:pt>
                <c:pt idx="72">
                  <c:v>43343</c:v>
                </c:pt>
                <c:pt idx="73">
                  <c:v>43373</c:v>
                </c:pt>
                <c:pt idx="74">
                  <c:v>43404</c:v>
                </c:pt>
                <c:pt idx="75">
                  <c:v>43434</c:v>
                </c:pt>
                <c:pt idx="76">
                  <c:v>43465</c:v>
                </c:pt>
                <c:pt idx="77">
                  <c:v>43524</c:v>
                </c:pt>
                <c:pt idx="78">
                  <c:v>43555</c:v>
                </c:pt>
                <c:pt idx="79">
                  <c:v>43585</c:v>
                </c:pt>
                <c:pt idx="80">
                  <c:v>43616</c:v>
                </c:pt>
                <c:pt idx="81">
                  <c:v>43646</c:v>
                </c:pt>
                <c:pt idx="82">
                  <c:v>43677</c:v>
                </c:pt>
                <c:pt idx="83">
                  <c:v>43708</c:v>
                </c:pt>
                <c:pt idx="84">
                  <c:v>43738</c:v>
                </c:pt>
                <c:pt idx="85">
                  <c:v>43769</c:v>
                </c:pt>
                <c:pt idx="86">
                  <c:v>43799</c:v>
                </c:pt>
                <c:pt idx="87">
                  <c:v>43830</c:v>
                </c:pt>
                <c:pt idx="88">
                  <c:v>43890</c:v>
                </c:pt>
                <c:pt idx="89">
                  <c:v>43921</c:v>
                </c:pt>
                <c:pt idx="90">
                  <c:v>43951</c:v>
                </c:pt>
                <c:pt idx="91">
                  <c:v>43982</c:v>
                </c:pt>
                <c:pt idx="92">
                  <c:v>44012</c:v>
                </c:pt>
                <c:pt idx="93">
                  <c:v>44043</c:v>
                </c:pt>
                <c:pt idx="94">
                  <c:v>44074</c:v>
                </c:pt>
                <c:pt idx="95">
                  <c:v>44104</c:v>
                </c:pt>
                <c:pt idx="96">
                  <c:v>44135</c:v>
                </c:pt>
                <c:pt idx="97">
                  <c:v>44165</c:v>
                </c:pt>
                <c:pt idx="98">
                  <c:v>44196</c:v>
                </c:pt>
                <c:pt idx="99">
                  <c:v>44255</c:v>
                </c:pt>
                <c:pt idx="100">
                  <c:v>44286</c:v>
                </c:pt>
                <c:pt idx="101">
                  <c:v>44316</c:v>
                </c:pt>
                <c:pt idx="102">
                  <c:v>44347</c:v>
                </c:pt>
                <c:pt idx="103">
                  <c:v>44377</c:v>
                </c:pt>
                <c:pt idx="104">
                  <c:v>44408</c:v>
                </c:pt>
                <c:pt idx="105">
                  <c:v>44439</c:v>
                </c:pt>
                <c:pt idx="106">
                  <c:v>44469</c:v>
                </c:pt>
                <c:pt idx="107">
                  <c:v>44500</c:v>
                </c:pt>
                <c:pt idx="108">
                  <c:v>44530</c:v>
                </c:pt>
                <c:pt idx="109">
                  <c:v>44561</c:v>
                </c:pt>
                <c:pt idx="110">
                  <c:v>44620</c:v>
                </c:pt>
                <c:pt idx="111">
                  <c:v>44651</c:v>
                </c:pt>
                <c:pt idx="112">
                  <c:v>44681</c:v>
                </c:pt>
                <c:pt idx="113">
                  <c:v>44712</c:v>
                </c:pt>
                <c:pt idx="114">
                  <c:v>44742</c:v>
                </c:pt>
              </c:numCache>
            </c:numRef>
          </c:cat>
          <c:val>
            <c:numRef>
              <c:f>固定资产投资完成额_制造业_汽车制造业_累计同比!$T$2:$T$116</c:f>
              <c:numCache>
                <c:formatCode>#,##0.00</c:formatCode>
                <c:ptCount val="115"/>
                <c:pt idx="0">
                  <c:v>19.052099999999999</c:v>
                </c:pt>
                <c:pt idx="1">
                  <c:v>19.047699999999999</c:v>
                </c:pt>
                <c:pt idx="2">
                  <c:v>19.366099999999999</c:v>
                </c:pt>
                <c:pt idx="3">
                  <c:v>19.703800000000001</c:v>
                </c:pt>
                <c:pt idx="4">
                  <c:v>18.605399999999999</c:v>
                </c:pt>
                <c:pt idx="5">
                  <c:v>18.476800000000001</c:v>
                </c:pt>
                <c:pt idx="6">
                  <c:v>17.811199999999999</c:v>
                </c:pt>
                <c:pt idx="7">
                  <c:v>17.914300000000001</c:v>
                </c:pt>
                <c:pt idx="8">
                  <c:v>17.984500000000001</c:v>
                </c:pt>
                <c:pt idx="9">
                  <c:v>16.862200000000001</c:v>
                </c:pt>
                <c:pt idx="10">
                  <c:v>17.936299999999999</c:v>
                </c:pt>
                <c:pt idx="11">
                  <c:v>22.6</c:v>
                </c:pt>
                <c:pt idx="12">
                  <c:v>16.600000000000001</c:v>
                </c:pt>
                <c:pt idx="13">
                  <c:v>16.2</c:v>
                </c:pt>
                <c:pt idx="14">
                  <c:v>15.4</c:v>
                </c:pt>
                <c:pt idx="15">
                  <c:v>13.513999999999999</c:v>
                </c:pt>
                <c:pt idx="16">
                  <c:v>13.1328</c:v>
                </c:pt>
                <c:pt idx="17">
                  <c:v>13.6</c:v>
                </c:pt>
                <c:pt idx="18">
                  <c:v>14.5694</c:v>
                </c:pt>
                <c:pt idx="19">
                  <c:v>14.493399999999999</c:v>
                </c:pt>
                <c:pt idx="20">
                  <c:v>14.3733</c:v>
                </c:pt>
                <c:pt idx="21">
                  <c:v>14.809100000000001</c:v>
                </c:pt>
                <c:pt idx="22">
                  <c:v>11.440200000000001</c:v>
                </c:pt>
                <c:pt idx="23">
                  <c:v>15.4</c:v>
                </c:pt>
                <c:pt idx="24">
                  <c:v>14.6</c:v>
                </c:pt>
                <c:pt idx="25">
                  <c:v>13.6</c:v>
                </c:pt>
                <c:pt idx="26">
                  <c:v>14.7</c:v>
                </c:pt>
                <c:pt idx="27">
                  <c:v>15.2</c:v>
                </c:pt>
                <c:pt idx="28">
                  <c:v>14.2</c:v>
                </c:pt>
                <c:pt idx="29">
                  <c:v>13.7</c:v>
                </c:pt>
                <c:pt idx="30">
                  <c:v>14.3</c:v>
                </c:pt>
                <c:pt idx="31">
                  <c:v>14.3</c:v>
                </c:pt>
                <c:pt idx="32">
                  <c:v>15.6</c:v>
                </c:pt>
                <c:pt idx="33">
                  <c:v>15.6</c:v>
                </c:pt>
                <c:pt idx="34">
                  <c:v>14.2</c:v>
                </c:pt>
                <c:pt idx="35">
                  <c:v>9.9</c:v>
                </c:pt>
                <c:pt idx="36">
                  <c:v>10</c:v>
                </c:pt>
                <c:pt idx="37">
                  <c:v>9.6999999999999993</c:v>
                </c:pt>
                <c:pt idx="38">
                  <c:v>8.1999999999999993</c:v>
                </c:pt>
                <c:pt idx="39">
                  <c:v>7.7114000000000003</c:v>
                </c:pt>
                <c:pt idx="40">
                  <c:v>6.5106000000000002</c:v>
                </c:pt>
                <c:pt idx="41">
                  <c:v>6.8734999999999999</c:v>
                </c:pt>
                <c:pt idx="42">
                  <c:v>6.8348000000000004</c:v>
                </c:pt>
                <c:pt idx="43">
                  <c:v>6.1</c:v>
                </c:pt>
                <c:pt idx="44">
                  <c:v>3.7</c:v>
                </c:pt>
                <c:pt idx="45">
                  <c:v>0.8</c:v>
                </c:pt>
                <c:pt idx="46">
                  <c:v>1.8</c:v>
                </c:pt>
                <c:pt idx="47">
                  <c:v>-0.5</c:v>
                </c:pt>
                <c:pt idx="48">
                  <c:v>-2</c:v>
                </c:pt>
                <c:pt idx="49">
                  <c:v>-1.5</c:v>
                </c:pt>
                <c:pt idx="50">
                  <c:v>-1.7</c:v>
                </c:pt>
                <c:pt idx="51">
                  <c:v>-0.5</c:v>
                </c:pt>
                <c:pt idx="52">
                  <c:v>-0.6</c:v>
                </c:pt>
                <c:pt idx="53">
                  <c:v>-0.4</c:v>
                </c:pt>
                <c:pt idx="54">
                  <c:v>0.7</c:v>
                </c:pt>
                <c:pt idx="55">
                  <c:v>-2.7</c:v>
                </c:pt>
                <c:pt idx="56">
                  <c:v>0.1</c:v>
                </c:pt>
                <c:pt idx="57">
                  <c:v>-1.1000000000000001</c:v>
                </c:pt>
                <c:pt idx="58">
                  <c:v>0</c:v>
                </c:pt>
                <c:pt idx="59">
                  <c:v>1.3</c:v>
                </c:pt>
                <c:pt idx="60">
                  <c:v>1</c:v>
                </c:pt>
                <c:pt idx="61">
                  <c:v>1.5</c:v>
                </c:pt>
                <c:pt idx="62">
                  <c:v>1.1000000000000001</c:v>
                </c:pt>
                <c:pt idx="63">
                  <c:v>1.1000000000000001</c:v>
                </c:pt>
                <c:pt idx="64">
                  <c:v>1.6</c:v>
                </c:pt>
                <c:pt idx="65">
                  <c:v>1.6</c:v>
                </c:pt>
                <c:pt idx="66">
                  <c:v>9.5764999999999993</c:v>
                </c:pt>
                <c:pt idx="67">
                  <c:v>10.3</c:v>
                </c:pt>
                <c:pt idx="68">
                  <c:v>10.8</c:v>
                </c:pt>
                <c:pt idx="69">
                  <c:v>11.3</c:v>
                </c:pt>
                <c:pt idx="70">
                  <c:v>15.9</c:v>
                </c:pt>
                <c:pt idx="71">
                  <c:v>17.5</c:v>
                </c:pt>
                <c:pt idx="72">
                  <c:v>18.600000000000001</c:v>
                </c:pt>
                <c:pt idx="73">
                  <c:v>20.7</c:v>
                </c:pt>
                <c:pt idx="74">
                  <c:v>19.399999999999999</c:v>
                </c:pt>
                <c:pt idx="75">
                  <c:v>20.3</c:v>
                </c:pt>
                <c:pt idx="76">
                  <c:v>19.7</c:v>
                </c:pt>
                <c:pt idx="77">
                  <c:v>13.6</c:v>
                </c:pt>
                <c:pt idx="78">
                  <c:v>12.3</c:v>
                </c:pt>
                <c:pt idx="79">
                  <c:v>9.3000000000000007</c:v>
                </c:pt>
                <c:pt idx="80">
                  <c:v>10.7</c:v>
                </c:pt>
                <c:pt idx="81">
                  <c:v>9.3000000000000007</c:v>
                </c:pt>
                <c:pt idx="82">
                  <c:v>9</c:v>
                </c:pt>
                <c:pt idx="83">
                  <c:v>7.8</c:v>
                </c:pt>
                <c:pt idx="84">
                  <c:v>7.1</c:v>
                </c:pt>
                <c:pt idx="85">
                  <c:v>7</c:v>
                </c:pt>
                <c:pt idx="86">
                  <c:v>6.7</c:v>
                </c:pt>
                <c:pt idx="87">
                  <c:v>6.8</c:v>
                </c:pt>
                <c:pt idx="88">
                  <c:v>-33.6</c:v>
                </c:pt>
                <c:pt idx="89">
                  <c:v>-24.2</c:v>
                </c:pt>
                <c:pt idx="90">
                  <c:v>-17.5</c:v>
                </c:pt>
                <c:pt idx="91">
                  <c:v>-13.2</c:v>
                </c:pt>
                <c:pt idx="92">
                  <c:v>-10.4</c:v>
                </c:pt>
                <c:pt idx="93">
                  <c:v>-8.9</c:v>
                </c:pt>
                <c:pt idx="94">
                  <c:v>-7.7</c:v>
                </c:pt>
                <c:pt idx="95">
                  <c:v>-6.9</c:v>
                </c:pt>
                <c:pt idx="96">
                  <c:v>-5.5</c:v>
                </c:pt>
                <c:pt idx="97">
                  <c:v>-4.2</c:v>
                </c:pt>
                <c:pt idx="98">
                  <c:v>-3</c:v>
                </c:pt>
                <c:pt idx="99">
                  <c:v>44.6</c:v>
                </c:pt>
                <c:pt idx="100">
                  <c:v>29.6</c:v>
                </c:pt>
                <c:pt idx="101">
                  <c:v>23.5</c:v>
                </c:pt>
                <c:pt idx="102">
                  <c:v>18.2</c:v>
                </c:pt>
                <c:pt idx="103">
                  <c:v>16.3</c:v>
                </c:pt>
                <c:pt idx="104">
                  <c:v>14.7</c:v>
                </c:pt>
                <c:pt idx="105">
                  <c:v>13.9</c:v>
                </c:pt>
                <c:pt idx="106">
                  <c:v>14</c:v>
                </c:pt>
                <c:pt idx="107">
                  <c:v>13.9</c:v>
                </c:pt>
                <c:pt idx="108">
                  <c:v>13.8</c:v>
                </c:pt>
                <c:pt idx="109">
                  <c:v>14.1</c:v>
                </c:pt>
                <c:pt idx="110">
                  <c:v>22.7</c:v>
                </c:pt>
                <c:pt idx="111">
                  <c:v>17.3</c:v>
                </c:pt>
                <c:pt idx="112">
                  <c:v>13.7</c:v>
                </c:pt>
                <c:pt idx="113">
                  <c:v>12.1</c:v>
                </c:pt>
                <c:pt idx="114">
                  <c:v>11.8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2-AD44-459F-85A5-430F71CD8E1C}"/>
            </c:ext>
          </c:extLst>
        </c:ser>
        <c:ser>
          <c:idx val="19"/>
          <c:order val="19"/>
          <c:tx>
            <c:strRef>
              <c:f>固定资产投资完成额_制造业_汽车制造业_累计同比!$U$1</c:f>
              <c:strCache>
                <c:ptCount val="1"/>
                <c:pt idx="0">
                  <c:v>酒、饮料和精制茶制造业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固定资产投资完成额_制造业_汽车制造业_累计同比!$A$2:$A$116</c:f>
              <c:numCache>
                <c:formatCode>yyyy\-mm;@</c:formatCode>
                <c:ptCount val="115"/>
                <c:pt idx="0">
                  <c:v>40968</c:v>
                </c:pt>
                <c:pt idx="1">
                  <c:v>40999</c:v>
                </c:pt>
                <c:pt idx="2">
                  <c:v>41029</c:v>
                </c:pt>
                <c:pt idx="3">
                  <c:v>41060</c:v>
                </c:pt>
                <c:pt idx="4">
                  <c:v>41090</c:v>
                </c:pt>
                <c:pt idx="5">
                  <c:v>41121</c:v>
                </c:pt>
                <c:pt idx="6">
                  <c:v>41152</c:v>
                </c:pt>
                <c:pt idx="7">
                  <c:v>41182</c:v>
                </c:pt>
                <c:pt idx="8">
                  <c:v>41213</c:v>
                </c:pt>
                <c:pt idx="9">
                  <c:v>41243</c:v>
                </c:pt>
                <c:pt idx="10">
                  <c:v>41274</c:v>
                </c:pt>
                <c:pt idx="11">
                  <c:v>41333</c:v>
                </c:pt>
                <c:pt idx="12">
                  <c:v>41364</c:v>
                </c:pt>
                <c:pt idx="13">
                  <c:v>41394</c:v>
                </c:pt>
                <c:pt idx="14">
                  <c:v>41425</c:v>
                </c:pt>
                <c:pt idx="15">
                  <c:v>41455</c:v>
                </c:pt>
                <c:pt idx="16">
                  <c:v>41486</c:v>
                </c:pt>
                <c:pt idx="17">
                  <c:v>41517</c:v>
                </c:pt>
                <c:pt idx="18">
                  <c:v>41547</c:v>
                </c:pt>
                <c:pt idx="19">
                  <c:v>41578</c:v>
                </c:pt>
                <c:pt idx="20">
                  <c:v>41608</c:v>
                </c:pt>
                <c:pt idx="21">
                  <c:v>41639</c:v>
                </c:pt>
                <c:pt idx="22">
                  <c:v>41698</c:v>
                </c:pt>
                <c:pt idx="23">
                  <c:v>41729</c:v>
                </c:pt>
                <c:pt idx="24">
                  <c:v>41759</c:v>
                </c:pt>
                <c:pt idx="25">
                  <c:v>41790</c:v>
                </c:pt>
                <c:pt idx="26">
                  <c:v>41820</c:v>
                </c:pt>
                <c:pt idx="27">
                  <c:v>41851</c:v>
                </c:pt>
                <c:pt idx="28">
                  <c:v>41882</c:v>
                </c:pt>
                <c:pt idx="29">
                  <c:v>41912</c:v>
                </c:pt>
                <c:pt idx="30">
                  <c:v>41943</c:v>
                </c:pt>
                <c:pt idx="31">
                  <c:v>41973</c:v>
                </c:pt>
                <c:pt idx="32">
                  <c:v>42004</c:v>
                </c:pt>
                <c:pt idx="33">
                  <c:v>42063</c:v>
                </c:pt>
                <c:pt idx="34">
                  <c:v>42094</c:v>
                </c:pt>
                <c:pt idx="35">
                  <c:v>42124</c:v>
                </c:pt>
                <c:pt idx="36">
                  <c:v>42155</c:v>
                </c:pt>
                <c:pt idx="37">
                  <c:v>42185</c:v>
                </c:pt>
                <c:pt idx="38">
                  <c:v>42216</c:v>
                </c:pt>
                <c:pt idx="39">
                  <c:v>42247</c:v>
                </c:pt>
                <c:pt idx="40">
                  <c:v>42277</c:v>
                </c:pt>
                <c:pt idx="41">
                  <c:v>42308</c:v>
                </c:pt>
                <c:pt idx="42">
                  <c:v>42338</c:v>
                </c:pt>
                <c:pt idx="43">
                  <c:v>42369</c:v>
                </c:pt>
                <c:pt idx="44">
                  <c:v>42429</c:v>
                </c:pt>
                <c:pt idx="45">
                  <c:v>42460</c:v>
                </c:pt>
                <c:pt idx="46">
                  <c:v>42490</c:v>
                </c:pt>
                <c:pt idx="47">
                  <c:v>42521</c:v>
                </c:pt>
                <c:pt idx="48">
                  <c:v>42551</c:v>
                </c:pt>
                <c:pt idx="49">
                  <c:v>42582</c:v>
                </c:pt>
                <c:pt idx="50">
                  <c:v>42613</c:v>
                </c:pt>
                <c:pt idx="51">
                  <c:v>42643</c:v>
                </c:pt>
                <c:pt idx="52">
                  <c:v>42674</c:v>
                </c:pt>
                <c:pt idx="53">
                  <c:v>42704</c:v>
                </c:pt>
                <c:pt idx="54">
                  <c:v>42735</c:v>
                </c:pt>
                <c:pt idx="55">
                  <c:v>42794</c:v>
                </c:pt>
                <c:pt idx="56">
                  <c:v>42825</c:v>
                </c:pt>
                <c:pt idx="57">
                  <c:v>42855</c:v>
                </c:pt>
                <c:pt idx="58">
                  <c:v>42886</c:v>
                </c:pt>
                <c:pt idx="59">
                  <c:v>42916</c:v>
                </c:pt>
                <c:pt idx="60">
                  <c:v>42947</c:v>
                </c:pt>
                <c:pt idx="61">
                  <c:v>42978</c:v>
                </c:pt>
                <c:pt idx="62">
                  <c:v>43008</c:v>
                </c:pt>
                <c:pt idx="63">
                  <c:v>43039</c:v>
                </c:pt>
                <c:pt idx="64">
                  <c:v>43069</c:v>
                </c:pt>
                <c:pt idx="65">
                  <c:v>43100</c:v>
                </c:pt>
                <c:pt idx="66">
                  <c:v>43159</c:v>
                </c:pt>
                <c:pt idx="67">
                  <c:v>43190</c:v>
                </c:pt>
                <c:pt idx="68">
                  <c:v>43220</c:v>
                </c:pt>
                <c:pt idx="69">
                  <c:v>43251</c:v>
                </c:pt>
                <c:pt idx="70">
                  <c:v>43281</c:v>
                </c:pt>
                <c:pt idx="71">
                  <c:v>43312</c:v>
                </c:pt>
                <c:pt idx="72">
                  <c:v>43343</c:v>
                </c:pt>
                <c:pt idx="73">
                  <c:v>43373</c:v>
                </c:pt>
                <c:pt idx="74">
                  <c:v>43404</c:v>
                </c:pt>
                <c:pt idx="75">
                  <c:v>43434</c:v>
                </c:pt>
                <c:pt idx="76">
                  <c:v>43465</c:v>
                </c:pt>
                <c:pt idx="77">
                  <c:v>43524</c:v>
                </c:pt>
                <c:pt idx="78">
                  <c:v>43555</c:v>
                </c:pt>
                <c:pt idx="79">
                  <c:v>43585</c:v>
                </c:pt>
                <c:pt idx="80">
                  <c:v>43616</c:v>
                </c:pt>
                <c:pt idx="81">
                  <c:v>43646</c:v>
                </c:pt>
                <c:pt idx="82">
                  <c:v>43677</c:v>
                </c:pt>
                <c:pt idx="83">
                  <c:v>43708</c:v>
                </c:pt>
                <c:pt idx="84">
                  <c:v>43738</c:v>
                </c:pt>
                <c:pt idx="85">
                  <c:v>43769</c:v>
                </c:pt>
                <c:pt idx="86">
                  <c:v>43799</c:v>
                </c:pt>
                <c:pt idx="87">
                  <c:v>43830</c:v>
                </c:pt>
                <c:pt idx="88">
                  <c:v>43890</c:v>
                </c:pt>
                <c:pt idx="89">
                  <c:v>43921</c:v>
                </c:pt>
                <c:pt idx="90">
                  <c:v>43951</c:v>
                </c:pt>
                <c:pt idx="91">
                  <c:v>43982</c:v>
                </c:pt>
                <c:pt idx="92">
                  <c:v>44012</c:v>
                </c:pt>
                <c:pt idx="93">
                  <c:v>44043</c:v>
                </c:pt>
                <c:pt idx="94">
                  <c:v>44074</c:v>
                </c:pt>
                <c:pt idx="95">
                  <c:v>44104</c:v>
                </c:pt>
                <c:pt idx="96">
                  <c:v>44135</c:v>
                </c:pt>
                <c:pt idx="97">
                  <c:v>44165</c:v>
                </c:pt>
                <c:pt idx="98">
                  <c:v>44196</c:v>
                </c:pt>
                <c:pt idx="99">
                  <c:v>44255</c:v>
                </c:pt>
                <c:pt idx="100">
                  <c:v>44286</c:v>
                </c:pt>
                <c:pt idx="101">
                  <c:v>44316</c:v>
                </c:pt>
                <c:pt idx="102">
                  <c:v>44347</c:v>
                </c:pt>
                <c:pt idx="103">
                  <c:v>44377</c:v>
                </c:pt>
                <c:pt idx="104">
                  <c:v>44408</c:v>
                </c:pt>
                <c:pt idx="105">
                  <c:v>44439</c:v>
                </c:pt>
                <c:pt idx="106">
                  <c:v>44469</c:v>
                </c:pt>
                <c:pt idx="107">
                  <c:v>44500</c:v>
                </c:pt>
                <c:pt idx="108">
                  <c:v>44530</c:v>
                </c:pt>
                <c:pt idx="109">
                  <c:v>44561</c:v>
                </c:pt>
                <c:pt idx="110">
                  <c:v>44620</c:v>
                </c:pt>
                <c:pt idx="111">
                  <c:v>44651</c:v>
                </c:pt>
                <c:pt idx="112">
                  <c:v>44681</c:v>
                </c:pt>
                <c:pt idx="113">
                  <c:v>44712</c:v>
                </c:pt>
                <c:pt idx="114">
                  <c:v>44742</c:v>
                </c:pt>
              </c:numCache>
            </c:numRef>
          </c:cat>
          <c:val>
            <c:numRef>
              <c:f>固定资产投资完成额_制造业_汽车制造业_累计同比!$U$2:$U$116</c:f>
              <c:numCache>
                <c:formatCode>#,##0.00</c:formatCode>
                <c:ptCount val="115"/>
                <c:pt idx="0">
                  <c:v>23.244700000000002</c:v>
                </c:pt>
                <c:pt idx="1">
                  <c:v>24.075199999999999</c:v>
                </c:pt>
                <c:pt idx="2">
                  <c:v>26.220199999999998</c:v>
                </c:pt>
                <c:pt idx="3">
                  <c:v>28.081800000000001</c:v>
                </c:pt>
                <c:pt idx="4">
                  <c:v>33.0655</c:v>
                </c:pt>
                <c:pt idx="5">
                  <c:v>34.824199999999998</c:v>
                </c:pt>
                <c:pt idx="6">
                  <c:v>35.369399999999999</c:v>
                </c:pt>
                <c:pt idx="7">
                  <c:v>36.531199999999998</c:v>
                </c:pt>
                <c:pt idx="8">
                  <c:v>35.133200000000002</c:v>
                </c:pt>
                <c:pt idx="9">
                  <c:v>34.296500000000002</c:v>
                </c:pt>
                <c:pt idx="10">
                  <c:v>36.220799999999997</c:v>
                </c:pt>
                <c:pt idx="11">
                  <c:v>49</c:v>
                </c:pt>
                <c:pt idx="12">
                  <c:v>41</c:v>
                </c:pt>
                <c:pt idx="13">
                  <c:v>39.700000000000003</c:v>
                </c:pt>
                <c:pt idx="14">
                  <c:v>39.5</c:v>
                </c:pt>
                <c:pt idx="15">
                  <c:v>38.560499999999998</c:v>
                </c:pt>
                <c:pt idx="16">
                  <c:v>36.354399999999998</c:v>
                </c:pt>
                <c:pt idx="17">
                  <c:v>36.200000000000003</c:v>
                </c:pt>
                <c:pt idx="18">
                  <c:v>35.4405</c:v>
                </c:pt>
                <c:pt idx="19">
                  <c:v>34.633299999999998</c:v>
                </c:pt>
                <c:pt idx="20">
                  <c:v>35.403500000000001</c:v>
                </c:pt>
                <c:pt idx="21">
                  <c:v>30.43</c:v>
                </c:pt>
                <c:pt idx="22">
                  <c:v>16.995799999999999</c:v>
                </c:pt>
                <c:pt idx="23">
                  <c:v>27.7</c:v>
                </c:pt>
                <c:pt idx="24">
                  <c:v>24.6</c:v>
                </c:pt>
                <c:pt idx="25">
                  <c:v>22.8</c:v>
                </c:pt>
                <c:pt idx="26">
                  <c:v>21.2</c:v>
                </c:pt>
                <c:pt idx="27">
                  <c:v>19</c:v>
                </c:pt>
                <c:pt idx="28">
                  <c:v>17.399999999999999</c:v>
                </c:pt>
                <c:pt idx="29">
                  <c:v>16.3</c:v>
                </c:pt>
                <c:pt idx="30">
                  <c:v>16.8</c:v>
                </c:pt>
                <c:pt idx="31">
                  <c:v>15.7</c:v>
                </c:pt>
                <c:pt idx="32">
                  <c:v>16.899999999999999</c:v>
                </c:pt>
                <c:pt idx="33">
                  <c:v>6.1</c:v>
                </c:pt>
                <c:pt idx="34">
                  <c:v>-0.1</c:v>
                </c:pt>
                <c:pt idx="35">
                  <c:v>1.7</c:v>
                </c:pt>
                <c:pt idx="36">
                  <c:v>2.6</c:v>
                </c:pt>
                <c:pt idx="37">
                  <c:v>1.9</c:v>
                </c:pt>
                <c:pt idx="38">
                  <c:v>3.3</c:v>
                </c:pt>
                <c:pt idx="39">
                  <c:v>2.3170000000000002</c:v>
                </c:pt>
                <c:pt idx="40">
                  <c:v>3.246</c:v>
                </c:pt>
                <c:pt idx="41">
                  <c:v>3.6551999999999998</c:v>
                </c:pt>
                <c:pt idx="42">
                  <c:v>3.9750000000000001</c:v>
                </c:pt>
                <c:pt idx="43">
                  <c:v>4.4000000000000004</c:v>
                </c:pt>
                <c:pt idx="44">
                  <c:v>7.1</c:v>
                </c:pt>
                <c:pt idx="45">
                  <c:v>8.3000000000000007</c:v>
                </c:pt>
                <c:pt idx="46">
                  <c:v>4.3</c:v>
                </c:pt>
                <c:pt idx="47">
                  <c:v>0.9</c:v>
                </c:pt>
                <c:pt idx="48">
                  <c:v>1.1000000000000001</c:v>
                </c:pt>
                <c:pt idx="49">
                  <c:v>0.3</c:v>
                </c:pt>
                <c:pt idx="50">
                  <c:v>-0.5</c:v>
                </c:pt>
                <c:pt idx="51">
                  <c:v>0.6</c:v>
                </c:pt>
                <c:pt idx="52">
                  <c:v>0.6</c:v>
                </c:pt>
                <c:pt idx="53">
                  <c:v>0.9</c:v>
                </c:pt>
                <c:pt idx="54">
                  <c:v>0.4</c:v>
                </c:pt>
                <c:pt idx="55">
                  <c:v>-3.3</c:v>
                </c:pt>
                <c:pt idx="56">
                  <c:v>-7.5</c:v>
                </c:pt>
                <c:pt idx="57">
                  <c:v>-4.8</c:v>
                </c:pt>
                <c:pt idx="58">
                  <c:v>-4.5</c:v>
                </c:pt>
                <c:pt idx="59">
                  <c:v>-3.2</c:v>
                </c:pt>
                <c:pt idx="60">
                  <c:v>-3.9</c:v>
                </c:pt>
                <c:pt idx="61">
                  <c:v>-3.8</c:v>
                </c:pt>
                <c:pt idx="62">
                  <c:v>-4</c:v>
                </c:pt>
                <c:pt idx="63">
                  <c:v>-4.8</c:v>
                </c:pt>
                <c:pt idx="64">
                  <c:v>-5.4</c:v>
                </c:pt>
                <c:pt idx="65">
                  <c:v>-5.9</c:v>
                </c:pt>
                <c:pt idx="66">
                  <c:v>-10.6</c:v>
                </c:pt>
                <c:pt idx="67">
                  <c:v>-4.8</c:v>
                </c:pt>
                <c:pt idx="68">
                  <c:v>-7.8</c:v>
                </c:pt>
                <c:pt idx="69">
                  <c:v>-6.3</c:v>
                </c:pt>
                <c:pt idx="70">
                  <c:v>-7.9</c:v>
                </c:pt>
                <c:pt idx="71">
                  <c:v>-7.8</c:v>
                </c:pt>
                <c:pt idx="72">
                  <c:v>-6.8</c:v>
                </c:pt>
                <c:pt idx="73">
                  <c:v>-6.6</c:v>
                </c:pt>
                <c:pt idx="74">
                  <c:v>-7.9</c:v>
                </c:pt>
                <c:pt idx="75">
                  <c:v>-7.5</c:v>
                </c:pt>
                <c:pt idx="76">
                  <c:v>-6.8</c:v>
                </c:pt>
                <c:pt idx="77">
                  <c:v>11</c:v>
                </c:pt>
                <c:pt idx="78">
                  <c:v>3.2</c:v>
                </c:pt>
                <c:pt idx="79">
                  <c:v>5.4</c:v>
                </c:pt>
                <c:pt idx="80">
                  <c:v>3.4</c:v>
                </c:pt>
                <c:pt idx="81">
                  <c:v>4.3</c:v>
                </c:pt>
                <c:pt idx="82">
                  <c:v>4.2</c:v>
                </c:pt>
                <c:pt idx="83">
                  <c:v>4.7</c:v>
                </c:pt>
                <c:pt idx="84">
                  <c:v>4.7</c:v>
                </c:pt>
                <c:pt idx="85">
                  <c:v>5.4</c:v>
                </c:pt>
                <c:pt idx="86">
                  <c:v>6</c:v>
                </c:pt>
                <c:pt idx="87">
                  <c:v>6.3</c:v>
                </c:pt>
                <c:pt idx="88">
                  <c:v>-39.200000000000003</c:v>
                </c:pt>
                <c:pt idx="89">
                  <c:v>-24.5</c:v>
                </c:pt>
                <c:pt idx="90">
                  <c:v>-24.6</c:v>
                </c:pt>
                <c:pt idx="91">
                  <c:v>-21.9</c:v>
                </c:pt>
                <c:pt idx="92">
                  <c:v>-19.8</c:v>
                </c:pt>
                <c:pt idx="93">
                  <c:v>-18.3</c:v>
                </c:pt>
                <c:pt idx="94">
                  <c:v>-15.3</c:v>
                </c:pt>
                <c:pt idx="95">
                  <c:v>-13.4</c:v>
                </c:pt>
                <c:pt idx="96">
                  <c:v>-11.3</c:v>
                </c:pt>
                <c:pt idx="97">
                  <c:v>-11.4</c:v>
                </c:pt>
                <c:pt idx="98">
                  <c:v>-7.8</c:v>
                </c:pt>
                <c:pt idx="99">
                  <c:v>55</c:v>
                </c:pt>
                <c:pt idx="100">
                  <c:v>29.8</c:v>
                </c:pt>
                <c:pt idx="101">
                  <c:v>28.4</c:v>
                </c:pt>
                <c:pt idx="102">
                  <c:v>25.1</c:v>
                </c:pt>
                <c:pt idx="103">
                  <c:v>24</c:v>
                </c:pt>
                <c:pt idx="104">
                  <c:v>20.2</c:v>
                </c:pt>
                <c:pt idx="105">
                  <c:v>17.600000000000001</c:v>
                </c:pt>
                <c:pt idx="106">
                  <c:v>14.9</c:v>
                </c:pt>
                <c:pt idx="107">
                  <c:v>15</c:v>
                </c:pt>
                <c:pt idx="108">
                  <c:v>17.8</c:v>
                </c:pt>
                <c:pt idx="109">
                  <c:v>16.8</c:v>
                </c:pt>
                <c:pt idx="110">
                  <c:v>43</c:v>
                </c:pt>
                <c:pt idx="111">
                  <c:v>44.6</c:v>
                </c:pt>
                <c:pt idx="112">
                  <c:v>38.9</c:v>
                </c:pt>
                <c:pt idx="113">
                  <c:v>36.4</c:v>
                </c:pt>
                <c:pt idx="114">
                  <c:v>32.4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3-AD44-459F-85A5-430F71CD8E1C}"/>
            </c:ext>
          </c:extLst>
        </c:ser>
        <c:ser>
          <c:idx val="20"/>
          <c:order val="20"/>
          <c:tx>
            <c:strRef>
              <c:f>固定资产投资完成额_制造业_汽车制造业_累计同比!$V$1</c:f>
              <c:strCache>
                <c:ptCount val="1"/>
                <c:pt idx="0">
                  <c:v>家具制造业</c:v>
                </c:pt>
              </c:strCache>
            </c:strRef>
          </c:tx>
          <c:spPr>
            <a:ln w="28575" cap="rnd">
              <a:solidFill>
                <a:schemeClr val="accent3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固定资产投资完成额_制造业_汽车制造业_累计同比!$A$2:$A$116</c:f>
              <c:numCache>
                <c:formatCode>yyyy\-mm;@</c:formatCode>
                <c:ptCount val="115"/>
                <c:pt idx="0">
                  <c:v>40968</c:v>
                </c:pt>
                <c:pt idx="1">
                  <c:v>40999</c:v>
                </c:pt>
                <c:pt idx="2">
                  <c:v>41029</c:v>
                </c:pt>
                <c:pt idx="3">
                  <c:v>41060</c:v>
                </c:pt>
                <c:pt idx="4">
                  <c:v>41090</c:v>
                </c:pt>
                <c:pt idx="5">
                  <c:v>41121</c:v>
                </c:pt>
                <c:pt idx="6">
                  <c:v>41152</c:v>
                </c:pt>
                <c:pt idx="7">
                  <c:v>41182</c:v>
                </c:pt>
                <c:pt idx="8">
                  <c:v>41213</c:v>
                </c:pt>
                <c:pt idx="9">
                  <c:v>41243</c:v>
                </c:pt>
                <c:pt idx="10">
                  <c:v>41274</c:v>
                </c:pt>
                <c:pt idx="11">
                  <c:v>41333</c:v>
                </c:pt>
                <c:pt idx="12">
                  <c:v>41364</c:v>
                </c:pt>
                <c:pt idx="13">
                  <c:v>41394</c:v>
                </c:pt>
                <c:pt idx="14">
                  <c:v>41425</c:v>
                </c:pt>
                <c:pt idx="15">
                  <c:v>41455</c:v>
                </c:pt>
                <c:pt idx="16">
                  <c:v>41486</c:v>
                </c:pt>
                <c:pt idx="17">
                  <c:v>41517</c:v>
                </c:pt>
                <c:pt idx="18">
                  <c:v>41547</c:v>
                </c:pt>
                <c:pt idx="19">
                  <c:v>41578</c:v>
                </c:pt>
                <c:pt idx="20">
                  <c:v>41608</c:v>
                </c:pt>
                <c:pt idx="21">
                  <c:v>41639</c:v>
                </c:pt>
                <c:pt idx="22">
                  <c:v>41698</c:v>
                </c:pt>
                <c:pt idx="23">
                  <c:v>41729</c:v>
                </c:pt>
                <c:pt idx="24">
                  <c:v>41759</c:v>
                </c:pt>
                <c:pt idx="25">
                  <c:v>41790</c:v>
                </c:pt>
                <c:pt idx="26">
                  <c:v>41820</c:v>
                </c:pt>
                <c:pt idx="27">
                  <c:v>41851</c:v>
                </c:pt>
                <c:pt idx="28">
                  <c:v>41882</c:v>
                </c:pt>
                <c:pt idx="29">
                  <c:v>41912</c:v>
                </c:pt>
                <c:pt idx="30">
                  <c:v>41943</c:v>
                </c:pt>
                <c:pt idx="31">
                  <c:v>41973</c:v>
                </c:pt>
                <c:pt idx="32">
                  <c:v>42004</c:v>
                </c:pt>
                <c:pt idx="33">
                  <c:v>42063</c:v>
                </c:pt>
                <c:pt idx="34">
                  <c:v>42094</c:v>
                </c:pt>
                <c:pt idx="35">
                  <c:v>42124</c:v>
                </c:pt>
                <c:pt idx="36">
                  <c:v>42155</c:v>
                </c:pt>
                <c:pt idx="37">
                  <c:v>42185</c:v>
                </c:pt>
                <c:pt idx="38">
                  <c:v>42216</c:v>
                </c:pt>
                <c:pt idx="39">
                  <c:v>42247</c:v>
                </c:pt>
                <c:pt idx="40">
                  <c:v>42277</c:v>
                </c:pt>
                <c:pt idx="41">
                  <c:v>42308</c:v>
                </c:pt>
                <c:pt idx="42">
                  <c:v>42338</c:v>
                </c:pt>
                <c:pt idx="43">
                  <c:v>42369</c:v>
                </c:pt>
                <c:pt idx="44">
                  <c:v>42429</c:v>
                </c:pt>
                <c:pt idx="45">
                  <c:v>42460</c:v>
                </c:pt>
                <c:pt idx="46">
                  <c:v>42490</c:v>
                </c:pt>
                <c:pt idx="47">
                  <c:v>42521</c:v>
                </c:pt>
                <c:pt idx="48">
                  <c:v>42551</c:v>
                </c:pt>
                <c:pt idx="49">
                  <c:v>42582</c:v>
                </c:pt>
                <c:pt idx="50">
                  <c:v>42613</c:v>
                </c:pt>
                <c:pt idx="51">
                  <c:v>42643</c:v>
                </c:pt>
                <c:pt idx="52">
                  <c:v>42674</c:v>
                </c:pt>
                <c:pt idx="53">
                  <c:v>42704</c:v>
                </c:pt>
                <c:pt idx="54">
                  <c:v>42735</c:v>
                </c:pt>
                <c:pt idx="55">
                  <c:v>42794</c:v>
                </c:pt>
                <c:pt idx="56">
                  <c:v>42825</c:v>
                </c:pt>
                <c:pt idx="57">
                  <c:v>42855</c:v>
                </c:pt>
                <c:pt idx="58">
                  <c:v>42886</c:v>
                </c:pt>
                <c:pt idx="59">
                  <c:v>42916</c:v>
                </c:pt>
                <c:pt idx="60">
                  <c:v>42947</c:v>
                </c:pt>
                <c:pt idx="61">
                  <c:v>42978</c:v>
                </c:pt>
                <c:pt idx="62">
                  <c:v>43008</c:v>
                </c:pt>
                <c:pt idx="63">
                  <c:v>43039</c:v>
                </c:pt>
                <c:pt idx="64">
                  <c:v>43069</c:v>
                </c:pt>
                <c:pt idx="65">
                  <c:v>43100</c:v>
                </c:pt>
                <c:pt idx="66">
                  <c:v>43159</c:v>
                </c:pt>
                <c:pt idx="67">
                  <c:v>43190</c:v>
                </c:pt>
                <c:pt idx="68">
                  <c:v>43220</c:v>
                </c:pt>
                <c:pt idx="69">
                  <c:v>43251</c:v>
                </c:pt>
                <c:pt idx="70">
                  <c:v>43281</c:v>
                </c:pt>
                <c:pt idx="71">
                  <c:v>43312</c:v>
                </c:pt>
                <c:pt idx="72">
                  <c:v>43343</c:v>
                </c:pt>
                <c:pt idx="73">
                  <c:v>43373</c:v>
                </c:pt>
                <c:pt idx="74">
                  <c:v>43404</c:v>
                </c:pt>
                <c:pt idx="75">
                  <c:v>43434</c:v>
                </c:pt>
                <c:pt idx="76">
                  <c:v>43465</c:v>
                </c:pt>
                <c:pt idx="77">
                  <c:v>43524</c:v>
                </c:pt>
                <c:pt idx="78">
                  <c:v>43555</c:v>
                </c:pt>
                <c:pt idx="79">
                  <c:v>43585</c:v>
                </c:pt>
                <c:pt idx="80">
                  <c:v>43616</c:v>
                </c:pt>
                <c:pt idx="81">
                  <c:v>43646</c:v>
                </c:pt>
                <c:pt idx="82">
                  <c:v>43677</c:v>
                </c:pt>
                <c:pt idx="83">
                  <c:v>43708</c:v>
                </c:pt>
                <c:pt idx="84">
                  <c:v>43738</c:v>
                </c:pt>
                <c:pt idx="85">
                  <c:v>43769</c:v>
                </c:pt>
                <c:pt idx="86">
                  <c:v>43799</c:v>
                </c:pt>
                <c:pt idx="87">
                  <c:v>43830</c:v>
                </c:pt>
                <c:pt idx="88">
                  <c:v>43890</c:v>
                </c:pt>
                <c:pt idx="89">
                  <c:v>43921</c:v>
                </c:pt>
                <c:pt idx="90">
                  <c:v>43951</c:v>
                </c:pt>
                <c:pt idx="91">
                  <c:v>43982</c:v>
                </c:pt>
                <c:pt idx="92">
                  <c:v>44012</c:v>
                </c:pt>
                <c:pt idx="93">
                  <c:v>44043</c:v>
                </c:pt>
                <c:pt idx="94">
                  <c:v>44074</c:v>
                </c:pt>
                <c:pt idx="95">
                  <c:v>44104</c:v>
                </c:pt>
                <c:pt idx="96">
                  <c:v>44135</c:v>
                </c:pt>
                <c:pt idx="97">
                  <c:v>44165</c:v>
                </c:pt>
                <c:pt idx="98">
                  <c:v>44196</c:v>
                </c:pt>
                <c:pt idx="99">
                  <c:v>44255</c:v>
                </c:pt>
                <c:pt idx="100">
                  <c:v>44286</c:v>
                </c:pt>
                <c:pt idx="101">
                  <c:v>44316</c:v>
                </c:pt>
                <c:pt idx="102">
                  <c:v>44347</c:v>
                </c:pt>
                <c:pt idx="103">
                  <c:v>44377</c:v>
                </c:pt>
                <c:pt idx="104">
                  <c:v>44408</c:v>
                </c:pt>
                <c:pt idx="105">
                  <c:v>44439</c:v>
                </c:pt>
                <c:pt idx="106">
                  <c:v>44469</c:v>
                </c:pt>
                <c:pt idx="107">
                  <c:v>44500</c:v>
                </c:pt>
                <c:pt idx="108">
                  <c:v>44530</c:v>
                </c:pt>
                <c:pt idx="109">
                  <c:v>44561</c:v>
                </c:pt>
                <c:pt idx="110">
                  <c:v>44620</c:v>
                </c:pt>
                <c:pt idx="111">
                  <c:v>44651</c:v>
                </c:pt>
                <c:pt idx="112">
                  <c:v>44681</c:v>
                </c:pt>
                <c:pt idx="113">
                  <c:v>44712</c:v>
                </c:pt>
                <c:pt idx="114">
                  <c:v>44742</c:v>
                </c:pt>
              </c:numCache>
            </c:numRef>
          </c:cat>
          <c:val>
            <c:numRef>
              <c:f>固定资产投资完成额_制造业_汽车制造业_累计同比!$V$2:$V$116</c:f>
              <c:numCache>
                <c:formatCode>#,##0.00</c:formatCode>
                <c:ptCount val="115"/>
                <c:pt idx="0">
                  <c:v>25.225999999999999</c:v>
                </c:pt>
                <c:pt idx="1">
                  <c:v>26.117000000000001</c:v>
                </c:pt>
                <c:pt idx="2">
                  <c:v>20.911000000000001</c:v>
                </c:pt>
                <c:pt idx="3">
                  <c:v>19.734000000000002</c:v>
                </c:pt>
                <c:pt idx="4">
                  <c:v>23.356999999999999</c:v>
                </c:pt>
                <c:pt idx="5">
                  <c:v>26.1877</c:v>
                </c:pt>
                <c:pt idx="6">
                  <c:v>26.579899999999999</c:v>
                </c:pt>
                <c:pt idx="7">
                  <c:v>26.5487</c:v>
                </c:pt>
                <c:pt idx="8">
                  <c:v>27.542200000000001</c:v>
                </c:pt>
                <c:pt idx="9">
                  <c:v>29.229299999999999</c:v>
                </c:pt>
                <c:pt idx="10">
                  <c:v>30.160799999999998</c:v>
                </c:pt>
                <c:pt idx="11">
                  <c:v>29.4</c:v>
                </c:pt>
                <c:pt idx="12">
                  <c:v>29.3</c:v>
                </c:pt>
                <c:pt idx="13">
                  <c:v>26.6</c:v>
                </c:pt>
                <c:pt idx="14">
                  <c:v>27.5</c:v>
                </c:pt>
                <c:pt idx="15">
                  <c:v>26.617599999999999</c:v>
                </c:pt>
                <c:pt idx="16">
                  <c:v>26.6282</c:v>
                </c:pt>
                <c:pt idx="17">
                  <c:v>25.9</c:v>
                </c:pt>
                <c:pt idx="18">
                  <c:v>25.420400000000001</c:v>
                </c:pt>
                <c:pt idx="19">
                  <c:v>26.218699999999998</c:v>
                </c:pt>
                <c:pt idx="20">
                  <c:v>24.220800000000001</c:v>
                </c:pt>
                <c:pt idx="21">
                  <c:v>27.2059</c:v>
                </c:pt>
                <c:pt idx="22">
                  <c:v>29.147400000000001</c:v>
                </c:pt>
                <c:pt idx="23">
                  <c:v>30.3</c:v>
                </c:pt>
                <c:pt idx="24">
                  <c:v>29.8</c:v>
                </c:pt>
                <c:pt idx="25">
                  <c:v>27.3</c:v>
                </c:pt>
                <c:pt idx="26">
                  <c:v>28.6</c:v>
                </c:pt>
                <c:pt idx="27">
                  <c:v>27.9</c:v>
                </c:pt>
                <c:pt idx="28">
                  <c:v>27.5</c:v>
                </c:pt>
                <c:pt idx="29">
                  <c:v>29.1</c:v>
                </c:pt>
                <c:pt idx="30">
                  <c:v>28.3</c:v>
                </c:pt>
                <c:pt idx="31">
                  <c:v>29</c:v>
                </c:pt>
                <c:pt idx="32">
                  <c:v>27.1</c:v>
                </c:pt>
                <c:pt idx="33">
                  <c:v>14.5</c:v>
                </c:pt>
                <c:pt idx="34">
                  <c:v>20.8</c:v>
                </c:pt>
                <c:pt idx="35">
                  <c:v>24.5</c:v>
                </c:pt>
                <c:pt idx="36">
                  <c:v>22.6</c:v>
                </c:pt>
                <c:pt idx="37">
                  <c:v>19.100000000000001</c:v>
                </c:pt>
                <c:pt idx="38">
                  <c:v>19.2</c:v>
                </c:pt>
                <c:pt idx="39">
                  <c:v>19.148399999999999</c:v>
                </c:pt>
                <c:pt idx="40">
                  <c:v>18.840299999999999</c:v>
                </c:pt>
                <c:pt idx="41">
                  <c:v>17.921299999999999</c:v>
                </c:pt>
                <c:pt idx="42">
                  <c:v>18.174800000000001</c:v>
                </c:pt>
                <c:pt idx="43">
                  <c:v>17.7</c:v>
                </c:pt>
                <c:pt idx="44">
                  <c:v>11.8</c:v>
                </c:pt>
                <c:pt idx="45">
                  <c:v>8.6</c:v>
                </c:pt>
                <c:pt idx="46">
                  <c:v>4.3</c:v>
                </c:pt>
                <c:pt idx="47">
                  <c:v>4.4000000000000004</c:v>
                </c:pt>
                <c:pt idx="48">
                  <c:v>6.3</c:v>
                </c:pt>
                <c:pt idx="49">
                  <c:v>4.8</c:v>
                </c:pt>
                <c:pt idx="50">
                  <c:v>4.9000000000000004</c:v>
                </c:pt>
                <c:pt idx="51">
                  <c:v>5.5</c:v>
                </c:pt>
                <c:pt idx="52">
                  <c:v>6.7</c:v>
                </c:pt>
                <c:pt idx="53">
                  <c:v>6.9</c:v>
                </c:pt>
                <c:pt idx="54">
                  <c:v>6.4</c:v>
                </c:pt>
                <c:pt idx="55">
                  <c:v>9.5</c:v>
                </c:pt>
                <c:pt idx="56">
                  <c:v>15</c:v>
                </c:pt>
                <c:pt idx="57">
                  <c:v>17.600000000000001</c:v>
                </c:pt>
                <c:pt idx="58">
                  <c:v>19.7</c:v>
                </c:pt>
                <c:pt idx="59">
                  <c:v>18.100000000000001</c:v>
                </c:pt>
                <c:pt idx="60">
                  <c:v>17.100000000000001</c:v>
                </c:pt>
                <c:pt idx="61">
                  <c:v>17.7</c:v>
                </c:pt>
                <c:pt idx="62">
                  <c:v>18.8</c:v>
                </c:pt>
                <c:pt idx="63">
                  <c:v>19.899999999999999</c:v>
                </c:pt>
                <c:pt idx="64">
                  <c:v>22.7</c:v>
                </c:pt>
                <c:pt idx="65">
                  <c:v>23.1</c:v>
                </c:pt>
                <c:pt idx="66">
                  <c:v>30.7</c:v>
                </c:pt>
                <c:pt idx="67">
                  <c:v>20</c:v>
                </c:pt>
                <c:pt idx="68">
                  <c:v>17.399999999999999</c:v>
                </c:pt>
                <c:pt idx="69">
                  <c:v>19.600000000000001</c:v>
                </c:pt>
                <c:pt idx="70">
                  <c:v>24.4</c:v>
                </c:pt>
                <c:pt idx="71">
                  <c:v>31.1</c:v>
                </c:pt>
                <c:pt idx="72">
                  <c:v>30.6</c:v>
                </c:pt>
                <c:pt idx="73">
                  <c:v>27.1</c:v>
                </c:pt>
                <c:pt idx="74">
                  <c:v>23.5</c:v>
                </c:pt>
                <c:pt idx="75">
                  <c:v>22.7</c:v>
                </c:pt>
                <c:pt idx="76">
                  <c:v>23.2</c:v>
                </c:pt>
                <c:pt idx="77">
                  <c:v>5.8</c:v>
                </c:pt>
                <c:pt idx="78">
                  <c:v>11.5</c:v>
                </c:pt>
                <c:pt idx="79">
                  <c:v>8.8000000000000007</c:v>
                </c:pt>
                <c:pt idx="80">
                  <c:v>8.4</c:v>
                </c:pt>
                <c:pt idx="81">
                  <c:v>2.6</c:v>
                </c:pt>
                <c:pt idx="82">
                  <c:v>5.8</c:v>
                </c:pt>
                <c:pt idx="83">
                  <c:v>4.0999999999999996</c:v>
                </c:pt>
                <c:pt idx="84">
                  <c:v>3.1</c:v>
                </c:pt>
                <c:pt idx="85">
                  <c:v>2.6</c:v>
                </c:pt>
                <c:pt idx="86">
                  <c:v>-0.5</c:v>
                </c:pt>
                <c:pt idx="87">
                  <c:v>-0.7</c:v>
                </c:pt>
                <c:pt idx="88">
                  <c:v>-35.6</c:v>
                </c:pt>
                <c:pt idx="89">
                  <c:v>-29.4</c:v>
                </c:pt>
                <c:pt idx="90">
                  <c:v>-24.7</c:v>
                </c:pt>
                <c:pt idx="91">
                  <c:v>-22.2</c:v>
                </c:pt>
                <c:pt idx="92">
                  <c:v>-20</c:v>
                </c:pt>
                <c:pt idx="93">
                  <c:v>-19.399999999999999</c:v>
                </c:pt>
                <c:pt idx="94">
                  <c:v>-18.399999999999999</c:v>
                </c:pt>
                <c:pt idx="95">
                  <c:v>-16.8</c:v>
                </c:pt>
                <c:pt idx="96">
                  <c:v>-16.100000000000001</c:v>
                </c:pt>
                <c:pt idx="97">
                  <c:v>-15.1</c:v>
                </c:pt>
                <c:pt idx="98">
                  <c:v>-15.8</c:v>
                </c:pt>
                <c:pt idx="99">
                  <c:v>23.8</c:v>
                </c:pt>
                <c:pt idx="100">
                  <c:v>4.9000000000000004</c:v>
                </c:pt>
                <c:pt idx="101">
                  <c:v>2.5</c:v>
                </c:pt>
                <c:pt idx="102">
                  <c:v>-0.8</c:v>
                </c:pt>
                <c:pt idx="103">
                  <c:v>0</c:v>
                </c:pt>
                <c:pt idx="104">
                  <c:v>-1.3</c:v>
                </c:pt>
                <c:pt idx="105">
                  <c:v>-2.9</c:v>
                </c:pt>
                <c:pt idx="106">
                  <c:v>-2.1</c:v>
                </c:pt>
                <c:pt idx="107">
                  <c:v>-0.9</c:v>
                </c:pt>
                <c:pt idx="108">
                  <c:v>0.2</c:v>
                </c:pt>
                <c:pt idx="109">
                  <c:v>1.7</c:v>
                </c:pt>
                <c:pt idx="110">
                  <c:v>6.2</c:v>
                </c:pt>
                <c:pt idx="111">
                  <c:v>17.100000000000001</c:v>
                </c:pt>
                <c:pt idx="112">
                  <c:v>19</c:v>
                </c:pt>
                <c:pt idx="113">
                  <c:v>15.9</c:v>
                </c:pt>
                <c:pt idx="114">
                  <c:v>14.7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4-AD44-459F-85A5-430F71CD8E1C}"/>
            </c:ext>
          </c:extLst>
        </c:ser>
        <c:ser>
          <c:idx val="21"/>
          <c:order val="21"/>
          <c:tx>
            <c:strRef>
              <c:f>固定资产投资完成额_制造业_汽车制造业_累计同比!$W$1</c:f>
              <c:strCache>
                <c:ptCount val="1"/>
                <c:pt idx="0">
                  <c:v>纺织服装、服饰业</c:v>
                </c:pt>
              </c:strCache>
            </c:strRef>
          </c:tx>
          <c:spPr>
            <a:ln w="28575" cap="rnd">
              <a:solidFill>
                <a:schemeClr val="accent4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固定资产投资完成额_制造业_汽车制造业_累计同比!$A$2:$A$116</c:f>
              <c:numCache>
                <c:formatCode>yyyy\-mm;@</c:formatCode>
                <c:ptCount val="115"/>
                <c:pt idx="0">
                  <c:v>40968</c:v>
                </c:pt>
                <c:pt idx="1">
                  <c:v>40999</c:v>
                </c:pt>
                <c:pt idx="2">
                  <c:v>41029</c:v>
                </c:pt>
                <c:pt idx="3">
                  <c:v>41060</c:v>
                </c:pt>
                <c:pt idx="4">
                  <c:v>41090</c:v>
                </c:pt>
                <c:pt idx="5">
                  <c:v>41121</c:v>
                </c:pt>
                <c:pt idx="6">
                  <c:v>41152</c:v>
                </c:pt>
                <c:pt idx="7">
                  <c:v>41182</c:v>
                </c:pt>
                <c:pt idx="8">
                  <c:v>41213</c:v>
                </c:pt>
                <c:pt idx="9">
                  <c:v>41243</c:v>
                </c:pt>
                <c:pt idx="10">
                  <c:v>41274</c:v>
                </c:pt>
                <c:pt idx="11">
                  <c:v>41333</c:v>
                </c:pt>
                <c:pt idx="12">
                  <c:v>41364</c:v>
                </c:pt>
                <c:pt idx="13">
                  <c:v>41394</c:v>
                </c:pt>
                <c:pt idx="14">
                  <c:v>41425</c:v>
                </c:pt>
                <c:pt idx="15">
                  <c:v>41455</c:v>
                </c:pt>
                <c:pt idx="16">
                  <c:v>41486</c:v>
                </c:pt>
                <c:pt idx="17">
                  <c:v>41517</c:v>
                </c:pt>
                <c:pt idx="18">
                  <c:v>41547</c:v>
                </c:pt>
                <c:pt idx="19">
                  <c:v>41578</c:v>
                </c:pt>
                <c:pt idx="20">
                  <c:v>41608</c:v>
                </c:pt>
                <c:pt idx="21">
                  <c:v>41639</c:v>
                </c:pt>
                <c:pt idx="22">
                  <c:v>41698</c:v>
                </c:pt>
                <c:pt idx="23">
                  <c:v>41729</c:v>
                </c:pt>
                <c:pt idx="24">
                  <c:v>41759</c:v>
                </c:pt>
                <c:pt idx="25">
                  <c:v>41790</c:v>
                </c:pt>
                <c:pt idx="26">
                  <c:v>41820</c:v>
                </c:pt>
                <c:pt idx="27">
                  <c:v>41851</c:v>
                </c:pt>
                <c:pt idx="28">
                  <c:v>41882</c:v>
                </c:pt>
                <c:pt idx="29">
                  <c:v>41912</c:v>
                </c:pt>
                <c:pt idx="30">
                  <c:v>41943</c:v>
                </c:pt>
                <c:pt idx="31">
                  <c:v>41973</c:v>
                </c:pt>
                <c:pt idx="32">
                  <c:v>42004</c:v>
                </c:pt>
                <c:pt idx="33">
                  <c:v>42063</c:v>
                </c:pt>
                <c:pt idx="34">
                  <c:v>42094</c:v>
                </c:pt>
                <c:pt idx="35">
                  <c:v>42124</c:v>
                </c:pt>
                <c:pt idx="36">
                  <c:v>42155</c:v>
                </c:pt>
                <c:pt idx="37">
                  <c:v>42185</c:v>
                </c:pt>
                <c:pt idx="38">
                  <c:v>42216</c:v>
                </c:pt>
                <c:pt idx="39">
                  <c:v>42247</c:v>
                </c:pt>
                <c:pt idx="40">
                  <c:v>42277</c:v>
                </c:pt>
                <c:pt idx="41">
                  <c:v>42308</c:v>
                </c:pt>
                <c:pt idx="42">
                  <c:v>42338</c:v>
                </c:pt>
                <c:pt idx="43">
                  <c:v>42369</c:v>
                </c:pt>
                <c:pt idx="44">
                  <c:v>42429</c:v>
                </c:pt>
                <c:pt idx="45">
                  <c:v>42460</c:v>
                </c:pt>
                <c:pt idx="46">
                  <c:v>42490</c:v>
                </c:pt>
                <c:pt idx="47">
                  <c:v>42521</c:v>
                </c:pt>
                <c:pt idx="48">
                  <c:v>42551</c:v>
                </c:pt>
                <c:pt idx="49">
                  <c:v>42582</c:v>
                </c:pt>
                <c:pt idx="50">
                  <c:v>42613</c:v>
                </c:pt>
                <c:pt idx="51">
                  <c:v>42643</c:v>
                </c:pt>
                <c:pt idx="52">
                  <c:v>42674</c:v>
                </c:pt>
                <c:pt idx="53">
                  <c:v>42704</c:v>
                </c:pt>
                <c:pt idx="54">
                  <c:v>42735</c:v>
                </c:pt>
                <c:pt idx="55">
                  <c:v>42794</c:v>
                </c:pt>
                <c:pt idx="56">
                  <c:v>42825</c:v>
                </c:pt>
                <c:pt idx="57">
                  <c:v>42855</c:v>
                </c:pt>
                <c:pt idx="58">
                  <c:v>42886</c:v>
                </c:pt>
                <c:pt idx="59">
                  <c:v>42916</c:v>
                </c:pt>
                <c:pt idx="60">
                  <c:v>42947</c:v>
                </c:pt>
                <c:pt idx="61">
                  <c:v>42978</c:v>
                </c:pt>
                <c:pt idx="62">
                  <c:v>43008</c:v>
                </c:pt>
                <c:pt idx="63">
                  <c:v>43039</c:v>
                </c:pt>
                <c:pt idx="64">
                  <c:v>43069</c:v>
                </c:pt>
                <c:pt idx="65">
                  <c:v>43100</c:v>
                </c:pt>
                <c:pt idx="66">
                  <c:v>43159</c:v>
                </c:pt>
                <c:pt idx="67">
                  <c:v>43190</c:v>
                </c:pt>
                <c:pt idx="68">
                  <c:v>43220</c:v>
                </c:pt>
                <c:pt idx="69">
                  <c:v>43251</c:v>
                </c:pt>
                <c:pt idx="70">
                  <c:v>43281</c:v>
                </c:pt>
                <c:pt idx="71">
                  <c:v>43312</c:v>
                </c:pt>
                <c:pt idx="72">
                  <c:v>43343</c:v>
                </c:pt>
                <c:pt idx="73">
                  <c:v>43373</c:v>
                </c:pt>
                <c:pt idx="74">
                  <c:v>43404</c:v>
                </c:pt>
                <c:pt idx="75">
                  <c:v>43434</c:v>
                </c:pt>
                <c:pt idx="76">
                  <c:v>43465</c:v>
                </c:pt>
                <c:pt idx="77">
                  <c:v>43524</c:v>
                </c:pt>
                <c:pt idx="78">
                  <c:v>43555</c:v>
                </c:pt>
                <c:pt idx="79">
                  <c:v>43585</c:v>
                </c:pt>
                <c:pt idx="80">
                  <c:v>43616</c:v>
                </c:pt>
                <c:pt idx="81">
                  <c:v>43646</c:v>
                </c:pt>
                <c:pt idx="82">
                  <c:v>43677</c:v>
                </c:pt>
                <c:pt idx="83">
                  <c:v>43708</c:v>
                </c:pt>
                <c:pt idx="84">
                  <c:v>43738</c:v>
                </c:pt>
                <c:pt idx="85">
                  <c:v>43769</c:v>
                </c:pt>
                <c:pt idx="86">
                  <c:v>43799</c:v>
                </c:pt>
                <c:pt idx="87">
                  <c:v>43830</c:v>
                </c:pt>
                <c:pt idx="88">
                  <c:v>43890</c:v>
                </c:pt>
                <c:pt idx="89">
                  <c:v>43921</c:v>
                </c:pt>
                <c:pt idx="90">
                  <c:v>43951</c:v>
                </c:pt>
                <c:pt idx="91">
                  <c:v>43982</c:v>
                </c:pt>
                <c:pt idx="92">
                  <c:v>44012</c:v>
                </c:pt>
                <c:pt idx="93">
                  <c:v>44043</c:v>
                </c:pt>
                <c:pt idx="94">
                  <c:v>44074</c:v>
                </c:pt>
                <c:pt idx="95">
                  <c:v>44104</c:v>
                </c:pt>
                <c:pt idx="96">
                  <c:v>44135</c:v>
                </c:pt>
                <c:pt idx="97">
                  <c:v>44165</c:v>
                </c:pt>
                <c:pt idx="98">
                  <c:v>44196</c:v>
                </c:pt>
                <c:pt idx="99">
                  <c:v>44255</c:v>
                </c:pt>
                <c:pt idx="100">
                  <c:v>44286</c:v>
                </c:pt>
                <c:pt idx="101">
                  <c:v>44316</c:v>
                </c:pt>
                <c:pt idx="102">
                  <c:v>44347</c:v>
                </c:pt>
                <c:pt idx="103">
                  <c:v>44377</c:v>
                </c:pt>
                <c:pt idx="104">
                  <c:v>44408</c:v>
                </c:pt>
                <c:pt idx="105">
                  <c:v>44439</c:v>
                </c:pt>
                <c:pt idx="106">
                  <c:v>44469</c:v>
                </c:pt>
                <c:pt idx="107">
                  <c:v>44500</c:v>
                </c:pt>
                <c:pt idx="108">
                  <c:v>44530</c:v>
                </c:pt>
                <c:pt idx="109">
                  <c:v>44561</c:v>
                </c:pt>
                <c:pt idx="110">
                  <c:v>44620</c:v>
                </c:pt>
                <c:pt idx="111">
                  <c:v>44651</c:v>
                </c:pt>
                <c:pt idx="112">
                  <c:v>44681</c:v>
                </c:pt>
                <c:pt idx="113">
                  <c:v>44712</c:v>
                </c:pt>
                <c:pt idx="114">
                  <c:v>44742</c:v>
                </c:pt>
              </c:numCache>
            </c:numRef>
          </c:cat>
          <c:val>
            <c:numRef>
              <c:f>固定资产投资完成额_制造业_汽车制造业_累计同比!$W$2:$W$116</c:f>
              <c:numCache>
                <c:formatCode>#,##0.00</c:formatCode>
                <c:ptCount val="115"/>
                <c:pt idx="0">
                  <c:v>27.764199999999999</c:v>
                </c:pt>
                <c:pt idx="1">
                  <c:v>23.985199999999999</c:v>
                </c:pt>
                <c:pt idx="2">
                  <c:v>21.9146</c:v>
                </c:pt>
                <c:pt idx="3">
                  <c:v>25.347300000000001</c:v>
                </c:pt>
                <c:pt idx="4">
                  <c:v>23.109000000000002</c:v>
                </c:pt>
                <c:pt idx="5">
                  <c:v>22.8202</c:v>
                </c:pt>
                <c:pt idx="6">
                  <c:v>23.360700000000001</c:v>
                </c:pt>
                <c:pt idx="7">
                  <c:v>24.787800000000001</c:v>
                </c:pt>
                <c:pt idx="8">
                  <c:v>26.3642</c:v>
                </c:pt>
                <c:pt idx="9">
                  <c:v>25.491099999999999</c:v>
                </c:pt>
                <c:pt idx="10">
                  <c:v>24.223500000000001</c:v>
                </c:pt>
                <c:pt idx="11">
                  <c:v>23.2</c:v>
                </c:pt>
                <c:pt idx="12">
                  <c:v>26.8</c:v>
                </c:pt>
                <c:pt idx="13">
                  <c:v>25.3</c:v>
                </c:pt>
                <c:pt idx="14">
                  <c:v>18.899999999999999</c:v>
                </c:pt>
                <c:pt idx="15">
                  <c:v>18.592700000000001</c:v>
                </c:pt>
                <c:pt idx="16">
                  <c:v>20.271899999999999</c:v>
                </c:pt>
                <c:pt idx="17">
                  <c:v>21.8</c:v>
                </c:pt>
                <c:pt idx="18">
                  <c:v>21.0212</c:v>
                </c:pt>
                <c:pt idx="19">
                  <c:v>21.0947</c:v>
                </c:pt>
                <c:pt idx="20">
                  <c:v>20.3751</c:v>
                </c:pt>
                <c:pt idx="21">
                  <c:v>23.570499999999999</c:v>
                </c:pt>
                <c:pt idx="22">
                  <c:v>17.561499999999999</c:v>
                </c:pt>
                <c:pt idx="23">
                  <c:v>12.5</c:v>
                </c:pt>
                <c:pt idx="24">
                  <c:v>13.8</c:v>
                </c:pt>
                <c:pt idx="25">
                  <c:v>17.899999999999999</c:v>
                </c:pt>
                <c:pt idx="26">
                  <c:v>20</c:v>
                </c:pt>
                <c:pt idx="27">
                  <c:v>17.899999999999999</c:v>
                </c:pt>
                <c:pt idx="28">
                  <c:v>17.399999999999999</c:v>
                </c:pt>
                <c:pt idx="29">
                  <c:v>18.2</c:v>
                </c:pt>
                <c:pt idx="30">
                  <c:v>17.7</c:v>
                </c:pt>
                <c:pt idx="31">
                  <c:v>18.399999999999999</c:v>
                </c:pt>
                <c:pt idx="32">
                  <c:v>19.2</c:v>
                </c:pt>
                <c:pt idx="33">
                  <c:v>23.3</c:v>
                </c:pt>
                <c:pt idx="34">
                  <c:v>25.3</c:v>
                </c:pt>
                <c:pt idx="35">
                  <c:v>25.6</c:v>
                </c:pt>
                <c:pt idx="36">
                  <c:v>28.1</c:v>
                </c:pt>
                <c:pt idx="37">
                  <c:v>27.5</c:v>
                </c:pt>
                <c:pt idx="38">
                  <c:v>26.5</c:v>
                </c:pt>
                <c:pt idx="39">
                  <c:v>26.367000000000001</c:v>
                </c:pt>
                <c:pt idx="40">
                  <c:v>25.4315</c:v>
                </c:pt>
                <c:pt idx="41">
                  <c:v>24.2058</c:v>
                </c:pt>
                <c:pt idx="42">
                  <c:v>23.330500000000001</c:v>
                </c:pt>
                <c:pt idx="43">
                  <c:v>22</c:v>
                </c:pt>
                <c:pt idx="44">
                  <c:v>7.6</c:v>
                </c:pt>
                <c:pt idx="45">
                  <c:v>8.5</c:v>
                </c:pt>
                <c:pt idx="46">
                  <c:v>7.9</c:v>
                </c:pt>
                <c:pt idx="47">
                  <c:v>3.6</c:v>
                </c:pt>
                <c:pt idx="48">
                  <c:v>2.2000000000000002</c:v>
                </c:pt>
                <c:pt idx="49">
                  <c:v>3.7</c:v>
                </c:pt>
                <c:pt idx="50">
                  <c:v>4.2</c:v>
                </c:pt>
                <c:pt idx="51">
                  <c:v>4.8</c:v>
                </c:pt>
                <c:pt idx="52">
                  <c:v>4.0999999999999996</c:v>
                </c:pt>
                <c:pt idx="53">
                  <c:v>4.0999999999999996</c:v>
                </c:pt>
                <c:pt idx="54">
                  <c:v>5.6</c:v>
                </c:pt>
                <c:pt idx="55">
                  <c:v>7.7</c:v>
                </c:pt>
                <c:pt idx="56">
                  <c:v>12.4</c:v>
                </c:pt>
                <c:pt idx="57">
                  <c:v>10.9</c:v>
                </c:pt>
                <c:pt idx="58">
                  <c:v>10.199999999999999</c:v>
                </c:pt>
                <c:pt idx="59">
                  <c:v>9.8000000000000007</c:v>
                </c:pt>
                <c:pt idx="60">
                  <c:v>7.6</c:v>
                </c:pt>
                <c:pt idx="61">
                  <c:v>4.5999999999999996</c:v>
                </c:pt>
                <c:pt idx="62">
                  <c:v>3.5</c:v>
                </c:pt>
                <c:pt idx="63">
                  <c:v>4.8</c:v>
                </c:pt>
                <c:pt idx="64">
                  <c:v>5.8</c:v>
                </c:pt>
                <c:pt idx="65">
                  <c:v>7</c:v>
                </c:pt>
                <c:pt idx="66">
                  <c:v>-10.199999999999999</c:v>
                </c:pt>
                <c:pt idx="67">
                  <c:v>-16.2</c:v>
                </c:pt>
                <c:pt idx="68">
                  <c:v>-11.5</c:v>
                </c:pt>
                <c:pt idx="69">
                  <c:v>-11</c:v>
                </c:pt>
                <c:pt idx="70">
                  <c:v>-5.7</c:v>
                </c:pt>
                <c:pt idx="71">
                  <c:v>-8.4</c:v>
                </c:pt>
                <c:pt idx="72">
                  <c:v>-3.8</c:v>
                </c:pt>
                <c:pt idx="73">
                  <c:v>-1.6</c:v>
                </c:pt>
                <c:pt idx="74">
                  <c:v>-0.3</c:v>
                </c:pt>
                <c:pt idx="75">
                  <c:v>-1.9</c:v>
                </c:pt>
                <c:pt idx="76">
                  <c:v>-1.5</c:v>
                </c:pt>
                <c:pt idx="77">
                  <c:v>7.5</c:v>
                </c:pt>
                <c:pt idx="78">
                  <c:v>11.4</c:v>
                </c:pt>
                <c:pt idx="79">
                  <c:v>3.2</c:v>
                </c:pt>
                <c:pt idx="80">
                  <c:v>3.9</c:v>
                </c:pt>
                <c:pt idx="81">
                  <c:v>0.8</c:v>
                </c:pt>
                <c:pt idx="82">
                  <c:v>-0.3</c:v>
                </c:pt>
                <c:pt idx="83">
                  <c:v>-1.2</c:v>
                </c:pt>
                <c:pt idx="84">
                  <c:v>-2</c:v>
                </c:pt>
                <c:pt idx="85">
                  <c:v>-0.5</c:v>
                </c:pt>
                <c:pt idx="86">
                  <c:v>-1.3</c:v>
                </c:pt>
                <c:pt idx="87">
                  <c:v>1.8</c:v>
                </c:pt>
                <c:pt idx="88">
                  <c:v>-50.2</c:v>
                </c:pt>
                <c:pt idx="89">
                  <c:v>-45.8</c:v>
                </c:pt>
                <c:pt idx="90">
                  <c:v>-41.7</c:v>
                </c:pt>
                <c:pt idx="91">
                  <c:v>-39.200000000000003</c:v>
                </c:pt>
                <c:pt idx="92">
                  <c:v>-37.9</c:v>
                </c:pt>
                <c:pt idx="93">
                  <c:v>-36.6</c:v>
                </c:pt>
                <c:pt idx="94">
                  <c:v>-34.200000000000003</c:v>
                </c:pt>
                <c:pt idx="95">
                  <c:v>-32.700000000000003</c:v>
                </c:pt>
                <c:pt idx="96">
                  <c:v>-31.6</c:v>
                </c:pt>
                <c:pt idx="97">
                  <c:v>-29.8</c:v>
                </c:pt>
                <c:pt idx="98">
                  <c:v>-31.9</c:v>
                </c:pt>
                <c:pt idx="99">
                  <c:v>24.6</c:v>
                </c:pt>
                <c:pt idx="100">
                  <c:v>17.100000000000001</c:v>
                </c:pt>
                <c:pt idx="101">
                  <c:v>10.1</c:v>
                </c:pt>
                <c:pt idx="102">
                  <c:v>8.3000000000000007</c:v>
                </c:pt>
                <c:pt idx="103">
                  <c:v>5.8</c:v>
                </c:pt>
                <c:pt idx="104">
                  <c:v>5.2</c:v>
                </c:pt>
                <c:pt idx="105">
                  <c:v>4.8</c:v>
                </c:pt>
                <c:pt idx="106">
                  <c:v>3.1</c:v>
                </c:pt>
                <c:pt idx="107">
                  <c:v>2.2000000000000002</c:v>
                </c:pt>
                <c:pt idx="108">
                  <c:v>1.5</c:v>
                </c:pt>
                <c:pt idx="109">
                  <c:v>4.0999999999999996</c:v>
                </c:pt>
                <c:pt idx="110">
                  <c:v>46.2</c:v>
                </c:pt>
                <c:pt idx="111">
                  <c:v>37.299999999999997</c:v>
                </c:pt>
                <c:pt idx="112">
                  <c:v>36.299999999999997</c:v>
                </c:pt>
                <c:pt idx="113">
                  <c:v>32.700000000000003</c:v>
                </c:pt>
                <c:pt idx="114">
                  <c:v>33.799999999999997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5-AD44-459F-85A5-430F71CD8E1C}"/>
            </c:ext>
          </c:extLst>
        </c:ser>
        <c:ser>
          <c:idx val="22"/>
          <c:order val="22"/>
          <c:tx>
            <c:strRef>
              <c:f>固定资产投资完成额_制造业_汽车制造业_累计同比!$X$1</c:f>
              <c:strCache>
                <c:ptCount val="1"/>
                <c:pt idx="0">
                  <c:v>造纸及纸制品业</c:v>
                </c:pt>
              </c:strCache>
            </c:strRef>
          </c:tx>
          <c:spPr>
            <a:ln w="28575" cap="rnd">
              <a:solidFill>
                <a:schemeClr val="accent5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固定资产投资完成额_制造业_汽车制造业_累计同比!$A$2:$A$116</c:f>
              <c:numCache>
                <c:formatCode>yyyy\-mm;@</c:formatCode>
                <c:ptCount val="115"/>
                <c:pt idx="0">
                  <c:v>40968</c:v>
                </c:pt>
                <c:pt idx="1">
                  <c:v>40999</c:v>
                </c:pt>
                <c:pt idx="2">
                  <c:v>41029</c:v>
                </c:pt>
                <c:pt idx="3">
                  <c:v>41060</c:v>
                </c:pt>
                <c:pt idx="4">
                  <c:v>41090</c:v>
                </c:pt>
                <c:pt idx="5">
                  <c:v>41121</c:v>
                </c:pt>
                <c:pt idx="6">
                  <c:v>41152</c:v>
                </c:pt>
                <c:pt idx="7">
                  <c:v>41182</c:v>
                </c:pt>
                <c:pt idx="8">
                  <c:v>41213</c:v>
                </c:pt>
                <c:pt idx="9">
                  <c:v>41243</c:v>
                </c:pt>
                <c:pt idx="10">
                  <c:v>41274</c:v>
                </c:pt>
                <c:pt idx="11">
                  <c:v>41333</c:v>
                </c:pt>
                <c:pt idx="12">
                  <c:v>41364</c:v>
                </c:pt>
                <c:pt idx="13">
                  <c:v>41394</c:v>
                </c:pt>
                <c:pt idx="14">
                  <c:v>41425</c:v>
                </c:pt>
                <c:pt idx="15">
                  <c:v>41455</c:v>
                </c:pt>
                <c:pt idx="16">
                  <c:v>41486</c:v>
                </c:pt>
                <c:pt idx="17">
                  <c:v>41517</c:v>
                </c:pt>
                <c:pt idx="18">
                  <c:v>41547</c:v>
                </c:pt>
                <c:pt idx="19">
                  <c:v>41578</c:v>
                </c:pt>
                <c:pt idx="20">
                  <c:v>41608</c:v>
                </c:pt>
                <c:pt idx="21">
                  <c:v>41639</c:v>
                </c:pt>
                <c:pt idx="22">
                  <c:v>41698</c:v>
                </c:pt>
                <c:pt idx="23">
                  <c:v>41729</c:v>
                </c:pt>
                <c:pt idx="24">
                  <c:v>41759</c:v>
                </c:pt>
                <c:pt idx="25">
                  <c:v>41790</c:v>
                </c:pt>
                <c:pt idx="26">
                  <c:v>41820</c:v>
                </c:pt>
                <c:pt idx="27">
                  <c:v>41851</c:v>
                </c:pt>
                <c:pt idx="28">
                  <c:v>41882</c:v>
                </c:pt>
                <c:pt idx="29">
                  <c:v>41912</c:v>
                </c:pt>
                <c:pt idx="30">
                  <c:v>41943</c:v>
                </c:pt>
                <c:pt idx="31">
                  <c:v>41973</c:v>
                </c:pt>
                <c:pt idx="32">
                  <c:v>42004</c:v>
                </c:pt>
                <c:pt idx="33">
                  <c:v>42063</c:v>
                </c:pt>
                <c:pt idx="34">
                  <c:v>42094</c:v>
                </c:pt>
                <c:pt idx="35">
                  <c:v>42124</c:v>
                </c:pt>
                <c:pt idx="36">
                  <c:v>42155</c:v>
                </c:pt>
                <c:pt idx="37">
                  <c:v>42185</c:v>
                </c:pt>
                <c:pt idx="38">
                  <c:v>42216</c:v>
                </c:pt>
                <c:pt idx="39">
                  <c:v>42247</c:v>
                </c:pt>
                <c:pt idx="40">
                  <c:v>42277</c:v>
                </c:pt>
                <c:pt idx="41">
                  <c:v>42308</c:v>
                </c:pt>
                <c:pt idx="42">
                  <c:v>42338</c:v>
                </c:pt>
                <c:pt idx="43">
                  <c:v>42369</c:v>
                </c:pt>
                <c:pt idx="44">
                  <c:v>42429</c:v>
                </c:pt>
                <c:pt idx="45">
                  <c:v>42460</c:v>
                </c:pt>
                <c:pt idx="46">
                  <c:v>42490</c:v>
                </c:pt>
                <c:pt idx="47">
                  <c:v>42521</c:v>
                </c:pt>
                <c:pt idx="48">
                  <c:v>42551</c:v>
                </c:pt>
                <c:pt idx="49">
                  <c:v>42582</c:v>
                </c:pt>
                <c:pt idx="50">
                  <c:v>42613</c:v>
                </c:pt>
                <c:pt idx="51">
                  <c:v>42643</c:v>
                </c:pt>
                <c:pt idx="52">
                  <c:v>42674</c:v>
                </c:pt>
                <c:pt idx="53">
                  <c:v>42704</c:v>
                </c:pt>
                <c:pt idx="54">
                  <c:v>42735</c:v>
                </c:pt>
                <c:pt idx="55">
                  <c:v>42794</c:v>
                </c:pt>
                <c:pt idx="56">
                  <c:v>42825</c:v>
                </c:pt>
                <c:pt idx="57">
                  <c:v>42855</c:v>
                </c:pt>
                <c:pt idx="58">
                  <c:v>42886</c:v>
                </c:pt>
                <c:pt idx="59">
                  <c:v>42916</c:v>
                </c:pt>
                <c:pt idx="60">
                  <c:v>42947</c:v>
                </c:pt>
                <c:pt idx="61">
                  <c:v>42978</c:v>
                </c:pt>
                <c:pt idx="62">
                  <c:v>43008</c:v>
                </c:pt>
                <c:pt idx="63">
                  <c:v>43039</c:v>
                </c:pt>
                <c:pt idx="64">
                  <c:v>43069</c:v>
                </c:pt>
                <c:pt idx="65">
                  <c:v>43100</c:v>
                </c:pt>
                <c:pt idx="66">
                  <c:v>43159</c:v>
                </c:pt>
                <c:pt idx="67">
                  <c:v>43190</c:v>
                </c:pt>
                <c:pt idx="68">
                  <c:v>43220</c:v>
                </c:pt>
                <c:pt idx="69">
                  <c:v>43251</c:v>
                </c:pt>
                <c:pt idx="70">
                  <c:v>43281</c:v>
                </c:pt>
                <c:pt idx="71">
                  <c:v>43312</c:v>
                </c:pt>
                <c:pt idx="72">
                  <c:v>43343</c:v>
                </c:pt>
                <c:pt idx="73">
                  <c:v>43373</c:v>
                </c:pt>
                <c:pt idx="74">
                  <c:v>43404</c:v>
                </c:pt>
                <c:pt idx="75">
                  <c:v>43434</c:v>
                </c:pt>
                <c:pt idx="76">
                  <c:v>43465</c:v>
                </c:pt>
                <c:pt idx="77">
                  <c:v>43524</c:v>
                </c:pt>
                <c:pt idx="78">
                  <c:v>43555</c:v>
                </c:pt>
                <c:pt idx="79">
                  <c:v>43585</c:v>
                </c:pt>
                <c:pt idx="80">
                  <c:v>43616</c:v>
                </c:pt>
                <c:pt idx="81">
                  <c:v>43646</c:v>
                </c:pt>
                <c:pt idx="82">
                  <c:v>43677</c:v>
                </c:pt>
                <c:pt idx="83">
                  <c:v>43708</c:v>
                </c:pt>
                <c:pt idx="84">
                  <c:v>43738</c:v>
                </c:pt>
                <c:pt idx="85">
                  <c:v>43769</c:v>
                </c:pt>
                <c:pt idx="86">
                  <c:v>43799</c:v>
                </c:pt>
                <c:pt idx="87">
                  <c:v>43830</c:v>
                </c:pt>
                <c:pt idx="88">
                  <c:v>43890</c:v>
                </c:pt>
                <c:pt idx="89">
                  <c:v>43921</c:v>
                </c:pt>
                <c:pt idx="90">
                  <c:v>43951</c:v>
                </c:pt>
                <c:pt idx="91">
                  <c:v>43982</c:v>
                </c:pt>
                <c:pt idx="92">
                  <c:v>44012</c:v>
                </c:pt>
                <c:pt idx="93">
                  <c:v>44043</c:v>
                </c:pt>
                <c:pt idx="94">
                  <c:v>44074</c:v>
                </c:pt>
                <c:pt idx="95">
                  <c:v>44104</c:v>
                </c:pt>
                <c:pt idx="96">
                  <c:v>44135</c:v>
                </c:pt>
                <c:pt idx="97">
                  <c:v>44165</c:v>
                </c:pt>
                <c:pt idx="98">
                  <c:v>44196</c:v>
                </c:pt>
                <c:pt idx="99">
                  <c:v>44255</c:v>
                </c:pt>
                <c:pt idx="100">
                  <c:v>44286</c:v>
                </c:pt>
                <c:pt idx="101">
                  <c:v>44316</c:v>
                </c:pt>
                <c:pt idx="102">
                  <c:v>44347</c:v>
                </c:pt>
                <c:pt idx="103">
                  <c:v>44377</c:v>
                </c:pt>
                <c:pt idx="104">
                  <c:v>44408</c:v>
                </c:pt>
                <c:pt idx="105">
                  <c:v>44439</c:v>
                </c:pt>
                <c:pt idx="106">
                  <c:v>44469</c:v>
                </c:pt>
                <c:pt idx="107">
                  <c:v>44500</c:v>
                </c:pt>
                <c:pt idx="108">
                  <c:v>44530</c:v>
                </c:pt>
                <c:pt idx="109">
                  <c:v>44561</c:v>
                </c:pt>
                <c:pt idx="110">
                  <c:v>44620</c:v>
                </c:pt>
                <c:pt idx="111">
                  <c:v>44651</c:v>
                </c:pt>
                <c:pt idx="112">
                  <c:v>44681</c:v>
                </c:pt>
                <c:pt idx="113">
                  <c:v>44712</c:v>
                </c:pt>
                <c:pt idx="114">
                  <c:v>44742</c:v>
                </c:pt>
              </c:numCache>
            </c:numRef>
          </c:cat>
          <c:val>
            <c:numRef>
              <c:f>固定资产投资完成额_制造业_汽车制造业_累计同比!$X$2:$X$116</c:f>
              <c:numCache>
                <c:formatCode>#,##0.00</c:formatCode>
                <c:ptCount val="115"/>
                <c:pt idx="0">
                  <c:v>31.225000000000001</c:v>
                </c:pt>
                <c:pt idx="1">
                  <c:v>29.1769</c:v>
                </c:pt>
                <c:pt idx="2">
                  <c:v>28.5915</c:v>
                </c:pt>
                <c:pt idx="3">
                  <c:v>19.714500000000001</c:v>
                </c:pt>
                <c:pt idx="4">
                  <c:v>21.8642</c:v>
                </c:pt>
                <c:pt idx="5">
                  <c:v>21.7135</c:v>
                </c:pt>
                <c:pt idx="6">
                  <c:v>18.652699999999999</c:v>
                </c:pt>
                <c:pt idx="7">
                  <c:v>16.7376</c:v>
                </c:pt>
                <c:pt idx="8">
                  <c:v>16.1754</c:v>
                </c:pt>
                <c:pt idx="9">
                  <c:v>17.319700000000001</c:v>
                </c:pt>
                <c:pt idx="10">
                  <c:v>15.517300000000001</c:v>
                </c:pt>
                <c:pt idx="11">
                  <c:v>-0.5</c:v>
                </c:pt>
                <c:pt idx="12">
                  <c:v>11.5</c:v>
                </c:pt>
                <c:pt idx="13">
                  <c:v>9.4</c:v>
                </c:pt>
                <c:pt idx="14">
                  <c:v>12.5</c:v>
                </c:pt>
                <c:pt idx="15">
                  <c:v>12.562900000000001</c:v>
                </c:pt>
                <c:pt idx="16">
                  <c:v>14.6456</c:v>
                </c:pt>
                <c:pt idx="17">
                  <c:v>17</c:v>
                </c:pt>
                <c:pt idx="18">
                  <c:v>18.7087</c:v>
                </c:pt>
                <c:pt idx="19">
                  <c:v>18.042899999999999</c:v>
                </c:pt>
                <c:pt idx="20">
                  <c:v>18.113800000000001</c:v>
                </c:pt>
                <c:pt idx="21">
                  <c:v>18.823699999999999</c:v>
                </c:pt>
                <c:pt idx="22">
                  <c:v>22.966699999999999</c:v>
                </c:pt>
                <c:pt idx="23">
                  <c:v>17.7</c:v>
                </c:pt>
                <c:pt idx="24">
                  <c:v>21</c:v>
                </c:pt>
                <c:pt idx="25">
                  <c:v>16.7</c:v>
                </c:pt>
                <c:pt idx="26">
                  <c:v>13.8</c:v>
                </c:pt>
                <c:pt idx="27">
                  <c:v>11.2</c:v>
                </c:pt>
                <c:pt idx="28">
                  <c:v>8.6999999999999993</c:v>
                </c:pt>
                <c:pt idx="29">
                  <c:v>8.8000000000000007</c:v>
                </c:pt>
                <c:pt idx="30">
                  <c:v>9.1999999999999993</c:v>
                </c:pt>
                <c:pt idx="31">
                  <c:v>7.6</c:v>
                </c:pt>
                <c:pt idx="32">
                  <c:v>6.4</c:v>
                </c:pt>
                <c:pt idx="33">
                  <c:v>14.3</c:v>
                </c:pt>
                <c:pt idx="34">
                  <c:v>10</c:v>
                </c:pt>
                <c:pt idx="35">
                  <c:v>6.6</c:v>
                </c:pt>
                <c:pt idx="36">
                  <c:v>7.4</c:v>
                </c:pt>
                <c:pt idx="37">
                  <c:v>5.7</c:v>
                </c:pt>
                <c:pt idx="38">
                  <c:v>5.9</c:v>
                </c:pt>
                <c:pt idx="39">
                  <c:v>5.1294000000000004</c:v>
                </c:pt>
                <c:pt idx="40">
                  <c:v>2.5731000000000002</c:v>
                </c:pt>
                <c:pt idx="41">
                  <c:v>1.1034999999999999</c:v>
                </c:pt>
                <c:pt idx="42">
                  <c:v>0.92630000000000001</c:v>
                </c:pt>
                <c:pt idx="43">
                  <c:v>0.4</c:v>
                </c:pt>
                <c:pt idx="44">
                  <c:v>-17.3</c:v>
                </c:pt>
                <c:pt idx="45">
                  <c:v>-11.7</c:v>
                </c:pt>
                <c:pt idx="46">
                  <c:v>-5.6</c:v>
                </c:pt>
                <c:pt idx="47">
                  <c:v>-2.9</c:v>
                </c:pt>
                <c:pt idx="48">
                  <c:v>5.4</c:v>
                </c:pt>
                <c:pt idx="49">
                  <c:v>5.3</c:v>
                </c:pt>
                <c:pt idx="50">
                  <c:v>6.6</c:v>
                </c:pt>
                <c:pt idx="51">
                  <c:v>7.8</c:v>
                </c:pt>
                <c:pt idx="52">
                  <c:v>7.7</c:v>
                </c:pt>
                <c:pt idx="53">
                  <c:v>7.9</c:v>
                </c:pt>
                <c:pt idx="54">
                  <c:v>9.9</c:v>
                </c:pt>
                <c:pt idx="55">
                  <c:v>3.6</c:v>
                </c:pt>
                <c:pt idx="56">
                  <c:v>6.9</c:v>
                </c:pt>
                <c:pt idx="57">
                  <c:v>2.2999999999999998</c:v>
                </c:pt>
                <c:pt idx="58">
                  <c:v>0</c:v>
                </c:pt>
                <c:pt idx="59">
                  <c:v>-2</c:v>
                </c:pt>
                <c:pt idx="60">
                  <c:v>-2.7</c:v>
                </c:pt>
                <c:pt idx="61">
                  <c:v>-0.9</c:v>
                </c:pt>
                <c:pt idx="62">
                  <c:v>-0.7</c:v>
                </c:pt>
                <c:pt idx="63">
                  <c:v>0.3</c:v>
                </c:pt>
                <c:pt idx="64">
                  <c:v>1.4</c:v>
                </c:pt>
                <c:pt idx="65">
                  <c:v>1.2</c:v>
                </c:pt>
                <c:pt idx="66">
                  <c:v>18</c:v>
                </c:pt>
                <c:pt idx="67">
                  <c:v>16.8</c:v>
                </c:pt>
                <c:pt idx="68">
                  <c:v>11.8</c:v>
                </c:pt>
                <c:pt idx="69">
                  <c:v>10.4</c:v>
                </c:pt>
                <c:pt idx="70">
                  <c:v>8.6999999999999993</c:v>
                </c:pt>
                <c:pt idx="71">
                  <c:v>7.6</c:v>
                </c:pt>
                <c:pt idx="72">
                  <c:v>6.3</c:v>
                </c:pt>
                <c:pt idx="73">
                  <c:v>5.8</c:v>
                </c:pt>
                <c:pt idx="74">
                  <c:v>5.9</c:v>
                </c:pt>
                <c:pt idx="75">
                  <c:v>6.2</c:v>
                </c:pt>
                <c:pt idx="76">
                  <c:v>5.0999999999999996</c:v>
                </c:pt>
                <c:pt idx="77">
                  <c:v>-5.6</c:v>
                </c:pt>
                <c:pt idx="78">
                  <c:v>-9.9</c:v>
                </c:pt>
                <c:pt idx="79">
                  <c:v>-8.9</c:v>
                </c:pt>
                <c:pt idx="80">
                  <c:v>-6.8</c:v>
                </c:pt>
                <c:pt idx="81">
                  <c:v>-7.7</c:v>
                </c:pt>
                <c:pt idx="82">
                  <c:v>-8.1999999999999993</c:v>
                </c:pt>
                <c:pt idx="83">
                  <c:v>-8.6999999999999993</c:v>
                </c:pt>
                <c:pt idx="84">
                  <c:v>-9.1</c:v>
                </c:pt>
                <c:pt idx="85">
                  <c:v>-10.1</c:v>
                </c:pt>
                <c:pt idx="86">
                  <c:v>-10.5</c:v>
                </c:pt>
                <c:pt idx="87">
                  <c:v>-11.4</c:v>
                </c:pt>
                <c:pt idx="88">
                  <c:v>-16.8</c:v>
                </c:pt>
                <c:pt idx="89">
                  <c:v>-20.5</c:v>
                </c:pt>
                <c:pt idx="90">
                  <c:v>-24.2</c:v>
                </c:pt>
                <c:pt idx="91">
                  <c:v>-21.7</c:v>
                </c:pt>
                <c:pt idx="92">
                  <c:v>-17.100000000000001</c:v>
                </c:pt>
                <c:pt idx="93">
                  <c:v>-16.399999999999999</c:v>
                </c:pt>
                <c:pt idx="94">
                  <c:v>-14</c:v>
                </c:pt>
                <c:pt idx="95">
                  <c:v>-10.6</c:v>
                </c:pt>
                <c:pt idx="96">
                  <c:v>-8.8000000000000007</c:v>
                </c:pt>
                <c:pt idx="97">
                  <c:v>-7.5</c:v>
                </c:pt>
                <c:pt idx="98">
                  <c:v>-5.0999999999999996</c:v>
                </c:pt>
                <c:pt idx="99">
                  <c:v>16.8</c:v>
                </c:pt>
                <c:pt idx="100">
                  <c:v>16.2</c:v>
                </c:pt>
                <c:pt idx="101">
                  <c:v>23.1</c:v>
                </c:pt>
                <c:pt idx="102">
                  <c:v>19.3</c:v>
                </c:pt>
                <c:pt idx="103">
                  <c:v>20.399999999999999</c:v>
                </c:pt>
                <c:pt idx="104">
                  <c:v>19.7</c:v>
                </c:pt>
                <c:pt idx="105">
                  <c:v>17.600000000000001</c:v>
                </c:pt>
                <c:pt idx="106">
                  <c:v>15.4</c:v>
                </c:pt>
                <c:pt idx="107">
                  <c:v>13.2</c:v>
                </c:pt>
                <c:pt idx="108">
                  <c:v>14.3</c:v>
                </c:pt>
                <c:pt idx="109">
                  <c:v>13.3</c:v>
                </c:pt>
                <c:pt idx="110">
                  <c:v>10.4</c:v>
                </c:pt>
                <c:pt idx="111">
                  <c:v>19.3</c:v>
                </c:pt>
                <c:pt idx="112">
                  <c:v>14.6</c:v>
                </c:pt>
                <c:pt idx="113">
                  <c:v>14</c:v>
                </c:pt>
                <c:pt idx="114">
                  <c:v>9.4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6-AD44-459F-85A5-430F71CD8E1C}"/>
            </c:ext>
          </c:extLst>
        </c:ser>
        <c:ser>
          <c:idx val="23"/>
          <c:order val="23"/>
          <c:tx>
            <c:strRef>
              <c:f>固定资产投资完成额_制造业_汽车制造业_累计同比!$Y$1</c:f>
              <c:strCache>
                <c:ptCount val="1"/>
                <c:pt idx="0">
                  <c:v>仪器仪表制造业</c:v>
                </c:pt>
              </c:strCache>
            </c:strRef>
          </c:tx>
          <c:spPr>
            <a:ln w="28575" cap="rnd">
              <a:solidFill>
                <a:schemeClr val="accent6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固定资产投资完成额_制造业_汽车制造业_累计同比!$A$2:$A$116</c:f>
              <c:numCache>
                <c:formatCode>yyyy\-mm;@</c:formatCode>
                <c:ptCount val="115"/>
                <c:pt idx="0">
                  <c:v>40968</c:v>
                </c:pt>
                <c:pt idx="1">
                  <c:v>40999</c:v>
                </c:pt>
                <c:pt idx="2">
                  <c:v>41029</c:v>
                </c:pt>
                <c:pt idx="3">
                  <c:v>41060</c:v>
                </c:pt>
                <c:pt idx="4">
                  <c:v>41090</c:v>
                </c:pt>
                <c:pt idx="5">
                  <c:v>41121</c:v>
                </c:pt>
                <c:pt idx="6">
                  <c:v>41152</c:v>
                </c:pt>
                <c:pt idx="7">
                  <c:v>41182</c:v>
                </c:pt>
                <c:pt idx="8">
                  <c:v>41213</c:v>
                </c:pt>
                <c:pt idx="9">
                  <c:v>41243</c:v>
                </c:pt>
                <c:pt idx="10">
                  <c:v>41274</c:v>
                </c:pt>
                <c:pt idx="11">
                  <c:v>41333</c:v>
                </c:pt>
                <c:pt idx="12">
                  <c:v>41364</c:v>
                </c:pt>
                <c:pt idx="13">
                  <c:v>41394</c:v>
                </c:pt>
                <c:pt idx="14">
                  <c:v>41425</c:v>
                </c:pt>
                <c:pt idx="15">
                  <c:v>41455</c:v>
                </c:pt>
                <c:pt idx="16">
                  <c:v>41486</c:v>
                </c:pt>
                <c:pt idx="17">
                  <c:v>41517</c:v>
                </c:pt>
                <c:pt idx="18">
                  <c:v>41547</c:v>
                </c:pt>
                <c:pt idx="19">
                  <c:v>41578</c:v>
                </c:pt>
                <c:pt idx="20">
                  <c:v>41608</c:v>
                </c:pt>
                <c:pt idx="21">
                  <c:v>41639</c:v>
                </c:pt>
                <c:pt idx="22">
                  <c:v>41698</c:v>
                </c:pt>
                <c:pt idx="23">
                  <c:v>41729</c:v>
                </c:pt>
                <c:pt idx="24">
                  <c:v>41759</c:v>
                </c:pt>
                <c:pt idx="25">
                  <c:v>41790</c:v>
                </c:pt>
                <c:pt idx="26">
                  <c:v>41820</c:v>
                </c:pt>
                <c:pt idx="27">
                  <c:v>41851</c:v>
                </c:pt>
                <c:pt idx="28">
                  <c:v>41882</c:v>
                </c:pt>
                <c:pt idx="29">
                  <c:v>41912</c:v>
                </c:pt>
                <c:pt idx="30">
                  <c:v>41943</c:v>
                </c:pt>
                <c:pt idx="31">
                  <c:v>41973</c:v>
                </c:pt>
                <c:pt idx="32">
                  <c:v>42004</c:v>
                </c:pt>
                <c:pt idx="33">
                  <c:v>42063</c:v>
                </c:pt>
                <c:pt idx="34">
                  <c:v>42094</c:v>
                </c:pt>
                <c:pt idx="35">
                  <c:v>42124</c:v>
                </c:pt>
                <c:pt idx="36">
                  <c:v>42155</c:v>
                </c:pt>
                <c:pt idx="37">
                  <c:v>42185</c:v>
                </c:pt>
                <c:pt idx="38">
                  <c:v>42216</c:v>
                </c:pt>
                <c:pt idx="39">
                  <c:v>42247</c:v>
                </c:pt>
                <c:pt idx="40">
                  <c:v>42277</c:v>
                </c:pt>
                <c:pt idx="41">
                  <c:v>42308</c:v>
                </c:pt>
                <c:pt idx="42">
                  <c:v>42338</c:v>
                </c:pt>
                <c:pt idx="43">
                  <c:v>42369</c:v>
                </c:pt>
                <c:pt idx="44">
                  <c:v>42429</c:v>
                </c:pt>
                <c:pt idx="45">
                  <c:v>42460</c:v>
                </c:pt>
                <c:pt idx="46">
                  <c:v>42490</c:v>
                </c:pt>
                <c:pt idx="47">
                  <c:v>42521</c:v>
                </c:pt>
                <c:pt idx="48">
                  <c:v>42551</c:v>
                </c:pt>
                <c:pt idx="49">
                  <c:v>42582</c:v>
                </c:pt>
                <c:pt idx="50">
                  <c:v>42613</c:v>
                </c:pt>
                <c:pt idx="51">
                  <c:v>42643</c:v>
                </c:pt>
                <c:pt idx="52">
                  <c:v>42674</c:v>
                </c:pt>
                <c:pt idx="53">
                  <c:v>42704</c:v>
                </c:pt>
                <c:pt idx="54">
                  <c:v>42735</c:v>
                </c:pt>
                <c:pt idx="55">
                  <c:v>42794</c:v>
                </c:pt>
                <c:pt idx="56">
                  <c:v>42825</c:v>
                </c:pt>
                <c:pt idx="57">
                  <c:v>42855</c:v>
                </c:pt>
                <c:pt idx="58">
                  <c:v>42886</c:v>
                </c:pt>
                <c:pt idx="59">
                  <c:v>42916</c:v>
                </c:pt>
                <c:pt idx="60">
                  <c:v>42947</c:v>
                </c:pt>
                <c:pt idx="61">
                  <c:v>42978</c:v>
                </c:pt>
                <c:pt idx="62">
                  <c:v>43008</c:v>
                </c:pt>
                <c:pt idx="63">
                  <c:v>43039</c:v>
                </c:pt>
                <c:pt idx="64">
                  <c:v>43069</c:v>
                </c:pt>
                <c:pt idx="65">
                  <c:v>43100</c:v>
                </c:pt>
                <c:pt idx="66">
                  <c:v>43159</c:v>
                </c:pt>
                <c:pt idx="67">
                  <c:v>43190</c:v>
                </c:pt>
                <c:pt idx="68">
                  <c:v>43220</c:v>
                </c:pt>
                <c:pt idx="69">
                  <c:v>43251</c:v>
                </c:pt>
                <c:pt idx="70">
                  <c:v>43281</c:v>
                </c:pt>
                <c:pt idx="71">
                  <c:v>43312</c:v>
                </c:pt>
                <c:pt idx="72">
                  <c:v>43343</c:v>
                </c:pt>
                <c:pt idx="73">
                  <c:v>43373</c:v>
                </c:pt>
                <c:pt idx="74">
                  <c:v>43404</c:v>
                </c:pt>
                <c:pt idx="75">
                  <c:v>43434</c:v>
                </c:pt>
                <c:pt idx="76">
                  <c:v>43465</c:v>
                </c:pt>
                <c:pt idx="77">
                  <c:v>43524</c:v>
                </c:pt>
                <c:pt idx="78">
                  <c:v>43555</c:v>
                </c:pt>
                <c:pt idx="79">
                  <c:v>43585</c:v>
                </c:pt>
                <c:pt idx="80">
                  <c:v>43616</c:v>
                </c:pt>
                <c:pt idx="81">
                  <c:v>43646</c:v>
                </c:pt>
                <c:pt idx="82">
                  <c:v>43677</c:v>
                </c:pt>
                <c:pt idx="83">
                  <c:v>43708</c:v>
                </c:pt>
                <c:pt idx="84">
                  <c:v>43738</c:v>
                </c:pt>
                <c:pt idx="85">
                  <c:v>43769</c:v>
                </c:pt>
                <c:pt idx="86">
                  <c:v>43799</c:v>
                </c:pt>
                <c:pt idx="87">
                  <c:v>43830</c:v>
                </c:pt>
                <c:pt idx="88">
                  <c:v>43890</c:v>
                </c:pt>
                <c:pt idx="89">
                  <c:v>43921</c:v>
                </c:pt>
                <c:pt idx="90">
                  <c:v>43951</c:v>
                </c:pt>
                <c:pt idx="91">
                  <c:v>43982</c:v>
                </c:pt>
                <c:pt idx="92">
                  <c:v>44012</c:v>
                </c:pt>
                <c:pt idx="93">
                  <c:v>44043</c:v>
                </c:pt>
                <c:pt idx="94">
                  <c:v>44074</c:v>
                </c:pt>
                <c:pt idx="95">
                  <c:v>44104</c:v>
                </c:pt>
                <c:pt idx="96">
                  <c:v>44135</c:v>
                </c:pt>
                <c:pt idx="97">
                  <c:v>44165</c:v>
                </c:pt>
                <c:pt idx="98">
                  <c:v>44196</c:v>
                </c:pt>
                <c:pt idx="99">
                  <c:v>44255</c:v>
                </c:pt>
                <c:pt idx="100">
                  <c:v>44286</c:v>
                </c:pt>
                <c:pt idx="101">
                  <c:v>44316</c:v>
                </c:pt>
                <c:pt idx="102">
                  <c:v>44347</c:v>
                </c:pt>
                <c:pt idx="103">
                  <c:v>44377</c:v>
                </c:pt>
                <c:pt idx="104">
                  <c:v>44408</c:v>
                </c:pt>
                <c:pt idx="105">
                  <c:v>44439</c:v>
                </c:pt>
                <c:pt idx="106">
                  <c:v>44469</c:v>
                </c:pt>
                <c:pt idx="107">
                  <c:v>44500</c:v>
                </c:pt>
                <c:pt idx="108">
                  <c:v>44530</c:v>
                </c:pt>
                <c:pt idx="109">
                  <c:v>44561</c:v>
                </c:pt>
                <c:pt idx="110">
                  <c:v>44620</c:v>
                </c:pt>
                <c:pt idx="111">
                  <c:v>44651</c:v>
                </c:pt>
                <c:pt idx="112">
                  <c:v>44681</c:v>
                </c:pt>
                <c:pt idx="113">
                  <c:v>44712</c:v>
                </c:pt>
                <c:pt idx="114">
                  <c:v>44742</c:v>
                </c:pt>
              </c:numCache>
            </c:numRef>
          </c:cat>
          <c:val>
            <c:numRef>
              <c:f>固定资产投资完成额_制造业_汽车制造业_累计同比!$Y$2:$Y$116</c:f>
              <c:numCache>
                <c:formatCode>#,##0.00</c:formatCode>
                <c:ptCount val="115"/>
                <c:pt idx="0">
                  <c:v>29.253900000000002</c:v>
                </c:pt>
                <c:pt idx="1">
                  <c:v>37.302700000000002</c:v>
                </c:pt>
                <c:pt idx="2">
                  <c:v>42.1997</c:v>
                </c:pt>
                <c:pt idx="3">
                  <c:v>51.372900000000001</c:v>
                </c:pt>
                <c:pt idx="4">
                  <c:v>52.517299999999999</c:v>
                </c:pt>
                <c:pt idx="5">
                  <c:v>47.348999999999997</c:v>
                </c:pt>
                <c:pt idx="6">
                  <c:v>43.0901</c:v>
                </c:pt>
                <c:pt idx="7">
                  <c:v>38.218699999999998</c:v>
                </c:pt>
                <c:pt idx="8">
                  <c:v>38.494900000000001</c:v>
                </c:pt>
                <c:pt idx="9">
                  <c:v>34.6203</c:v>
                </c:pt>
                <c:pt idx="10">
                  <c:v>31.116900000000001</c:v>
                </c:pt>
                <c:pt idx="11">
                  <c:v>5</c:v>
                </c:pt>
                <c:pt idx="12">
                  <c:v>4.7</c:v>
                </c:pt>
                <c:pt idx="13">
                  <c:v>3.3</c:v>
                </c:pt>
                <c:pt idx="14">
                  <c:v>0.5</c:v>
                </c:pt>
                <c:pt idx="15">
                  <c:v>-0.9355</c:v>
                </c:pt>
                <c:pt idx="16">
                  <c:v>3.1857000000000002</c:v>
                </c:pt>
                <c:pt idx="17">
                  <c:v>4.4000000000000004</c:v>
                </c:pt>
                <c:pt idx="18">
                  <c:v>9.5717999999999996</c:v>
                </c:pt>
                <c:pt idx="19">
                  <c:v>9.3226999999999993</c:v>
                </c:pt>
                <c:pt idx="20">
                  <c:v>10.4282</c:v>
                </c:pt>
                <c:pt idx="21">
                  <c:v>7.2949999999999999</c:v>
                </c:pt>
                <c:pt idx="22">
                  <c:v>7.1181000000000001</c:v>
                </c:pt>
                <c:pt idx="23">
                  <c:v>5.6</c:v>
                </c:pt>
                <c:pt idx="24">
                  <c:v>7.7</c:v>
                </c:pt>
                <c:pt idx="25">
                  <c:v>10.8</c:v>
                </c:pt>
                <c:pt idx="26">
                  <c:v>15.9</c:v>
                </c:pt>
                <c:pt idx="27">
                  <c:v>13.6</c:v>
                </c:pt>
                <c:pt idx="28">
                  <c:v>13.2</c:v>
                </c:pt>
                <c:pt idx="29">
                  <c:v>7.9</c:v>
                </c:pt>
                <c:pt idx="30">
                  <c:v>5.6</c:v>
                </c:pt>
                <c:pt idx="31">
                  <c:v>3.1</c:v>
                </c:pt>
                <c:pt idx="32">
                  <c:v>4.9000000000000004</c:v>
                </c:pt>
                <c:pt idx="33">
                  <c:v>-5.9</c:v>
                </c:pt>
                <c:pt idx="34">
                  <c:v>4.5999999999999996</c:v>
                </c:pt>
                <c:pt idx="35">
                  <c:v>7.9</c:v>
                </c:pt>
                <c:pt idx="36">
                  <c:v>7.4</c:v>
                </c:pt>
                <c:pt idx="37">
                  <c:v>5.4</c:v>
                </c:pt>
                <c:pt idx="38">
                  <c:v>4.9000000000000004</c:v>
                </c:pt>
                <c:pt idx="39">
                  <c:v>6.1973000000000003</c:v>
                </c:pt>
                <c:pt idx="40">
                  <c:v>6.1058000000000003</c:v>
                </c:pt>
                <c:pt idx="41">
                  <c:v>8.5412999999999997</c:v>
                </c:pt>
                <c:pt idx="42">
                  <c:v>9.7676999999999996</c:v>
                </c:pt>
                <c:pt idx="43">
                  <c:v>10.7</c:v>
                </c:pt>
                <c:pt idx="44">
                  <c:v>18.3</c:v>
                </c:pt>
                <c:pt idx="45">
                  <c:v>8.3000000000000007</c:v>
                </c:pt>
                <c:pt idx="46">
                  <c:v>6.4</c:v>
                </c:pt>
                <c:pt idx="47">
                  <c:v>2.8</c:v>
                </c:pt>
                <c:pt idx="48">
                  <c:v>2.4</c:v>
                </c:pt>
                <c:pt idx="49">
                  <c:v>5.2</c:v>
                </c:pt>
                <c:pt idx="50">
                  <c:v>2.2000000000000002</c:v>
                </c:pt>
                <c:pt idx="51">
                  <c:v>2.6</c:v>
                </c:pt>
                <c:pt idx="52">
                  <c:v>5.9</c:v>
                </c:pt>
                <c:pt idx="53">
                  <c:v>6.6</c:v>
                </c:pt>
                <c:pt idx="54">
                  <c:v>6.1</c:v>
                </c:pt>
                <c:pt idx="55">
                  <c:v>15.5</c:v>
                </c:pt>
                <c:pt idx="56">
                  <c:v>19.5</c:v>
                </c:pt>
                <c:pt idx="57">
                  <c:v>18.2</c:v>
                </c:pt>
                <c:pt idx="58">
                  <c:v>17.8</c:v>
                </c:pt>
                <c:pt idx="59">
                  <c:v>17</c:v>
                </c:pt>
                <c:pt idx="60">
                  <c:v>14.4</c:v>
                </c:pt>
                <c:pt idx="61">
                  <c:v>18.2</c:v>
                </c:pt>
                <c:pt idx="62">
                  <c:v>19.399999999999999</c:v>
                </c:pt>
                <c:pt idx="63">
                  <c:v>15.2</c:v>
                </c:pt>
                <c:pt idx="64">
                  <c:v>15.5</c:v>
                </c:pt>
                <c:pt idx="65">
                  <c:v>14.3</c:v>
                </c:pt>
                <c:pt idx="66">
                  <c:v>6.9</c:v>
                </c:pt>
                <c:pt idx="67">
                  <c:v>4.5999999999999996</c:v>
                </c:pt>
                <c:pt idx="68">
                  <c:v>3.5</c:v>
                </c:pt>
                <c:pt idx="69">
                  <c:v>3.6</c:v>
                </c:pt>
                <c:pt idx="70">
                  <c:v>8</c:v>
                </c:pt>
                <c:pt idx="71">
                  <c:v>4.9000000000000004</c:v>
                </c:pt>
                <c:pt idx="72">
                  <c:v>4.9000000000000004</c:v>
                </c:pt>
                <c:pt idx="73">
                  <c:v>1</c:v>
                </c:pt>
                <c:pt idx="74">
                  <c:v>2.9</c:v>
                </c:pt>
                <c:pt idx="75">
                  <c:v>5</c:v>
                </c:pt>
                <c:pt idx="76">
                  <c:v>7.5</c:v>
                </c:pt>
                <c:pt idx="77">
                  <c:v>12.6</c:v>
                </c:pt>
                <c:pt idx="78">
                  <c:v>16.600000000000001</c:v>
                </c:pt>
                <c:pt idx="79">
                  <c:v>12.9</c:v>
                </c:pt>
                <c:pt idx="80">
                  <c:v>12.4</c:v>
                </c:pt>
                <c:pt idx="81">
                  <c:v>14.2</c:v>
                </c:pt>
                <c:pt idx="82">
                  <c:v>18.2</c:v>
                </c:pt>
                <c:pt idx="83">
                  <c:v>22.3</c:v>
                </c:pt>
                <c:pt idx="84">
                  <c:v>23.8</c:v>
                </c:pt>
                <c:pt idx="85">
                  <c:v>30.6</c:v>
                </c:pt>
                <c:pt idx="86">
                  <c:v>33.4</c:v>
                </c:pt>
                <c:pt idx="87">
                  <c:v>50.5</c:v>
                </c:pt>
                <c:pt idx="88">
                  <c:v>-15.5</c:v>
                </c:pt>
                <c:pt idx="89">
                  <c:v>-13.1</c:v>
                </c:pt>
                <c:pt idx="90">
                  <c:v>-5.0999999999999996</c:v>
                </c:pt>
                <c:pt idx="91">
                  <c:v>2</c:v>
                </c:pt>
                <c:pt idx="92">
                  <c:v>-0.5</c:v>
                </c:pt>
                <c:pt idx="93">
                  <c:v>-3.2</c:v>
                </c:pt>
                <c:pt idx="94">
                  <c:v>-0.8</c:v>
                </c:pt>
                <c:pt idx="95">
                  <c:v>-1.5</c:v>
                </c:pt>
                <c:pt idx="96">
                  <c:v>-3.6</c:v>
                </c:pt>
                <c:pt idx="97">
                  <c:v>-2.2000000000000002</c:v>
                </c:pt>
                <c:pt idx="98">
                  <c:v>-7.1</c:v>
                </c:pt>
                <c:pt idx="99">
                  <c:v>44.4</c:v>
                </c:pt>
                <c:pt idx="100">
                  <c:v>27.4</c:v>
                </c:pt>
                <c:pt idx="101">
                  <c:v>25</c:v>
                </c:pt>
                <c:pt idx="102">
                  <c:v>21</c:v>
                </c:pt>
                <c:pt idx="103">
                  <c:v>25.1</c:v>
                </c:pt>
                <c:pt idx="104">
                  <c:v>26.1</c:v>
                </c:pt>
                <c:pt idx="105">
                  <c:v>19.100000000000001</c:v>
                </c:pt>
                <c:pt idx="106">
                  <c:v>22.4</c:v>
                </c:pt>
                <c:pt idx="107">
                  <c:v>16.600000000000001</c:v>
                </c:pt>
                <c:pt idx="108">
                  <c:v>13.6</c:v>
                </c:pt>
                <c:pt idx="109">
                  <c:v>12</c:v>
                </c:pt>
                <c:pt idx="110">
                  <c:v>46</c:v>
                </c:pt>
                <c:pt idx="111">
                  <c:v>36.799999999999997</c:v>
                </c:pt>
                <c:pt idx="112">
                  <c:v>33.299999999999997</c:v>
                </c:pt>
                <c:pt idx="113">
                  <c:v>36.299999999999997</c:v>
                </c:pt>
                <c:pt idx="114">
                  <c:v>36.1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7-AD44-459F-85A5-430F71CD8E1C}"/>
            </c:ext>
          </c:extLst>
        </c:ser>
        <c:ser>
          <c:idx val="24"/>
          <c:order val="24"/>
          <c:tx>
            <c:strRef>
              <c:f>固定资产投资完成额_制造业_汽车制造业_累计同比!$Z$1</c:f>
              <c:strCache>
                <c:ptCount val="1"/>
                <c:pt idx="0">
                  <c:v>烟草制品业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固定资产投资完成额_制造业_汽车制造业_累计同比!$A$2:$A$116</c:f>
              <c:numCache>
                <c:formatCode>yyyy\-mm;@</c:formatCode>
                <c:ptCount val="115"/>
                <c:pt idx="0">
                  <c:v>40968</c:v>
                </c:pt>
                <c:pt idx="1">
                  <c:v>40999</c:v>
                </c:pt>
                <c:pt idx="2">
                  <c:v>41029</c:v>
                </c:pt>
                <c:pt idx="3">
                  <c:v>41060</c:v>
                </c:pt>
                <c:pt idx="4">
                  <c:v>41090</c:v>
                </c:pt>
                <c:pt idx="5">
                  <c:v>41121</c:v>
                </c:pt>
                <c:pt idx="6">
                  <c:v>41152</c:v>
                </c:pt>
                <c:pt idx="7">
                  <c:v>41182</c:v>
                </c:pt>
                <c:pt idx="8">
                  <c:v>41213</c:v>
                </c:pt>
                <c:pt idx="9">
                  <c:v>41243</c:v>
                </c:pt>
                <c:pt idx="10">
                  <c:v>41274</c:v>
                </c:pt>
                <c:pt idx="11">
                  <c:v>41333</c:v>
                </c:pt>
                <c:pt idx="12">
                  <c:v>41364</c:v>
                </c:pt>
                <c:pt idx="13">
                  <c:v>41394</c:v>
                </c:pt>
                <c:pt idx="14">
                  <c:v>41425</c:v>
                </c:pt>
                <c:pt idx="15">
                  <c:v>41455</c:v>
                </c:pt>
                <c:pt idx="16">
                  <c:v>41486</c:v>
                </c:pt>
                <c:pt idx="17">
                  <c:v>41517</c:v>
                </c:pt>
                <c:pt idx="18">
                  <c:v>41547</c:v>
                </c:pt>
                <c:pt idx="19">
                  <c:v>41578</c:v>
                </c:pt>
                <c:pt idx="20">
                  <c:v>41608</c:v>
                </c:pt>
                <c:pt idx="21">
                  <c:v>41639</c:v>
                </c:pt>
                <c:pt idx="22">
                  <c:v>41698</c:v>
                </c:pt>
                <c:pt idx="23">
                  <c:v>41729</c:v>
                </c:pt>
                <c:pt idx="24">
                  <c:v>41759</c:v>
                </c:pt>
                <c:pt idx="25">
                  <c:v>41790</c:v>
                </c:pt>
                <c:pt idx="26">
                  <c:v>41820</c:v>
                </c:pt>
                <c:pt idx="27">
                  <c:v>41851</c:v>
                </c:pt>
                <c:pt idx="28">
                  <c:v>41882</c:v>
                </c:pt>
                <c:pt idx="29">
                  <c:v>41912</c:v>
                </c:pt>
                <c:pt idx="30">
                  <c:v>41943</c:v>
                </c:pt>
                <c:pt idx="31">
                  <c:v>41973</c:v>
                </c:pt>
                <c:pt idx="32">
                  <c:v>42004</c:v>
                </c:pt>
                <c:pt idx="33">
                  <c:v>42063</c:v>
                </c:pt>
                <c:pt idx="34">
                  <c:v>42094</c:v>
                </c:pt>
                <c:pt idx="35">
                  <c:v>42124</c:v>
                </c:pt>
                <c:pt idx="36">
                  <c:v>42155</c:v>
                </c:pt>
                <c:pt idx="37">
                  <c:v>42185</c:v>
                </c:pt>
                <c:pt idx="38">
                  <c:v>42216</c:v>
                </c:pt>
                <c:pt idx="39">
                  <c:v>42247</c:v>
                </c:pt>
                <c:pt idx="40">
                  <c:v>42277</c:v>
                </c:pt>
                <c:pt idx="41">
                  <c:v>42308</c:v>
                </c:pt>
                <c:pt idx="42">
                  <c:v>42338</c:v>
                </c:pt>
                <c:pt idx="43">
                  <c:v>42369</c:v>
                </c:pt>
                <c:pt idx="44">
                  <c:v>42429</c:v>
                </c:pt>
                <c:pt idx="45">
                  <c:v>42460</c:v>
                </c:pt>
                <c:pt idx="46">
                  <c:v>42490</c:v>
                </c:pt>
                <c:pt idx="47">
                  <c:v>42521</c:v>
                </c:pt>
                <c:pt idx="48">
                  <c:v>42551</c:v>
                </c:pt>
                <c:pt idx="49">
                  <c:v>42582</c:v>
                </c:pt>
                <c:pt idx="50">
                  <c:v>42613</c:v>
                </c:pt>
                <c:pt idx="51">
                  <c:v>42643</c:v>
                </c:pt>
                <c:pt idx="52">
                  <c:v>42674</c:v>
                </c:pt>
                <c:pt idx="53">
                  <c:v>42704</c:v>
                </c:pt>
                <c:pt idx="54">
                  <c:v>42735</c:v>
                </c:pt>
                <c:pt idx="55">
                  <c:v>42794</c:v>
                </c:pt>
                <c:pt idx="56">
                  <c:v>42825</c:v>
                </c:pt>
                <c:pt idx="57">
                  <c:v>42855</c:v>
                </c:pt>
                <c:pt idx="58">
                  <c:v>42886</c:v>
                </c:pt>
                <c:pt idx="59">
                  <c:v>42916</c:v>
                </c:pt>
                <c:pt idx="60">
                  <c:v>42947</c:v>
                </c:pt>
                <c:pt idx="61">
                  <c:v>42978</c:v>
                </c:pt>
                <c:pt idx="62">
                  <c:v>43008</c:v>
                </c:pt>
                <c:pt idx="63">
                  <c:v>43039</c:v>
                </c:pt>
                <c:pt idx="64">
                  <c:v>43069</c:v>
                </c:pt>
                <c:pt idx="65">
                  <c:v>43100</c:v>
                </c:pt>
                <c:pt idx="66">
                  <c:v>43159</c:v>
                </c:pt>
                <c:pt idx="67">
                  <c:v>43190</c:v>
                </c:pt>
                <c:pt idx="68">
                  <c:v>43220</c:v>
                </c:pt>
                <c:pt idx="69">
                  <c:v>43251</c:v>
                </c:pt>
                <c:pt idx="70">
                  <c:v>43281</c:v>
                </c:pt>
                <c:pt idx="71">
                  <c:v>43312</c:v>
                </c:pt>
                <c:pt idx="72">
                  <c:v>43343</c:v>
                </c:pt>
                <c:pt idx="73">
                  <c:v>43373</c:v>
                </c:pt>
                <c:pt idx="74">
                  <c:v>43404</c:v>
                </c:pt>
                <c:pt idx="75">
                  <c:v>43434</c:v>
                </c:pt>
                <c:pt idx="76">
                  <c:v>43465</c:v>
                </c:pt>
                <c:pt idx="77">
                  <c:v>43524</c:v>
                </c:pt>
                <c:pt idx="78">
                  <c:v>43555</c:v>
                </c:pt>
                <c:pt idx="79">
                  <c:v>43585</c:v>
                </c:pt>
                <c:pt idx="80">
                  <c:v>43616</c:v>
                </c:pt>
                <c:pt idx="81">
                  <c:v>43646</c:v>
                </c:pt>
                <c:pt idx="82">
                  <c:v>43677</c:v>
                </c:pt>
                <c:pt idx="83">
                  <c:v>43708</c:v>
                </c:pt>
                <c:pt idx="84">
                  <c:v>43738</c:v>
                </c:pt>
                <c:pt idx="85">
                  <c:v>43769</c:v>
                </c:pt>
                <c:pt idx="86">
                  <c:v>43799</c:v>
                </c:pt>
                <c:pt idx="87">
                  <c:v>43830</c:v>
                </c:pt>
                <c:pt idx="88">
                  <c:v>43890</c:v>
                </c:pt>
                <c:pt idx="89">
                  <c:v>43921</c:v>
                </c:pt>
                <c:pt idx="90">
                  <c:v>43951</c:v>
                </c:pt>
                <c:pt idx="91">
                  <c:v>43982</c:v>
                </c:pt>
                <c:pt idx="92">
                  <c:v>44012</c:v>
                </c:pt>
                <c:pt idx="93">
                  <c:v>44043</c:v>
                </c:pt>
                <c:pt idx="94">
                  <c:v>44074</c:v>
                </c:pt>
                <c:pt idx="95">
                  <c:v>44104</c:v>
                </c:pt>
                <c:pt idx="96">
                  <c:v>44135</c:v>
                </c:pt>
                <c:pt idx="97">
                  <c:v>44165</c:v>
                </c:pt>
                <c:pt idx="98">
                  <c:v>44196</c:v>
                </c:pt>
                <c:pt idx="99">
                  <c:v>44255</c:v>
                </c:pt>
                <c:pt idx="100">
                  <c:v>44286</c:v>
                </c:pt>
                <c:pt idx="101">
                  <c:v>44316</c:v>
                </c:pt>
                <c:pt idx="102">
                  <c:v>44347</c:v>
                </c:pt>
                <c:pt idx="103">
                  <c:v>44377</c:v>
                </c:pt>
                <c:pt idx="104">
                  <c:v>44408</c:v>
                </c:pt>
                <c:pt idx="105">
                  <c:v>44439</c:v>
                </c:pt>
                <c:pt idx="106">
                  <c:v>44469</c:v>
                </c:pt>
                <c:pt idx="107">
                  <c:v>44500</c:v>
                </c:pt>
                <c:pt idx="108">
                  <c:v>44530</c:v>
                </c:pt>
                <c:pt idx="109">
                  <c:v>44561</c:v>
                </c:pt>
                <c:pt idx="110">
                  <c:v>44620</c:v>
                </c:pt>
                <c:pt idx="111">
                  <c:v>44651</c:v>
                </c:pt>
                <c:pt idx="112">
                  <c:v>44681</c:v>
                </c:pt>
                <c:pt idx="113">
                  <c:v>44712</c:v>
                </c:pt>
                <c:pt idx="114">
                  <c:v>44742</c:v>
                </c:pt>
              </c:numCache>
            </c:numRef>
          </c:cat>
          <c:val>
            <c:numRef>
              <c:f>固定资产投资完成额_制造业_汽车制造业_累计同比!$Z$2:$Z$116</c:f>
              <c:numCache>
                <c:formatCode>#,##0.00</c:formatCode>
                <c:ptCount val="115"/>
                <c:pt idx="0">
                  <c:v>17.2606</c:v>
                </c:pt>
                <c:pt idx="1">
                  <c:v>-0.88759999999999994</c:v>
                </c:pt>
                <c:pt idx="2">
                  <c:v>6.4908999999999999</c:v>
                </c:pt>
                <c:pt idx="3">
                  <c:v>4.9206000000000003</c:v>
                </c:pt>
                <c:pt idx="4">
                  <c:v>8.8424999999999994</c:v>
                </c:pt>
                <c:pt idx="5">
                  <c:v>9.5768000000000004</c:v>
                </c:pt>
                <c:pt idx="6">
                  <c:v>2.919</c:v>
                </c:pt>
                <c:pt idx="7">
                  <c:v>-1.7235</c:v>
                </c:pt>
                <c:pt idx="8">
                  <c:v>-0.35060000000000002</c:v>
                </c:pt>
                <c:pt idx="9">
                  <c:v>-2.6040000000000001</c:v>
                </c:pt>
                <c:pt idx="10">
                  <c:v>-8.7152999999999992</c:v>
                </c:pt>
                <c:pt idx="11">
                  <c:v>65.3</c:v>
                </c:pt>
                <c:pt idx="12">
                  <c:v>40.299999999999997</c:v>
                </c:pt>
                <c:pt idx="13">
                  <c:v>28.8</c:v>
                </c:pt>
                <c:pt idx="14">
                  <c:v>16.600000000000001</c:v>
                </c:pt>
                <c:pt idx="15">
                  <c:v>10.887499999999999</c:v>
                </c:pt>
                <c:pt idx="16">
                  <c:v>11.6196</c:v>
                </c:pt>
                <c:pt idx="17">
                  <c:v>20.7</c:v>
                </c:pt>
                <c:pt idx="18">
                  <c:v>21.277899999999999</c:v>
                </c:pt>
                <c:pt idx="19">
                  <c:v>24.180900000000001</c:v>
                </c:pt>
                <c:pt idx="20">
                  <c:v>18.772300000000001</c:v>
                </c:pt>
                <c:pt idx="21">
                  <c:v>27.273900000000001</c:v>
                </c:pt>
                <c:pt idx="22">
                  <c:v>-31.508099999999999</c:v>
                </c:pt>
                <c:pt idx="23">
                  <c:v>-5.4</c:v>
                </c:pt>
                <c:pt idx="24">
                  <c:v>-7.3</c:v>
                </c:pt>
                <c:pt idx="25">
                  <c:v>-2.9</c:v>
                </c:pt>
                <c:pt idx="26">
                  <c:v>9.4</c:v>
                </c:pt>
                <c:pt idx="27">
                  <c:v>5.3</c:v>
                </c:pt>
                <c:pt idx="28">
                  <c:v>3.5</c:v>
                </c:pt>
                <c:pt idx="29">
                  <c:v>-1</c:v>
                </c:pt>
                <c:pt idx="30">
                  <c:v>-1.3</c:v>
                </c:pt>
                <c:pt idx="31">
                  <c:v>0.7</c:v>
                </c:pt>
                <c:pt idx="32">
                  <c:v>-5.3</c:v>
                </c:pt>
                <c:pt idx="33">
                  <c:v>16.3</c:v>
                </c:pt>
                <c:pt idx="34">
                  <c:v>-1.6</c:v>
                </c:pt>
                <c:pt idx="35">
                  <c:v>-14.4</c:v>
                </c:pt>
                <c:pt idx="36">
                  <c:v>-8.4</c:v>
                </c:pt>
                <c:pt idx="37">
                  <c:v>-17.100000000000001</c:v>
                </c:pt>
                <c:pt idx="38">
                  <c:v>-13.3</c:v>
                </c:pt>
                <c:pt idx="39">
                  <c:v>-16.8386</c:v>
                </c:pt>
                <c:pt idx="40">
                  <c:v>-12.710900000000001</c:v>
                </c:pt>
                <c:pt idx="41">
                  <c:v>-9.3084000000000007</c:v>
                </c:pt>
                <c:pt idx="42">
                  <c:v>-8.8629999999999995</c:v>
                </c:pt>
                <c:pt idx="43">
                  <c:v>-6.5</c:v>
                </c:pt>
                <c:pt idx="44">
                  <c:v>-10.8</c:v>
                </c:pt>
                <c:pt idx="45">
                  <c:v>-10</c:v>
                </c:pt>
                <c:pt idx="46">
                  <c:v>-8.1999999999999993</c:v>
                </c:pt>
                <c:pt idx="47">
                  <c:v>-24</c:v>
                </c:pt>
                <c:pt idx="48">
                  <c:v>-17.7</c:v>
                </c:pt>
                <c:pt idx="49">
                  <c:v>-20.6</c:v>
                </c:pt>
                <c:pt idx="50">
                  <c:v>-19.600000000000001</c:v>
                </c:pt>
                <c:pt idx="51">
                  <c:v>-16.2</c:v>
                </c:pt>
                <c:pt idx="52">
                  <c:v>-22.8</c:v>
                </c:pt>
                <c:pt idx="53">
                  <c:v>-23</c:v>
                </c:pt>
                <c:pt idx="54">
                  <c:v>-21.2</c:v>
                </c:pt>
                <c:pt idx="55">
                  <c:v>-12.3</c:v>
                </c:pt>
                <c:pt idx="56">
                  <c:v>-12.9</c:v>
                </c:pt>
                <c:pt idx="57">
                  <c:v>-10.6</c:v>
                </c:pt>
                <c:pt idx="58">
                  <c:v>-7.7</c:v>
                </c:pt>
                <c:pt idx="59">
                  <c:v>-1.7</c:v>
                </c:pt>
                <c:pt idx="60">
                  <c:v>-4.5</c:v>
                </c:pt>
                <c:pt idx="61">
                  <c:v>-0.7</c:v>
                </c:pt>
                <c:pt idx="62">
                  <c:v>-4.7</c:v>
                </c:pt>
                <c:pt idx="63">
                  <c:v>-2.2000000000000002</c:v>
                </c:pt>
                <c:pt idx="64">
                  <c:v>-8.4</c:v>
                </c:pt>
                <c:pt idx="65">
                  <c:v>-11.5</c:v>
                </c:pt>
                <c:pt idx="66">
                  <c:v>0.4</c:v>
                </c:pt>
                <c:pt idx="67">
                  <c:v>2.4</c:v>
                </c:pt>
                <c:pt idx="68">
                  <c:v>4.9000000000000004</c:v>
                </c:pt>
                <c:pt idx="69">
                  <c:v>12.6</c:v>
                </c:pt>
                <c:pt idx="70">
                  <c:v>-4.9000000000000004</c:v>
                </c:pt>
                <c:pt idx="71">
                  <c:v>-5.9</c:v>
                </c:pt>
                <c:pt idx="72">
                  <c:v>-10.5</c:v>
                </c:pt>
                <c:pt idx="73">
                  <c:v>-8.9</c:v>
                </c:pt>
                <c:pt idx="74">
                  <c:v>-2.1</c:v>
                </c:pt>
                <c:pt idx="75">
                  <c:v>3.9</c:v>
                </c:pt>
                <c:pt idx="76">
                  <c:v>1.3</c:v>
                </c:pt>
                <c:pt idx="77">
                  <c:v>-20.399999999999999</c:v>
                </c:pt>
                <c:pt idx="78">
                  <c:v>-10.199999999999999</c:v>
                </c:pt>
                <c:pt idx="79">
                  <c:v>-6.2</c:v>
                </c:pt>
                <c:pt idx="80">
                  <c:v>-2.1</c:v>
                </c:pt>
                <c:pt idx="81">
                  <c:v>5</c:v>
                </c:pt>
                <c:pt idx="82">
                  <c:v>7.9</c:v>
                </c:pt>
                <c:pt idx="83">
                  <c:v>13.3</c:v>
                </c:pt>
                <c:pt idx="84">
                  <c:v>8.5</c:v>
                </c:pt>
                <c:pt idx="85">
                  <c:v>0.1</c:v>
                </c:pt>
                <c:pt idx="86">
                  <c:v>-0.8</c:v>
                </c:pt>
                <c:pt idx="87">
                  <c:v>-0.2</c:v>
                </c:pt>
                <c:pt idx="88">
                  <c:v>-30.3</c:v>
                </c:pt>
                <c:pt idx="89">
                  <c:v>-32.9</c:v>
                </c:pt>
                <c:pt idx="90">
                  <c:v>-22.6</c:v>
                </c:pt>
                <c:pt idx="91">
                  <c:v>-25.5</c:v>
                </c:pt>
                <c:pt idx="92">
                  <c:v>-24.1</c:v>
                </c:pt>
                <c:pt idx="93">
                  <c:v>-20.5</c:v>
                </c:pt>
                <c:pt idx="94">
                  <c:v>-21.4</c:v>
                </c:pt>
                <c:pt idx="95">
                  <c:v>-18.2</c:v>
                </c:pt>
                <c:pt idx="96">
                  <c:v>-15.6</c:v>
                </c:pt>
                <c:pt idx="97">
                  <c:v>-15</c:v>
                </c:pt>
                <c:pt idx="98">
                  <c:v>-18.8</c:v>
                </c:pt>
                <c:pt idx="99">
                  <c:v>15.5</c:v>
                </c:pt>
                <c:pt idx="100">
                  <c:v>81.099999999999994</c:v>
                </c:pt>
                <c:pt idx="101">
                  <c:v>37.799999999999997</c:v>
                </c:pt>
                <c:pt idx="102">
                  <c:v>22.7</c:v>
                </c:pt>
                <c:pt idx="103">
                  <c:v>17</c:v>
                </c:pt>
                <c:pt idx="104">
                  <c:v>10</c:v>
                </c:pt>
                <c:pt idx="105">
                  <c:v>14.1</c:v>
                </c:pt>
                <c:pt idx="106">
                  <c:v>14.3</c:v>
                </c:pt>
                <c:pt idx="107">
                  <c:v>19.600000000000001</c:v>
                </c:pt>
                <c:pt idx="108">
                  <c:v>23.1</c:v>
                </c:pt>
                <c:pt idx="109">
                  <c:v>34.5</c:v>
                </c:pt>
                <c:pt idx="110">
                  <c:v>-27.2</c:v>
                </c:pt>
                <c:pt idx="111">
                  <c:v>-42.8</c:v>
                </c:pt>
                <c:pt idx="112">
                  <c:v>-38.299999999999997</c:v>
                </c:pt>
                <c:pt idx="113">
                  <c:v>-20.3</c:v>
                </c:pt>
                <c:pt idx="114">
                  <c:v>-22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8-AD44-459F-85A5-430F71CD8E1C}"/>
            </c:ext>
          </c:extLst>
        </c:ser>
        <c:ser>
          <c:idx val="25"/>
          <c:order val="25"/>
          <c:tx>
            <c:strRef>
              <c:f>固定资产投资完成额_制造业_汽车制造业_累计同比!$AA$1</c:f>
              <c:strCache>
                <c:ptCount val="1"/>
                <c:pt idx="0">
                  <c:v>皮革、毛皮、羽毛及其制品和制鞋业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固定资产投资完成额_制造业_汽车制造业_累计同比!$A$2:$A$116</c:f>
              <c:numCache>
                <c:formatCode>yyyy\-mm;@</c:formatCode>
                <c:ptCount val="115"/>
                <c:pt idx="0">
                  <c:v>40968</c:v>
                </c:pt>
                <c:pt idx="1">
                  <c:v>40999</c:v>
                </c:pt>
                <c:pt idx="2">
                  <c:v>41029</c:v>
                </c:pt>
                <c:pt idx="3">
                  <c:v>41060</c:v>
                </c:pt>
                <c:pt idx="4">
                  <c:v>41090</c:v>
                </c:pt>
                <c:pt idx="5">
                  <c:v>41121</c:v>
                </c:pt>
                <c:pt idx="6">
                  <c:v>41152</c:v>
                </c:pt>
                <c:pt idx="7">
                  <c:v>41182</c:v>
                </c:pt>
                <c:pt idx="8">
                  <c:v>41213</c:v>
                </c:pt>
                <c:pt idx="9">
                  <c:v>41243</c:v>
                </c:pt>
                <c:pt idx="10">
                  <c:v>41274</c:v>
                </c:pt>
                <c:pt idx="11">
                  <c:v>41333</c:v>
                </c:pt>
                <c:pt idx="12">
                  <c:v>41364</c:v>
                </c:pt>
                <c:pt idx="13">
                  <c:v>41394</c:v>
                </c:pt>
                <c:pt idx="14">
                  <c:v>41425</c:v>
                </c:pt>
                <c:pt idx="15">
                  <c:v>41455</c:v>
                </c:pt>
                <c:pt idx="16">
                  <c:v>41486</c:v>
                </c:pt>
                <c:pt idx="17">
                  <c:v>41517</c:v>
                </c:pt>
                <c:pt idx="18">
                  <c:v>41547</c:v>
                </c:pt>
                <c:pt idx="19">
                  <c:v>41578</c:v>
                </c:pt>
                <c:pt idx="20">
                  <c:v>41608</c:v>
                </c:pt>
                <c:pt idx="21">
                  <c:v>41639</c:v>
                </c:pt>
                <c:pt idx="22">
                  <c:v>41698</c:v>
                </c:pt>
                <c:pt idx="23">
                  <c:v>41729</c:v>
                </c:pt>
                <c:pt idx="24">
                  <c:v>41759</c:v>
                </c:pt>
                <c:pt idx="25">
                  <c:v>41790</c:v>
                </c:pt>
                <c:pt idx="26">
                  <c:v>41820</c:v>
                </c:pt>
                <c:pt idx="27">
                  <c:v>41851</c:v>
                </c:pt>
                <c:pt idx="28">
                  <c:v>41882</c:v>
                </c:pt>
                <c:pt idx="29">
                  <c:v>41912</c:v>
                </c:pt>
                <c:pt idx="30">
                  <c:v>41943</c:v>
                </c:pt>
                <c:pt idx="31">
                  <c:v>41973</c:v>
                </c:pt>
                <c:pt idx="32">
                  <c:v>42004</c:v>
                </c:pt>
                <c:pt idx="33">
                  <c:v>42063</c:v>
                </c:pt>
                <c:pt idx="34">
                  <c:v>42094</c:v>
                </c:pt>
                <c:pt idx="35">
                  <c:v>42124</c:v>
                </c:pt>
                <c:pt idx="36">
                  <c:v>42155</c:v>
                </c:pt>
                <c:pt idx="37">
                  <c:v>42185</c:v>
                </c:pt>
                <c:pt idx="38">
                  <c:v>42216</c:v>
                </c:pt>
                <c:pt idx="39">
                  <c:v>42247</c:v>
                </c:pt>
                <c:pt idx="40">
                  <c:v>42277</c:v>
                </c:pt>
                <c:pt idx="41">
                  <c:v>42308</c:v>
                </c:pt>
                <c:pt idx="42">
                  <c:v>42338</c:v>
                </c:pt>
                <c:pt idx="43">
                  <c:v>42369</c:v>
                </c:pt>
                <c:pt idx="44">
                  <c:v>42429</c:v>
                </c:pt>
                <c:pt idx="45">
                  <c:v>42460</c:v>
                </c:pt>
                <c:pt idx="46">
                  <c:v>42490</c:v>
                </c:pt>
                <c:pt idx="47">
                  <c:v>42521</c:v>
                </c:pt>
                <c:pt idx="48">
                  <c:v>42551</c:v>
                </c:pt>
                <c:pt idx="49">
                  <c:v>42582</c:v>
                </c:pt>
                <c:pt idx="50">
                  <c:v>42613</c:v>
                </c:pt>
                <c:pt idx="51">
                  <c:v>42643</c:v>
                </c:pt>
                <c:pt idx="52">
                  <c:v>42674</c:v>
                </c:pt>
                <c:pt idx="53">
                  <c:v>42704</c:v>
                </c:pt>
                <c:pt idx="54">
                  <c:v>42735</c:v>
                </c:pt>
                <c:pt idx="55">
                  <c:v>42794</c:v>
                </c:pt>
                <c:pt idx="56">
                  <c:v>42825</c:v>
                </c:pt>
                <c:pt idx="57">
                  <c:v>42855</c:v>
                </c:pt>
                <c:pt idx="58">
                  <c:v>42886</c:v>
                </c:pt>
                <c:pt idx="59">
                  <c:v>42916</c:v>
                </c:pt>
                <c:pt idx="60">
                  <c:v>42947</c:v>
                </c:pt>
                <c:pt idx="61">
                  <c:v>42978</c:v>
                </c:pt>
                <c:pt idx="62">
                  <c:v>43008</c:v>
                </c:pt>
                <c:pt idx="63">
                  <c:v>43039</c:v>
                </c:pt>
                <c:pt idx="64">
                  <c:v>43069</c:v>
                </c:pt>
                <c:pt idx="65">
                  <c:v>43100</c:v>
                </c:pt>
                <c:pt idx="66">
                  <c:v>43159</c:v>
                </c:pt>
                <c:pt idx="67">
                  <c:v>43190</c:v>
                </c:pt>
                <c:pt idx="68">
                  <c:v>43220</c:v>
                </c:pt>
                <c:pt idx="69">
                  <c:v>43251</c:v>
                </c:pt>
                <c:pt idx="70">
                  <c:v>43281</c:v>
                </c:pt>
                <c:pt idx="71">
                  <c:v>43312</c:v>
                </c:pt>
                <c:pt idx="72">
                  <c:v>43343</c:v>
                </c:pt>
                <c:pt idx="73">
                  <c:v>43373</c:v>
                </c:pt>
                <c:pt idx="74">
                  <c:v>43404</c:v>
                </c:pt>
                <c:pt idx="75">
                  <c:v>43434</c:v>
                </c:pt>
                <c:pt idx="76">
                  <c:v>43465</c:v>
                </c:pt>
                <c:pt idx="77">
                  <c:v>43524</c:v>
                </c:pt>
                <c:pt idx="78">
                  <c:v>43555</c:v>
                </c:pt>
                <c:pt idx="79">
                  <c:v>43585</c:v>
                </c:pt>
                <c:pt idx="80">
                  <c:v>43616</c:v>
                </c:pt>
                <c:pt idx="81">
                  <c:v>43646</c:v>
                </c:pt>
                <c:pt idx="82">
                  <c:v>43677</c:v>
                </c:pt>
                <c:pt idx="83">
                  <c:v>43708</c:v>
                </c:pt>
                <c:pt idx="84">
                  <c:v>43738</c:v>
                </c:pt>
                <c:pt idx="85">
                  <c:v>43769</c:v>
                </c:pt>
                <c:pt idx="86">
                  <c:v>43799</c:v>
                </c:pt>
                <c:pt idx="87">
                  <c:v>43830</c:v>
                </c:pt>
                <c:pt idx="88">
                  <c:v>43890</c:v>
                </c:pt>
                <c:pt idx="89">
                  <c:v>43921</c:v>
                </c:pt>
                <c:pt idx="90">
                  <c:v>43951</c:v>
                </c:pt>
                <c:pt idx="91">
                  <c:v>43982</c:v>
                </c:pt>
                <c:pt idx="92">
                  <c:v>44012</c:v>
                </c:pt>
                <c:pt idx="93">
                  <c:v>44043</c:v>
                </c:pt>
                <c:pt idx="94">
                  <c:v>44074</c:v>
                </c:pt>
                <c:pt idx="95">
                  <c:v>44104</c:v>
                </c:pt>
                <c:pt idx="96">
                  <c:v>44135</c:v>
                </c:pt>
                <c:pt idx="97">
                  <c:v>44165</c:v>
                </c:pt>
                <c:pt idx="98">
                  <c:v>44196</c:v>
                </c:pt>
                <c:pt idx="99">
                  <c:v>44255</c:v>
                </c:pt>
                <c:pt idx="100">
                  <c:v>44286</c:v>
                </c:pt>
                <c:pt idx="101">
                  <c:v>44316</c:v>
                </c:pt>
                <c:pt idx="102">
                  <c:v>44347</c:v>
                </c:pt>
                <c:pt idx="103">
                  <c:v>44377</c:v>
                </c:pt>
                <c:pt idx="104">
                  <c:v>44408</c:v>
                </c:pt>
                <c:pt idx="105">
                  <c:v>44439</c:v>
                </c:pt>
                <c:pt idx="106">
                  <c:v>44469</c:v>
                </c:pt>
                <c:pt idx="107">
                  <c:v>44500</c:v>
                </c:pt>
                <c:pt idx="108">
                  <c:v>44530</c:v>
                </c:pt>
                <c:pt idx="109">
                  <c:v>44561</c:v>
                </c:pt>
                <c:pt idx="110">
                  <c:v>44620</c:v>
                </c:pt>
                <c:pt idx="111">
                  <c:v>44651</c:v>
                </c:pt>
                <c:pt idx="112">
                  <c:v>44681</c:v>
                </c:pt>
                <c:pt idx="113">
                  <c:v>44712</c:v>
                </c:pt>
                <c:pt idx="114">
                  <c:v>44742</c:v>
                </c:pt>
              </c:numCache>
            </c:numRef>
          </c:cat>
          <c:val>
            <c:numRef>
              <c:f>固定资产投资完成额_制造业_汽车制造业_累计同比!$AA$2:$AA$116</c:f>
              <c:numCache>
                <c:formatCode>#,##0.00</c:formatCode>
                <c:ptCount val="115"/>
                <c:pt idx="0">
                  <c:v>14.5312</c:v>
                </c:pt>
                <c:pt idx="1">
                  <c:v>22.667100000000001</c:v>
                </c:pt>
                <c:pt idx="2">
                  <c:v>20.295000000000002</c:v>
                </c:pt>
                <c:pt idx="3">
                  <c:v>16.013400000000001</c:v>
                </c:pt>
                <c:pt idx="4">
                  <c:v>15.7018</c:v>
                </c:pt>
                <c:pt idx="5">
                  <c:v>15.721399999999999</c:v>
                </c:pt>
                <c:pt idx="6">
                  <c:v>16.555299999999999</c:v>
                </c:pt>
                <c:pt idx="7">
                  <c:v>16.418299999999999</c:v>
                </c:pt>
                <c:pt idx="8">
                  <c:v>17.3522</c:v>
                </c:pt>
                <c:pt idx="9">
                  <c:v>18.728200000000001</c:v>
                </c:pt>
                <c:pt idx="10">
                  <c:v>14.2735</c:v>
                </c:pt>
                <c:pt idx="11">
                  <c:v>18.5</c:v>
                </c:pt>
                <c:pt idx="12">
                  <c:v>21.5</c:v>
                </c:pt>
                <c:pt idx="13">
                  <c:v>20.2</c:v>
                </c:pt>
                <c:pt idx="14">
                  <c:v>24</c:v>
                </c:pt>
                <c:pt idx="15">
                  <c:v>23.7806</c:v>
                </c:pt>
                <c:pt idx="16">
                  <c:v>24.479600000000001</c:v>
                </c:pt>
                <c:pt idx="17">
                  <c:v>23.7</c:v>
                </c:pt>
                <c:pt idx="18">
                  <c:v>24.7804</c:v>
                </c:pt>
                <c:pt idx="19">
                  <c:v>23.3096</c:v>
                </c:pt>
                <c:pt idx="20">
                  <c:v>24.564800000000002</c:v>
                </c:pt>
                <c:pt idx="21">
                  <c:v>30.306699999999999</c:v>
                </c:pt>
                <c:pt idx="22">
                  <c:v>17.938700000000001</c:v>
                </c:pt>
                <c:pt idx="23">
                  <c:v>14.9</c:v>
                </c:pt>
                <c:pt idx="24">
                  <c:v>14.3</c:v>
                </c:pt>
                <c:pt idx="25">
                  <c:v>13.5</c:v>
                </c:pt>
                <c:pt idx="26">
                  <c:v>15.8</c:v>
                </c:pt>
                <c:pt idx="27">
                  <c:v>16.7</c:v>
                </c:pt>
                <c:pt idx="28">
                  <c:v>19.399999999999999</c:v>
                </c:pt>
                <c:pt idx="29">
                  <c:v>20.2</c:v>
                </c:pt>
                <c:pt idx="30">
                  <c:v>22.7</c:v>
                </c:pt>
                <c:pt idx="31">
                  <c:v>19.100000000000001</c:v>
                </c:pt>
                <c:pt idx="32">
                  <c:v>15.6</c:v>
                </c:pt>
                <c:pt idx="33">
                  <c:v>16</c:v>
                </c:pt>
                <c:pt idx="34">
                  <c:v>19</c:v>
                </c:pt>
                <c:pt idx="35">
                  <c:v>16.3</c:v>
                </c:pt>
                <c:pt idx="36">
                  <c:v>18.5</c:v>
                </c:pt>
                <c:pt idx="37">
                  <c:v>15.8</c:v>
                </c:pt>
                <c:pt idx="38">
                  <c:v>13</c:v>
                </c:pt>
                <c:pt idx="39">
                  <c:v>9.6789000000000005</c:v>
                </c:pt>
                <c:pt idx="40">
                  <c:v>9.7103000000000002</c:v>
                </c:pt>
                <c:pt idx="41">
                  <c:v>5.9976000000000003</c:v>
                </c:pt>
                <c:pt idx="42">
                  <c:v>8.8602000000000007</c:v>
                </c:pt>
                <c:pt idx="43">
                  <c:v>10</c:v>
                </c:pt>
                <c:pt idx="44">
                  <c:v>10.3</c:v>
                </c:pt>
                <c:pt idx="45">
                  <c:v>7.2</c:v>
                </c:pt>
                <c:pt idx="46">
                  <c:v>5</c:v>
                </c:pt>
                <c:pt idx="47">
                  <c:v>4.9000000000000004</c:v>
                </c:pt>
                <c:pt idx="48">
                  <c:v>6.1</c:v>
                </c:pt>
                <c:pt idx="49">
                  <c:v>6.9</c:v>
                </c:pt>
                <c:pt idx="50">
                  <c:v>9</c:v>
                </c:pt>
                <c:pt idx="51">
                  <c:v>7.2</c:v>
                </c:pt>
                <c:pt idx="52">
                  <c:v>7.4</c:v>
                </c:pt>
                <c:pt idx="53">
                  <c:v>6.8</c:v>
                </c:pt>
                <c:pt idx="54">
                  <c:v>6.6</c:v>
                </c:pt>
                <c:pt idx="55">
                  <c:v>-0.5</c:v>
                </c:pt>
                <c:pt idx="56">
                  <c:v>3.7</c:v>
                </c:pt>
                <c:pt idx="57">
                  <c:v>5.2</c:v>
                </c:pt>
                <c:pt idx="58">
                  <c:v>1.5</c:v>
                </c:pt>
                <c:pt idx="59">
                  <c:v>2.1</c:v>
                </c:pt>
                <c:pt idx="60">
                  <c:v>1.9</c:v>
                </c:pt>
                <c:pt idx="61">
                  <c:v>-0.4</c:v>
                </c:pt>
                <c:pt idx="62">
                  <c:v>-0.4</c:v>
                </c:pt>
                <c:pt idx="63">
                  <c:v>1</c:v>
                </c:pt>
                <c:pt idx="64">
                  <c:v>3.3</c:v>
                </c:pt>
                <c:pt idx="65">
                  <c:v>4.2</c:v>
                </c:pt>
                <c:pt idx="66">
                  <c:v>-9.6</c:v>
                </c:pt>
                <c:pt idx="67">
                  <c:v>-6.4</c:v>
                </c:pt>
                <c:pt idx="68">
                  <c:v>-3.8</c:v>
                </c:pt>
                <c:pt idx="69">
                  <c:v>1.3</c:v>
                </c:pt>
                <c:pt idx="70">
                  <c:v>3.5</c:v>
                </c:pt>
                <c:pt idx="71">
                  <c:v>0.7</c:v>
                </c:pt>
                <c:pt idx="72">
                  <c:v>0.3</c:v>
                </c:pt>
                <c:pt idx="73">
                  <c:v>2.6</c:v>
                </c:pt>
                <c:pt idx="74">
                  <c:v>2.6</c:v>
                </c:pt>
                <c:pt idx="75">
                  <c:v>0.9</c:v>
                </c:pt>
                <c:pt idx="76">
                  <c:v>3.1</c:v>
                </c:pt>
                <c:pt idx="77">
                  <c:v>-13.2</c:v>
                </c:pt>
                <c:pt idx="78">
                  <c:v>-9.5</c:v>
                </c:pt>
                <c:pt idx="79">
                  <c:v>-8.1</c:v>
                </c:pt>
                <c:pt idx="80">
                  <c:v>-6.7</c:v>
                </c:pt>
                <c:pt idx="81">
                  <c:v>-6.8</c:v>
                </c:pt>
                <c:pt idx="82">
                  <c:v>-6.2</c:v>
                </c:pt>
                <c:pt idx="83">
                  <c:v>-5.9</c:v>
                </c:pt>
                <c:pt idx="84">
                  <c:v>-3.1</c:v>
                </c:pt>
                <c:pt idx="85">
                  <c:v>-1.9</c:v>
                </c:pt>
                <c:pt idx="86">
                  <c:v>-3.1</c:v>
                </c:pt>
                <c:pt idx="87">
                  <c:v>-2.6</c:v>
                </c:pt>
                <c:pt idx="88">
                  <c:v>-24.3</c:v>
                </c:pt>
                <c:pt idx="89">
                  <c:v>-25.7</c:v>
                </c:pt>
                <c:pt idx="90">
                  <c:v>-20.399999999999999</c:v>
                </c:pt>
                <c:pt idx="91">
                  <c:v>-22.9</c:v>
                </c:pt>
                <c:pt idx="92">
                  <c:v>-20.9</c:v>
                </c:pt>
                <c:pt idx="93">
                  <c:v>-20.6</c:v>
                </c:pt>
                <c:pt idx="94">
                  <c:v>-16.7</c:v>
                </c:pt>
                <c:pt idx="95">
                  <c:v>-17.899999999999999</c:v>
                </c:pt>
                <c:pt idx="96">
                  <c:v>-17.5</c:v>
                </c:pt>
                <c:pt idx="97">
                  <c:v>-15.3</c:v>
                </c:pt>
                <c:pt idx="98">
                  <c:v>-15.8</c:v>
                </c:pt>
                <c:pt idx="99">
                  <c:v>18.8</c:v>
                </c:pt>
                <c:pt idx="100">
                  <c:v>12.2</c:v>
                </c:pt>
                <c:pt idx="101">
                  <c:v>3.3</c:v>
                </c:pt>
                <c:pt idx="102">
                  <c:v>3</c:v>
                </c:pt>
                <c:pt idx="103">
                  <c:v>-0.3</c:v>
                </c:pt>
                <c:pt idx="104">
                  <c:v>-0.3</c:v>
                </c:pt>
                <c:pt idx="105">
                  <c:v>0.3</c:v>
                </c:pt>
                <c:pt idx="106">
                  <c:v>-0.5</c:v>
                </c:pt>
                <c:pt idx="107">
                  <c:v>-1.4</c:v>
                </c:pt>
                <c:pt idx="108">
                  <c:v>-1.1000000000000001</c:v>
                </c:pt>
                <c:pt idx="109">
                  <c:v>2</c:v>
                </c:pt>
                <c:pt idx="110">
                  <c:v>32.5</c:v>
                </c:pt>
                <c:pt idx="111">
                  <c:v>32.5</c:v>
                </c:pt>
                <c:pt idx="112">
                  <c:v>32.9</c:v>
                </c:pt>
                <c:pt idx="113">
                  <c:v>30.8</c:v>
                </c:pt>
                <c:pt idx="114">
                  <c:v>30.3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9-AD44-459F-85A5-430F71CD8E1C}"/>
            </c:ext>
          </c:extLst>
        </c:ser>
        <c:ser>
          <c:idx val="26"/>
          <c:order val="26"/>
          <c:tx>
            <c:strRef>
              <c:f>固定资产投资完成额_制造业_汽车制造业_累计同比!$AB$1</c:f>
              <c:strCache>
                <c:ptCount val="1"/>
                <c:pt idx="0">
                  <c:v>木材加工及木、竹、藤、棕、草制品业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固定资产投资完成额_制造业_汽车制造业_累计同比!$A$2:$A$116</c:f>
              <c:numCache>
                <c:formatCode>yyyy\-mm;@</c:formatCode>
                <c:ptCount val="115"/>
                <c:pt idx="0">
                  <c:v>40968</c:v>
                </c:pt>
                <c:pt idx="1">
                  <c:v>40999</c:v>
                </c:pt>
                <c:pt idx="2">
                  <c:v>41029</c:v>
                </c:pt>
                <c:pt idx="3">
                  <c:v>41060</c:v>
                </c:pt>
                <c:pt idx="4">
                  <c:v>41090</c:v>
                </c:pt>
                <c:pt idx="5">
                  <c:v>41121</c:v>
                </c:pt>
                <c:pt idx="6">
                  <c:v>41152</c:v>
                </c:pt>
                <c:pt idx="7">
                  <c:v>41182</c:v>
                </c:pt>
                <c:pt idx="8">
                  <c:v>41213</c:v>
                </c:pt>
                <c:pt idx="9">
                  <c:v>41243</c:v>
                </c:pt>
                <c:pt idx="10">
                  <c:v>41274</c:v>
                </c:pt>
                <c:pt idx="11">
                  <c:v>41333</c:v>
                </c:pt>
                <c:pt idx="12">
                  <c:v>41364</c:v>
                </c:pt>
                <c:pt idx="13">
                  <c:v>41394</c:v>
                </c:pt>
                <c:pt idx="14">
                  <c:v>41425</c:v>
                </c:pt>
                <c:pt idx="15">
                  <c:v>41455</c:v>
                </c:pt>
                <c:pt idx="16">
                  <c:v>41486</c:v>
                </c:pt>
                <c:pt idx="17">
                  <c:v>41517</c:v>
                </c:pt>
                <c:pt idx="18">
                  <c:v>41547</c:v>
                </c:pt>
                <c:pt idx="19">
                  <c:v>41578</c:v>
                </c:pt>
                <c:pt idx="20">
                  <c:v>41608</c:v>
                </c:pt>
                <c:pt idx="21">
                  <c:v>41639</c:v>
                </c:pt>
                <c:pt idx="22">
                  <c:v>41698</c:v>
                </c:pt>
                <c:pt idx="23">
                  <c:v>41729</c:v>
                </c:pt>
                <c:pt idx="24">
                  <c:v>41759</c:v>
                </c:pt>
                <c:pt idx="25">
                  <c:v>41790</c:v>
                </c:pt>
                <c:pt idx="26">
                  <c:v>41820</c:v>
                </c:pt>
                <c:pt idx="27">
                  <c:v>41851</c:v>
                </c:pt>
                <c:pt idx="28">
                  <c:v>41882</c:v>
                </c:pt>
                <c:pt idx="29">
                  <c:v>41912</c:v>
                </c:pt>
                <c:pt idx="30">
                  <c:v>41943</c:v>
                </c:pt>
                <c:pt idx="31">
                  <c:v>41973</c:v>
                </c:pt>
                <c:pt idx="32">
                  <c:v>42004</c:v>
                </c:pt>
                <c:pt idx="33">
                  <c:v>42063</c:v>
                </c:pt>
                <c:pt idx="34">
                  <c:v>42094</c:v>
                </c:pt>
                <c:pt idx="35">
                  <c:v>42124</c:v>
                </c:pt>
                <c:pt idx="36">
                  <c:v>42155</c:v>
                </c:pt>
                <c:pt idx="37">
                  <c:v>42185</c:v>
                </c:pt>
                <c:pt idx="38">
                  <c:v>42216</c:v>
                </c:pt>
                <c:pt idx="39">
                  <c:v>42247</c:v>
                </c:pt>
                <c:pt idx="40">
                  <c:v>42277</c:v>
                </c:pt>
                <c:pt idx="41">
                  <c:v>42308</c:v>
                </c:pt>
                <c:pt idx="42">
                  <c:v>42338</c:v>
                </c:pt>
                <c:pt idx="43">
                  <c:v>42369</c:v>
                </c:pt>
                <c:pt idx="44">
                  <c:v>42429</c:v>
                </c:pt>
                <c:pt idx="45">
                  <c:v>42460</c:v>
                </c:pt>
                <c:pt idx="46">
                  <c:v>42490</c:v>
                </c:pt>
                <c:pt idx="47">
                  <c:v>42521</c:v>
                </c:pt>
                <c:pt idx="48">
                  <c:v>42551</c:v>
                </c:pt>
                <c:pt idx="49">
                  <c:v>42582</c:v>
                </c:pt>
                <c:pt idx="50">
                  <c:v>42613</c:v>
                </c:pt>
                <c:pt idx="51">
                  <c:v>42643</c:v>
                </c:pt>
                <c:pt idx="52">
                  <c:v>42674</c:v>
                </c:pt>
                <c:pt idx="53">
                  <c:v>42704</c:v>
                </c:pt>
                <c:pt idx="54">
                  <c:v>42735</c:v>
                </c:pt>
                <c:pt idx="55">
                  <c:v>42794</c:v>
                </c:pt>
                <c:pt idx="56">
                  <c:v>42825</c:v>
                </c:pt>
                <c:pt idx="57">
                  <c:v>42855</c:v>
                </c:pt>
                <c:pt idx="58">
                  <c:v>42886</c:v>
                </c:pt>
                <c:pt idx="59">
                  <c:v>42916</c:v>
                </c:pt>
                <c:pt idx="60">
                  <c:v>42947</c:v>
                </c:pt>
                <c:pt idx="61">
                  <c:v>42978</c:v>
                </c:pt>
                <c:pt idx="62">
                  <c:v>43008</c:v>
                </c:pt>
                <c:pt idx="63">
                  <c:v>43039</c:v>
                </c:pt>
                <c:pt idx="64">
                  <c:v>43069</c:v>
                </c:pt>
                <c:pt idx="65">
                  <c:v>43100</c:v>
                </c:pt>
                <c:pt idx="66">
                  <c:v>43159</c:v>
                </c:pt>
                <c:pt idx="67">
                  <c:v>43190</c:v>
                </c:pt>
                <c:pt idx="68">
                  <c:v>43220</c:v>
                </c:pt>
                <c:pt idx="69">
                  <c:v>43251</c:v>
                </c:pt>
                <c:pt idx="70">
                  <c:v>43281</c:v>
                </c:pt>
                <c:pt idx="71">
                  <c:v>43312</c:v>
                </c:pt>
                <c:pt idx="72">
                  <c:v>43343</c:v>
                </c:pt>
                <c:pt idx="73">
                  <c:v>43373</c:v>
                </c:pt>
                <c:pt idx="74">
                  <c:v>43404</c:v>
                </c:pt>
                <c:pt idx="75">
                  <c:v>43434</c:v>
                </c:pt>
                <c:pt idx="76">
                  <c:v>43465</c:v>
                </c:pt>
                <c:pt idx="77">
                  <c:v>43524</c:v>
                </c:pt>
                <c:pt idx="78">
                  <c:v>43555</c:v>
                </c:pt>
                <c:pt idx="79">
                  <c:v>43585</c:v>
                </c:pt>
                <c:pt idx="80">
                  <c:v>43616</c:v>
                </c:pt>
                <c:pt idx="81">
                  <c:v>43646</c:v>
                </c:pt>
                <c:pt idx="82">
                  <c:v>43677</c:v>
                </c:pt>
                <c:pt idx="83">
                  <c:v>43708</c:v>
                </c:pt>
                <c:pt idx="84">
                  <c:v>43738</c:v>
                </c:pt>
                <c:pt idx="85">
                  <c:v>43769</c:v>
                </c:pt>
                <c:pt idx="86">
                  <c:v>43799</c:v>
                </c:pt>
                <c:pt idx="87">
                  <c:v>43830</c:v>
                </c:pt>
                <c:pt idx="88">
                  <c:v>43890</c:v>
                </c:pt>
                <c:pt idx="89">
                  <c:v>43921</c:v>
                </c:pt>
                <c:pt idx="90">
                  <c:v>43951</c:v>
                </c:pt>
                <c:pt idx="91">
                  <c:v>43982</c:v>
                </c:pt>
                <c:pt idx="92">
                  <c:v>44012</c:v>
                </c:pt>
                <c:pt idx="93">
                  <c:v>44043</c:v>
                </c:pt>
                <c:pt idx="94">
                  <c:v>44074</c:v>
                </c:pt>
                <c:pt idx="95">
                  <c:v>44104</c:v>
                </c:pt>
                <c:pt idx="96">
                  <c:v>44135</c:v>
                </c:pt>
                <c:pt idx="97">
                  <c:v>44165</c:v>
                </c:pt>
                <c:pt idx="98">
                  <c:v>44196</c:v>
                </c:pt>
                <c:pt idx="99">
                  <c:v>44255</c:v>
                </c:pt>
                <c:pt idx="100">
                  <c:v>44286</c:v>
                </c:pt>
                <c:pt idx="101">
                  <c:v>44316</c:v>
                </c:pt>
                <c:pt idx="102">
                  <c:v>44347</c:v>
                </c:pt>
                <c:pt idx="103">
                  <c:v>44377</c:v>
                </c:pt>
                <c:pt idx="104">
                  <c:v>44408</c:v>
                </c:pt>
                <c:pt idx="105">
                  <c:v>44439</c:v>
                </c:pt>
                <c:pt idx="106">
                  <c:v>44469</c:v>
                </c:pt>
                <c:pt idx="107">
                  <c:v>44500</c:v>
                </c:pt>
                <c:pt idx="108">
                  <c:v>44530</c:v>
                </c:pt>
                <c:pt idx="109">
                  <c:v>44561</c:v>
                </c:pt>
                <c:pt idx="110">
                  <c:v>44620</c:v>
                </c:pt>
                <c:pt idx="111">
                  <c:v>44651</c:v>
                </c:pt>
                <c:pt idx="112">
                  <c:v>44681</c:v>
                </c:pt>
                <c:pt idx="113">
                  <c:v>44712</c:v>
                </c:pt>
                <c:pt idx="114">
                  <c:v>44742</c:v>
                </c:pt>
              </c:numCache>
            </c:numRef>
          </c:cat>
          <c:val>
            <c:numRef>
              <c:f>固定资产投资完成额_制造业_汽车制造业_累计同比!$AB$2:$AB$116</c:f>
              <c:numCache>
                <c:formatCode>#,##0.00</c:formatCode>
                <c:ptCount val="115"/>
                <c:pt idx="0">
                  <c:v>45.76</c:v>
                </c:pt>
                <c:pt idx="1">
                  <c:v>33.369500000000002</c:v>
                </c:pt>
                <c:pt idx="2">
                  <c:v>26.897500000000001</c:v>
                </c:pt>
                <c:pt idx="3">
                  <c:v>28.349799999999998</c:v>
                </c:pt>
                <c:pt idx="4">
                  <c:v>26.6343</c:v>
                </c:pt>
                <c:pt idx="5">
                  <c:v>27.2759</c:v>
                </c:pt>
                <c:pt idx="6">
                  <c:v>28.202200000000001</c:v>
                </c:pt>
                <c:pt idx="7">
                  <c:v>30.222999999999999</c:v>
                </c:pt>
                <c:pt idx="8">
                  <c:v>29.7319</c:v>
                </c:pt>
                <c:pt idx="9">
                  <c:v>30.366900000000001</c:v>
                </c:pt>
                <c:pt idx="10">
                  <c:v>31.2926</c:v>
                </c:pt>
                <c:pt idx="11">
                  <c:v>20.7</c:v>
                </c:pt>
                <c:pt idx="12">
                  <c:v>21.3</c:v>
                </c:pt>
                <c:pt idx="13">
                  <c:v>20.9</c:v>
                </c:pt>
                <c:pt idx="14">
                  <c:v>23.4</c:v>
                </c:pt>
                <c:pt idx="15">
                  <c:v>25.184200000000001</c:v>
                </c:pt>
                <c:pt idx="16">
                  <c:v>22.372699999999998</c:v>
                </c:pt>
                <c:pt idx="17">
                  <c:v>21</c:v>
                </c:pt>
                <c:pt idx="18">
                  <c:v>20.922899999999998</c:v>
                </c:pt>
                <c:pt idx="19">
                  <c:v>21.1968</c:v>
                </c:pt>
                <c:pt idx="20">
                  <c:v>19.849299999999999</c:v>
                </c:pt>
                <c:pt idx="21">
                  <c:v>22.261199999999999</c:v>
                </c:pt>
                <c:pt idx="22">
                  <c:v>35.936799999999998</c:v>
                </c:pt>
                <c:pt idx="23">
                  <c:v>27.4</c:v>
                </c:pt>
                <c:pt idx="24">
                  <c:v>27.2</c:v>
                </c:pt>
                <c:pt idx="25">
                  <c:v>19.2</c:v>
                </c:pt>
                <c:pt idx="26">
                  <c:v>20.7</c:v>
                </c:pt>
                <c:pt idx="27">
                  <c:v>21</c:v>
                </c:pt>
                <c:pt idx="28">
                  <c:v>20.2</c:v>
                </c:pt>
                <c:pt idx="29">
                  <c:v>19.100000000000001</c:v>
                </c:pt>
                <c:pt idx="30">
                  <c:v>18</c:v>
                </c:pt>
                <c:pt idx="31">
                  <c:v>18.899999999999999</c:v>
                </c:pt>
                <c:pt idx="32">
                  <c:v>18.5</c:v>
                </c:pt>
                <c:pt idx="33">
                  <c:v>17.100000000000001</c:v>
                </c:pt>
                <c:pt idx="34">
                  <c:v>20.9</c:v>
                </c:pt>
                <c:pt idx="35">
                  <c:v>20.5</c:v>
                </c:pt>
                <c:pt idx="36">
                  <c:v>27.8</c:v>
                </c:pt>
                <c:pt idx="37">
                  <c:v>23.1</c:v>
                </c:pt>
                <c:pt idx="38">
                  <c:v>22.9</c:v>
                </c:pt>
                <c:pt idx="39">
                  <c:v>21.957599999999999</c:v>
                </c:pt>
                <c:pt idx="40">
                  <c:v>20.6877</c:v>
                </c:pt>
                <c:pt idx="41">
                  <c:v>19.810500000000001</c:v>
                </c:pt>
                <c:pt idx="42">
                  <c:v>18.078499999999998</c:v>
                </c:pt>
                <c:pt idx="43">
                  <c:v>19.3</c:v>
                </c:pt>
                <c:pt idx="44">
                  <c:v>6.3</c:v>
                </c:pt>
                <c:pt idx="45">
                  <c:v>4</c:v>
                </c:pt>
                <c:pt idx="46">
                  <c:v>-0.2</c:v>
                </c:pt>
                <c:pt idx="47">
                  <c:v>-4.5999999999999996</c:v>
                </c:pt>
                <c:pt idx="48">
                  <c:v>-4.3</c:v>
                </c:pt>
                <c:pt idx="49">
                  <c:v>-2.8</c:v>
                </c:pt>
                <c:pt idx="50">
                  <c:v>-0.7</c:v>
                </c:pt>
                <c:pt idx="51">
                  <c:v>1.9</c:v>
                </c:pt>
                <c:pt idx="52">
                  <c:v>3.9</c:v>
                </c:pt>
                <c:pt idx="53">
                  <c:v>6.2</c:v>
                </c:pt>
                <c:pt idx="54">
                  <c:v>4.5999999999999996</c:v>
                </c:pt>
                <c:pt idx="55">
                  <c:v>0.7</c:v>
                </c:pt>
                <c:pt idx="56">
                  <c:v>11.3</c:v>
                </c:pt>
                <c:pt idx="57">
                  <c:v>12</c:v>
                </c:pt>
                <c:pt idx="58">
                  <c:v>9.5</c:v>
                </c:pt>
                <c:pt idx="59">
                  <c:v>8.8000000000000007</c:v>
                </c:pt>
                <c:pt idx="60">
                  <c:v>6.4</c:v>
                </c:pt>
                <c:pt idx="61">
                  <c:v>3.7</c:v>
                </c:pt>
                <c:pt idx="62">
                  <c:v>3</c:v>
                </c:pt>
                <c:pt idx="63">
                  <c:v>2</c:v>
                </c:pt>
                <c:pt idx="64">
                  <c:v>3</c:v>
                </c:pt>
                <c:pt idx="65">
                  <c:v>5.7</c:v>
                </c:pt>
                <c:pt idx="66">
                  <c:v>5</c:v>
                </c:pt>
                <c:pt idx="67">
                  <c:v>11</c:v>
                </c:pt>
                <c:pt idx="68">
                  <c:v>12.6</c:v>
                </c:pt>
                <c:pt idx="69">
                  <c:v>14.6</c:v>
                </c:pt>
                <c:pt idx="70">
                  <c:v>18.8</c:v>
                </c:pt>
                <c:pt idx="71">
                  <c:v>21.1</c:v>
                </c:pt>
                <c:pt idx="72">
                  <c:v>17.899999999999999</c:v>
                </c:pt>
                <c:pt idx="73">
                  <c:v>19.5</c:v>
                </c:pt>
                <c:pt idx="74">
                  <c:v>19.7</c:v>
                </c:pt>
                <c:pt idx="75">
                  <c:v>18.600000000000001</c:v>
                </c:pt>
                <c:pt idx="76">
                  <c:v>17.3</c:v>
                </c:pt>
                <c:pt idx="77">
                  <c:v>6.7</c:v>
                </c:pt>
                <c:pt idx="78">
                  <c:v>5</c:v>
                </c:pt>
                <c:pt idx="79">
                  <c:v>4.8</c:v>
                </c:pt>
                <c:pt idx="80">
                  <c:v>5.7</c:v>
                </c:pt>
                <c:pt idx="81">
                  <c:v>0.3</c:v>
                </c:pt>
                <c:pt idx="82">
                  <c:v>2</c:v>
                </c:pt>
                <c:pt idx="83">
                  <c:v>2</c:v>
                </c:pt>
                <c:pt idx="84">
                  <c:v>-2.2999999999999998</c:v>
                </c:pt>
                <c:pt idx="85">
                  <c:v>-5</c:v>
                </c:pt>
                <c:pt idx="86">
                  <c:v>-6.2</c:v>
                </c:pt>
                <c:pt idx="87">
                  <c:v>-6</c:v>
                </c:pt>
                <c:pt idx="88">
                  <c:v>-36.700000000000003</c:v>
                </c:pt>
                <c:pt idx="89">
                  <c:v>-35.6</c:v>
                </c:pt>
                <c:pt idx="90">
                  <c:v>-33.4</c:v>
                </c:pt>
                <c:pt idx="91">
                  <c:v>-31.7</c:v>
                </c:pt>
                <c:pt idx="92">
                  <c:v>-28.2</c:v>
                </c:pt>
                <c:pt idx="93">
                  <c:v>-24.9</c:v>
                </c:pt>
                <c:pt idx="94">
                  <c:v>-24.1</c:v>
                </c:pt>
                <c:pt idx="95">
                  <c:v>-19.899999999999999</c:v>
                </c:pt>
                <c:pt idx="96">
                  <c:v>-18</c:v>
                </c:pt>
                <c:pt idx="97">
                  <c:v>-16.7</c:v>
                </c:pt>
                <c:pt idx="98">
                  <c:v>-18</c:v>
                </c:pt>
                <c:pt idx="99">
                  <c:v>23.4</c:v>
                </c:pt>
                <c:pt idx="100">
                  <c:v>15.1</c:v>
                </c:pt>
                <c:pt idx="101">
                  <c:v>12.5</c:v>
                </c:pt>
                <c:pt idx="102">
                  <c:v>9.6</c:v>
                </c:pt>
                <c:pt idx="103">
                  <c:v>9</c:v>
                </c:pt>
                <c:pt idx="104">
                  <c:v>5.6</c:v>
                </c:pt>
                <c:pt idx="105">
                  <c:v>5.6</c:v>
                </c:pt>
                <c:pt idx="106">
                  <c:v>4.5999999999999996</c:v>
                </c:pt>
                <c:pt idx="107">
                  <c:v>5.7</c:v>
                </c:pt>
                <c:pt idx="108">
                  <c:v>8.4</c:v>
                </c:pt>
                <c:pt idx="109">
                  <c:v>13.7</c:v>
                </c:pt>
                <c:pt idx="110">
                  <c:v>31.3</c:v>
                </c:pt>
                <c:pt idx="111">
                  <c:v>31.5</c:v>
                </c:pt>
                <c:pt idx="112">
                  <c:v>26.7</c:v>
                </c:pt>
                <c:pt idx="113">
                  <c:v>25.2</c:v>
                </c:pt>
                <c:pt idx="114">
                  <c:v>25.8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A-AD44-459F-85A5-430F71CD8E1C}"/>
            </c:ext>
          </c:extLst>
        </c:ser>
        <c:ser>
          <c:idx val="27"/>
          <c:order val="27"/>
          <c:tx>
            <c:strRef>
              <c:f>固定资产投资完成额_制造业_汽车制造业_累计同比!$AC$1</c:f>
              <c:strCache>
                <c:ptCount val="1"/>
                <c:pt idx="0">
                  <c:v>废弃资源综合利用业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固定资产投资完成额_制造业_汽车制造业_累计同比!$A$2:$A$116</c:f>
              <c:numCache>
                <c:formatCode>yyyy\-mm;@</c:formatCode>
                <c:ptCount val="115"/>
                <c:pt idx="0">
                  <c:v>40968</c:v>
                </c:pt>
                <c:pt idx="1">
                  <c:v>40999</c:v>
                </c:pt>
                <c:pt idx="2">
                  <c:v>41029</c:v>
                </c:pt>
                <c:pt idx="3">
                  <c:v>41060</c:v>
                </c:pt>
                <c:pt idx="4">
                  <c:v>41090</c:v>
                </c:pt>
                <c:pt idx="5">
                  <c:v>41121</c:v>
                </c:pt>
                <c:pt idx="6">
                  <c:v>41152</c:v>
                </c:pt>
                <c:pt idx="7">
                  <c:v>41182</c:v>
                </c:pt>
                <c:pt idx="8">
                  <c:v>41213</c:v>
                </c:pt>
                <c:pt idx="9">
                  <c:v>41243</c:v>
                </c:pt>
                <c:pt idx="10">
                  <c:v>41274</c:v>
                </c:pt>
                <c:pt idx="11">
                  <c:v>41333</c:v>
                </c:pt>
                <c:pt idx="12">
                  <c:v>41364</c:v>
                </c:pt>
                <c:pt idx="13">
                  <c:v>41394</c:v>
                </c:pt>
                <c:pt idx="14">
                  <c:v>41425</c:v>
                </c:pt>
                <c:pt idx="15">
                  <c:v>41455</c:v>
                </c:pt>
                <c:pt idx="16">
                  <c:v>41486</c:v>
                </c:pt>
                <c:pt idx="17">
                  <c:v>41517</c:v>
                </c:pt>
                <c:pt idx="18">
                  <c:v>41547</c:v>
                </c:pt>
                <c:pt idx="19">
                  <c:v>41578</c:v>
                </c:pt>
                <c:pt idx="20">
                  <c:v>41608</c:v>
                </c:pt>
                <c:pt idx="21">
                  <c:v>41639</c:v>
                </c:pt>
                <c:pt idx="22">
                  <c:v>41698</c:v>
                </c:pt>
                <c:pt idx="23">
                  <c:v>41729</c:v>
                </c:pt>
                <c:pt idx="24">
                  <c:v>41759</c:v>
                </c:pt>
                <c:pt idx="25">
                  <c:v>41790</c:v>
                </c:pt>
                <c:pt idx="26">
                  <c:v>41820</c:v>
                </c:pt>
                <c:pt idx="27">
                  <c:v>41851</c:v>
                </c:pt>
                <c:pt idx="28">
                  <c:v>41882</c:v>
                </c:pt>
                <c:pt idx="29">
                  <c:v>41912</c:v>
                </c:pt>
                <c:pt idx="30">
                  <c:v>41943</c:v>
                </c:pt>
                <c:pt idx="31">
                  <c:v>41973</c:v>
                </c:pt>
                <c:pt idx="32">
                  <c:v>42004</c:v>
                </c:pt>
                <c:pt idx="33">
                  <c:v>42063</c:v>
                </c:pt>
                <c:pt idx="34">
                  <c:v>42094</c:v>
                </c:pt>
                <c:pt idx="35">
                  <c:v>42124</c:v>
                </c:pt>
                <c:pt idx="36">
                  <c:v>42155</c:v>
                </c:pt>
                <c:pt idx="37">
                  <c:v>42185</c:v>
                </c:pt>
                <c:pt idx="38">
                  <c:v>42216</c:v>
                </c:pt>
                <c:pt idx="39">
                  <c:v>42247</c:v>
                </c:pt>
                <c:pt idx="40">
                  <c:v>42277</c:v>
                </c:pt>
                <c:pt idx="41">
                  <c:v>42308</c:v>
                </c:pt>
                <c:pt idx="42">
                  <c:v>42338</c:v>
                </c:pt>
                <c:pt idx="43">
                  <c:v>42369</c:v>
                </c:pt>
                <c:pt idx="44">
                  <c:v>42429</c:v>
                </c:pt>
                <c:pt idx="45">
                  <c:v>42460</c:v>
                </c:pt>
                <c:pt idx="46">
                  <c:v>42490</c:v>
                </c:pt>
                <c:pt idx="47">
                  <c:v>42521</c:v>
                </c:pt>
                <c:pt idx="48">
                  <c:v>42551</c:v>
                </c:pt>
                <c:pt idx="49">
                  <c:v>42582</c:v>
                </c:pt>
                <c:pt idx="50">
                  <c:v>42613</c:v>
                </c:pt>
                <c:pt idx="51">
                  <c:v>42643</c:v>
                </c:pt>
                <c:pt idx="52">
                  <c:v>42674</c:v>
                </c:pt>
                <c:pt idx="53">
                  <c:v>42704</c:v>
                </c:pt>
                <c:pt idx="54">
                  <c:v>42735</c:v>
                </c:pt>
                <c:pt idx="55">
                  <c:v>42794</c:v>
                </c:pt>
                <c:pt idx="56">
                  <c:v>42825</c:v>
                </c:pt>
                <c:pt idx="57">
                  <c:v>42855</c:v>
                </c:pt>
                <c:pt idx="58">
                  <c:v>42886</c:v>
                </c:pt>
                <c:pt idx="59">
                  <c:v>42916</c:v>
                </c:pt>
                <c:pt idx="60">
                  <c:v>42947</c:v>
                </c:pt>
                <c:pt idx="61">
                  <c:v>42978</c:v>
                </c:pt>
                <c:pt idx="62">
                  <c:v>43008</c:v>
                </c:pt>
                <c:pt idx="63">
                  <c:v>43039</c:v>
                </c:pt>
                <c:pt idx="64">
                  <c:v>43069</c:v>
                </c:pt>
                <c:pt idx="65">
                  <c:v>43100</c:v>
                </c:pt>
                <c:pt idx="66">
                  <c:v>43159</c:v>
                </c:pt>
                <c:pt idx="67">
                  <c:v>43190</c:v>
                </c:pt>
                <c:pt idx="68">
                  <c:v>43220</c:v>
                </c:pt>
                <c:pt idx="69">
                  <c:v>43251</c:v>
                </c:pt>
                <c:pt idx="70">
                  <c:v>43281</c:v>
                </c:pt>
                <c:pt idx="71">
                  <c:v>43312</c:v>
                </c:pt>
                <c:pt idx="72">
                  <c:v>43343</c:v>
                </c:pt>
                <c:pt idx="73">
                  <c:v>43373</c:v>
                </c:pt>
                <c:pt idx="74">
                  <c:v>43404</c:v>
                </c:pt>
                <c:pt idx="75">
                  <c:v>43434</c:v>
                </c:pt>
                <c:pt idx="76">
                  <c:v>43465</c:v>
                </c:pt>
                <c:pt idx="77">
                  <c:v>43524</c:v>
                </c:pt>
                <c:pt idx="78">
                  <c:v>43555</c:v>
                </c:pt>
                <c:pt idx="79">
                  <c:v>43585</c:v>
                </c:pt>
                <c:pt idx="80">
                  <c:v>43616</c:v>
                </c:pt>
                <c:pt idx="81">
                  <c:v>43646</c:v>
                </c:pt>
                <c:pt idx="82">
                  <c:v>43677</c:v>
                </c:pt>
                <c:pt idx="83">
                  <c:v>43708</c:v>
                </c:pt>
                <c:pt idx="84">
                  <c:v>43738</c:v>
                </c:pt>
                <c:pt idx="85">
                  <c:v>43769</c:v>
                </c:pt>
                <c:pt idx="86">
                  <c:v>43799</c:v>
                </c:pt>
                <c:pt idx="87">
                  <c:v>43830</c:v>
                </c:pt>
                <c:pt idx="88">
                  <c:v>43890</c:v>
                </c:pt>
                <c:pt idx="89">
                  <c:v>43921</c:v>
                </c:pt>
                <c:pt idx="90">
                  <c:v>43951</c:v>
                </c:pt>
                <c:pt idx="91">
                  <c:v>43982</c:v>
                </c:pt>
                <c:pt idx="92">
                  <c:v>44012</c:v>
                </c:pt>
                <c:pt idx="93">
                  <c:v>44043</c:v>
                </c:pt>
                <c:pt idx="94">
                  <c:v>44074</c:v>
                </c:pt>
                <c:pt idx="95">
                  <c:v>44104</c:v>
                </c:pt>
                <c:pt idx="96">
                  <c:v>44135</c:v>
                </c:pt>
                <c:pt idx="97">
                  <c:v>44165</c:v>
                </c:pt>
                <c:pt idx="98">
                  <c:v>44196</c:v>
                </c:pt>
                <c:pt idx="99">
                  <c:v>44255</c:v>
                </c:pt>
                <c:pt idx="100">
                  <c:v>44286</c:v>
                </c:pt>
                <c:pt idx="101">
                  <c:v>44316</c:v>
                </c:pt>
                <c:pt idx="102">
                  <c:v>44347</c:v>
                </c:pt>
                <c:pt idx="103">
                  <c:v>44377</c:v>
                </c:pt>
                <c:pt idx="104">
                  <c:v>44408</c:v>
                </c:pt>
                <c:pt idx="105">
                  <c:v>44439</c:v>
                </c:pt>
                <c:pt idx="106">
                  <c:v>44469</c:v>
                </c:pt>
                <c:pt idx="107">
                  <c:v>44500</c:v>
                </c:pt>
                <c:pt idx="108">
                  <c:v>44530</c:v>
                </c:pt>
                <c:pt idx="109">
                  <c:v>44561</c:v>
                </c:pt>
                <c:pt idx="110">
                  <c:v>44620</c:v>
                </c:pt>
                <c:pt idx="111">
                  <c:v>44651</c:v>
                </c:pt>
                <c:pt idx="112">
                  <c:v>44681</c:v>
                </c:pt>
                <c:pt idx="113">
                  <c:v>44712</c:v>
                </c:pt>
                <c:pt idx="114">
                  <c:v>44742</c:v>
                </c:pt>
              </c:numCache>
            </c:numRef>
          </c:cat>
          <c:val>
            <c:numRef>
              <c:f>固定资产投资完成额_制造业_汽车制造业_累计同比!$AC$2:$AC$116</c:f>
              <c:numCache>
                <c:formatCode>#,##0.00</c:formatCode>
                <c:ptCount val="115"/>
                <c:pt idx="0">
                  <c:v>31.562799999999999</c:v>
                </c:pt>
                <c:pt idx="1">
                  <c:v>35.542499999999997</c:v>
                </c:pt>
                <c:pt idx="2">
                  <c:v>48.512</c:v>
                </c:pt>
                <c:pt idx="3">
                  <c:v>62.109299999999998</c:v>
                </c:pt>
                <c:pt idx="4">
                  <c:v>54.963999999999999</c:v>
                </c:pt>
                <c:pt idx="5">
                  <c:v>52.6004</c:v>
                </c:pt>
                <c:pt idx="6">
                  <c:v>45.706800000000001</c:v>
                </c:pt>
                <c:pt idx="7">
                  <c:v>39.510199999999998</c:v>
                </c:pt>
                <c:pt idx="8">
                  <c:v>43.571599999999997</c:v>
                </c:pt>
                <c:pt idx="9">
                  <c:v>51.2498</c:v>
                </c:pt>
                <c:pt idx="10">
                  <c:v>53.061500000000002</c:v>
                </c:pt>
                <c:pt idx="11">
                  <c:v>50.3</c:v>
                </c:pt>
                <c:pt idx="12">
                  <c:v>46.3</c:v>
                </c:pt>
                <c:pt idx="13">
                  <c:v>54.6</c:v>
                </c:pt>
                <c:pt idx="14">
                  <c:v>45.3</c:v>
                </c:pt>
                <c:pt idx="15">
                  <c:v>54.4818</c:v>
                </c:pt>
                <c:pt idx="16">
                  <c:v>51.599400000000003</c:v>
                </c:pt>
                <c:pt idx="17">
                  <c:v>50.7</c:v>
                </c:pt>
                <c:pt idx="18">
                  <c:v>52.846200000000003</c:v>
                </c:pt>
                <c:pt idx="19">
                  <c:v>50.471200000000003</c:v>
                </c:pt>
                <c:pt idx="20">
                  <c:v>41.818800000000003</c:v>
                </c:pt>
                <c:pt idx="21">
                  <c:v>33.750599999999999</c:v>
                </c:pt>
                <c:pt idx="22">
                  <c:v>20.498799999999999</c:v>
                </c:pt>
                <c:pt idx="23">
                  <c:v>14.7</c:v>
                </c:pt>
                <c:pt idx="24">
                  <c:v>9.4</c:v>
                </c:pt>
                <c:pt idx="25">
                  <c:v>11.6</c:v>
                </c:pt>
                <c:pt idx="26">
                  <c:v>13.1</c:v>
                </c:pt>
                <c:pt idx="27">
                  <c:v>16.100000000000001</c:v>
                </c:pt>
                <c:pt idx="28">
                  <c:v>18.399999999999999</c:v>
                </c:pt>
                <c:pt idx="29">
                  <c:v>20.100000000000001</c:v>
                </c:pt>
                <c:pt idx="30">
                  <c:v>18.5</c:v>
                </c:pt>
                <c:pt idx="31">
                  <c:v>19.600000000000001</c:v>
                </c:pt>
                <c:pt idx="32">
                  <c:v>24.9</c:v>
                </c:pt>
                <c:pt idx="33">
                  <c:v>24</c:v>
                </c:pt>
                <c:pt idx="34">
                  <c:v>21.4</c:v>
                </c:pt>
                <c:pt idx="35">
                  <c:v>21.6</c:v>
                </c:pt>
                <c:pt idx="36">
                  <c:v>16.7</c:v>
                </c:pt>
                <c:pt idx="37">
                  <c:v>14.8</c:v>
                </c:pt>
                <c:pt idx="38">
                  <c:v>13.7</c:v>
                </c:pt>
                <c:pt idx="39">
                  <c:v>15.408300000000001</c:v>
                </c:pt>
                <c:pt idx="40">
                  <c:v>13.5488</c:v>
                </c:pt>
                <c:pt idx="41">
                  <c:v>15.0951</c:v>
                </c:pt>
                <c:pt idx="42">
                  <c:v>13.8081</c:v>
                </c:pt>
                <c:pt idx="43">
                  <c:v>10.3</c:v>
                </c:pt>
                <c:pt idx="44">
                  <c:v>5.6</c:v>
                </c:pt>
                <c:pt idx="45">
                  <c:v>-0.8</c:v>
                </c:pt>
                <c:pt idx="46">
                  <c:v>8.6999999999999993</c:v>
                </c:pt>
                <c:pt idx="47">
                  <c:v>10.199999999999999</c:v>
                </c:pt>
                <c:pt idx="48">
                  <c:v>4.5999999999999996</c:v>
                </c:pt>
                <c:pt idx="49">
                  <c:v>2.4</c:v>
                </c:pt>
                <c:pt idx="50">
                  <c:v>1.3</c:v>
                </c:pt>
                <c:pt idx="51">
                  <c:v>3.3</c:v>
                </c:pt>
                <c:pt idx="52">
                  <c:v>5</c:v>
                </c:pt>
                <c:pt idx="53">
                  <c:v>6</c:v>
                </c:pt>
                <c:pt idx="54">
                  <c:v>4.8</c:v>
                </c:pt>
                <c:pt idx="55">
                  <c:v>17.600000000000001</c:v>
                </c:pt>
                <c:pt idx="56">
                  <c:v>29</c:v>
                </c:pt>
                <c:pt idx="57">
                  <c:v>17.600000000000001</c:v>
                </c:pt>
                <c:pt idx="58">
                  <c:v>14.6</c:v>
                </c:pt>
                <c:pt idx="59">
                  <c:v>17</c:v>
                </c:pt>
                <c:pt idx="60">
                  <c:v>17</c:v>
                </c:pt>
                <c:pt idx="61">
                  <c:v>19.7</c:v>
                </c:pt>
                <c:pt idx="62">
                  <c:v>20.3</c:v>
                </c:pt>
                <c:pt idx="63">
                  <c:v>22.8</c:v>
                </c:pt>
                <c:pt idx="64">
                  <c:v>21.5</c:v>
                </c:pt>
                <c:pt idx="65">
                  <c:v>24.1</c:v>
                </c:pt>
                <c:pt idx="66">
                  <c:v>26.9</c:v>
                </c:pt>
                <c:pt idx="67">
                  <c:v>34.5</c:v>
                </c:pt>
                <c:pt idx="68">
                  <c:v>43.8</c:v>
                </c:pt>
                <c:pt idx="69">
                  <c:v>48.2</c:v>
                </c:pt>
                <c:pt idx="70">
                  <c:v>51</c:v>
                </c:pt>
                <c:pt idx="71">
                  <c:v>50.4</c:v>
                </c:pt>
                <c:pt idx="72">
                  <c:v>42.8</c:v>
                </c:pt>
                <c:pt idx="73">
                  <c:v>40.4</c:v>
                </c:pt>
                <c:pt idx="74">
                  <c:v>39.1</c:v>
                </c:pt>
                <c:pt idx="75">
                  <c:v>38.6</c:v>
                </c:pt>
                <c:pt idx="76">
                  <c:v>33.6</c:v>
                </c:pt>
                <c:pt idx="77">
                  <c:v>35</c:v>
                </c:pt>
                <c:pt idx="78">
                  <c:v>15.2</c:v>
                </c:pt>
                <c:pt idx="79">
                  <c:v>15.8</c:v>
                </c:pt>
                <c:pt idx="80">
                  <c:v>19.399999999999999</c:v>
                </c:pt>
                <c:pt idx="81">
                  <c:v>19.5</c:v>
                </c:pt>
                <c:pt idx="82">
                  <c:v>17.2</c:v>
                </c:pt>
                <c:pt idx="83">
                  <c:v>19.100000000000001</c:v>
                </c:pt>
                <c:pt idx="84">
                  <c:v>20.3</c:v>
                </c:pt>
                <c:pt idx="85">
                  <c:v>21.9</c:v>
                </c:pt>
                <c:pt idx="86">
                  <c:v>20.3</c:v>
                </c:pt>
                <c:pt idx="87">
                  <c:v>21.9</c:v>
                </c:pt>
                <c:pt idx="88">
                  <c:v>-14.7</c:v>
                </c:pt>
                <c:pt idx="89">
                  <c:v>-9.8000000000000007</c:v>
                </c:pt>
                <c:pt idx="90">
                  <c:v>-1.2</c:v>
                </c:pt>
                <c:pt idx="91">
                  <c:v>0.4</c:v>
                </c:pt>
                <c:pt idx="92">
                  <c:v>-1.3</c:v>
                </c:pt>
                <c:pt idx="93">
                  <c:v>-1.9</c:v>
                </c:pt>
                <c:pt idx="94">
                  <c:v>-0.4</c:v>
                </c:pt>
                <c:pt idx="95">
                  <c:v>-0.5</c:v>
                </c:pt>
                <c:pt idx="96">
                  <c:v>0.3</c:v>
                </c:pt>
                <c:pt idx="97">
                  <c:v>2.2000000000000002</c:v>
                </c:pt>
                <c:pt idx="98">
                  <c:v>4.0999999999999996</c:v>
                </c:pt>
                <c:pt idx="99">
                  <c:v>17.8</c:v>
                </c:pt>
                <c:pt idx="100">
                  <c:v>16.600000000000001</c:v>
                </c:pt>
                <c:pt idx="101">
                  <c:v>-5.6</c:v>
                </c:pt>
                <c:pt idx="102">
                  <c:v>2.2999999999999998</c:v>
                </c:pt>
                <c:pt idx="103">
                  <c:v>5.5</c:v>
                </c:pt>
                <c:pt idx="104">
                  <c:v>5.2</c:v>
                </c:pt>
                <c:pt idx="105">
                  <c:v>3</c:v>
                </c:pt>
                <c:pt idx="106">
                  <c:v>2.9</c:v>
                </c:pt>
                <c:pt idx="107">
                  <c:v>3.7</c:v>
                </c:pt>
                <c:pt idx="108">
                  <c:v>5.6</c:v>
                </c:pt>
                <c:pt idx="109">
                  <c:v>6.7</c:v>
                </c:pt>
                <c:pt idx="110">
                  <c:v>27.9</c:v>
                </c:pt>
                <c:pt idx="111">
                  <c:v>19.5</c:v>
                </c:pt>
                <c:pt idx="112">
                  <c:v>38.1</c:v>
                </c:pt>
                <c:pt idx="113">
                  <c:v>20.3</c:v>
                </c:pt>
                <c:pt idx="114">
                  <c:v>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B-AD44-459F-85A5-430F71CD8E1C}"/>
            </c:ext>
          </c:extLst>
        </c:ser>
        <c:ser>
          <c:idx val="28"/>
          <c:order val="28"/>
          <c:tx>
            <c:strRef>
              <c:f>固定资产投资完成额_制造业_汽车制造业_累计同比!$AD$1</c:f>
              <c:strCache>
                <c:ptCount val="1"/>
                <c:pt idx="0">
                  <c:v>文教、工美、体育和娱乐用品制造业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固定资产投资完成额_制造业_汽车制造业_累计同比!$A$2:$A$116</c:f>
              <c:numCache>
                <c:formatCode>yyyy\-mm;@</c:formatCode>
                <c:ptCount val="115"/>
                <c:pt idx="0">
                  <c:v>40968</c:v>
                </c:pt>
                <c:pt idx="1">
                  <c:v>40999</c:v>
                </c:pt>
                <c:pt idx="2">
                  <c:v>41029</c:v>
                </c:pt>
                <c:pt idx="3">
                  <c:v>41060</c:v>
                </c:pt>
                <c:pt idx="4">
                  <c:v>41090</c:v>
                </c:pt>
                <c:pt idx="5">
                  <c:v>41121</c:v>
                </c:pt>
                <c:pt idx="6">
                  <c:v>41152</c:v>
                </c:pt>
                <c:pt idx="7">
                  <c:v>41182</c:v>
                </c:pt>
                <c:pt idx="8">
                  <c:v>41213</c:v>
                </c:pt>
                <c:pt idx="9">
                  <c:v>41243</c:v>
                </c:pt>
                <c:pt idx="10">
                  <c:v>41274</c:v>
                </c:pt>
                <c:pt idx="11">
                  <c:v>41333</c:v>
                </c:pt>
                <c:pt idx="12">
                  <c:v>41364</c:v>
                </c:pt>
                <c:pt idx="13">
                  <c:v>41394</c:v>
                </c:pt>
                <c:pt idx="14">
                  <c:v>41425</c:v>
                </c:pt>
                <c:pt idx="15">
                  <c:v>41455</c:v>
                </c:pt>
                <c:pt idx="16">
                  <c:v>41486</c:v>
                </c:pt>
                <c:pt idx="17">
                  <c:v>41517</c:v>
                </c:pt>
                <c:pt idx="18">
                  <c:v>41547</c:v>
                </c:pt>
                <c:pt idx="19">
                  <c:v>41578</c:v>
                </c:pt>
                <c:pt idx="20">
                  <c:v>41608</c:v>
                </c:pt>
                <c:pt idx="21">
                  <c:v>41639</c:v>
                </c:pt>
                <c:pt idx="22">
                  <c:v>41698</c:v>
                </c:pt>
                <c:pt idx="23">
                  <c:v>41729</c:v>
                </c:pt>
                <c:pt idx="24">
                  <c:v>41759</c:v>
                </c:pt>
                <c:pt idx="25">
                  <c:v>41790</c:v>
                </c:pt>
                <c:pt idx="26">
                  <c:v>41820</c:v>
                </c:pt>
                <c:pt idx="27">
                  <c:v>41851</c:v>
                </c:pt>
                <c:pt idx="28">
                  <c:v>41882</c:v>
                </c:pt>
                <c:pt idx="29">
                  <c:v>41912</c:v>
                </c:pt>
                <c:pt idx="30">
                  <c:v>41943</c:v>
                </c:pt>
                <c:pt idx="31">
                  <c:v>41973</c:v>
                </c:pt>
                <c:pt idx="32">
                  <c:v>42004</c:v>
                </c:pt>
                <c:pt idx="33">
                  <c:v>42063</c:v>
                </c:pt>
                <c:pt idx="34">
                  <c:v>42094</c:v>
                </c:pt>
                <c:pt idx="35">
                  <c:v>42124</c:v>
                </c:pt>
                <c:pt idx="36">
                  <c:v>42155</c:v>
                </c:pt>
                <c:pt idx="37">
                  <c:v>42185</c:v>
                </c:pt>
                <c:pt idx="38">
                  <c:v>42216</c:v>
                </c:pt>
                <c:pt idx="39">
                  <c:v>42247</c:v>
                </c:pt>
                <c:pt idx="40">
                  <c:v>42277</c:v>
                </c:pt>
                <c:pt idx="41">
                  <c:v>42308</c:v>
                </c:pt>
                <c:pt idx="42">
                  <c:v>42338</c:v>
                </c:pt>
                <c:pt idx="43">
                  <c:v>42369</c:v>
                </c:pt>
                <c:pt idx="44">
                  <c:v>42429</c:v>
                </c:pt>
                <c:pt idx="45">
                  <c:v>42460</c:v>
                </c:pt>
                <c:pt idx="46">
                  <c:v>42490</c:v>
                </c:pt>
                <c:pt idx="47">
                  <c:v>42521</c:v>
                </c:pt>
                <c:pt idx="48">
                  <c:v>42551</c:v>
                </c:pt>
                <c:pt idx="49">
                  <c:v>42582</c:v>
                </c:pt>
                <c:pt idx="50">
                  <c:v>42613</c:v>
                </c:pt>
                <c:pt idx="51">
                  <c:v>42643</c:v>
                </c:pt>
                <c:pt idx="52">
                  <c:v>42674</c:v>
                </c:pt>
                <c:pt idx="53">
                  <c:v>42704</c:v>
                </c:pt>
                <c:pt idx="54">
                  <c:v>42735</c:v>
                </c:pt>
                <c:pt idx="55">
                  <c:v>42794</c:v>
                </c:pt>
                <c:pt idx="56">
                  <c:v>42825</c:v>
                </c:pt>
                <c:pt idx="57">
                  <c:v>42855</c:v>
                </c:pt>
                <c:pt idx="58">
                  <c:v>42886</c:v>
                </c:pt>
                <c:pt idx="59">
                  <c:v>42916</c:v>
                </c:pt>
                <c:pt idx="60">
                  <c:v>42947</c:v>
                </c:pt>
                <c:pt idx="61">
                  <c:v>42978</c:v>
                </c:pt>
                <c:pt idx="62">
                  <c:v>43008</c:v>
                </c:pt>
                <c:pt idx="63">
                  <c:v>43039</c:v>
                </c:pt>
                <c:pt idx="64">
                  <c:v>43069</c:v>
                </c:pt>
                <c:pt idx="65">
                  <c:v>43100</c:v>
                </c:pt>
                <c:pt idx="66">
                  <c:v>43159</c:v>
                </c:pt>
                <c:pt idx="67">
                  <c:v>43190</c:v>
                </c:pt>
                <c:pt idx="68">
                  <c:v>43220</c:v>
                </c:pt>
                <c:pt idx="69">
                  <c:v>43251</c:v>
                </c:pt>
                <c:pt idx="70">
                  <c:v>43281</c:v>
                </c:pt>
                <c:pt idx="71">
                  <c:v>43312</c:v>
                </c:pt>
                <c:pt idx="72">
                  <c:v>43343</c:v>
                </c:pt>
                <c:pt idx="73">
                  <c:v>43373</c:v>
                </c:pt>
                <c:pt idx="74">
                  <c:v>43404</c:v>
                </c:pt>
                <c:pt idx="75">
                  <c:v>43434</c:v>
                </c:pt>
                <c:pt idx="76">
                  <c:v>43465</c:v>
                </c:pt>
                <c:pt idx="77">
                  <c:v>43524</c:v>
                </c:pt>
                <c:pt idx="78">
                  <c:v>43555</c:v>
                </c:pt>
                <c:pt idx="79">
                  <c:v>43585</c:v>
                </c:pt>
                <c:pt idx="80">
                  <c:v>43616</c:v>
                </c:pt>
                <c:pt idx="81">
                  <c:v>43646</c:v>
                </c:pt>
                <c:pt idx="82">
                  <c:v>43677</c:v>
                </c:pt>
                <c:pt idx="83">
                  <c:v>43708</c:v>
                </c:pt>
                <c:pt idx="84">
                  <c:v>43738</c:v>
                </c:pt>
                <c:pt idx="85">
                  <c:v>43769</c:v>
                </c:pt>
                <c:pt idx="86">
                  <c:v>43799</c:v>
                </c:pt>
                <c:pt idx="87">
                  <c:v>43830</c:v>
                </c:pt>
                <c:pt idx="88">
                  <c:v>43890</c:v>
                </c:pt>
                <c:pt idx="89">
                  <c:v>43921</c:v>
                </c:pt>
                <c:pt idx="90">
                  <c:v>43951</c:v>
                </c:pt>
                <c:pt idx="91">
                  <c:v>43982</c:v>
                </c:pt>
                <c:pt idx="92">
                  <c:v>44012</c:v>
                </c:pt>
                <c:pt idx="93">
                  <c:v>44043</c:v>
                </c:pt>
                <c:pt idx="94">
                  <c:v>44074</c:v>
                </c:pt>
                <c:pt idx="95">
                  <c:v>44104</c:v>
                </c:pt>
                <c:pt idx="96">
                  <c:v>44135</c:v>
                </c:pt>
                <c:pt idx="97">
                  <c:v>44165</c:v>
                </c:pt>
                <c:pt idx="98">
                  <c:v>44196</c:v>
                </c:pt>
                <c:pt idx="99">
                  <c:v>44255</c:v>
                </c:pt>
                <c:pt idx="100">
                  <c:v>44286</c:v>
                </c:pt>
                <c:pt idx="101">
                  <c:v>44316</c:v>
                </c:pt>
                <c:pt idx="102">
                  <c:v>44347</c:v>
                </c:pt>
                <c:pt idx="103">
                  <c:v>44377</c:v>
                </c:pt>
                <c:pt idx="104">
                  <c:v>44408</c:v>
                </c:pt>
                <c:pt idx="105">
                  <c:v>44439</c:v>
                </c:pt>
                <c:pt idx="106">
                  <c:v>44469</c:v>
                </c:pt>
                <c:pt idx="107">
                  <c:v>44500</c:v>
                </c:pt>
                <c:pt idx="108">
                  <c:v>44530</c:v>
                </c:pt>
                <c:pt idx="109">
                  <c:v>44561</c:v>
                </c:pt>
                <c:pt idx="110">
                  <c:v>44620</c:v>
                </c:pt>
                <c:pt idx="111">
                  <c:v>44651</c:v>
                </c:pt>
                <c:pt idx="112">
                  <c:v>44681</c:v>
                </c:pt>
                <c:pt idx="113">
                  <c:v>44712</c:v>
                </c:pt>
                <c:pt idx="114">
                  <c:v>44742</c:v>
                </c:pt>
              </c:numCache>
            </c:numRef>
          </c:cat>
          <c:val>
            <c:numRef>
              <c:f>固定资产投资完成额_制造业_汽车制造业_累计同比!$AD$2:$AD$116</c:f>
              <c:numCache>
                <c:formatCode>#,##0.00</c:formatCode>
                <c:ptCount val="115"/>
                <c:pt idx="0">
                  <c:v>26.575199999999999</c:v>
                </c:pt>
                <c:pt idx="1">
                  <c:v>20.7439</c:v>
                </c:pt>
                <c:pt idx="2">
                  <c:v>16.6431</c:v>
                </c:pt>
                <c:pt idx="3">
                  <c:v>15.8621</c:v>
                </c:pt>
                <c:pt idx="4">
                  <c:v>18.388999999999999</c:v>
                </c:pt>
                <c:pt idx="5">
                  <c:v>15.7738</c:v>
                </c:pt>
                <c:pt idx="6">
                  <c:v>16.235099999999999</c:v>
                </c:pt>
                <c:pt idx="7">
                  <c:v>17.1631</c:v>
                </c:pt>
                <c:pt idx="8">
                  <c:v>17.954799999999999</c:v>
                </c:pt>
                <c:pt idx="9">
                  <c:v>18.000599999999999</c:v>
                </c:pt>
                <c:pt idx="10">
                  <c:v>20.767299999999999</c:v>
                </c:pt>
                <c:pt idx="11">
                  <c:v>25.7</c:v>
                </c:pt>
                <c:pt idx="12">
                  <c:v>23.5</c:v>
                </c:pt>
                <c:pt idx="13">
                  <c:v>30.6</c:v>
                </c:pt>
                <c:pt idx="14">
                  <c:v>33.299999999999997</c:v>
                </c:pt>
                <c:pt idx="15">
                  <c:v>32.259799999999998</c:v>
                </c:pt>
                <c:pt idx="16">
                  <c:v>31.9465</c:v>
                </c:pt>
                <c:pt idx="17">
                  <c:v>27.3</c:v>
                </c:pt>
                <c:pt idx="18">
                  <c:v>28.9953</c:v>
                </c:pt>
                <c:pt idx="19">
                  <c:v>28.630800000000001</c:v>
                </c:pt>
                <c:pt idx="20">
                  <c:v>27.229700000000001</c:v>
                </c:pt>
                <c:pt idx="21">
                  <c:v>24.1126</c:v>
                </c:pt>
                <c:pt idx="22">
                  <c:v>30.095800000000001</c:v>
                </c:pt>
                <c:pt idx="23">
                  <c:v>34.799999999999997</c:v>
                </c:pt>
                <c:pt idx="24">
                  <c:v>30.7</c:v>
                </c:pt>
                <c:pt idx="25">
                  <c:v>25.5</c:v>
                </c:pt>
                <c:pt idx="26">
                  <c:v>27.7</c:v>
                </c:pt>
                <c:pt idx="27">
                  <c:v>32.6</c:v>
                </c:pt>
                <c:pt idx="28">
                  <c:v>34.4</c:v>
                </c:pt>
                <c:pt idx="29">
                  <c:v>27.6</c:v>
                </c:pt>
                <c:pt idx="30">
                  <c:v>26.4</c:v>
                </c:pt>
                <c:pt idx="31">
                  <c:v>25</c:v>
                </c:pt>
                <c:pt idx="32">
                  <c:v>26.9</c:v>
                </c:pt>
                <c:pt idx="33">
                  <c:v>18.7</c:v>
                </c:pt>
                <c:pt idx="34">
                  <c:v>24.8</c:v>
                </c:pt>
                <c:pt idx="35">
                  <c:v>27.1</c:v>
                </c:pt>
                <c:pt idx="36">
                  <c:v>25.5</c:v>
                </c:pt>
                <c:pt idx="37">
                  <c:v>26.1</c:v>
                </c:pt>
                <c:pt idx="38">
                  <c:v>24.8</c:v>
                </c:pt>
                <c:pt idx="39">
                  <c:v>25.919499999999999</c:v>
                </c:pt>
                <c:pt idx="40">
                  <c:v>28.212900000000001</c:v>
                </c:pt>
                <c:pt idx="41">
                  <c:v>27.8201</c:v>
                </c:pt>
                <c:pt idx="42">
                  <c:v>28.873699999999999</c:v>
                </c:pt>
                <c:pt idx="43">
                  <c:v>29.7</c:v>
                </c:pt>
                <c:pt idx="44">
                  <c:v>24.2</c:v>
                </c:pt>
                <c:pt idx="45">
                  <c:v>16.5</c:v>
                </c:pt>
                <c:pt idx="46">
                  <c:v>17.600000000000001</c:v>
                </c:pt>
                <c:pt idx="47">
                  <c:v>20.399999999999999</c:v>
                </c:pt>
                <c:pt idx="48">
                  <c:v>17.100000000000001</c:v>
                </c:pt>
                <c:pt idx="49">
                  <c:v>14.3</c:v>
                </c:pt>
                <c:pt idx="50">
                  <c:v>12.9</c:v>
                </c:pt>
                <c:pt idx="51">
                  <c:v>13.9</c:v>
                </c:pt>
                <c:pt idx="52">
                  <c:v>13.5</c:v>
                </c:pt>
                <c:pt idx="53">
                  <c:v>13.1</c:v>
                </c:pt>
                <c:pt idx="54">
                  <c:v>13.5</c:v>
                </c:pt>
                <c:pt idx="55">
                  <c:v>9.1999999999999993</c:v>
                </c:pt>
                <c:pt idx="56">
                  <c:v>15.6</c:v>
                </c:pt>
                <c:pt idx="57">
                  <c:v>9.9</c:v>
                </c:pt>
                <c:pt idx="58">
                  <c:v>7.8</c:v>
                </c:pt>
                <c:pt idx="59">
                  <c:v>7</c:v>
                </c:pt>
                <c:pt idx="60">
                  <c:v>7.8</c:v>
                </c:pt>
                <c:pt idx="61">
                  <c:v>7.7</c:v>
                </c:pt>
                <c:pt idx="62">
                  <c:v>7.7</c:v>
                </c:pt>
                <c:pt idx="63">
                  <c:v>8</c:v>
                </c:pt>
                <c:pt idx="64">
                  <c:v>9.8000000000000007</c:v>
                </c:pt>
                <c:pt idx="65">
                  <c:v>8.4</c:v>
                </c:pt>
                <c:pt idx="66">
                  <c:v>14.4</c:v>
                </c:pt>
                <c:pt idx="67">
                  <c:v>-0.1</c:v>
                </c:pt>
                <c:pt idx="68">
                  <c:v>-6.8</c:v>
                </c:pt>
                <c:pt idx="69">
                  <c:v>-7.8</c:v>
                </c:pt>
                <c:pt idx="70">
                  <c:v>-4.0999999999999996</c:v>
                </c:pt>
                <c:pt idx="71">
                  <c:v>-1.3</c:v>
                </c:pt>
                <c:pt idx="72">
                  <c:v>2.2999999999999998</c:v>
                </c:pt>
                <c:pt idx="73">
                  <c:v>3.1</c:v>
                </c:pt>
                <c:pt idx="74">
                  <c:v>4.5999999999999996</c:v>
                </c:pt>
                <c:pt idx="75">
                  <c:v>3</c:v>
                </c:pt>
                <c:pt idx="76">
                  <c:v>8.1</c:v>
                </c:pt>
                <c:pt idx="77">
                  <c:v>-6.4</c:v>
                </c:pt>
                <c:pt idx="78">
                  <c:v>-3.2</c:v>
                </c:pt>
                <c:pt idx="79">
                  <c:v>1.9</c:v>
                </c:pt>
                <c:pt idx="80">
                  <c:v>4.2</c:v>
                </c:pt>
                <c:pt idx="81">
                  <c:v>1</c:v>
                </c:pt>
                <c:pt idx="82">
                  <c:v>-1.2</c:v>
                </c:pt>
                <c:pt idx="83">
                  <c:v>-3</c:v>
                </c:pt>
                <c:pt idx="84">
                  <c:v>-4.2</c:v>
                </c:pt>
                <c:pt idx="85">
                  <c:v>-3.8</c:v>
                </c:pt>
                <c:pt idx="86">
                  <c:v>-2.2000000000000002</c:v>
                </c:pt>
                <c:pt idx="87">
                  <c:v>-2.4</c:v>
                </c:pt>
                <c:pt idx="88">
                  <c:v>-48.2</c:v>
                </c:pt>
                <c:pt idx="89">
                  <c:v>-40.700000000000003</c:v>
                </c:pt>
                <c:pt idx="90">
                  <c:v>-36.299999999999997</c:v>
                </c:pt>
                <c:pt idx="91">
                  <c:v>-32.299999999999997</c:v>
                </c:pt>
                <c:pt idx="92">
                  <c:v>-28.5</c:v>
                </c:pt>
                <c:pt idx="93">
                  <c:v>-26.5</c:v>
                </c:pt>
                <c:pt idx="94">
                  <c:v>-24.6</c:v>
                </c:pt>
                <c:pt idx="95">
                  <c:v>-22.4</c:v>
                </c:pt>
                <c:pt idx="96">
                  <c:v>-23.9</c:v>
                </c:pt>
                <c:pt idx="97">
                  <c:v>-24</c:v>
                </c:pt>
                <c:pt idx="98">
                  <c:v>-26.5</c:v>
                </c:pt>
                <c:pt idx="99">
                  <c:v>41.6</c:v>
                </c:pt>
                <c:pt idx="100">
                  <c:v>28.3</c:v>
                </c:pt>
                <c:pt idx="101">
                  <c:v>19.600000000000001</c:v>
                </c:pt>
                <c:pt idx="102">
                  <c:v>10.9</c:v>
                </c:pt>
                <c:pt idx="103">
                  <c:v>9.5</c:v>
                </c:pt>
                <c:pt idx="104">
                  <c:v>6.7</c:v>
                </c:pt>
                <c:pt idx="105">
                  <c:v>5.0999999999999996</c:v>
                </c:pt>
                <c:pt idx="106">
                  <c:v>4.2</c:v>
                </c:pt>
                <c:pt idx="107">
                  <c:v>6.3</c:v>
                </c:pt>
                <c:pt idx="108">
                  <c:v>7.3</c:v>
                </c:pt>
                <c:pt idx="109">
                  <c:v>11.2</c:v>
                </c:pt>
                <c:pt idx="110">
                  <c:v>26.4</c:v>
                </c:pt>
                <c:pt idx="111">
                  <c:v>25.2</c:v>
                </c:pt>
                <c:pt idx="112">
                  <c:v>22.3</c:v>
                </c:pt>
                <c:pt idx="113">
                  <c:v>24.7</c:v>
                </c:pt>
                <c:pt idx="114">
                  <c:v>22.8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C-AD44-459F-85A5-430F71CD8E1C}"/>
            </c:ext>
          </c:extLst>
        </c:ser>
        <c:ser>
          <c:idx val="29"/>
          <c:order val="29"/>
          <c:tx>
            <c:strRef>
              <c:f>固定资产投资完成额_制造业_汽车制造业_累计同比!$AE$1</c:f>
              <c:strCache>
                <c:ptCount val="1"/>
                <c:pt idx="0">
                  <c:v>印刷业和记录媒介的复制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固定资产投资完成额_制造业_汽车制造业_累计同比!$A$2:$A$116</c:f>
              <c:numCache>
                <c:formatCode>yyyy\-mm;@</c:formatCode>
                <c:ptCount val="115"/>
                <c:pt idx="0">
                  <c:v>40968</c:v>
                </c:pt>
                <c:pt idx="1">
                  <c:v>40999</c:v>
                </c:pt>
                <c:pt idx="2">
                  <c:v>41029</c:v>
                </c:pt>
                <c:pt idx="3">
                  <c:v>41060</c:v>
                </c:pt>
                <c:pt idx="4">
                  <c:v>41090</c:v>
                </c:pt>
                <c:pt idx="5">
                  <c:v>41121</c:v>
                </c:pt>
                <c:pt idx="6">
                  <c:v>41152</c:v>
                </c:pt>
                <c:pt idx="7">
                  <c:v>41182</c:v>
                </c:pt>
                <c:pt idx="8">
                  <c:v>41213</c:v>
                </c:pt>
                <c:pt idx="9">
                  <c:v>41243</c:v>
                </c:pt>
                <c:pt idx="10">
                  <c:v>41274</c:v>
                </c:pt>
                <c:pt idx="11">
                  <c:v>41333</c:v>
                </c:pt>
                <c:pt idx="12">
                  <c:v>41364</c:v>
                </c:pt>
                <c:pt idx="13">
                  <c:v>41394</c:v>
                </c:pt>
                <c:pt idx="14">
                  <c:v>41425</c:v>
                </c:pt>
                <c:pt idx="15">
                  <c:v>41455</c:v>
                </c:pt>
                <c:pt idx="16">
                  <c:v>41486</c:v>
                </c:pt>
                <c:pt idx="17">
                  <c:v>41517</c:v>
                </c:pt>
                <c:pt idx="18">
                  <c:v>41547</c:v>
                </c:pt>
                <c:pt idx="19">
                  <c:v>41578</c:v>
                </c:pt>
                <c:pt idx="20">
                  <c:v>41608</c:v>
                </c:pt>
                <c:pt idx="21">
                  <c:v>41639</c:v>
                </c:pt>
                <c:pt idx="22">
                  <c:v>41698</c:v>
                </c:pt>
                <c:pt idx="23">
                  <c:v>41729</c:v>
                </c:pt>
                <c:pt idx="24">
                  <c:v>41759</c:v>
                </c:pt>
                <c:pt idx="25">
                  <c:v>41790</c:v>
                </c:pt>
                <c:pt idx="26">
                  <c:v>41820</c:v>
                </c:pt>
                <c:pt idx="27">
                  <c:v>41851</c:v>
                </c:pt>
                <c:pt idx="28">
                  <c:v>41882</c:v>
                </c:pt>
                <c:pt idx="29">
                  <c:v>41912</c:v>
                </c:pt>
                <c:pt idx="30">
                  <c:v>41943</c:v>
                </c:pt>
                <c:pt idx="31">
                  <c:v>41973</c:v>
                </c:pt>
                <c:pt idx="32">
                  <c:v>42004</c:v>
                </c:pt>
                <c:pt idx="33">
                  <c:v>42063</c:v>
                </c:pt>
                <c:pt idx="34">
                  <c:v>42094</c:v>
                </c:pt>
                <c:pt idx="35">
                  <c:v>42124</c:v>
                </c:pt>
                <c:pt idx="36">
                  <c:v>42155</c:v>
                </c:pt>
                <c:pt idx="37">
                  <c:v>42185</c:v>
                </c:pt>
                <c:pt idx="38">
                  <c:v>42216</c:v>
                </c:pt>
                <c:pt idx="39">
                  <c:v>42247</c:v>
                </c:pt>
                <c:pt idx="40">
                  <c:v>42277</c:v>
                </c:pt>
                <c:pt idx="41">
                  <c:v>42308</c:v>
                </c:pt>
                <c:pt idx="42">
                  <c:v>42338</c:v>
                </c:pt>
                <c:pt idx="43">
                  <c:v>42369</c:v>
                </c:pt>
                <c:pt idx="44">
                  <c:v>42429</c:v>
                </c:pt>
                <c:pt idx="45">
                  <c:v>42460</c:v>
                </c:pt>
                <c:pt idx="46">
                  <c:v>42490</c:v>
                </c:pt>
                <c:pt idx="47">
                  <c:v>42521</c:v>
                </c:pt>
                <c:pt idx="48">
                  <c:v>42551</c:v>
                </c:pt>
                <c:pt idx="49">
                  <c:v>42582</c:v>
                </c:pt>
                <c:pt idx="50">
                  <c:v>42613</c:v>
                </c:pt>
                <c:pt idx="51">
                  <c:v>42643</c:v>
                </c:pt>
                <c:pt idx="52">
                  <c:v>42674</c:v>
                </c:pt>
                <c:pt idx="53">
                  <c:v>42704</c:v>
                </c:pt>
                <c:pt idx="54">
                  <c:v>42735</c:v>
                </c:pt>
                <c:pt idx="55">
                  <c:v>42794</c:v>
                </c:pt>
                <c:pt idx="56">
                  <c:v>42825</c:v>
                </c:pt>
                <c:pt idx="57">
                  <c:v>42855</c:v>
                </c:pt>
                <c:pt idx="58">
                  <c:v>42886</c:v>
                </c:pt>
                <c:pt idx="59">
                  <c:v>42916</c:v>
                </c:pt>
                <c:pt idx="60">
                  <c:v>42947</c:v>
                </c:pt>
                <c:pt idx="61">
                  <c:v>42978</c:v>
                </c:pt>
                <c:pt idx="62">
                  <c:v>43008</c:v>
                </c:pt>
                <c:pt idx="63">
                  <c:v>43039</c:v>
                </c:pt>
                <c:pt idx="64">
                  <c:v>43069</c:v>
                </c:pt>
                <c:pt idx="65">
                  <c:v>43100</c:v>
                </c:pt>
                <c:pt idx="66">
                  <c:v>43159</c:v>
                </c:pt>
                <c:pt idx="67">
                  <c:v>43190</c:v>
                </c:pt>
                <c:pt idx="68">
                  <c:v>43220</c:v>
                </c:pt>
                <c:pt idx="69">
                  <c:v>43251</c:v>
                </c:pt>
                <c:pt idx="70">
                  <c:v>43281</c:v>
                </c:pt>
                <c:pt idx="71">
                  <c:v>43312</c:v>
                </c:pt>
                <c:pt idx="72">
                  <c:v>43343</c:v>
                </c:pt>
                <c:pt idx="73">
                  <c:v>43373</c:v>
                </c:pt>
                <c:pt idx="74">
                  <c:v>43404</c:v>
                </c:pt>
                <c:pt idx="75">
                  <c:v>43434</c:v>
                </c:pt>
                <c:pt idx="76">
                  <c:v>43465</c:v>
                </c:pt>
                <c:pt idx="77">
                  <c:v>43524</c:v>
                </c:pt>
                <c:pt idx="78">
                  <c:v>43555</c:v>
                </c:pt>
                <c:pt idx="79">
                  <c:v>43585</c:v>
                </c:pt>
                <c:pt idx="80">
                  <c:v>43616</c:v>
                </c:pt>
                <c:pt idx="81">
                  <c:v>43646</c:v>
                </c:pt>
                <c:pt idx="82">
                  <c:v>43677</c:v>
                </c:pt>
                <c:pt idx="83">
                  <c:v>43708</c:v>
                </c:pt>
                <c:pt idx="84">
                  <c:v>43738</c:v>
                </c:pt>
                <c:pt idx="85">
                  <c:v>43769</c:v>
                </c:pt>
                <c:pt idx="86">
                  <c:v>43799</c:v>
                </c:pt>
                <c:pt idx="87">
                  <c:v>43830</c:v>
                </c:pt>
                <c:pt idx="88">
                  <c:v>43890</c:v>
                </c:pt>
                <c:pt idx="89">
                  <c:v>43921</c:v>
                </c:pt>
                <c:pt idx="90">
                  <c:v>43951</c:v>
                </c:pt>
                <c:pt idx="91">
                  <c:v>43982</c:v>
                </c:pt>
                <c:pt idx="92">
                  <c:v>44012</c:v>
                </c:pt>
                <c:pt idx="93">
                  <c:v>44043</c:v>
                </c:pt>
                <c:pt idx="94">
                  <c:v>44074</c:v>
                </c:pt>
                <c:pt idx="95">
                  <c:v>44104</c:v>
                </c:pt>
                <c:pt idx="96">
                  <c:v>44135</c:v>
                </c:pt>
                <c:pt idx="97">
                  <c:v>44165</c:v>
                </c:pt>
                <c:pt idx="98">
                  <c:v>44196</c:v>
                </c:pt>
                <c:pt idx="99">
                  <c:v>44255</c:v>
                </c:pt>
                <c:pt idx="100">
                  <c:v>44286</c:v>
                </c:pt>
                <c:pt idx="101">
                  <c:v>44316</c:v>
                </c:pt>
                <c:pt idx="102">
                  <c:v>44347</c:v>
                </c:pt>
                <c:pt idx="103">
                  <c:v>44377</c:v>
                </c:pt>
                <c:pt idx="104">
                  <c:v>44408</c:v>
                </c:pt>
                <c:pt idx="105">
                  <c:v>44439</c:v>
                </c:pt>
                <c:pt idx="106">
                  <c:v>44469</c:v>
                </c:pt>
                <c:pt idx="107">
                  <c:v>44500</c:v>
                </c:pt>
                <c:pt idx="108">
                  <c:v>44530</c:v>
                </c:pt>
                <c:pt idx="109">
                  <c:v>44561</c:v>
                </c:pt>
                <c:pt idx="110">
                  <c:v>44620</c:v>
                </c:pt>
                <c:pt idx="111">
                  <c:v>44651</c:v>
                </c:pt>
                <c:pt idx="112">
                  <c:v>44681</c:v>
                </c:pt>
                <c:pt idx="113">
                  <c:v>44712</c:v>
                </c:pt>
                <c:pt idx="114">
                  <c:v>44742</c:v>
                </c:pt>
              </c:numCache>
            </c:numRef>
          </c:cat>
          <c:val>
            <c:numRef>
              <c:f>固定资产投资完成额_制造业_汽车制造业_累计同比!$AE$2:$AE$116</c:f>
              <c:numCache>
                <c:formatCode>#,##0.00</c:formatCode>
                <c:ptCount val="115"/>
                <c:pt idx="0">
                  <c:v>17.364699999999999</c:v>
                </c:pt>
                <c:pt idx="1">
                  <c:v>12.0814</c:v>
                </c:pt>
                <c:pt idx="2">
                  <c:v>14.0014</c:v>
                </c:pt>
                <c:pt idx="3">
                  <c:v>17.632899999999999</c:v>
                </c:pt>
                <c:pt idx="4">
                  <c:v>15.434900000000001</c:v>
                </c:pt>
                <c:pt idx="5">
                  <c:v>20.1477</c:v>
                </c:pt>
                <c:pt idx="6">
                  <c:v>21.045300000000001</c:v>
                </c:pt>
                <c:pt idx="7">
                  <c:v>21.3888</c:v>
                </c:pt>
                <c:pt idx="8">
                  <c:v>20.251200000000001</c:v>
                </c:pt>
                <c:pt idx="9">
                  <c:v>23.2088</c:v>
                </c:pt>
                <c:pt idx="10">
                  <c:v>24.697500000000002</c:v>
                </c:pt>
                <c:pt idx="11">
                  <c:v>39.799999999999997</c:v>
                </c:pt>
                <c:pt idx="12">
                  <c:v>23.3</c:v>
                </c:pt>
                <c:pt idx="13">
                  <c:v>25.1</c:v>
                </c:pt>
                <c:pt idx="14">
                  <c:v>20.7</c:v>
                </c:pt>
                <c:pt idx="15">
                  <c:v>22.677900000000001</c:v>
                </c:pt>
                <c:pt idx="16">
                  <c:v>19.322900000000001</c:v>
                </c:pt>
                <c:pt idx="17">
                  <c:v>19.2</c:v>
                </c:pt>
                <c:pt idx="18">
                  <c:v>18.578399999999998</c:v>
                </c:pt>
                <c:pt idx="19">
                  <c:v>19.148900000000001</c:v>
                </c:pt>
                <c:pt idx="20">
                  <c:v>17.821200000000001</c:v>
                </c:pt>
                <c:pt idx="21">
                  <c:v>22.032599999999999</c:v>
                </c:pt>
                <c:pt idx="22">
                  <c:v>12.232799999999999</c:v>
                </c:pt>
                <c:pt idx="23">
                  <c:v>17.5</c:v>
                </c:pt>
                <c:pt idx="24">
                  <c:v>21.5</c:v>
                </c:pt>
                <c:pt idx="25">
                  <c:v>25.4</c:v>
                </c:pt>
                <c:pt idx="26">
                  <c:v>27.5</c:v>
                </c:pt>
                <c:pt idx="27">
                  <c:v>25.5</c:v>
                </c:pt>
                <c:pt idx="28">
                  <c:v>27.4</c:v>
                </c:pt>
                <c:pt idx="29">
                  <c:v>28.6</c:v>
                </c:pt>
                <c:pt idx="30">
                  <c:v>27.7</c:v>
                </c:pt>
                <c:pt idx="31">
                  <c:v>26</c:v>
                </c:pt>
                <c:pt idx="32">
                  <c:v>26.8</c:v>
                </c:pt>
                <c:pt idx="33">
                  <c:v>21.4</c:v>
                </c:pt>
                <c:pt idx="34">
                  <c:v>21.4</c:v>
                </c:pt>
                <c:pt idx="35">
                  <c:v>18.399999999999999</c:v>
                </c:pt>
                <c:pt idx="36">
                  <c:v>17.5</c:v>
                </c:pt>
                <c:pt idx="37">
                  <c:v>14.7</c:v>
                </c:pt>
                <c:pt idx="38">
                  <c:v>15.4</c:v>
                </c:pt>
                <c:pt idx="39">
                  <c:v>15.018000000000001</c:v>
                </c:pt>
                <c:pt idx="40">
                  <c:v>13.2302</c:v>
                </c:pt>
                <c:pt idx="41">
                  <c:v>13.714399999999999</c:v>
                </c:pt>
                <c:pt idx="42">
                  <c:v>15.2902</c:v>
                </c:pt>
                <c:pt idx="43">
                  <c:v>15.1</c:v>
                </c:pt>
                <c:pt idx="44">
                  <c:v>23.8</c:v>
                </c:pt>
                <c:pt idx="45">
                  <c:v>13</c:v>
                </c:pt>
                <c:pt idx="46">
                  <c:v>7.9</c:v>
                </c:pt>
                <c:pt idx="47">
                  <c:v>4.2</c:v>
                </c:pt>
                <c:pt idx="48">
                  <c:v>1.4</c:v>
                </c:pt>
                <c:pt idx="49">
                  <c:v>1</c:v>
                </c:pt>
                <c:pt idx="50">
                  <c:v>-0.6</c:v>
                </c:pt>
                <c:pt idx="51">
                  <c:v>0.9</c:v>
                </c:pt>
                <c:pt idx="52">
                  <c:v>0.2</c:v>
                </c:pt>
                <c:pt idx="53">
                  <c:v>0.1</c:v>
                </c:pt>
                <c:pt idx="54">
                  <c:v>0.2</c:v>
                </c:pt>
                <c:pt idx="55">
                  <c:v>-9.1</c:v>
                </c:pt>
                <c:pt idx="56">
                  <c:v>-5.6</c:v>
                </c:pt>
                <c:pt idx="57">
                  <c:v>-3.5</c:v>
                </c:pt>
                <c:pt idx="58">
                  <c:v>-3.2</c:v>
                </c:pt>
                <c:pt idx="59">
                  <c:v>-0.5</c:v>
                </c:pt>
                <c:pt idx="60">
                  <c:v>-0.3</c:v>
                </c:pt>
                <c:pt idx="61">
                  <c:v>-0.2</c:v>
                </c:pt>
                <c:pt idx="62">
                  <c:v>-0.2</c:v>
                </c:pt>
                <c:pt idx="63">
                  <c:v>-1.1000000000000001</c:v>
                </c:pt>
                <c:pt idx="64">
                  <c:v>-1.5</c:v>
                </c:pt>
                <c:pt idx="65">
                  <c:v>-0.7</c:v>
                </c:pt>
                <c:pt idx="66">
                  <c:v>-5.5</c:v>
                </c:pt>
                <c:pt idx="67">
                  <c:v>4.0999999999999996</c:v>
                </c:pt>
                <c:pt idx="68">
                  <c:v>-3.6</c:v>
                </c:pt>
                <c:pt idx="69">
                  <c:v>-3.5</c:v>
                </c:pt>
                <c:pt idx="70">
                  <c:v>1.3</c:v>
                </c:pt>
                <c:pt idx="71">
                  <c:v>4.5999999999999996</c:v>
                </c:pt>
                <c:pt idx="72">
                  <c:v>3</c:v>
                </c:pt>
                <c:pt idx="73">
                  <c:v>6.8</c:v>
                </c:pt>
                <c:pt idx="74">
                  <c:v>7.4</c:v>
                </c:pt>
                <c:pt idx="75">
                  <c:v>6.4</c:v>
                </c:pt>
                <c:pt idx="76">
                  <c:v>7.2</c:v>
                </c:pt>
                <c:pt idx="77">
                  <c:v>7.5</c:v>
                </c:pt>
                <c:pt idx="78">
                  <c:v>-2</c:v>
                </c:pt>
                <c:pt idx="79">
                  <c:v>-1.8</c:v>
                </c:pt>
                <c:pt idx="80">
                  <c:v>3.7</c:v>
                </c:pt>
                <c:pt idx="81">
                  <c:v>2.5</c:v>
                </c:pt>
                <c:pt idx="82">
                  <c:v>1.3</c:v>
                </c:pt>
                <c:pt idx="83">
                  <c:v>2</c:v>
                </c:pt>
                <c:pt idx="84">
                  <c:v>4.5</c:v>
                </c:pt>
                <c:pt idx="85">
                  <c:v>3.7</c:v>
                </c:pt>
                <c:pt idx="86">
                  <c:v>3.1</c:v>
                </c:pt>
                <c:pt idx="87">
                  <c:v>4.5999999999999996</c:v>
                </c:pt>
                <c:pt idx="88">
                  <c:v>-34.4</c:v>
                </c:pt>
                <c:pt idx="89">
                  <c:v>-32.5</c:v>
                </c:pt>
                <c:pt idx="90">
                  <c:v>-28.2</c:v>
                </c:pt>
                <c:pt idx="91">
                  <c:v>-27.1</c:v>
                </c:pt>
                <c:pt idx="92">
                  <c:v>-23.3</c:v>
                </c:pt>
                <c:pt idx="93">
                  <c:v>-22.2</c:v>
                </c:pt>
                <c:pt idx="94">
                  <c:v>-21.5</c:v>
                </c:pt>
                <c:pt idx="95">
                  <c:v>-21.3</c:v>
                </c:pt>
                <c:pt idx="96">
                  <c:v>-21.2</c:v>
                </c:pt>
                <c:pt idx="97">
                  <c:v>-19</c:v>
                </c:pt>
                <c:pt idx="98">
                  <c:v>-20.5</c:v>
                </c:pt>
                <c:pt idx="99">
                  <c:v>22.3</c:v>
                </c:pt>
                <c:pt idx="100">
                  <c:v>15.6</c:v>
                </c:pt>
                <c:pt idx="101">
                  <c:v>8.1</c:v>
                </c:pt>
                <c:pt idx="102">
                  <c:v>6.7</c:v>
                </c:pt>
                <c:pt idx="103">
                  <c:v>3.2</c:v>
                </c:pt>
                <c:pt idx="104">
                  <c:v>0</c:v>
                </c:pt>
                <c:pt idx="105">
                  <c:v>2.5</c:v>
                </c:pt>
                <c:pt idx="106">
                  <c:v>3.4</c:v>
                </c:pt>
                <c:pt idx="107">
                  <c:v>5.5</c:v>
                </c:pt>
                <c:pt idx="108">
                  <c:v>5.5</c:v>
                </c:pt>
                <c:pt idx="109">
                  <c:v>6.7</c:v>
                </c:pt>
                <c:pt idx="110">
                  <c:v>51.7</c:v>
                </c:pt>
                <c:pt idx="111">
                  <c:v>43.8</c:v>
                </c:pt>
                <c:pt idx="112">
                  <c:v>36.299999999999997</c:v>
                </c:pt>
                <c:pt idx="113">
                  <c:v>25.4</c:v>
                </c:pt>
                <c:pt idx="114">
                  <c:v>22.1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D-AD44-459F-85A5-430F71CD8E1C}"/>
            </c:ext>
          </c:extLst>
        </c:ser>
        <c:ser>
          <c:idx val="30"/>
          <c:order val="30"/>
          <c:tx>
            <c:strRef>
              <c:f>固定资产投资完成额_制造业_汽车制造业_累计同比!$AF$1</c:f>
              <c:strCache>
                <c:ptCount val="1"/>
                <c:pt idx="0">
                  <c:v>金属制品、机械和设备修理业</c:v>
                </c:pt>
              </c:strCache>
            </c:strRef>
          </c:tx>
          <c:spPr>
            <a:ln w="28575" cap="rnd">
              <a:solidFill>
                <a:schemeClr val="accent1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固定资产投资完成额_制造业_汽车制造业_累计同比!$A$2:$A$116</c:f>
              <c:numCache>
                <c:formatCode>yyyy\-mm;@</c:formatCode>
                <c:ptCount val="115"/>
                <c:pt idx="0">
                  <c:v>40968</c:v>
                </c:pt>
                <c:pt idx="1">
                  <c:v>40999</c:v>
                </c:pt>
                <c:pt idx="2">
                  <c:v>41029</c:v>
                </c:pt>
                <c:pt idx="3">
                  <c:v>41060</c:v>
                </c:pt>
                <c:pt idx="4">
                  <c:v>41090</c:v>
                </c:pt>
                <c:pt idx="5">
                  <c:v>41121</c:v>
                </c:pt>
                <c:pt idx="6">
                  <c:v>41152</c:v>
                </c:pt>
                <c:pt idx="7">
                  <c:v>41182</c:v>
                </c:pt>
                <c:pt idx="8">
                  <c:v>41213</c:v>
                </c:pt>
                <c:pt idx="9">
                  <c:v>41243</c:v>
                </c:pt>
                <c:pt idx="10">
                  <c:v>41274</c:v>
                </c:pt>
                <c:pt idx="11">
                  <c:v>41333</c:v>
                </c:pt>
                <c:pt idx="12">
                  <c:v>41364</c:v>
                </c:pt>
                <c:pt idx="13">
                  <c:v>41394</c:v>
                </c:pt>
                <c:pt idx="14">
                  <c:v>41425</c:v>
                </c:pt>
                <c:pt idx="15">
                  <c:v>41455</c:v>
                </c:pt>
                <c:pt idx="16">
                  <c:v>41486</c:v>
                </c:pt>
                <c:pt idx="17">
                  <c:v>41517</c:v>
                </c:pt>
                <c:pt idx="18">
                  <c:v>41547</c:v>
                </c:pt>
                <c:pt idx="19">
                  <c:v>41578</c:v>
                </c:pt>
                <c:pt idx="20">
                  <c:v>41608</c:v>
                </c:pt>
                <c:pt idx="21">
                  <c:v>41639</c:v>
                </c:pt>
                <c:pt idx="22">
                  <c:v>41698</c:v>
                </c:pt>
                <c:pt idx="23">
                  <c:v>41729</c:v>
                </c:pt>
                <c:pt idx="24">
                  <c:v>41759</c:v>
                </c:pt>
                <c:pt idx="25">
                  <c:v>41790</c:v>
                </c:pt>
                <c:pt idx="26">
                  <c:v>41820</c:v>
                </c:pt>
                <c:pt idx="27">
                  <c:v>41851</c:v>
                </c:pt>
                <c:pt idx="28">
                  <c:v>41882</c:v>
                </c:pt>
                <c:pt idx="29">
                  <c:v>41912</c:v>
                </c:pt>
                <c:pt idx="30">
                  <c:v>41943</c:v>
                </c:pt>
                <c:pt idx="31">
                  <c:v>41973</c:v>
                </c:pt>
                <c:pt idx="32">
                  <c:v>42004</c:v>
                </c:pt>
                <c:pt idx="33">
                  <c:v>42063</c:v>
                </c:pt>
                <c:pt idx="34">
                  <c:v>42094</c:v>
                </c:pt>
                <c:pt idx="35">
                  <c:v>42124</c:v>
                </c:pt>
                <c:pt idx="36">
                  <c:v>42155</c:v>
                </c:pt>
                <c:pt idx="37">
                  <c:v>42185</c:v>
                </c:pt>
                <c:pt idx="38">
                  <c:v>42216</c:v>
                </c:pt>
                <c:pt idx="39">
                  <c:v>42247</c:v>
                </c:pt>
                <c:pt idx="40">
                  <c:v>42277</c:v>
                </c:pt>
                <c:pt idx="41">
                  <c:v>42308</c:v>
                </c:pt>
                <c:pt idx="42">
                  <c:v>42338</c:v>
                </c:pt>
                <c:pt idx="43">
                  <c:v>42369</c:v>
                </c:pt>
                <c:pt idx="44">
                  <c:v>42429</c:v>
                </c:pt>
                <c:pt idx="45">
                  <c:v>42460</c:v>
                </c:pt>
                <c:pt idx="46">
                  <c:v>42490</c:v>
                </c:pt>
                <c:pt idx="47">
                  <c:v>42521</c:v>
                </c:pt>
                <c:pt idx="48">
                  <c:v>42551</c:v>
                </c:pt>
                <c:pt idx="49">
                  <c:v>42582</c:v>
                </c:pt>
                <c:pt idx="50">
                  <c:v>42613</c:v>
                </c:pt>
                <c:pt idx="51">
                  <c:v>42643</c:v>
                </c:pt>
                <c:pt idx="52">
                  <c:v>42674</c:v>
                </c:pt>
                <c:pt idx="53">
                  <c:v>42704</c:v>
                </c:pt>
                <c:pt idx="54">
                  <c:v>42735</c:v>
                </c:pt>
                <c:pt idx="55">
                  <c:v>42794</c:v>
                </c:pt>
                <c:pt idx="56">
                  <c:v>42825</c:v>
                </c:pt>
                <c:pt idx="57">
                  <c:v>42855</c:v>
                </c:pt>
                <c:pt idx="58">
                  <c:v>42886</c:v>
                </c:pt>
                <c:pt idx="59">
                  <c:v>42916</c:v>
                </c:pt>
                <c:pt idx="60">
                  <c:v>42947</c:v>
                </c:pt>
                <c:pt idx="61">
                  <c:v>42978</c:v>
                </c:pt>
                <c:pt idx="62">
                  <c:v>43008</c:v>
                </c:pt>
                <c:pt idx="63">
                  <c:v>43039</c:v>
                </c:pt>
                <c:pt idx="64">
                  <c:v>43069</c:v>
                </c:pt>
                <c:pt idx="65">
                  <c:v>43100</c:v>
                </c:pt>
                <c:pt idx="66">
                  <c:v>43159</c:v>
                </c:pt>
                <c:pt idx="67">
                  <c:v>43190</c:v>
                </c:pt>
                <c:pt idx="68">
                  <c:v>43220</c:v>
                </c:pt>
                <c:pt idx="69">
                  <c:v>43251</c:v>
                </c:pt>
                <c:pt idx="70">
                  <c:v>43281</c:v>
                </c:pt>
                <c:pt idx="71">
                  <c:v>43312</c:v>
                </c:pt>
                <c:pt idx="72">
                  <c:v>43343</c:v>
                </c:pt>
                <c:pt idx="73">
                  <c:v>43373</c:v>
                </c:pt>
                <c:pt idx="74">
                  <c:v>43404</c:v>
                </c:pt>
                <c:pt idx="75">
                  <c:v>43434</c:v>
                </c:pt>
                <c:pt idx="76">
                  <c:v>43465</c:v>
                </c:pt>
                <c:pt idx="77">
                  <c:v>43524</c:v>
                </c:pt>
                <c:pt idx="78">
                  <c:v>43555</c:v>
                </c:pt>
                <c:pt idx="79">
                  <c:v>43585</c:v>
                </c:pt>
                <c:pt idx="80">
                  <c:v>43616</c:v>
                </c:pt>
                <c:pt idx="81">
                  <c:v>43646</c:v>
                </c:pt>
                <c:pt idx="82">
                  <c:v>43677</c:v>
                </c:pt>
                <c:pt idx="83">
                  <c:v>43708</c:v>
                </c:pt>
                <c:pt idx="84">
                  <c:v>43738</c:v>
                </c:pt>
                <c:pt idx="85">
                  <c:v>43769</c:v>
                </c:pt>
                <c:pt idx="86">
                  <c:v>43799</c:v>
                </c:pt>
                <c:pt idx="87">
                  <c:v>43830</c:v>
                </c:pt>
                <c:pt idx="88">
                  <c:v>43890</c:v>
                </c:pt>
                <c:pt idx="89">
                  <c:v>43921</c:v>
                </c:pt>
                <c:pt idx="90">
                  <c:v>43951</c:v>
                </c:pt>
                <c:pt idx="91">
                  <c:v>43982</c:v>
                </c:pt>
                <c:pt idx="92">
                  <c:v>44012</c:v>
                </c:pt>
                <c:pt idx="93">
                  <c:v>44043</c:v>
                </c:pt>
                <c:pt idx="94">
                  <c:v>44074</c:v>
                </c:pt>
                <c:pt idx="95">
                  <c:v>44104</c:v>
                </c:pt>
                <c:pt idx="96">
                  <c:v>44135</c:v>
                </c:pt>
                <c:pt idx="97">
                  <c:v>44165</c:v>
                </c:pt>
                <c:pt idx="98">
                  <c:v>44196</c:v>
                </c:pt>
                <c:pt idx="99">
                  <c:v>44255</c:v>
                </c:pt>
                <c:pt idx="100">
                  <c:v>44286</c:v>
                </c:pt>
                <c:pt idx="101">
                  <c:v>44316</c:v>
                </c:pt>
                <c:pt idx="102">
                  <c:v>44347</c:v>
                </c:pt>
                <c:pt idx="103">
                  <c:v>44377</c:v>
                </c:pt>
                <c:pt idx="104">
                  <c:v>44408</c:v>
                </c:pt>
                <c:pt idx="105">
                  <c:v>44439</c:v>
                </c:pt>
                <c:pt idx="106">
                  <c:v>44469</c:v>
                </c:pt>
                <c:pt idx="107">
                  <c:v>44500</c:v>
                </c:pt>
                <c:pt idx="108">
                  <c:v>44530</c:v>
                </c:pt>
                <c:pt idx="109">
                  <c:v>44561</c:v>
                </c:pt>
                <c:pt idx="110">
                  <c:v>44620</c:v>
                </c:pt>
                <c:pt idx="111">
                  <c:v>44651</c:v>
                </c:pt>
                <c:pt idx="112">
                  <c:v>44681</c:v>
                </c:pt>
                <c:pt idx="113">
                  <c:v>44712</c:v>
                </c:pt>
                <c:pt idx="114">
                  <c:v>44742</c:v>
                </c:pt>
              </c:numCache>
            </c:numRef>
          </c:cat>
          <c:val>
            <c:numRef>
              <c:f>固定资产投资完成额_制造业_汽车制造业_累计同比!$AF$2:$AF$116</c:f>
              <c:numCache>
                <c:formatCode>General</c:formatCode>
                <c:ptCount val="115"/>
                <c:pt idx="11" formatCode="#,##0.00">
                  <c:v>-45.1</c:v>
                </c:pt>
                <c:pt idx="12" formatCode="#,##0.00">
                  <c:v>-18.600000000000001</c:v>
                </c:pt>
                <c:pt idx="13" formatCode="#,##0.00">
                  <c:v>-5</c:v>
                </c:pt>
                <c:pt idx="14" formatCode="#,##0.00">
                  <c:v>-7.9</c:v>
                </c:pt>
                <c:pt idx="15" formatCode="#,##0.00">
                  <c:v>-10.373900000000001</c:v>
                </c:pt>
                <c:pt idx="16" formatCode="#,##0.00">
                  <c:v>-5.2788000000000004</c:v>
                </c:pt>
                <c:pt idx="17" formatCode="#,##0.00">
                  <c:v>-5</c:v>
                </c:pt>
                <c:pt idx="18" formatCode="#,##0.00">
                  <c:v>-3.7383999999999999</c:v>
                </c:pt>
                <c:pt idx="19" formatCode="#,##0.00">
                  <c:v>0.20019999999999999</c:v>
                </c:pt>
                <c:pt idx="20" formatCode="#,##0.00">
                  <c:v>2.3976999999999999</c:v>
                </c:pt>
                <c:pt idx="21" formatCode="#,##0.00">
                  <c:v>9.3289000000000009</c:v>
                </c:pt>
                <c:pt idx="22" formatCode="#,##0.00">
                  <c:v>20.393799999999999</c:v>
                </c:pt>
                <c:pt idx="23" formatCode="#,##0.00">
                  <c:v>13.5</c:v>
                </c:pt>
                <c:pt idx="24" formatCode="#,##0.00">
                  <c:v>6.3</c:v>
                </c:pt>
                <c:pt idx="25" formatCode="#,##0.00">
                  <c:v>3.7</c:v>
                </c:pt>
                <c:pt idx="26" formatCode="#,##0.00">
                  <c:v>13.8</c:v>
                </c:pt>
                <c:pt idx="27" formatCode="#,##0.00">
                  <c:v>9.3000000000000007</c:v>
                </c:pt>
                <c:pt idx="28" formatCode="#,##0.00">
                  <c:v>12.1</c:v>
                </c:pt>
                <c:pt idx="29" formatCode="#,##0.00">
                  <c:v>15.3</c:v>
                </c:pt>
                <c:pt idx="30" formatCode="#,##0.00">
                  <c:v>10.8</c:v>
                </c:pt>
                <c:pt idx="31" formatCode="#,##0.00">
                  <c:v>3.6</c:v>
                </c:pt>
                <c:pt idx="32" formatCode="#,##0.00">
                  <c:v>1.5</c:v>
                </c:pt>
                <c:pt idx="33" formatCode="#,##0.00">
                  <c:v>27.4</c:v>
                </c:pt>
                <c:pt idx="34" formatCode="#,##0.00">
                  <c:v>9.6</c:v>
                </c:pt>
                <c:pt idx="35" formatCode="#,##0.00">
                  <c:v>5.5</c:v>
                </c:pt>
                <c:pt idx="36" formatCode="#,##0.00">
                  <c:v>8.6999999999999993</c:v>
                </c:pt>
                <c:pt idx="37" formatCode="#,##0.00">
                  <c:v>19.7</c:v>
                </c:pt>
                <c:pt idx="38" formatCode="#,##0.00">
                  <c:v>15.7</c:v>
                </c:pt>
                <c:pt idx="39" formatCode="#,##0.00">
                  <c:v>10.5943</c:v>
                </c:pt>
                <c:pt idx="40" formatCode="#,##0.00">
                  <c:v>4.415</c:v>
                </c:pt>
                <c:pt idx="41" formatCode="#,##0.00">
                  <c:v>3.8296000000000001</c:v>
                </c:pt>
                <c:pt idx="42" formatCode="#,##0.00">
                  <c:v>3.7869999999999999</c:v>
                </c:pt>
                <c:pt idx="43" formatCode="#,##0.00">
                  <c:v>3.2</c:v>
                </c:pt>
                <c:pt idx="44" formatCode="#,##0.00">
                  <c:v>-0.8</c:v>
                </c:pt>
                <c:pt idx="45" formatCode="#,##0.00">
                  <c:v>-20.399999999999999</c:v>
                </c:pt>
                <c:pt idx="46" formatCode="#,##0.00">
                  <c:v>-18.8</c:v>
                </c:pt>
                <c:pt idx="47" formatCode="#,##0.00">
                  <c:v>-26.9</c:v>
                </c:pt>
                <c:pt idx="48" formatCode="#,##0.00">
                  <c:v>-34.9</c:v>
                </c:pt>
                <c:pt idx="49" formatCode="#,##0.00">
                  <c:v>-31.2</c:v>
                </c:pt>
                <c:pt idx="50" formatCode="#,##0.00">
                  <c:v>-30</c:v>
                </c:pt>
                <c:pt idx="51" formatCode="#,##0.00">
                  <c:v>-23.9</c:v>
                </c:pt>
                <c:pt idx="52" formatCode="#,##0.00">
                  <c:v>-20</c:v>
                </c:pt>
                <c:pt idx="53" formatCode="#,##0.00">
                  <c:v>-19.8</c:v>
                </c:pt>
                <c:pt idx="54" formatCode="#,##0.00">
                  <c:v>-11</c:v>
                </c:pt>
                <c:pt idx="55" formatCode="#,##0.00">
                  <c:v>-24.1</c:v>
                </c:pt>
                <c:pt idx="56" formatCode="#,##0.00">
                  <c:v>-6.8</c:v>
                </c:pt>
                <c:pt idx="57" formatCode="#,##0.00">
                  <c:v>-1.4</c:v>
                </c:pt>
                <c:pt idx="58" formatCode="#,##0.00">
                  <c:v>18.7</c:v>
                </c:pt>
                <c:pt idx="59" formatCode="#,##0.00">
                  <c:v>0.2</c:v>
                </c:pt>
                <c:pt idx="60" formatCode="#,##0.00">
                  <c:v>-3.3</c:v>
                </c:pt>
                <c:pt idx="61" formatCode="#,##0.00">
                  <c:v>-2.7</c:v>
                </c:pt>
                <c:pt idx="62" formatCode="#,##0.00">
                  <c:v>-5.3</c:v>
                </c:pt>
                <c:pt idx="63" formatCode="#,##0.00">
                  <c:v>-6.6</c:v>
                </c:pt>
                <c:pt idx="64" formatCode="#,##0.00">
                  <c:v>-1.5</c:v>
                </c:pt>
                <c:pt idx="65" formatCode="#,##0.00">
                  <c:v>-3.2</c:v>
                </c:pt>
                <c:pt idx="66" formatCode="#,##0.00">
                  <c:v>-29.7</c:v>
                </c:pt>
                <c:pt idx="67" formatCode="#,##0.00">
                  <c:v>-36.4</c:v>
                </c:pt>
                <c:pt idx="68" formatCode="#,##0.00">
                  <c:v>-33.9</c:v>
                </c:pt>
                <c:pt idx="69" formatCode="#,##0.00">
                  <c:v>-24.4</c:v>
                </c:pt>
                <c:pt idx="70" formatCode="#,##0.00">
                  <c:v>-9.1999999999999993</c:v>
                </c:pt>
                <c:pt idx="71" formatCode="#,##0.00">
                  <c:v>-21.7</c:v>
                </c:pt>
                <c:pt idx="72" formatCode="#,##0.00">
                  <c:v>-25.7</c:v>
                </c:pt>
                <c:pt idx="73" formatCode="#,##0.00">
                  <c:v>-22.9</c:v>
                </c:pt>
                <c:pt idx="74" formatCode="#,##0.00">
                  <c:v>-25</c:v>
                </c:pt>
                <c:pt idx="75" formatCode="#,##0.00">
                  <c:v>-38.4</c:v>
                </c:pt>
                <c:pt idx="76" formatCode="#,##0.00">
                  <c:v>-26.9</c:v>
                </c:pt>
                <c:pt idx="77" formatCode="#,##0.00">
                  <c:v>77.2</c:v>
                </c:pt>
                <c:pt idx="78" formatCode="#,##0.00">
                  <c:v>47.4</c:v>
                </c:pt>
                <c:pt idx="79" formatCode="#,##0.00">
                  <c:v>38.299999999999997</c:v>
                </c:pt>
                <c:pt idx="80" formatCode="#,##0.00">
                  <c:v>44.8</c:v>
                </c:pt>
                <c:pt idx="81" formatCode="#,##0.00">
                  <c:v>38.200000000000003</c:v>
                </c:pt>
                <c:pt idx="82" formatCode="#,##0.00">
                  <c:v>54.5</c:v>
                </c:pt>
                <c:pt idx="83" formatCode="#,##0.00">
                  <c:v>52.1</c:v>
                </c:pt>
                <c:pt idx="84" formatCode="#,##0.00">
                  <c:v>40.4</c:v>
                </c:pt>
                <c:pt idx="85" formatCode="#,##0.00">
                  <c:v>41.3</c:v>
                </c:pt>
                <c:pt idx="86" formatCode="#,##0.00">
                  <c:v>44.2</c:v>
                </c:pt>
                <c:pt idx="87" formatCode="#,##0.00">
                  <c:v>38.1</c:v>
                </c:pt>
                <c:pt idx="88" formatCode="#,##0.00">
                  <c:v>-60.3</c:v>
                </c:pt>
                <c:pt idx="89" formatCode="#,##0.00">
                  <c:v>-57.3</c:v>
                </c:pt>
                <c:pt idx="90" formatCode="#,##0.00">
                  <c:v>-56.2</c:v>
                </c:pt>
                <c:pt idx="91" formatCode="#,##0.00">
                  <c:v>-49.1</c:v>
                </c:pt>
                <c:pt idx="92" formatCode="#,##0.00">
                  <c:v>-48.6</c:v>
                </c:pt>
                <c:pt idx="93" formatCode="#,##0.00">
                  <c:v>-44.8</c:v>
                </c:pt>
                <c:pt idx="94" formatCode="#,##0.00">
                  <c:v>-39.6</c:v>
                </c:pt>
                <c:pt idx="95" formatCode="#,##0.00">
                  <c:v>-35.4</c:v>
                </c:pt>
                <c:pt idx="96" formatCode="#,##0.00">
                  <c:v>-37.4</c:v>
                </c:pt>
                <c:pt idx="97" formatCode="#,##0.00">
                  <c:v>-32.9</c:v>
                </c:pt>
                <c:pt idx="98" formatCode="#,##0.00">
                  <c:v>-31.3</c:v>
                </c:pt>
                <c:pt idx="99" formatCode="#,##0.00">
                  <c:v>78.2</c:v>
                </c:pt>
                <c:pt idx="100" formatCode="#,##0.00">
                  <c:v>89.5</c:v>
                </c:pt>
                <c:pt idx="101" formatCode="#,##0.00">
                  <c:v>97.2</c:v>
                </c:pt>
                <c:pt idx="102" formatCode="#,##0.00">
                  <c:v>51.9</c:v>
                </c:pt>
                <c:pt idx="103" formatCode="#,##0.00">
                  <c:v>59.7</c:v>
                </c:pt>
                <c:pt idx="104" formatCode="#,##0.00">
                  <c:v>57.7</c:v>
                </c:pt>
                <c:pt idx="105" formatCode="#,##0.00">
                  <c:v>47.3</c:v>
                </c:pt>
                <c:pt idx="106" formatCode="#,##0.00">
                  <c:v>35.6</c:v>
                </c:pt>
                <c:pt idx="107" formatCode="#,##0.00">
                  <c:v>43.5</c:v>
                </c:pt>
                <c:pt idx="108" formatCode="#,##0.00">
                  <c:v>42.5</c:v>
                </c:pt>
                <c:pt idx="109" formatCode="#,##0.00">
                  <c:v>43.6</c:v>
                </c:pt>
                <c:pt idx="110" formatCode="#,##0.00">
                  <c:v>7.6</c:v>
                </c:pt>
                <c:pt idx="111" formatCode="#,##0.00">
                  <c:v>9.4</c:v>
                </c:pt>
                <c:pt idx="112" formatCode="#,##0.00">
                  <c:v>-0.7</c:v>
                </c:pt>
                <c:pt idx="113" formatCode="#,##0.00">
                  <c:v>-7.2</c:v>
                </c:pt>
                <c:pt idx="114" formatCode="#,##0.00">
                  <c:v>-15.2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E-AD44-459F-85A5-430F71CD8E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2206911"/>
        <c:axId val="262223135"/>
      </c:lineChart>
      <c:dateAx>
        <c:axId val="262206911"/>
        <c:scaling>
          <c:orientation val="minMax"/>
        </c:scaling>
        <c:delete val="0"/>
        <c:axPos val="b"/>
        <c:numFmt formatCode="yyyy\-mm;@" sourceLinked="1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262223135"/>
        <c:crosses val="autoZero"/>
        <c:auto val="1"/>
        <c:lblOffset val="100"/>
        <c:baseTimeUnit val="months"/>
      </c:dateAx>
      <c:valAx>
        <c:axId val="26222313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26220691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2.6640122716017661E-2"/>
          <c:y val="1.420538223663557E-2"/>
          <c:w val="0.9511026297164612"/>
          <c:h val="0.3160719918332101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4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商品房销售面积_累计同比!$B$1</c:f>
              <c:strCache>
                <c:ptCount val="1"/>
                <c:pt idx="0">
                  <c:v>商品房销售面积:累计同比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81"/>
              <c:layout>
                <c:manualLayout>
                  <c:x val="-4.3561132905016496E-3"/>
                  <c:y val="-0.1041728224888021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7208-48A4-BAFF-BFE544F08BB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商品房销售面积_累计同比!$A$2:$A$83</c:f>
              <c:numCache>
                <c:formatCode>yyyy\-mm;@</c:formatCode>
                <c:ptCount val="82"/>
                <c:pt idx="0">
                  <c:v>42063</c:v>
                </c:pt>
                <c:pt idx="1">
                  <c:v>42094</c:v>
                </c:pt>
                <c:pt idx="2">
                  <c:v>42124</c:v>
                </c:pt>
                <c:pt idx="3">
                  <c:v>42155</c:v>
                </c:pt>
                <c:pt idx="4">
                  <c:v>42185</c:v>
                </c:pt>
                <c:pt idx="5">
                  <c:v>42216</c:v>
                </c:pt>
                <c:pt idx="6">
                  <c:v>42247</c:v>
                </c:pt>
                <c:pt idx="7">
                  <c:v>42277</c:v>
                </c:pt>
                <c:pt idx="8">
                  <c:v>42308</c:v>
                </c:pt>
                <c:pt idx="9">
                  <c:v>42338</c:v>
                </c:pt>
                <c:pt idx="10">
                  <c:v>42369</c:v>
                </c:pt>
                <c:pt idx="11">
                  <c:v>42429</c:v>
                </c:pt>
                <c:pt idx="12">
                  <c:v>42460</c:v>
                </c:pt>
                <c:pt idx="13">
                  <c:v>42490</c:v>
                </c:pt>
                <c:pt idx="14">
                  <c:v>42521</c:v>
                </c:pt>
                <c:pt idx="15">
                  <c:v>42551</c:v>
                </c:pt>
                <c:pt idx="16">
                  <c:v>42582</c:v>
                </c:pt>
                <c:pt idx="17">
                  <c:v>42613</c:v>
                </c:pt>
                <c:pt idx="18">
                  <c:v>42643</c:v>
                </c:pt>
                <c:pt idx="19">
                  <c:v>42674</c:v>
                </c:pt>
                <c:pt idx="20">
                  <c:v>42704</c:v>
                </c:pt>
                <c:pt idx="21">
                  <c:v>42735</c:v>
                </c:pt>
                <c:pt idx="22">
                  <c:v>42794</c:v>
                </c:pt>
                <c:pt idx="23">
                  <c:v>42825</c:v>
                </c:pt>
                <c:pt idx="24">
                  <c:v>42855</c:v>
                </c:pt>
                <c:pt idx="25">
                  <c:v>42886</c:v>
                </c:pt>
                <c:pt idx="26">
                  <c:v>42916</c:v>
                </c:pt>
                <c:pt idx="27">
                  <c:v>42947</c:v>
                </c:pt>
                <c:pt idx="28">
                  <c:v>42978</c:v>
                </c:pt>
                <c:pt idx="29">
                  <c:v>43008</c:v>
                </c:pt>
                <c:pt idx="30">
                  <c:v>43039</c:v>
                </c:pt>
                <c:pt idx="31">
                  <c:v>43069</c:v>
                </c:pt>
                <c:pt idx="32">
                  <c:v>43100</c:v>
                </c:pt>
                <c:pt idx="33">
                  <c:v>43159</c:v>
                </c:pt>
                <c:pt idx="34">
                  <c:v>43190</c:v>
                </c:pt>
                <c:pt idx="35">
                  <c:v>43220</c:v>
                </c:pt>
                <c:pt idx="36">
                  <c:v>43251</c:v>
                </c:pt>
                <c:pt idx="37">
                  <c:v>43281</c:v>
                </c:pt>
                <c:pt idx="38">
                  <c:v>43312</c:v>
                </c:pt>
                <c:pt idx="39">
                  <c:v>43343</c:v>
                </c:pt>
                <c:pt idx="40">
                  <c:v>43373</c:v>
                </c:pt>
                <c:pt idx="41">
                  <c:v>43404</c:v>
                </c:pt>
                <c:pt idx="42">
                  <c:v>43434</c:v>
                </c:pt>
                <c:pt idx="43">
                  <c:v>43465</c:v>
                </c:pt>
                <c:pt idx="44">
                  <c:v>43524</c:v>
                </c:pt>
                <c:pt idx="45">
                  <c:v>43555</c:v>
                </c:pt>
                <c:pt idx="46">
                  <c:v>43585</c:v>
                </c:pt>
                <c:pt idx="47">
                  <c:v>43616</c:v>
                </c:pt>
                <c:pt idx="48">
                  <c:v>43646</c:v>
                </c:pt>
                <c:pt idx="49">
                  <c:v>43677</c:v>
                </c:pt>
                <c:pt idx="50">
                  <c:v>43708</c:v>
                </c:pt>
                <c:pt idx="51">
                  <c:v>43738</c:v>
                </c:pt>
                <c:pt idx="52">
                  <c:v>43769</c:v>
                </c:pt>
                <c:pt idx="53">
                  <c:v>43799</c:v>
                </c:pt>
                <c:pt idx="54">
                  <c:v>43830</c:v>
                </c:pt>
                <c:pt idx="55">
                  <c:v>43890</c:v>
                </c:pt>
                <c:pt idx="56">
                  <c:v>43921</c:v>
                </c:pt>
                <c:pt idx="57">
                  <c:v>43951</c:v>
                </c:pt>
                <c:pt idx="58">
                  <c:v>43982</c:v>
                </c:pt>
                <c:pt idx="59">
                  <c:v>44012</c:v>
                </c:pt>
                <c:pt idx="60">
                  <c:v>44043</c:v>
                </c:pt>
                <c:pt idx="61">
                  <c:v>44074</c:v>
                </c:pt>
                <c:pt idx="62">
                  <c:v>44104</c:v>
                </c:pt>
                <c:pt idx="63">
                  <c:v>44135</c:v>
                </c:pt>
                <c:pt idx="64">
                  <c:v>44165</c:v>
                </c:pt>
                <c:pt idx="65">
                  <c:v>44196</c:v>
                </c:pt>
                <c:pt idx="66">
                  <c:v>44255</c:v>
                </c:pt>
                <c:pt idx="67">
                  <c:v>44286</c:v>
                </c:pt>
                <c:pt idx="68">
                  <c:v>44316</c:v>
                </c:pt>
                <c:pt idx="69">
                  <c:v>44347</c:v>
                </c:pt>
                <c:pt idx="70">
                  <c:v>44377</c:v>
                </c:pt>
                <c:pt idx="71">
                  <c:v>44408</c:v>
                </c:pt>
                <c:pt idx="72">
                  <c:v>44439</c:v>
                </c:pt>
                <c:pt idx="73">
                  <c:v>44469</c:v>
                </c:pt>
                <c:pt idx="74">
                  <c:v>44500</c:v>
                </c:pt>
                <c:pt idx="75">
                  <c:v>44530</c:v>
                </c:pt>
                <c:pt idx="76">
                  <c:v>44561</c:v>
                </c:pt>
                <c:pt idx="77">
                  <c:v>44620</c:v>
                </c:pt>
                <c:pt idx="78">
                  <c:v>44651</c:v>
                </c:pt>
                <c:pt idx="79">
                  <c:v>44681</c:v>
                </c:pt>
                <c:pt idx="80">
                  <c:v>44712</c:v>
                </c:pt>
                <c:pt idx="81">
                  <c:v>44742</c:v>
                </c:pt>
              </c:numCache>
            </c:numRef>
          </c:cat>
          <c:val>
            <c:numRef>
              <c:f>商品房销售面积_累计同比!$B$2:$B$83</c:f>
              <c:numCache>
                <c:formatCode>#,##0.00</c:formatCode>
                <c:ptCount val="82"/>
                <c:pt idx="0">
                  <c:v>-16.3</c:v>
                </c:pt>
                <c:pt idx="1">
                  <c:v>-9.1999999999999993</c:v>
                </c:pt>
                <c:pt idx="2">
                  <c:v>-4.8</c:v>
                </c:pt>
                <c:pt idx="3">
                  <c:v>-0.2</c:v>
                </c:pt>
                <c:pt idx="4">
                  <c:v>3.9</c:v>
                </c:pt>
                <c:pt idx="5">
                  <c:v>6.1</c:v>
                </c:pt>
                <c:pt idx="6">
                  <c:v>7.2</c:v>
                </c:pt>
                <c:pt idx="7">
                  <c:v>7.5</c:v>
                </c:pt>
                <c:pt idx="8">
                  <c:v>7.2</c:v>
                </c:pt>
                <c:pt idx="9">
                  <c:v>7.4</c:v>
                </c:pt>
                <c:pt idx="10">
                  <c:v>6.5</c:v>
                </c:pt>
                <c:pt idx="11">
                  <c:v>28.2</c:v>
                </c:pt>
                <c:pt idx="12">
                  <c:v>33.1</c:v>
                </c:pt>
                <c:pt idx="13">
                  <c:v>36.5</c:v>
                </c:pt>
                <c:pt idx="14">
                  <c:v>33.200000000000003</c:v>
                </c:pt>
                <c:pt idx="15">
                  <c:v>27.9</c:v>
                </c:pt>
                <c:pt idx="16">
                  <c:v>26.4</c:v>
                </c:pt>
                <c:pt idx="17">
                  <c:v>25.5</c:v>
                </c:pt>
                <c:pt idx="18">
                  <c:v>26.9</c:v>
                </c:pt>
                <c:pt idx="19">
                  <c:v>26.8</c:v>
                </c:pt>
                <c:pt idx="20">
                  <c:v>24.3</c:v>
                </c:pt>
                <c:pt idx="21">
                  <c:v>22.5</c:v>
                </c:pt>
                <c:pt idx="22">
                  <c:v>25.1</c:v>
                </c:pt>
                <c:pt idx="23">
                  <c:v>19.5</c:v>
                </c:pt>
                <c:pt idx="24">
                  <c:v>15.7</c:v>
                </c:pt>
                <c:pt idx="25">
                  <c:v>14.3</c:v>
                </c:pt>
                <c:pt idx="26">
                  <c:v>16.100000000000001</c:v>
                </c:pt>
                <c:pt idx="27">
                  <c:v>14</c:v>
                </c:pt>
                <c:pt idx="28">
                  <c:v>12.7</c:v>
                </c:pt>
                <c:pt idx="29">
                  <c:v>10.3</c:v>
                </c:pt>
                <c:pt idx="30">
                  <c:v>8.1999999999999993</c:v>
                </c:pt>
                <c:pt idx="31">
                  <c:v>7.9</c:v>
                </c:pt>
                <c:pt idx="32">
                  <c:v>7.7</c:v>
                </c:pt>
                <c:pt idx="33">
                  <c:v>4.0999999999999996</c:v>
                </c:pt>
                <c:pt idx="34">
                  <c:v>3.6</c:v>
                </c:pt>
                <c:pt idx="35">
                  <c:v>1.3</c:v>
                </c:pt>
                <c:pt idx="36">
                  <c:v>2.9</c:v>
                </c:pt>
                <c:pt idx="37">
                  <c:v>3.3</c:v>
                </c:pt>
                <c:pt idx="38">
                  <c:v>4.2</c:v>
                </c:pt>
                <c:pt idx="39">
                  <c:v>4</c:v>
                </c:pt>
                <c:pt idx="40">
                  <c:v>2.9</c:v>
                </c:pt>
                <c:pt idx="41">
                  <c:v>2.2000000000000002</c:v>
                </c:pt>
                <c:pt idx="42">
                  <c:v>1.4</c:v>
                </c:pt>
                <c:pt idx="43">
                  <c:v>1.3</c:v>
                </c:pt>
                <c:pt idx="44">
                  <c:v>-3.6</c:v>
                </c:pt>
                <c:pt idx="45">
                  <c:v>-0.9</c:v>
                </c:pt>
                <c:pt idx="46">
                  <c:v>-0.3</c:v>
                </c:pt>
                <c:pt idx="47">
                  <c:v>-1.6</c:v>
                </c:pt>
                <c:pt idx="48">
                  <c:v>-1.8</c:v>
                </c:pt>
                <c:pt idx="49">
                  <c:v>-1.3</c:v>
                </c:pt>
                <c:pt idx="50">
                  <c:v>-0.6</c:v>
                </c:pt>
                <c:pt idx="51">
                  <c:v>-0.1</c:v>
                </c:pt>
                <c:pt idx="52">
                  <c:v>0.1</c:v>
                </c:pt>
                <c:pt idx="53">
                  <c:v>0.2</c:v>
                </c:pt>
                <c:pt idx="54">
                  <c:v>-0.1</c:v>
                </c:pt>
                <c:pt idx="55">
                  <c:v>-39.9</c:v>
                </c:pt>
                <c:pt idx="56">
                  <c:v>-26.3</c:v>
                </c:pt>
                <c:pt idx="57">
                  <c:v>-19.3</c:v>
                </c:pt>
                <c:pt idx="58">
                  <c:v>-12.3</c:v>
                </c:pt>
                <c:pt idx="59">
                  <c:v>-8.4</c:v>
                </c:pt>
                <c:pt idx="60">
                  <c:v>-5.8</c:v>
                </c:pt>
                <c:pt idx="61">
                  <c:v>-3.3</c:v>
                </c:pt>
                <c:pt idx="62">
                  <c:v>-1.8</c:v>
                </c:pt>
                <c:pt idx="63">
                  <c:v>0</c:v>
                </c:pt>
                <c:pt idx="64">
                  <c:v>1.3</c:v>
                </c:pt>
                <c:pt idx="65">
                  <c:v>2.6</c:v>
                </c:pt>
                <c:pt idx="66">
                  <c:v>104.9</c:v>
                </c:pt>
                <c:pt idx="67">
                  <c:v>63.8</c:v>
                </c:pt>
                <c:pt idx="68">
                  <c:v>48.1</c:v>
                </c:pt>
                <c:pt idx="69">
                  <c:v>36.299999999999997</c:v>
                </c:pt>
                <c:pt idx="70">
                  <c:v>27.7</c:v>
                </c:pt>
                <c:pt idx="71">
                  <c:v>21.5</c:v>
                </c:pt>
                <c:pt idx="72">
                  <c:v>15.9</c:v>
                </c:pt>
                <c:pt idx="73">
                  <c:v>11.3</c:v>
                </c:pt>
                <c:pt idx="74">
                  <c:v>7.3</c:v>
                </c:pt>
                <c:pt idx="75">
                  <c:v>4.8</c:v>
                </c:pt>
                <c:pt idx="76">
                  <c:v>1.9</c:v>
                </c:pt>
                <c:pt idx="77">
                  <c:v>-9.6</c:v>
                </c:pt>
                <c:pt idx="78">
                  <c:v>-13.8</c:v>
                </c:pt>
                <c:pt idx="79">
                  <c:v>-20.9</c:v>
                </c:pt>
                <c:pt idx="80">
                  <c:v>-23.6</c:v>
                </c:pt>
                <c:pt idx="81">
                  <c:v>-22.2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208-48A4-BAFF-BFE544F08BBE}"/>
            </c:ext>
          </c:extLst>
        </c:ser>
        <c:ser>
          <c:idx val="1"/>
          <c:order val="1"/>
          <c:tx>
            <c:strRef>
              <c:f>商品房销售面积_累计同比!$C$1</c:f>
              <c:strCache>
                <c:ptCount val="1"/>
                <c:pt idx="0">
                  <c:v>商品房销售额:累计同比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81"/>
              <c:layout>
                <c:manualLayout>
                  <c:x val="-5.4451416131270775E-2"/>
                  <c:y val="4.4983718801982715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cs"/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7208-48A4-BAFF-BFE544F08BB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商品房销售面积_累计同比!$A$2:$A$83</c:f>
              <c:numCache>
                <c:formatCode>yyyy\-mm;@</c:formatCode>
                <c:ptCount val="82"/>
                <c:pt idx="0">
                  <c:v>42063</c:v>
                </c:pt>
                <c:pt idx="1">
                  <c:v>42094</c:v>
                </c:pt>
                <c:pt idx="2">
                  <c:v>42124</c:v>
                </c:pt>
                <c:pt idx="3">
                  <c:v>42155</c:v>
                </c:pt>
                <c:pt idx="4">
                  <c:v>42185</c:v>
                </c:pt>
                <c:pt idx="5">
                  <c:v>42216</c:v>
                </c:pt>
                <c:pt idx="6">
                  <c:v>42247</c:v>
                </c:pt>
                <c:pt idx="7">
                  <c:v>42277</c:v>
                </c:pt>
                <c:pt idx="8">
                  <c:v>42308</c:v>
                </c:pt>
                <c:pt idx="9">
                  <c:v>42338</c:v>
                </c:pt>
                <c:pt idx="10">
                  <c:v>42369</c:v>
                </c:pt>
                <c:pt idx="11">
                  <c:v>42429</c:v>
                </c:pt>
                <c:pt idx="12">
                  <c:v>42460</c:v>
                </c:pt>
                <c:pt idx="13">
                  <c:v>42490</c:v>
                </c:pt>
                <c:pt idx="14">
                  <c:v>42521</c:v>
                </c:pt>
                <c:pt idx="15">
                  <c:v>42551</c:v>
                </c:pt>
                <c:pt idx="16">
                  <c:v>42582</c:v>
                </c:pt>
                <c:pt idx="17">
                  <c:v>42613</c:v>
                </c:pt>
                <c:pt idx="18">
                  <c:v>42643</c:v>
                </c:pt>
                <c:pt idx="19">
                  <c:v>42674</c:v>
                </c:pt>
                <c:pt idx="20">
                  <c:v>42704</c:v>
                </c:pt>
                <c:pt idx="21">
                  <c:v>42735</c:v>
                </c:pt>
                <c:pt idx="22">
                  <c:v>42794</c:v>
                </c:pt>
                <c:pt idx="23">
                  <c:v>42825</c:v>
                </c:pt>
                <c:pt idx="24">
                  <c:v>42855</c:v>
                </c:pt>
                <c:pt idx="25">
                  <c:v>42886</c:v>
                </c:pt>
                <c:pt idx="26">
                  <c:v>42916</c:v>
                </c:pt>
                <c:pt idx="27">
                  <c:v>42947</c:v>
                </c:pt>
                <c:pt idx="28">
                  <c:v>42978</c:v>
                </c:pt>
                <c:pt idx="29">
                  <c:v>43008</c:v>
                </c:pt>
                <c:pt idx="30">
                  <c:v>43039</c:v>
                </c:pt>
                <c:pt idx="31">
                  <c:v>43069</c:v>
                </c:pt>
                <c:pt idx="32">
                  <c:v>43100</c:v>
                </c:pt>
                <c:pt idx="33">
                  <c:v>43159</c:v>
                </c:pt>
                <c:pt idx="34">
                  <c:v>43190</c:v>
                </c:pt>
                <c:pt idx="35">
                  <c:v>43220</c:v>
                </c:pt>
                <c:pt idx="36">
                  <c:v>43251</c:v>
                </c:pt>
                <c:pt idx="37">
                  <c:v>43281</c:v>
                </c:pt>
                <c:pt idx="38">
                  <c:v>43312</c:v>
                </c:pt>
                <c:pt idx="39">
                  <c:v>43343</c:v>
                </c:pt>
                <c:pt idx="40">
                  <c:v>43373</c:v>
                </c:pt>
                <c:pt idx="41">
                  <c:v>43404</c:v>
                </c:pt>
                <c:pt idx="42">
                  <c:v>43434</c:v>
                </c:pt>
                <c:pt idx="43">
                  <c:v>43465</c:v>
                </c:pt>
                <c:pt idx="44">
                  <c:v>43524</c:v>
                </c:pt>
                <c:pt idx="45">
                  <c:v>43555</c:v>
                </c:pt>
                <c:pt idx="46">
                  <c:v>43585</c:v>
                </c:pt>
                <c:pt idx="47">
                  <c:v>43616</c:v>
                </c:pt>
                <c:pt idx="48">
                  <c:v>43646</c:v>
                </c:pt>
                <c:pt idx="49">
                  <c:v>43677</c:v>
                </c:pt>
                <c:pt idx="50">
                  <c:v>43708</c:v>
                </c:pt>
                <c:pt idx="51">
                  <c:v>43738</c:v>
                </c:pt>
                <c:pt idx="52">
                  <c:v>43769</c:v>
                </c:pt>
                <c:pt idx="53">
                  <c:v>43799</c:v>
                </c:pt>
                <c:pt idx="54">
                  <c:v>43830</c:v>
                </c:pt>
                <c:pt idx="55">
                  <c:v>43890</c:v>
                </c:pt>
                <c:pt idx="56">
                  <c:v>43921</c:v>
                </c:pt>
                <c:pt idx="57">
                  <c:v>43951</c:v>
                </c:pt>
                <c:pt idx="58">
                  <c:v>43982</c:v>
                </c:pt>
                <c:pt idx="59">
                  <c:v>44012</c:v>
                </c:pt>
                <c:pt idx="60">
                  <c:v>44043</c:v>
                </c:pt>
                <c:pt idx="61">
                  <c:v>44074</c:v>
                </c:pt>
                <c:pt idx="62">
                  <c:v>44104</c:v>
                </c:pt>
                <c:pt idx="63">
                  <c:v>44135</c:v>
                </c:pt>
                <c:pt idx="64">
                  <c:v>44165</c:v>
                </c:pt>
                <c:pt idx="65">
                  <c:v>44196</c:v>
                </c:pt>
                <c:pt idx="66">
                  <c:v>44255</c:v>
                </c:pt>
                <c:pt idx="67">
                  <c:v>44286</c:v>
                </c:pt>
                <c:pt idx="68">
                  <c:v>44316</c:v>
                </c:pt>
                <c:pt idx="69">
                  <c:v>44347</c:v>
                </c:pt>
                <c:pt idx="70">
                  <c:v>44377</c:v>
                </c:pt>
                <c:pt idx="71">
                  <c:v>44408</c:v>
                </c:pt>
                <c:pt idx="72">
                  <c:v>44439</c:v>
                </c:pt>
                <c:pt idx="73">
                  <c:v>44469</c:v>
                </c:pt>
                <c:pt idx="74">
                  <c:v>44500</c:v>
                </c:pt>
                <c:pt idx="75">
                  <c:v>44530</c:v>
                </c:pt>
                <c:pt idx="76">
                  <c:v>44561</c:v>
                </c:pt>
                <c:pt idx="77">
                  <c:v>44620</c:v>
                </c:pt>
                <c:pt idx="78">
                  <c:v>44651</c:v>
                </c:pt>
                <c:pt idx="79">
                  <c:v>44681</c:v>
                </c:pt>
                <c:pt idx="80">
                  <c:v>44712</c:v>
                </c:pt>
                <c:pt idx="81">
                  <c:v>44742</c:v>
                </c:pt>
              </c:numCache>
            </c:numRef>
          </c:cat>
          <c:val>
            <c:numRef>
              <c:f>商品房销售面积_累计同比!$C$2:$C$83</c:f>
              <c:numCache>
                <c:formatCode>#,##0.00</c:formatCode>
                <c:ptCount val="82"/>
                <c:pt idx="0">
                  <c:v>-15.8</c:v>
                </c:pt>
                <c:pt idx="1">
                  <c:v>-9.3000000000000007</c:v>
                </c:pt>
                <c:pt idx="2">
                  <c:v>-3.1</c:v>
                </c:pt>
                <c:pt idx="3">
                  <c:v>3.1</c:v>
                </c:pt>
                <c:pt idx="4">
                  <c:v>10</c:v>
                </c:pt>
                <c:pt idx="5">
                  <c:v>13.4</c:v>
                </c:pt>
                <c:pt idx="6">
                  <c:v>15.3</c:v>
                </c:pt>
                <c:pt idx="7">
                  <c:v>15.3</c:v>
                </c:pt>
                <c:pt idx="8">
                  <c:v>14.9</c:v>
                </c:pt>
                <c:pt idx="9">
                  <c:v>15.6</c:v>
                </c:pt>
                <c:pt idx="10">
                  <c:v>14.4</c:v>
                </c:pt>
                <c:pt idx="11">
                  <c:v>43.6</c:v>
                </c:pt>
                <c:pt idx="12">
                  <c:v>54.1</c:v>
                </c:pt>
                <c:pt idx="13">
                  <c:v>55.9</c:v>
                </c:pt>
                <c:pt idx="14">
                  <c:v>50.7</c:v>
                </c:pt>
                <c:pt idx="15">
                  <c:v>42.1</c:v>
                </c:pt>
                <c:pt idx="16">
                  <c:v>39.799999999999997</c:v>
                </c:pt>
                <c:pt idx="17">
                  <c:v>38.700000000000003</c:v>
                </c:pt>
                <c:pt idx="18">
                  <c:v>41.3</c:v>
                </c:pt>
                <c:pt idx="19">
                  <c:v>41.2</c:v>
                </c:pt>
                <c:pt idx="20">
                  <c:v>37.5</c:v>
                </c:pt>
                <c:pt idx="21">
                  <c:v>34.799999999999997</c:v>
                </c:pt>
                <c:pt idx="22">
                  <c:v>26</c:v>
                </c:pt>
                <c:pt idx="23">
                  <c:v>25.1</c:v>
                </c:pt>
                <c:pt idx="24">
                  <c:v>20.100000000000001</c:v>
                </c:pt>
                <c:pt idx="25">
                  <c:v>18.600000000000001</c:v>
                </c:pt>
                <c:pt idx="26">
                  <c:v>21.5</c:v>
                </c:pt>
                <c:pt idx="27">
                  <c:v>18.899999999999999</c:v>
                </c:pt>
                <c:pt idx="28">
                  <c:v>17.2</c:v>
                </c:pt>
                <c:pt idx="29">
                  <c:v>14.6</c:v>
                </c:pt>
                <c:pt idx="30">
                  <c:v>12.6</c:v>
                </c:pt>
                <c:pt idx="31">
                  <c:v>12.7</c:v>
                </c:pt>
                <c:pt idx="32">
                  <c:v>13.7</c:v>
                </c:pt>
                <c:pt idx="33">
                  <c:v>15.3</c:v>
                </c:pt>
                <c:pt idx="34">
                  <c:v>10.4</c:v>
                </c:pt>
                <c:pt idx="35">
                  <c:v>9</c:v>
                </c:pt>
                <c:pt idx="36">
                  <c:v>11.8</c:v>
                </c:pt>
                <c:pt idx="37">
                  <c:v>13.2</c:v>
                </c:pt>
                <c:pt idx="38">
                  <c:v>14.4</c:v>
                </c:pt>
                <c:pt idx="39">
                  <c:v>14.5</c:v>
                </c:pt>
                <c:pt idx="40">
                  <c:v>13.3</c:v>
                </c:pt>
                <c:pt idx="41">
                  <c:v>12.5</c:v>
                </c:pt>
                <c:pt idx="42">
                  <c:v>12.1</c:v>
                </c:pt>
                <c:pt idx="43">
                  <c:v>12.2</c:v>
                </c:pt>
                <c:pt idx="44">
                  <c:v>2.8</c:v>
                </c:pt>
                <c:pt idx="45">
                  <c:v>5.6</c:v>
                </c:pt>
                <c:pt idx="46">
                  <c:v>8.1</c:v>
                </c:pt>
                <c:pt idx="47">
                  <c:v>6.1</c:v>
                </c:pt>
                <c:pt idx="48">
                  <c:v>5.6</c:v>
                </c:pt>
                <c:pt idx="49">
                  <c:v>6.2</c:v>
                </c:pt>
                <c:pt idx="50">
                  <c:v>6.7</c:v>
                </c:pt>
                <c:pt idx="51">
                  <c:v>7.1</c:v>
                </c:pt>
                <c:pt idx="52">
                  <c:v>7.3</c:v>
                </c:pt>
                <c:pt idx="53">
                  <c:v>7.3</c:v>
                </c:pt>
                <c:pt idx="54">
                  <c:v>6.5</c:v>
                </c:pt>
                <c:pt idx="55">
                  <c:v>-35.9</c:v>
                </c:pt>
                <c:pt idx="56">
                  <c:v>-24.7</c:v>
                </c:pt>
                <c:pt idx="57">
                  <c:v>-18.600000000000001</c:v>
                </c:pt>
                <c:pt idx="58">
                  <c:v>-10.6</c:v>
                </c:pt>
                <c:pt idx="59">
                  <c:v>-5.4</c:v>
                </c:pt>
                <c:pt idx="60">
                  <c:v>-2.1</c:v>
                </c:pt>
                <c:pt idx="61">
                  <c:v>1.6</c:v>
                </c:pt>
                <c:pt idx="62">
                  <c:v>3.7</c:v>
                </c:pt>
                <c:pt idx="63">
                  <c:v>5.8</c:v>
                </c:pt>
                <c:pt idx="64">
                  <c:v>7.2</c:v>
                </c:pt>
                <c:pt idx="65">
                  <c:v>8.6999999999999993</c:v>
                </c:pt>
                <c:pt idx="66">
                  <c:v>133.4</c:v>
                </c:pt>
                <c:pt idx="67">
                  <c:v>88.5</c:v>
                </c:pt>
                <c:pt idx="68">
                  <c:v>68.2</c:v>
                </c:pt>
                <c:pt idx="69">
                  <c:v>52.4</c:v>
                </c:pt>
                <c:pt idx="70">
                  <c:v>38.9</c:v>
                </c:pt>
                <c:pt idx="71">
                  <c:v>30.7</c:v>
                </c:pt>
                <c:pt idx="72">
                  <c:v>22.8</c:v>
                </c:pt>
                <c:pt idx="73">
                  <c:v>16.600000000000001</c:v>
                </c:pt>
                <c:pt idx="74">
                  <c:v>11.8</c:v>
                </c:pt>
                <c:pt idx="75">
                  <c:v>8.5</c:v>
                </c:pt>
                <c:pt idx="76">
                  <c:v>4.8</c:v>
                </c:pt>
                <c:pt idx="77">
                  <c:v>-19.3</c:v>
                </c:pt>
                <c:pt idx="78">
                  <c:v>-22.7</c:v>
                </c:pt>
                <c:pt idx="79">
                  <c:v>-29.5</c:v>
                </c:pt>
                <c:pt idx="80">
                  <c:v>-31.5</c:v>
                </c:pt>
                <c:pt idx="81">
                  <c:v>-28.9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208-48A4-BAFF-BFE544F08B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276657727"/>
        <c:axId val="1352817855"/>
      </c:lineChart>
      <c:dateAx>
        <c:axId val="1276657727"/>
        <c:scaling>
          <c:orientation val="minMax"/>
        </c:scaling>
        <c:delete val="0"/>
        <c:axPos val="b"/>
        <c:numFmt formatCode="yyyy\-mm;@" sourceLinked="1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352817855"/>
        <c:crosses val="autoZero"/>
        <c:auto val="1"/>
        <c:lblOffset val="100"/>
        <c:baseTimeUnit val="months"/>
      </c:dateAx>
      <c:valAx>
        <c:axId val="135281785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27665772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4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r>
              <a:rPr lang="en-US" sz="1600"/>
              <a:t>30</a:t>
            </a:r>
            <a:r>
              <a:rPr lang="zh-CN" sz="1600"/>
              <a:t>大中城市</a:t>
            </a:r>
            <a:r>
              <a:rPr lang="en-US" sz="1600"/>
              <a:t>:</a:t>
            </a:r>
            <a:r>
              <a:rPr lang="zh-CN" sz="1600"/>
              <a:t>商品房成交面积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'30大中城市_商品房成交面积_当周值_同比'!$B$1</c:f>
              <c:strCache>
                <c:ptCount val="1"/>
                <c:pt idx="0">
                  <c:v>合计:同比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'30大中城市_商品房成交面积_当周值_同比'!$A$2:$A$74</c:f>
              <c:numCache>
                <c:formatCode>yyyy\-mm\-dd;@</c:formatCode>
                <c:ptCount val="73"/>
                <c:pt idx="0">
                  <c:v>44262</c:v>
                </c:pt>
                <c:pt idx="1">
                  <c:v>44269</c:v>
                </c:pt>
                <c:pt idx="2">
                  <c:v>44276</c:v>
                </c:pt>
                <c:pt idx="3">
                  <c:v>44283</c:v>
                </c:pt>
                <c:pt idx="4">
                  <c:v>44290</c:v>
                </c:pt>
                <c:pt idx="5">
                  <c:v>44297</c:v>
                </c:pt>
                <c:pt idx="6">
                  <c:v>44304</c:v>
                </c:pt>
                <c:pt idx="7">
                  <c:v>44311</c:v>
                </c:pt>
                <c:pt idx="8">
                  <c:v>44318</c:v>
                </c:pt>
                <c:pt idx="9">
                  <c:v>44325</c:v>
                </c:pt>
                <c:pt idx="10">
                  <c:v>44332</c:v>
                </c:pt>
                <c:pt idx="11">
                  <c:v>44339</c:v>
                </c:pt>
                <c:pt idx="12">
                  <c:v>44346</c:v>
                </c:pt>
                <c:pt idx="13">
                  <c:v>44353</c:v>
                </c:pt>
                <c:pt idx="14">
                  <c:v>44360</c:v>
                </c:pt>
                <c:pt idx="15">
                  <c:v>44367</c:v>
                </c:pt>
                <c:pt idx="16">
                  <c:v>44374</c:v>
                </c:pt>
                <c:pt idx="17">
                  <c:v>44381</c:v>
                </c:pt>
                <c:pt idx="18">
                  <c:v>44388</c:v>
                </c:pt>
                <c:pt idx="19">
                  <c:v>44395</c:v>
                </c:pt>
                <c:pt idx="20">
                  <c:v>44402</c:v>
                </c:pt>
                <c:pt idx="21">
                  <c:v>44409</c:v>
                </c:pt>
                <c:pt idx="22">
                  <c:v>44416</c:v>
                </c:pt>
                <c:pt idx="23">
                  <c:v>44423</c:v>
                </c:pt>
                <c:pt idx="24">
                  <c:v>44430</c:v>
                </c:pt>
                <c:pt idx="25">
                  <c:v>44437</c:v>
                </c:pt>
                <c:pt idx="26">
                  <c:v>44444</c:v>
                </c:pt>
                <c:pt idx="27">
                  <c:v>44451</c:v>
                </c:pt>
                <c:pt idx="28">
                  <c:v>44458</c:v>
                </c:pt>
                <c:pt idx="29">
                  <c:v>44465</c:v>
                </c:pt>
                <c:pt idx="30">
                  <c:v>44472</c:v>
                </c:pt>
                <c:pt idx="31">
                  <c:v>44479</c:v>
                </c:pt>
                <c:pt idx="32">
                  <c:v>44486</c:v>
                </c:pt>
                <c:pt idx="33">
                  <c:v>44493</c:v>
                </c:pt>
                <c:pt idx="34">
                  <c:v>44500</c:v>
                </c:pt>
                <c:pt idx="35">
                  <c:v>44507</c:v>
                </c:pt>
                <c:pt idx="36">
                  <c:v>44514</c:v>
                </c:pt>
                <c:pt idx="37">
                  <c:v>44521</c:v>
                </c:pt>
                <c:pt idx="38">
                  <c:v>44528</c:v>
                </c:pt>
                <c:pt idx="39">
                  <c:v>44535</c:v>
                </c:pt>
                <c:pt idx="40">
                  <c:v>44542</c:v>
                </c:pt>
                <c:pt idx="41">
                  <c:v>44549</c:v>
                </c:pt>
                <c:pt idx="42">
                  <c:v>44556</c:v>
                </c:pt>
                <c:pt idx="43">
                  <c:v>44563</c:v>
                </c:pt>
                <c:pt idx="44">
                  <c:v>44570</c:v>
                </c:pt>
                <c:pt idx="45">
                  <c:v>44577</c:v>
                </c:pt>
                <c:pt idx="46">
                  <c:v>44584</c:v>
                </c:pt>
                <c:pt idx="47">
                  <c:v>44591</c:v>
                </c:pt>
                <c:pt idx="48">
                  <c:v>44598</c:v>
                </c:pt>
                <c:pt idx="49">
                  <c:v>44605</c:v>
                </c:pt>
                <c:pt idx="50">
                  <c:v>44612</c:v>
                </c:pt>
                <c:pt idx="51">
                  <c:v>44619</c:v>
                </c:pt>
                <c:pt idx="52">
                  <c:v>44626</c:v>
                </c:pt>
                <c:pt idx="53">
                  <c:v>44633</c:v>
                </c:pt>
                <c:pt idx="54">
                  <c:v>44640</c:v>
                </c:pt>
                <c:pt idx="55">
                  <c:v>44647</c:v>
                </c:pt>
                <c:pt idx="56">
                  <c:v>44654</c:v>
                </c:pt>
                <c:pt idx="57">
                  <c:v>44661</c:v>
                </c:pt>
                <c:pt idx="58">
                  <c:v>44668</c:v>
                </c:pt>
                <c:pt idx="59">
                  <c:v>44675</c:v>
                </c:pt>
                <c:pt idx="60">
                  <c:v>44682</c:v>
                </c:pt>
                <c:pt idx="61">
                  <c:v>44689</c:v>
                </c:pt>
                <c:pt idx="62">
                  <c:v>44696</c:v>
                </c:pt>
                <c:pt idx="63">
                  <c:v>44703</c:v>
                </c:pt>
                <c:pt idx="64">
                  <c:v>44710</c:v>
                </c:pt>
                <c:pt idx="65">
                  <c:v>44717</c:v>
                </c:pt>
                <c:pt idx="66">
                  <c:v>44724</c:v>
                </c:pt>
                <c:pt idx="67">
                  <c:v>44731</c:v>
                </c:pt>
                <c:pt idx="68">
                  <c:v>44738</c:v>
                </c:pt>
                <c:pt idx="69">
                  <c:v>44745</c:v>
                </c:pt>
                <c:pt idx="70">
                  <c:v>44752</c:v>
                </c:pt>
                <c:pt idx="71">
                  <c:v>44759</c:v>
                </c:pt>
                <c:pt idx="72">
                  <c:v>44766</c:v>
                </c:pt>
              </c:numCache>
            </c:numRef>
          </c:cat>
          <c:val>
            <c:numRef>
              <c:f>'30大中城市_商品房成交面积_当周值_同比'!$B$2:$B$74</c:f>
              <c:numCache>
                <c:formatCode>#,##0.00</c:formatCode>
                <c:ptCount val="73"/>
                <c:pt idx="0">
                  <c:v>119.41</c:v>
                </c:pt>
                <c:pt idx="1">
                  <c:v>86.81</c:v>
                </c:pt>
                <c:pt idx="2">
                  <c:v>85.09</c:v>
                </c:pt>
                <c:pt idx="3">
                  <c:v>53.56</c:v>
                </c:pt>
                <c:pt idx="4">
                  <c:v>64.88</c:v>
                </c:pt>
                <c:pt idx="5">
                  <c:v>60.74</c:v>
                </c:pt>
                <c:pt idx="6">
                  <c:v>35.99</c:v>
                </c:pt>
                <c:pt idx="7">
                  <c:v>26.54</c:v>
                </c:pt>
                <c:pt idx="8">
                  <c:v>46.53</c:v>
                </c:pt>
                <c:pt idx="9">
                  <c:v>18.38</c:v>
                </c:pt>
                <c:pt idx="10">
                  <c:v>23.06</c:v>
                </c:pt>
                <c:pt idx="11">
                  <c:v>1.71</c:v>
                </c:pt>
                <c:pt idx="12">
                  <c:v>-12.65</c:v>
                </c:pt>
                <c:pt idx="13">
                  <c:v>32.26</c:v>
                </c:pt>
                <c:pt idx="14">
                  <c:v>2.64</c:v>
                </c:pt>
                <c:pt idx="15">
                  <c:v>-24.63</c:v>
                </c:pt>
                <c:pt idx="16">
                  <c:v>0.53</c:v>
                </c:pt>
                <c:pt idx="17">
                  <c:v>0.4</c:v>
                </c:pt>
                <c:pt idx="18">
                  <c:v>7.94</c:v>
                </c:pt>
                <c:pt idx="19">
                  <c:v>2.98</c:v>
                </c:pt>
                <c:pt idx="20">
                  <c:v>-10.119999999999999</c:v>
                </c:pt>
                <c:pt idx="21">
                  <c:v>-20.63</c:v>
                </c:pt>
                <c:pt idx="22">
                  <c:v>-22.71</c:v>
                </c:pt>
                <c:pt idx="23">
                  <c:v>-24.23</c:v>
                </c:pt>
                <c:pt idx="24">
                  <c:v>-21.31</c:v>
                </c:pt>
                <c:pt idx="25">
                  <c:v>-29.45</c:v>
                </c:pt>
                <c:pt idx="26">
                  <c:v>-17.63</c:v>
                </c:pt>
                <c:pt idx="27">
                  <c:v>-19.940000000000001</c:v>
                </c:pt>
                <c:pt idx="28">
                  <c:v>-14.77</c:v>
                </c:pt>
                <c:pt idx="29">
                  <c:v>-47.67</c:v>
                </c:pt>
                <c:pt idx="30">
                  <c:v>-3.62</c:v>
                </c:pt>
                <c:pt idx="31">
                  <c:v>-21.76</c:v>
                </c:pt>
                <c:pt idx="32">
                  <c:v>-22.48</c:v>
                </c:pt>
                <c:pt idx="33">
                  <c:v>-29.5</c:v>
                </c:pt>
                <c:pt idx="34">
                  <c:v>-25.99</c:v>
                </c:pt>
                <c:pt idx="35">
                  <c:v>-26.85</c:v>
                </c:pt>
                <c:pt idx="36">
                  <c:v>-14.32</c:v>
                </c:pt>
                <c:pt idx="37">
                  <c:v>-18.55</c:v>
                </c:pt>
                <c:pt idx="38">
                  <c:v>-23.08</c:v>
                </c:pt>
                <c:pt idx="39">
                  <c:v>-21.89</c:v>
                </c:pt>
                <c:pt idx="40">
                  <c:v>-30.04</c:v>
                </c:pt>
                <c:pt idx="41">
                  <c:v>-16.079999999999998</c:v>
                </c:pt>
                <c:pt idx="42">
                  <c:v>-14.16</c:v>
                </c:pt>
                <c:pt idx="43">
                  <c:v>1.65</c:v>
                </c:pt>
                <c:pt idx="44">
                  <c:v>-38.74</c:v>
                </c:pt>
                <c:pt idx="45">
                  <c:v>-12.11</c:v>
                </c:pt>
                <c:pt idx="46">
                  <c:v>-11.85</c:v>
                </c:pt>
                <c:pt idx="47">
                  <c:v>-30.15</c:v>
                </c:pt>
                <c:pt idx="48">
                  <c:v>-95.21</c:v>
                </c:pt>
                <c:pt idx="49">
                  <c:v>65.28</c:v>
                </c:pt>
                <c:pt idx="50">
                  <c:v>112.19</c:v>
                </c:pt>
                <c:pt idx="51">
                  <c:v>-26.22</c:v>
                </c:pt>
                <c:pt idx="52">
                  <c:v>-38.24</c:v>
                </c:pt>
                <c:pt idx="53">
                  <c:v>-42.46</c:v>
                </c:pt>
                <c:pt idx="54">
                  <c:v>-54.74</c:v>
                </c:pt>
                <c:pt idx="55">
                  <c:v>-45.32</c:v>
                </c:pt>
                <c:pt idx="56">
                  <c:v>-40.39</c:v>
                </c:pt>
                <c:pt idx="57">
                  <c:v>-61.58</c:v>
                </c:pt>
                <c:pt idx="58">
                  <c:v>-54.07</c:v>
                </c:pt>
                <c:pt idx="59">
                  <c:v>-47.17</c:v>
                </c:pt>
                <c:pt idx="60">
                  <c:v>-46.49</c:v>
                </c:pt>
                <c:pt idx="61">
                  <c:v>-58.24</c:v>
                </c:pt>
                <c:pt idx="62">
                  <c:v>-46.2</c:v>
                </c:pt>
                <c:pt idx="63">
                  <c:v>-44.96</c:v>
                </c:pt>
                <c:pt idx="64">
                  <c:v>-36.61</c:v>
                </c:pt>
                <c:pt idx="65">
                  <c:v>-54.24</c:v>
                </c:pt>
                <c:pt idx="66">
                  <c:v>-26.84</c:v>
                </c:pt>
                <c:pt idx="67">
                  <c:v>35.9</c:v>
                </c:pt>
                <c:pt idx="68">
                  <c:v>-0.12</c:v>
                </c:pt>
                <c:pt idx="69">
                  <c:v>-6.06</c:v>
                </c:pt>
                <c:pt idx="70">
                  <c:v>-41.91</c:v>
                </c:pt>
                <c:pt idx="71">
                  <c:v>-39.020000000000003</c:v>
                </c:pt>
                <c:pt idx="72">
                  <c:v>-29.13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6F0-49E8-A2E5-5FCA9136C97A}"/>
            </c:ext>
          </c:extLst>
        </c:ser>
        <c:ser>
          <c:idx val="1"/>
          <c:order val="1"/>
          <c:tx>
            <c:strRef>
              <c:f>'30大中城市_商品房成交面积_当周值_同比'!$C$1</c:f>
              <c:strCache>
                <c:ptCount val="1"/>
                <c:pt idx="0">
                  <c:v>一线城市:同比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72"/>
              <c:layout>
                <c:manualLayout>
                  <c:x val="-3.0862493876971476E-2"/>
                  <c:y val="-6.865937307635376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cs"/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C6F0-49E8-A2E5-5FCA9136C97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'30大中城市_商品房成交面积_当周值_同比'!$A$2:$A$74</c:f>
              <c:numCache>
                <c:formatCode>yyyy\-mm\-dd;@</c:formatCode>
                <c:ptCount val="73"/>
                <c:pt idx="0">
                  <c:v>44262</c:v>
                </c:pt>
                <c:pt idx="1">
                  <c:v>44269</c:v>
                </c:pt>
                <c:pt idx="2">
                  <c:v>44276</c:v>
                </c:pt>
                <c:pt idx="3">
                  <c:v>44283</c:v>
                </c:pt>
                <c:pt idx="4">
                  <c:v>44290</c:v>
                </c:pt>
                <c:pt idx="5">
                  <c:v>44297</c:v>
                </c:pt>
                <c:pt idx="6">
                  <c:v>44304</c:v>
                </c:pt>
                <c:pt idx="7">
                  <c:v>44311</c:v>
                </c:pt>
                <c:pt idx="8">
                  <c:v>44318</c:v>
                </c:pt>
                <c:pt idx="9">
                  <c:v>44325</c:v>
                </c:pt>
                <c:pt idx="10">
                  <c:v>44332</c:v>
                </c:pt>
                <c:pt idx="11">
                  <c:v>44339</c:v>
                </c:pt>
                <c:pt idx="12">
                  <c:v>44346</c:v>
                </c:pt>
                <c:pt idx="13">
                  <c:v>44353</c:v>
                </c:pt>
                <c:pt idx="14">
                  <c:v>44360</c:v>
                </c:pt>
                <c:pt idx="15">
                  <c:v>44367</c:v>
                </c:pt>
                <c:pt idx="16">
                  <c:v>44374</c:v>
                </c:pt>
                <c:pt idx="17">
                  <c:v>44381</c:v>
                </c:pt>
                <c:pt idx="18">
                  <c:v>44388</c:v>
                </c:pt>
                <c:pt idx="19">
                  <c:v>44395</c:v>
                </c:pt>
                <c:pt idx="20">
                  <c:v>44402</c:v>
                </c:pt>
                <c:pt idx="21">
                  <c:v>44409</c:v>
                </c:pt>
                <c:pt idx="22">
                  <c:v>44416</c:v>
                </c:pt>
                <c:pt idx="23">
                  <c:v>44423</c:v>
                </c:pt>
                <c:pt idx="24">
                  <c:v>44430</c:v>
                </c:pt>
                <c:pt idx="25">
                  <c:v>44437</c:v>
                </c:pt>
                <c:pt idx="26">
                  <c:v>44444</c:v>
                </c:pt>
                <c:pt idx="27">
                  <c:v>44451</c:v>
                </c:pt>
                <c:pt idx="28">
                  <c:v>44458</c:v>
                </c:pt>
                <c:pt idx="29">
                  <c:v>44465</c:v>
                </c:pt>
                <c:pt idx="30">
                  <c:v>44472</c:v>
                </c:pt>
                <c:pt idx="31">
                  <c:v>44479</c:v>
                </c:pt>
                <c:pt idx="32">
                  <c:v>44486</c:v>
                </c:pt>
                <c:pt idx="33">
                  <c:v>44493</c:v>
                </c:pt>
                <c:pt idx="34">
                  <c:v>44500</c:v>
                </c:pt>
                <c:pt idx="35">
                  <c:v>44507</c:v>
                </c:pt>
                <c:pt idx="36">
                  <c:v>44514</c:v>
                </c:pt>
                <c:pt idx="37">
                  <c:v>44521</c:v>
                </c:pt>
                <c:pt idx="38">
                  <c:v>44528</c:v>
                </c:pt>
                <c:pt idx="39">
                  <c:v>44535</c:v>
                </c:pt>
                <c:pt idx="40">
                  <c:v>44542</c:v>
                </c:pt>
                <c:pt idx="41">
                  <c:v>44549</c:v>
                </c:pt>
                <c:pt idx="42">
                  <c:v>44556</c:v>
                </c:pt>
                <c:pt idx="43">
                  <c:v>44563</c:v>
                </c:pt>
                <c:pt idx="44">
                  <c:v>44570</c:v>
                </c:pt>
                <c:pt idx="45">
                  <c:v>44577</c:v>
                </c:pt>
                <c:pt idx="46">
                  <c:v>44584</c:v>
                </c:pt>
                <c:pt idx="47">
                  <c:v>44591</c:v>
                </c:pt>
                <c:pt idx="48">
                  <c:v>44598</c:v>
                </c:pt>
                <c:pt idx="49">
                  <c:v>44605</c:v>
                </c:pt>
                <c:pt idx="50">
                  <c:v>44612</c:v>
                </c:pt>
                <c:pt idx="51">
                  <c:v>44619</c:v>
                </c:pt>
                <c:pt idx="52">
                  <c:v>44626</c:v>
                </c:pt>
                <c:pt idx="53">
                  <c:v>44633</c:v>
                </c:pt>
                <c:pt idx="54">
                  <c:v>44640</c:v>
                </c:pt>
                <c:pt idx="55">
                  <c:v>44647</c:v>
                </c:pt>
                <c:pt idx="56">
                  <c:v>44654</c:v>
                </c:pt>
                <c:pt idx="57">
                  <c:v>44661</c:v>
                </c:pt>
                <c:pt idx="58">
                  <c:v>44668</c:v>
                </c:pt>
                <c:pt idx="59">
                  <c:v>44675</c:v>
                </c:pt>
                <c:pt idx="60">
                  <c:v>44682</c:v>
                </c:pt>
                <c:pt idx="61">
                  <c:v>44689</c:v>
                </c:pt>
                <c:pt idx="62">
                  <c:v>44696</c:v>
                </c:pt>
                <c:pt idx="63">
                  <c:v>44703</c:v>
                </c:pt>
                <c:pt idx="64">
                  <c:v>44710</c:v>
                </c:pt>
                <c:pt idx="65">
                  <c:v>44717</c:v>
                </c:pt>
                <c:pt idx="66">
                  <c:v>44724</c:v>
                </c:pt>
                <c:pt idx="67">
                  <c:v>44731</c:v>
                </c:pt>
                <c:pt idx="68">
                  <c:v>44738</c:v>
                </c:pt>
                <c:pt idx="69">
                  <c:v>44745</c:v>
                </c:pt>
                <c:pt idx="70">
                  <c:v>44752</c:v>
                </c:pt>
                <c:pt idx="71">
                  <c:v>44759</c:v>
                </c:pt>
                <c:pt idx="72">
                  <c:v>44766</c:v>
                </c:pt>
              </c:numCache>
            </c:numRef>
          </c:cat>
          <c:val>
            <c:numRef>
              <c:f>'30大中城市_商品房成交面积_当周值_同比'!$C$2:$C$74</c:f>
              <c:numCache>
                <c:formatCode>#,##0.00</c:formatCode>
                <c:ptCount val="73"/>
                <c:pt idx="0">
                  <c:v>227.43</c:v>
                </c:pt>
                <c:pt idx="1">
                  <c:v>170.95</c:v>
                </c:pt>
                <c:pt idx="2">
                  <c:v>89.53</c:v>
                </c:pt>
                <c:pt idx="3">
                  <c:v>84.94</c:v>
                </c:pt>
                <c:pt idx="4">
                  <c:v>47.89</c:v>
                </c:pt>
                <c:pt idx="5">
                  <c:v>25.44</c:v>
                </c:pt>
                <c:pt idx="6">
                  <c:v>64.709999999999994</c:v>
                </c:pt>
                <c:pt idx="7">
                  <c:v>55.52</c:v>
                </c:pt>
                <c:pt idx="8">
                  <c:v>63.57</c:v>
                </c:pt>
                <c:pt idx="9">
                  <c:v>2.11</c:v>
                </c:pt>
                <c:pt idx="10">
                  <c:v>-6.12</c:v>
                </c:pt>
                <c:pt idx="11">
                  <c:v>17.190000000000001</c:v>
                </c:pt>
                <c:pt idx="12">
                  <c:v>-9.8000000000000007</c:v>
                </c:pt>
                <c:pt idx="13">
                  <c:v>53.08</c:v>
                </c:pt>
                <c:pt idx="14">
                  <c:v>17.36</c:v>
                </c:pt>
                <c:pt idx="15">
                  <c:v>-5.23</c:v>
                </c:pt>
                <c:pt idx="16">
                  <c:v>62.27</c:v>
                </c:pt>
                <c:pt idx="17">
                  <c:v>16.07</c:v>
                </c:pt>
                <c:pt idx="18">
                  <c:v>34.869999999999997</c:v>
                </c:pt>
                <c:pt idx="19">
                  <c:v>4.28</c:v>
                </c:pt>
                <c:pt idx="20">
                  <c:v>-22.96</c:v>
                </c:pt>
                <c:pt idx="21">
                  <c:v>-12.37</c:v>
                </c:pt>
                <c:pt idx="22">
                  <c:v>5.38</c:v>
                </c:pt>
                <c:pt idx="23">
                  <c:v>4.6399999999999997</c:v>
                </c:pt>
                <c:pt idx="24">
                  <c:v>-8.5299999999999994</c:v>
                </c:pt>
                <c:pt idx="25">
                  <c:v>-14.53</c:v>
                </c:pt>
                <c:pt idx="26">
                  <c:v>1.68</c:v>
                </c:pt>
                <c:pt idx="27">
                  <c:v>-21.86</c:v>
                </c:pt>
                <c:pt idx="28">
                  <c:v>-45.27</c:v>
                </c:pt>
                <c:pt idx="29">
                  <c:v>-57.14</c:v>
                </c:pt>
                <c:pt idx="30">
                  <c:v>22.75</c:v>
                </c:pt>
                <c:pt idx="31">
                  <c:v>-12.46</c:v>
                </c:pt>
                <c:pt idx="32">
                  <c:v>-12.6</c:v>
                </c:pt>
                <c:pt idx="33">
                  <c:v>-18.45</c:v>
                </c:pt>
                <c:pt idx="34">
                  <c:v>-24.85</c:v>
                </c:pt>
                <c:pt idx="35">
                  <c:v>-1.2</c:v>
                </c:pt>
                <c:pt idx="36">
                  <c:v>-15.89</c:v>
                </c:pt>
                <c:pt idx="37">
                  <c:v>-22.31</c:v>
                </c:pt>
                <c:pt idx="38">
                  <c:v>-24.16</c:v>
                </c:pt>
                <c:pt idx="39">
                  <c:v>2.58</c:v>
                </c:pt>
                <c:pt idx="40">
                  <c:v>-32.770000000000003</c:v>
                </c:pt>
                <c:pt idx="41">
                  <c:v>-21.15</c:v>
                </c:pt>
                <c:pt idx="42">
                  <c:v>-21.1</c:v>
                </c:pt>
                <c:pt idx="43">
                  <c:v>-18.690000000000001</c:v>
                </c:pt>
                <c:pt idx="44">
                  <c:v>1.64</c:v>
                </c:pt>
                <c:pt idx="45">
                  <c:v>-16.329999999999998</c:v>
                </c:pt>
                <c:pt idx="46">
                  <c:v>-39.69</c:v>
                </c:pt>
                <c:pt idx="47">
                  <c:v>-44.1</c:v>
                </c:pt>
                <c:pt idx="48">
                  <c:v>-88.8</c:v>
                </c:pt>
                <c:pt idx="49">
                  <c:v>171.06</c:v>
                </c:pt>
                <c:pt idx="50">
                  <c:v>162.94999999999999</c:v>
                </c:pt>
                <c:pt idx="51">
                  <c:v>-26.58</c:v>
                </c:pt>
                <c:pt idx="52">
                  <c:v>-47.72</c:v>
                </c:pt>
                <c:pt idx="53">
                  <c:v>-46.4</c:v>
                </c:pt>
                <c:pt idx="54">
                  <c:v>-43.89</c:v>
                </c:pt>
                <c:pt idx="55">
                  <c:v>-39.85</c:v>
                </c:pt>
                <c:pt idx="56">
                  <c:v>-48.29</c:v>
                </c:pt>
                <c:pt idx="57">
                  <c:v>-69.84</c:v>
                </c:pt>
                <c:pt idx="58">
                  <c:v>-65.94</c:v>
                </c:pt>
                <c:pt idx="59">
                  <c:v>-53.02</c:v>
                </c:pt>
                <c:pt idx="60">
                  <c:v>-62.05</c:v>
                </c:pt>
                <c:pt idx="61">
                  <c:v>-52.02</c:v>
                </c:pt>
                <c:pt idx="62">
                  <c:v>-38.5</c:v>
                </c:pt>
                <c:pt idx="63">
                  <c:v>-57.5</c:v>
                </c:pt>
                <c:pt idx="64">
                  <c:v>-44.76</c:v>
                </c:pt>
                <c:pt idx="65">
                  <c:v>-59.83</c:v>
                </c:pt>
                <c:pt idx="66">
                  <c:v>-15.78</c:v>
                </c:pt>
                <c:pt idx="67">
                  <c:v>52.26</c:v>
                </c:pt>
                <c:pt idx="68">
                  <c:v>-19.239999999999998</c:v>
                </c:pt>
                <c:pt idx="69">
                  <c:v>21.66</c:v>
                </c:pt>
                <c:pt idx="70">
                  <c:v>-24.26</c:v>
                </c:pt>
                <c:pt idx="71">
                  <c:v>3.32</c:v>
                </c:pt>
                <c:pt idx="72">
                  <c:v>19.920000000000002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6F0-49E8-A2E5-5FCA9136C97A}"/>
            </c:ext>
          </c:extLst>
        </c:ser>
        <c:ser>
          <c:idx val="2"/>
          <c:order val="2"/>
          <c:tx>
            <c:strRef>
              <c:f>'30大中城市_商品房成交面积_当周值_同比'!$D$1</c:f>
              <c:strCache>
                <c:ptCount val="1"/>
                <c:pt idx="0">
                  <c:v>二线城市:同比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dLbls>
            <c:dLbl>
              <c:idx val="72"/>
              <c:layout>
                <c:manualLayout>
                  <c:x val="0"/>
                  <c:y val="-3.314590424375699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C6F0-49E8-A2E5-5FCA9136C97A}"/>
                </c:ext>
              </c:extLst>
            </c:dLbl>
            <c:spPr>
              <a:solidFill>
                <a:sysClr val="window" lastClr="FFFFFF">
                  <a:alpha val="85000"/>
                </a:sysClr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'30大中城市_商品房成交面积_当周值_同比'!$A$2:$A$74</c:f>
              <c:numCache>
                <c:formatCode>yyyy\-mm\-dd;@</c:formatCode>
                <c:ptCount val="73"/>
                <c:pt idx="0">
                  <c:v>44262</c:v>
                </c:pt>
                <c:pt idx="1">
                  <c:v>44269</c:v>
                </c:pt>
                <c:pt idx="2">
                  <c:v>44276</c:v>
                </c:pt>
                <c:pt idx="3">
                  <c:v>44283</c:v>
                </c:pt>
                <c:pt idx="4">
                  <c:v>44290</c:v>
                </c:pt>
                <c:pt idx="5">
                  <c:v>44297</c:v>
                </c:pt>
                <c:pt idx="6">
                  <c:v>44304</c:v>
                </c:pt>
                <c:pt idx="7">
                  <c:v>44311</c:v>
                </c:pt>
                <c:pt idx="8">
                  <c:v>44318</c:v>
                </c:pt>
                <c:pt idx="9">
                  <c:v>44325</c:v>
                </c:pt>
                <c:pt idx="10">
                  <c:v>44332</c:v>
                </c:pt>
                <c:pt idx="11">
                  <c:v>44339</c:v>
                </c:pt>
                <c:pt idx="12">
                  <c:v>44346</c:v>
                </c:pt>
                <c:pt idx="13">
                  <c:v>44353</c:v>
                </c:pt>
                <c:pt idx="14">
                  <c:v>44360</c:v>
                </c:pt>
                <c:pt idx="15">
                  <c:v>44367</c:v>
                </c:pt>
                <c:pt idx="16">
                  <c:v>44374</c:v>
                </c:pt>
                <c:pt idx="17">
                  <c:v>44381</c:v>
                </c:pt>
                <c:pt idx="18">
                  <c:v>44388</c:v>
                </c:pt>
                <c:pt idx="19">
                  <c:v>44395</c:v>
                </c:pt>
                <c:pt idx="20">
                  <c:v>44402</c:v>
                </c:pt>
                <c:pt idx="21">
                  <c:v>44409</c:v>
                </c:pt>
                <c:pt idx="22">
                  <c:v>44416</c:v>
                </c:pt>
                <c:pt idx="23">
                  <c:v>44423</c:v>
                </c:pt>
                <c:pt idx="24">
                  <c:v>44430</c:v>
                </c:pt>
                <c:pt idx="25">
                  <c:v>44437</c:v>
                </c:pt>
                <c:pt idx="26">
                  <c:v>44444</c:v>
                </c:pt>
                <c:pt idx="27">
                  <c:v>44451</c:v>
                </c:pt>
                <c:pt idx="28">
                  <c:v>44458</c:v>
                </c:pt>
                <c:pt idx="29">
                  <c:v>44465</c:v>
                </c:pt>
                <c:pt idx="30">
                  <c:v>44472</c:v>
                </c:pt>
                <c:pt idx="31">
                  <c:v>44479</c:v>
                </c:pt>
                <c:pt idx="32">
                  <c:v>44486</c:v>
                </c:pt>
                <c:pt idx="33">
                  <c:v>44493</c:v>
                </c:pt>
                <c:pt idx="34">
                  <c:v>44500</c:v>
                </c:pt>
                <c:pt idx="35">
                  <c:v>44507</c:v>
                </c:pt>
                <c:pt idx="36">
                  <c:v>44514</c:v>
                </c:pt>
                <c:pt idx="37">
                  <c:v>44521</c:v>
                </c:pt>
                <c:pt idx="38">
                  <c:v>44528</c:v>
                </c:pt>
                <c:pt idx="39">
                  <c:v>44535</c:v>
                </c:pt>
                <c:pt idx="40">
                  <c:v>44542</c:v>
                </c:pt>
                <c:pt idx="41">
                  <c:v>44549</c:v>
                </c:pt>
                <c:pt idx="42">
                  <c:v>44556</c:v>
                </c:pt>
                <c:pt idx="43">
                  <c:v>44563</c:v>
                </c:pt>
                <c:pt idx="44">
                  <c:v>44570</c:v>
                </c:pt>
                <c:pt idx="45">
                  <c:v>44577</c:v>
                </c:pt>
                <c:pt idx="46">
                  <c:v>44584</c:v>
                </c:pt>
                <c:pt idx="47">
                  <c:v>44591</c:v>
                </c:pt>
                <c:pt idx="48">
                  <c:v>44598</c:v>
                </c:pt>
                <c:pt idx="49">
                  <c:v>44605</c:v>
                </c:pt>
                <c:pt idx="50">
                  <c:v>44612</c:v>
                </c:pt>
                <c:pt idx="51">
                  <c:v>44619</c:v>
                </c:pt>
                <c:pt idx="52">
                  <c:v>44626</c:v>
                </c:pt>
                <c:pt idx="53">
                  <c:v>44633</c:v>
                </c:pt>
                <c:pt idx="54">
                  <c:v>44640</c:v>
                </c:pt>
                <c:pt idx="55">
                  <c:v>44647</c:v>
                </c:pt>
                <c:pt idx="56">
                  <c:v>44654</c:v>
                </c:pt>
                <c:pt idx="57">
                  <c:v>44661</c:v>
                </c:pt>
                <c:pt idx="58">
                  <c:v>44668</c:v>
                </c:pt>
                <c:pt idx="59">
                  <c:v>44675</c:v>
                </c:pt>
                <c:pt idx="60">
                  <c:v>44682</c:v>
                </c:pt>
                <c:pt idx="61">
                  <c:v>44689</c:v>
                </c:pt>
                <c:pt idx="62">
                  <c:v>44696</c:v>
                </c:pt>
                <c:pt idx="63">
                  <c:v>44703</c:v>
                </c:pt>
                <c:pt idx="64">
                  <c:v>44710</c:v>
                </c:pt>
                <c:pt idx="65">
                  <c:v>44717</c:v>
                </c:pt>
                <c:pt idx="66">
                  <c:v>44724</c:v>
                </c:pt>
                <c:pt idx="67">
                  <c:v>44731</c:v>
                </c:pt>
                <c:pt idx="68">
                  <c:v>44738</c:v>
                </c:pt>
                <c:pt idx="69">
                  <c:v>44745</c:v>
                </c:pt>
                <c:pt idx="70">
                  <c:v>44752</c:v>
                </c:pt>
                <c:pt idx="71">
                  <c:v>44759</c:v>
                </c:pt>
                <c:pt idx="72">
                  <c:v>44766</c:v>
                </c:pt>
              </c:numCache>
            </c:numRef>
          </c:cat>
          <c:val>
            <c:numRef>
              <c:f>'30大中城市_商品房成交面积_当周值_同比'!$D$2:$D$74</c:f>
              <c:numCache>
                <c:formatCode>#,##0.00</c:formatCode>
                <c:ptCount val="73"/>
                <c:pt idx="0">
                  <c:v>108.73</c:v>
                </c:pt>
                <c:pt idx="1">
                  <c:v>81.77</c:v>
                </c:pt>
                <c:pt idx="2">
                  <c:v>114.52</c:v>
                </c:pt>
                <c:pt idx="3">
                  <c:v>85.82</c:v>
                </c:pt>
                <c:pt idx="4">
                  <c:v>96.47</c:v>
                </c:pt>
                <c:pt idx="5">
                  <c:v>94.11</c:v>
                </c:pt>
                <c:pt idx="6">
                  <c:v>40.82</c:v>
                </c:pt>
                <c:pt idx="7">
                  <c:v>32.200000000000003</c:v>
                </c:pt>
                <c:pt idx="8">
                  <c:v>52.13</c:v>
                </c:pt>
                <c:pt idx="9">
                  <c:v>26.48</c:v>
                </c:pt>
                <c:pt idx="10">
                  <c:v>37.15</c:v>
                </c:pt>
                <c:pt idx="11">
                  <c:v>4.9800000000000004</c:v>
                </c:pt>
                <c:pt idx="12">
                  <c:v>-5.7</c:v>
                </c:pt>
                <c:pt idx="13">
                  <c:v>38.89</c:v>
                </c:pt>
                <c:pt idx="14">
                  <c:v>8.4</c:v>
                </c:pt>
                <c:pt idx="15">
                  <c:v>-18.059999999999999</c:v>
                </c:pt>
                <c:pt idx="16">
                  <c:v>2.4700000000000002</c:v>
                </c:pt>
                <c:pt idx="17">
                  <c:v>9.01</c:v>
                </c:pt>
                <c:pt idx="18">
                  <c:v>17.649999999999999</c:v>
                </c:pt>
                <c:pt idx="19">
                  <c:v>17.88</c:v>
                </c:pt>
                <c:pt idx="20">
                  <c:v>1.45</c:v>
                </c:pt>
                <c:pt idx="21">
                  <c:v>-15.35</c:v>
                </c:pt>
                <c:pt idx="22">
                  <c:v>-25.87</c:v>
                </c:pt>
                <c:pt idx="23">
                  <c:v>-24.92</c:v>
                </c:pt>
                <c:pt idx="24">
                  <c:v>-11.26</c:v>
                </c:pt>
                <c:pt idx="25">
                  <c:v>-17.420000000000002</c:v>
                </c:pt>
                <c:pt idx="26">
                  <c:v>-9.41</c:v>
                </c:pt>
                <c:pt idx="27">
                  <c:v>-3.56</c:v>
                </c:pt>
                <c:pt idx="28">
                  <c:v>17.41</c:v>
                </c:pt>
                <c:pt idx="29">
                  <c:v>-31.19</c:v>
                </c:pt>
                <c:pt idx="30">
                  <c:v>0.89</c:v>
                </c:pt>
                <c:pt idx="31">
                  <c:v>-5.34</c:v>
                </c:pt>
                <c:pt idx="32">
                  <c:v>-14.63</c:v>
                </c:pt>
                <c:pt idx="33">
                  <c:v>-31.1</c:v>
                </c:pt>
                <c:pt idx="34">
                  <c:v>-21.71</c:v>
                </c:pt>
                <c:pt idx="35">
                  <c:v>-26.39</c:v>
                </c:pt>
                <c:pt idx="36">
                  <c:v>-10.37</c:v>
                </c:pt>
                <c:pt idx="37">
                  <c:v>-13.47</c:v>
                </c:pt>
                <c:pt idx="38">
                  <c:v>-4.09</c:v>
                </c:pt>
                <c:pt idx="39">
                  <c:v>-13.88</c:v>
                </c:pt>
                <c:pt idx="40">
                  <c:v>-22.53</c:v>
                </c:pt>
                <c:pt idx="41">
                  <c:v>0.74</c:v>
                </c:pt>
                <c:pt idx="42">
                  <c:v>2.7</c:v>
                </c:pt>
                <c:pt idx="43">
                  <c:v>47.08</c:v>
                </c:pt>
                <c:pt idx="44">
                  <c:v>-39.81</c:v>
                </c:pt>
                <c:pt idx="45">
                  <c:v>20.11</c:v>
                </c:pt>
                <c:pt idx="46">
                  <c:v>16.75</c:v>
                </c:pt>
                <c:pt idx="47">
                  <c:v>-11.54</c:v>
                </c:pt>
                <c:pt idx="48">
                  <c:v>-96.75</c:v>
                </c:pt>
                <c:pt idx="49">
                  <c:v>72.41</c:v>
                </c:pt>
                <c:pt idx="50">
                  <c:v>138.29</c:v>
                </c:pt>
                <c:pt idx="51">
                  <c:v>-15.88</c:v>
                </c:pt>
                <c:pt idx="52">
                  <c:v>-38.5</c:v>
                </c:pt>
                <c:pt idx="53">
                  <c:v>-39.74</c:v>
                </c:pt>
                <c:pt idx="54">
                  <c:v>-57.65</c:v>
                </c:pt>
                <c:pt idx="55">
                  <c:v>-42.78</c:v>
                </c:pt>
                <c:pt idx="56">
                  <c:v>-33.6</c:v>
                </c:pt>
                <c:pt idx="57">
                  <c:v>-61.82</c:v>
                </c:pt>
                <c:pt idx="58">
                  <c:v>-52.4</c:v>
                </c:pt>
                <c:pt idx="59">
                  <c:v>-45.55</c:v>
                </c:pt>
                <c:pt idx="60">
                  <c:v>-38.29</c:v>
                </c:pt>
                <c:pt idx="61">
                  <c:v>-58.91</c:v>
                </c:pt>
                <c:pt idx="62">
                  <c:v>-43.83</c:v>
                </c:pt>
                <c:pt idx="63">
                  <c:v>-38.130000000000003</c:v>
                </c:pt>
                <c:pt idx="64">
                  <c:v>-32.67</c:v>
                </c:pt>
                <c:pt idx="65">
                  <c:v>-52.78</c:v>
                </c:pt>
                <c:pt idx="66">
                  <c:v>-28.97</c:v>
                </c:pt>
                <c:pt idx="67">
                  <c:v>38.31</c:v>
                </c:pt>
                <c:pt idx="68">
                  <c:v>18.05</c:v>
                </c:pt>
                <c:pt idx="69">
                  <c:v>-8.07</c:v>
                </c:pt>
                <c:pt idx="70">
                  <c:v>-48.85</c:v>
                </c:pt>
                <c:pt idx="71">
                  <c:v>-44.63</c:v>
                </c:pt>
                <c:pt idx="72">
                  <c:v>-28.63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6F0-49E8-A2E5-5FCA9136C97A}"/>
            </c:ext>
          </c:extLst>
        </c:ser>
        <c:ser>
          <c:idx val="3"/>
          <c:order val="3"/>
          <c:tx>
            <c:strRef>
              <c:f>'30大中城市_商品房成交面积_当周值_同比'!$E$1</c:f>
              <c:strCache>
                <c:ptCount val="1"/>
                <c:pt idx="0">
                  <c:v>三线城市:同比</c:v>
                </c:pt>
              </c:strCache>
            </c:strRef>
          </c:tx>
          <c:spPr>
            <a:ln w="1905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dLbls>
            <c:dLbl>
              <c:idx val="72"/>
              <c:layout>
                <c:manualLayout>
                  <c:x val="-5.7316060057232741E-2"/>
                  <c:y val="5.445398554331506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cs"/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C6F0-49E8-A2E5-5FCA9136C97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'30大中城市_商品房成交面积_当周值_同比'!$A$2:$A$74</c:f>
              <c:numCache>
                <c:formatCode>yyyy\-mm\-dd;@</c:formatCode>
                <c:ptCount val="73"/>
                <c:pt idx="0">
                  <c:v>44262</c:v>
                </c:pt>
                <c:pt idx="1">
                  <c:v>44269</c:v>
                </c:pt>
                <c:pt idx="2">
                  <c:v>44276</c:v>
                </c:pt>
                <c:pt idx="3">
                  <c:v>44283</c:v>
                </c:pt>
                <c:pt idx="4">
                  <c:v>44290</c:v>
                </c:pt>
                <c:pt idx="5">
                  <c:v>44297</c:v>
                </c:pt>
                <c:pt idx="6">
                  <c:v>44304</c:v>
                </c:pt>
                <c:pt idx="7">
                  <c:v>44311</c:v>
                </c:pt>
                <c:pt idx="8">
                  <c:v>44318</c:v>
                </c:pt>
                <c:pt idx="9">
                  <c:v>44325</c:v>
                </c:pt>
                <c:pt idx="10">
                  <c:v>44332</c:v>
                </c:pt>
                <c:pt idx="11">
                  <c:v>44339</c:v>
                </c:pt>
                <c:pt idx="12">
                  <c:v>44346</c:v>
                </c:pt>
                <c:pt idx="13">
                  <c:v>44353</c:v>
                </c:pt>
                <c:pt idx="14">
                  <c:v>44360</c:v>
                </c:pt>
                <c:pt idx="15">
                  <c:v>44367</c:v>
                </c:pt>
                <c:pt idx="16">
                  <c:v>44374</c:v>
                </c:pt>
                <c:pt idx="17">
                  <c:v>44381</c:v>
                </c:pt>
                <c:pt idx="18">
                  <c:v>44388</c:v>
                </c:pt>
                <c:pt idx="19">
                  <c:v>44395</c:v>
                </c:pt>
                <c:pt idx="20">
                  <c:v>44402</c:v>
                </c:pt>
                <c:pt idx="21">
                  <c:v>44409</c:v>
                </c:pt>
                <c:pt idx="22">
                  <c:v>44416</c:v>
                </c:pt>
                <c:pt idx="23">
                  <c:v>44423</c:v>
                </c:pt>
                <c:pt idx="24">
                  <c:v>44430</c:v>
                </c:pt>
                <c:pt idx="25">
                  <c:v>44437</c:v>
                </c:pt>
                <c:pt idx="26">
                  <c:v>44444</c:v>
                </c:pt>
                <c:pt idx="27">
                  <c:v>44451</c:v>
                </c:pt>
                <c:pt idx="28">
                  <c:v>44458</c:v>
                </c:pt>
                <c:pt idx="29">
                  <c:v>44465</c:v>
                </c:pt>
                <c:pt idx="30">
                  <c:v>44472</c:v>
                </c:pt>
                <c:pt idx="31">
                  <c:v>44479</c:v>
                </c:pt>
                <c:pt idx="32">
                  <c:v>44486</c:v>
                </c:pt>
                <c:pt idx="33">
                  <c:v>44493</c:v>
                </c:pt>
                <c:pt idx="34">
                  <c:v>44500</c:v>
                </c:pt>
                <c:pt idx="35">
                  <c:v>44507</c:v>
                </c:pt>
                <c:pt idx="36">
                  <c:v>44514</c:v>
                </c:pt>
                <c:pt idx="37">
                  <c:v>44521</c:v>
                </c:pt>
                <c:pt idx="38">
                  <c:v>44528</c:v>
                </c:pt>
                <c:pt idx="39">
                  <c:v>44535</c:v>
                </c:pt>
                <c:pt idx="40">
                  <c:v>44542</c:v>
                </c:pt>
                <c:pt idx="41">
                  <c:v>44549</c:v>
                </c:pt>
                <c:pt idx="42">
                  <c:v>44556</c:v>
                </c:pt>
                <c:pt idx="43">
                  <c:v>44563</c:v>
                </c:pt>
                <c:pt idx="44">
                  <c:v>44570</c:v>
                </c:pt>
                <c:pt idx="45">
                  <c:v>44577</c:v>
                </c:pt>
                <c:pt idx="46">
                  <c:v>44584</c:v>
                </c:pt>
                <c:pt idx="47">
                  <c:v>44591</c:v>
                </c:pt>
                <c:pt idx="48">
                  <c:v>44598</c:v>
                </c:pt>
                <c:pt idx="49">
                  <c:v>44605</c:v>
                </c:pt>
                <c:pt idx="50">
                  <c:v>44612</c:v>
                </c:pt>
                <c:pt idx="51">
                  <c:v>44619</c:v>
                </c:pt>
                <c:pt idx="52">
                  <c:v>44626</c:v>
                </c:pt>
                <c:pt idx="53">
                  <c:v>44633</c:v>
                </c:pt>
                <c:pt idx="54">
                  <c:v>44640</c:v>
                </c:pt>
                <c:pt idx="55">
                  <c:v>44647</c:v>
                </c:pt>
                <c:pt idx="56">
                  <c:v>44654</c:v>
                </c:pt>
                <c:pt idx="57">
                  <c:v>44661</c:v>
                </c:pt>
                <c:pt idx="58">
                  <c:v>44668</c:v>
                </c:pt>
                <c:pt idx="59">
                  <c:v>44675</c:v>
                </c:pt>
                <c:pt idx="60">
                  <c:v>44682</c:v>
                </c:pt>
                <c:pt idx="61">
                  <c:v>44689</c:v>
                </c:pt>
                <c:pt idx="62">
                  <c:v>44696</c:v>
                </c:pt>
                <c:pt idx="63">
                  <c:v>44703</c:v>
                </c:pt>
                <c:pt idx="64">
                  <c:v>44710</c:v>
                </c:pt>
                <c:pt idx="65">
                  <c:v>44717</c:v>
                </c:pt>
                <c:pt idx="66">
                  <c:v>44724</c:v>
                </c:pt>
                <c:pt idx="67">
                  <c:v>44731</c:v>
                </c:pt>
                <c:pt idx="68">
                  <c:v>44738</c:v>
                </c:pt>
                <c:pt idx="69">
                  <c:v>44745</c:v>
                </c:pt>
                <c:pt idx="70">
                  <c:v>44752</c:v>
                </c:pt>
                <c:pt idx="71">
                  <c:v>44759</c:v>
                </c:pt>
                <c:pt idx="72">
                  <c:v>44766</c:v>
                </c:pt>
              </c:numCache>
            </c:numRef>
          </c:cat>
          <c:val>
            <c:numRef>
              <c:f>'30大中城市_商品房成交面积_当周值_同比'!$E$2:$E$74</c:f>
              <c:numCache>
                <c:formatCode>#,##0.00</c:formatCode>
                <c:ptCount val="73"/>
                <c:pt idx="0">
                  <c:v>74.31</c:v>
                </c:pt>
                <c:pt idx="1">
                  <c:v>53.71</c:v>
                </c:pt>
                <c:pt idx="2">
                  <c:v>38.909999999999997</c:v>
                </c:pt>
                <c:pt idx="3">
                  <c:v>1.67</c:v>
                </c:pt>
                <c:pt idx="4">
                  <c:v>26.55</c:v>
                </c:pt>
                <c:pt idx="5">
                  <c:v>27.31</c:v>
                </c:pt>
                <c:pt idx="6">
                  <c:v>12.26</c:v>
                </c:pt>
                <c:pt idx="7">
                  <c:v>-0.36</c:v>
                </c:pt>
                <c:pt idx="8">
                  <c:v>27.78</c:v>
                </c:pt>
                <c:pt idx="9">
                  <c:v>13.87</c:v>
                </c:pt>
                <c:pt idx="10">
                  <c:v>16.75</c:v>
                </c:pt>
                <c:pt idx="11">
                  <c:v>-12.82</c:v>
                </c:pt>
                <c:pt idx="12">
                  <c:v>-26.14</c:v>
                </c:pt>
                <c:pt idx="13">
                  <c:v>7.19</c:v>
                </c:pt>
                <c:pt idx="14">
                  <c:v>-16.739999999999998</c:v>
                </c:pt>
                <c:pt idx="15">
                  <c:v>-48.71</c:v>
                </c:pt>
                <c:pt idx="16">
                  <c:v>-31.8</c:v>
                </c:pt>
                <c:pt idx="17">
                  <c:v>-25.32</c:v>
                </c:pt>
                <c:pt idx="18">
                  <c:v>-25.51</c:v>
                </c:pt>
                <c:pt idx="19">
                  <c:v>-24.5</c:v>
                </c:pt>
                <c:pt idx="20">
                  <c:v>-21.06</c:v>
                </c:pt>
                <c:pt idx="21">
                  <c:v>-32.44</c:v>
                </c:pt>
                <c:pt idx="22">
                  <c:v>-34.08</c:v>
                </c:pt>
                <c:pt idx="23">
                  <c:v>-42.09</c:v>
                </c:pt>
                <c:pt idx="24">
                  <c:v>-46.85</c:v>
                </c:pt>
                <c:pt idx="25">
                  <c:v>-55.04</c:v>
                </c:pt>
                <c:pt idx="26">
                  <c:v>-43.36</c:v>
                </c:pt>
                <c:pt idx="27">
                  <c:v>-47.54</c:v>
                </c:pt>
                <c:pt idx="28">
                  <c:v>-37.130000000000003</c:v>
                </c:pt>
                <c:pt idx="29">
                  <c:v>-64.08</c:v>
                </c:pt>
                <c:pt idx="30">
                  <c:v>-27.61</c:v>
                </c:pt>
                <c:pt idx="31">
                  <c:v>-50.5</c:v>
                </c:pt>
                <c:pt idx="32">
                  <c:v>-40.96</c:v>
                </c:pt>
                <c:pt idx="33">
                  <c:v>-34.67</c:v>
                </c:pt>
                <c:pt idx="34">
                  <c:v>-33.86</c:v>
                </c:pt>
                <c:pt idx="35">
                  <c:v>-44.36</c:v>
                </c:pt>
                <c:pt idx="36">
                  <c:v>-20.149999999999999</c:v>
                </c:pt>
                <c:pt idx="37">
                  <c:v>-24.5</c:v>
                </c:pt>
                <c:pt idx="38">
                  <c:v>-52.86</c:v>
                </c:pt>
                <c:pt idx="39">
                  <c:v>-56.37</c:v>
                </c:pt>
                <c:pt idx="40">
                  <c:v>-42.49</c:v>
                </c:pt>
                <c:pt idx="41">
                  <c:v>-39.47</c:v>
                </c:pt>
                <c:pt idx="42">
                  <c:v>-39.58</c:v>
                </c:pt>
                <c:pt idx="43">
                  <c:v>-43.99</c:v>
                </c:pt>
                <c:pt idx="44">
                  <c:v>-60.32</c:v>
                </c:pt>
                <c:pt idx="45">
                  <c:v>-57.89</c:v>
                </c:pt>
                <c:pt idx="46">
                  <c:v>-31.04</c:v>
                </c:pt>
                <c:pt idx="47">
                  <c:v>-42.13</c:v>
                </c:pt>
                <c:pt idx="48">
                  <c:v>-97.1</c:v>
                </c:pt>
                <c:pt idx="49">
                  <c:v>-2.63</c:v>
                </c:pt>
                <c:pt idx="50">
                  <c:v>29.95</c:v>
                </c:pt>
                <c:pt idx="51">
                  <c:v>-49.15</c:v>
                </c:pt>
                <c:pt idx="52">
                  <c:v>-25.98</c:v>
                </c:pt>
                <c:pt idx="53">
                  <c:v>-44.91</c:v>
                </c:pt>
                <c:pt idx="54">
                  <c:v>-56.1</c:v>
                </c:pt>
                <c:pt idx="55">
                  <c:v>-55.23</c:v>
                </c:pt>
                <c:pt idx="56">
                  <c:v>-51.5</c:v>
                </c:pt>
                <c:pt idx="57">
                  <c:v>-55.65</c:v>
                </c:pt>
                <c:pt idx="58">
                  <c:v>-49.15</c:v>
                </c:pt>
                <c:pt idx="59">
                  <c:v>-46.23</c:v>
                </c:pt>
                <c:pt idx="60">
                  <c:v>-49.37</c:v>
                </c:pt>
                <c:pt idx="61">
                  <c:v>-60.44</c:v>
                </c:pt>
                <c:pt idx="62">
                  <c:v>-54.72</c:v>
                </c:pt>
                <c:pt idx="63">
                  <c:v>-51.83</c:v>
                </c:pt>
                <c:pt idx="64">
                  <c:v>-40.270000000000003</c:v>
                </c:pt>
                <c:pt idx="65">
                  <c:v>-53.12</c:v>
                </c:pt>
                <c:pt idx="66">
                  <c:v>-30.4</c:v>
                </c:pt>
                <c:pt idx="67">
                  <c:v>10.83</c:v>
                </c:pt>
                <c:pt idx="68">
                  <c:v>-26.78</c:v>
                </c:pt>
                <c:pt idx="69">
                  <c:v>-23.39</c:v>
                </c:pt>
                <c:pt idx="70">
                  <c:v>-36.36</c:v>
                </c:pt>
                <c:pt idx="71">
                  <c:v>-54.46</c:v>
                </c:pt>
                <c:pt idx="72">
                  <c:v>-57.34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6F0-49E8-A2E5-5FCA9136C97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6733935"/>
        <c:axId val="156724367"/>
      </c:lineChart>
      <c:dateAx>
        <c:axId val="156733935"/>
        <c:scaling>
          <c:orientation val="minMax"/>
        </c:scaling>
        <c:delete val="0"/>
        <c:axPos val="b"/>
        <c:numFmt formatCode="yyyy\-mm\-dd;@" sourceLinked="1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56724367"/>
        <c:crosses val="autoZero"/>
        <c:auto val="1"/>
        <c:lblOffset val="100"/>
        <c:baseTimeUnit val="days"/>
      </c:dateAx>
      <c:valAx>
        <c:axId val="15672436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5673393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4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房屋施工面积_累计同比!$B$1</c:f>
              <c:strCache>
                <c:ptCount val="1"/>
                <c:pt idx="0">
                  <c:v>房屋施工面积:累计同比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81"/>
              <c:layout>
                <c:manualLayout>
                  <c:x val="-1.3148883147324953E-2"/>
                  <c:y val="3.314589806461884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4F79-4D46-9162-ACCB634433B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房屋施工面积_累计同比!$A$2:$A$83</c:f>
              <c:numCache>
                <c:formatCode>yyyy\-mm;@</c:formatCode>
                <c:ptCount val="82"/>
                <c:pt idx="0">
                  <c:v>42063</c:v>
                </c:pt>
                <c:pt idx="1">
                  <c:v>42094</c:v>
                </c:pt>
                <c:pt idx="2">
                  <c:v>42124</c:v>
                </c:pt>
                <c:pt idx="3">
                  <c:v>42155</c:v>
                </c:pt>
                <c:pt idx="4">
                  <c:v>42185</c:v>
                </c:pt>
                <c:pt idx="5">
                  <c:v>42216</c:v>
                </c:pt>
                <c:pt idx="6">
                  <c:v>42247</c:v>
                </c:pt>
                <c:pt idx="7">
                  <c:v>42277</c:v>
                </c:pt>
                <c:pt idx="8">
                  <c:v>42308</c:v>
                </c:pt>
                <c:pt idx="9">
                  <c:v>42338</c:v>
                </c:pt>
                <c:pt idx="10">
                  <c:v>42369</c:v>
                </c:pt>
                <c:pt idx="11">
                  <c:v>42429</c:v>
                </c:pt>
                <c:pt idx="12">
                  <c:v>42460</c:v>
                </c:pt>
                <c:pt idx="13">
                  <c:v>42490</c:v>
                </c:pt>
                <c:pt idx="14">
                  <c:v>42521</c:v>
                </c:pt>
                <c:pt idx="15">
                  <c:v>42551</c:v>
                </c:pt>
                <c:pt idx="16">
                  <c:v>42582</c:v>
                </c:pt>
                <c:pt idx="17">
                  <c:v>42613</c:v>
                </c:pt>
                <c:pt idx="18">
                  <c:v>42643</c:v>
                </c:pt>
                <c:pt idx="19">
                  <c:v>42674</c:v>
                </c:pt>
                <c:pt idx="20">
                  <c:v>42704</c:v>
                </c:pt>
                <c:pt idx="21">
                  <c:v>42735</c:v>
                </c:pt>
                <c:pt idx="22">
                  <c:v>42794</c:v>
                </c:pt>
                <c:pt idx="23">
                  <c:v>42825</c:v>
                </c:pt>
                <c:pt idx="24">
                  <c:v>42855</c:v>
                </c:pt>
                <c:pt idx="25">
                  <c:v>42886</c:v>
                </c:pt>
                <c:pt idx="26">
                  <c:v>42916</c:v>
                </c:pt>
                <c:pt idx="27">
                  <c:v>42947</c:v>
                </c:pt>
                <c:pt idx="28">
                  <c:v>42978</c:v>
                </c:pt>
                <c:pt idx="29">
                  <c:v>43008</c:v>
                </c:pt>
                <c:pt idx="30">
                  <c:v>43039</c:v>
                </c:pt>
                <c:pt idx="31">
                  <c:v>43069</c:v>
                </c:pt>
                <c:pt idx="32">
                  <c:v>43100</c:v>
                </c:pt>
                <c:pt idx="33">
                  <c:v>43159</c:v>
                </c:pt>
                <c:pt idx="34">
                  <c:v>43190</c:v>
                </c:pt>
                <c:pt idx="35">
                  <c:v>43220</c:v>
                </c:pt>
                <c:pt idx="36">
                  <c:v>43251</c:v>
                </c:pt>
                <c:pt idx="37">
                  <c:v>43281</c:v>
                </c:pt>
                <c:pt idx="38">
                  <c:v>43312</c:v>
                </c:pt>
                <c:pt idx="39">
                  <c:v>43343</c:v>
                </c:pt>
                <c:pt idx="40">
                  <c:v>43373</c:v>
                </c:pt>
                <c:pt idx="41">
                  <c:v>43404</c:v>
                </c:pt>
                <c:pt idx="42">
                  <c:v>43434</c:v>
                </c:pt>
                <c:pt idx="43">
                  <c:v>43465</c:v>
                </c:pt>
                <c:pt idx="44">
                  <c:v>43524</c:v>
                </c:pt>
                <c:pt idx="45">
                  <c:v>43555</c:v>
                </c:pt>
                <c:pt idx="46">
                  <c:v>43585</c:v>
                </c:pt>
                <c:pt idx="47">
                  <c:v>43616</c:v>
                </c:pt>
                <c:pt idx="48">
                  <c:v>43646</c:v>
                </c:pt>
                <c:pt idx="49">
                  <c:v>43677</c:v>
                </c:pt>
                <c:pt idx="50">
                  <c:v>43708</c:v>
                </c:pt>
                <c:pt idx="51">
                  <c:v>43738</c:v>
                </c:pt>
                <c:pt idx="52">
                  <c:v>43769</c:v>
                </c:pt>
                <c:pt idx="53">
                  <c:v>43799</c:v>
                </c:pt>
                <c:pt idx="54">
                  <c:v>43830</c:v>
                </c:pt>
                <c:pt idx="55">
                  <c:v>43890</c:v>
                </c:pt>
                <c:pt idx="56">
                  <c:v>43921</c:v>
                </c:pt>
                <c:pt idx="57">
                  <c:v>43951</c:v>
                </c:pt>
                <c:pt idx="58">
                  <c:v>43982</c:v>
                </c:pt>
                <c:pt idx="59">
                  <c:v>44012</c:v>
                </c:pt>
                <c:pt idx="60">
                  <c:v>44043</c:v>
                </c:pt>
                <c:pt idx="61">
                  <c:v>44074</c:v>
                </c:pt>
                <c:pt idx="62">
                  <c:v>44104</c:v>
                </c:pt>
                <c:pt idx="63">
                  <c:v>44135</c:v>
                </c:pt>
                <c:pt idx="64">
                  <c:v>44165</c:v>
                </c:pt>
                <c:pt idx="65">
                  <c:v>44196</c:v>
                </c:pt>
                <c:pt idx="66">
                  <c:v>44255</c:v>
                </c:pt>
                <c:pt idx="67">
                  <c:v>44286</c:v>
                </c:pt>
                <c:pt idx="68">
                  <c:v>44316</c:v>
                </c:pt>
                <c:pt idx="69">
                  <c:v>44347</c:v>
                </c:pt>
                <c:pt idx="70">
                  <c:v>44377</c:v>
                </c:pt>
                <c:pt idx="71">
                  <c:v>44408</c:v>
                </c:pt>
                <c:pt idx="72">
                  <c:v>44439</c:v>
                </c:pt>
                <c:pt idx="73">
                  <c:v>44469</c:v>
                </c:pt>
                <c:pt idx="74">
                  <c:v>44500</c:v>
                </c:pt>
                <c:pt idx="75">
                  <c:v>44530</c:v>
                </c:pt>
                <c:pt idx="76">
                  <c:v>44561</c:v>
                </c:pt>
                <c:pt idx="77">
                  <c:v>44620</c:v>
                </c:pt>
                <c:pt idx="78">
                  <c:v>44651</c:v>
                </c:pt>
                <c:pt idx="79">
                  <c:v>44681</c:v>
                </c:pt>
                <c:pt idx="80">
                  <c:v>44712</c:v>
                </c:pt>
                <c:pt idx="81">
                  <c:v>44742</c:v>
                </c:pt>
              </c:numCache>
            </c:numRef>
          </c:cat>
          <c:val>
            <c:numRef>
              <c:f>房屋施工面积_累计同比!$B$2:$B$83</c:f>
              <c:numCache>
                <c:formatCode>#,##0.00</c:formatCode>
                <c:ptCount val="82"/>
                <c:pt idx="0">
                  <c:v>7.6</c:v>
                </c:pt>
                <c:pt idx="1">
                  <c:v>6.8</c:v>
                </c:pt>
                <c:pt idx="2">
                  <c:v>6.2</c:v>
                </c:pt>
                <c:pt idx="3">
                  <c:v>5.3</c:v>
                </c:pt>
                <c:pt idx="4">
                  <c:v>4.3</c:v>
                </c:pt>
                <c:pt idx="5">
                  <c:v>3.4</c:v>
                </c:pt>
                <c:pt idx="6">
                  <c:v>2.5</c:v>
                </c:pt>
                <c:pt idx="7">
                  <c:v>3</c:v>
                </c:pt>
                <c:pt idx="8">
                  <c:v>2.2999999999999998</c:v>
                </c:pt>
                <c:pt idx="9">
                  <c:v>1.8</c:v>
                </c:pt>
                <c:pt idx="10">
                  <c:v>1.3</c:v>
                </c:pt>
                <c:pt idx="11">
                  <c:v>5.9</c:v>
                </c:pt>
                <c:pt idx="12">
                  <c:v>5.8</c:v>
                </c:pt>
                <c:pt idx="13">
                  <c:v>5.8</c:v>
                </c:pt>
                <c:pt idx="14">
                  <c:v>5.6</c:v>
                </c:pt>
                <c:pt idx="15">
                  <c:v>5</c:v>
                </c:pt>
                <c:pt idx="16">
                  <c:v>4.8</c:v>
                </c:pt>
                <c:pt idx="17">
                  <c:v>4.5999999999999996</c:v>
                </c:pt>
                <c:pt idx="18">
                  <c:v>3.2</c:v>
                </c:pt>
                <c:pt idx="19">
                  <c:v>3.3</c:v>
                </c:pt>
                <c:pt idx="20">
                  <c:v>2.9</c:v>
                </c:pt>
                <c:pt idx="21">
                  <c:v>3.2</c:v>
                </c:pt>
                <c:pt idx="22">
                  <c:v>3.2</c:v>
                </c:pt>
                <c:pt idx="23">
                  <c:v>3.1</c:v>
                </c:pt>
                <c:pt idx="24">
                  <c:v>3.1</c:v>
                </c:pt>
                <c:pt idx="25">
                  <c:v>3.1</c:v>
                </c:pt>
                <c:pt idx="26">
                  <c:v>3.4</c:v>
                </c:pt>
                <c:pt idx="27">
                  <c:v>3.2</c:v>
                </c:pt>
                <c:pt idx="28">
                  <c:v>3.1</c:v>
                </c:pt>
                <c:pt idx="29">
                  <c:v>3.1</c:v>
                </c:pt>
                <c:pt idx="30">
                  <c:v>2.9</c:v>
                </c:pt>
                <c:pt idx="31">
                  <c:v>3.1</c:v>
                </c:pt>
                <c:pt idx="32">
                  <c:v>3</c:v>
                </c:pt>
                <c:pt idx="33">
                  <c:v>1.5</c:v>
                </c:pt>
                <c:pt idx="34">
                  <c:v>1.5</c:v>
                </c:pt>
                <c:pt idx="35">
                  <c:v>1.6</c:v>
                </c:pt>
                <c:pt idx="36">
                  <c:v>2</c:v>
                </c:pt>
                <c:pt idx="37">
                  <c:v>2.5</c:v>
                </c:pt>
                <c:pt idx="38">
                  <c:v>3</c:v>
                </c:pt>
                <c:pt idx="39">
                  <c:v>3.6</c:v>
                </c:pt>
                <c:pt idx="40">
                  <c:v>3.9</c:v>
                </c:pt>
                <c:pt idx="41">
                  <c:v>4.3</c:v>
                </c:pt>
                <c:pt idx="42">
                  <c:v>4.7</c:v>
                </c:pt>
                <c:pt idx="43">
                  <c:v>5.2</c:v>
                </c:pt>
                <c:pt idx="44">
                  <c:v>6.8</c:v>
                </c:pt>
                <c:pt idx="45">
                  <c:v>8.1999999999999993</c:v>
                </c:pt>
                <c:pt idx="46">
                  <c:v>8.8000000000000007</c:v>
                </c:pt>
                <c:pt idx="47">
                  <c:v>8.8000000000000007</c:v>
                </c:pt>
                <c:pt idx="48">
                  <c:v>8.8000000000000007</c:v>
                </c:pt>
                <c:pt idx="49">
                  <c:v>9</c:v>
                </c:pt>
                <c:pt idx="50">
                  <c:v>8.8000000000000007</c:v>
                </c:pt>
                <c:pt idx="51">
                  <c:v>8.6999999999999993</c:v>
                </c:pt>
                <c:pt idx="52">
                  <c:v>9</c:v>
                </c:pt>
                <c:pt idx="53">
                  <c:v>8.6999999999999993</c:v>
                </c:pt>
                <c:pt idx="54">
                  <c:v>8.6999999999999993</c:v>
                </c:pt>
                <c:pt idx="55">
                  <c:v>2.9</c:v>
                </c:pt>
                <c:pt idx="56">
                  <c:v>2.6</c:v>
                </c:pt>
                <c:pt idx="57">
                  <c:v>2.5</c:v>
                </c:pt>
                <c:pt idx="58">
                  <c:v>2.2999999999999998</c:v>
                </c:pt>
                <c:pt idx="59">
                  <c:v>2.6</c:v>
                </c:pt>
                <c:pt idx="60">
                  <c:v>3</c:v>
                </c:pt>
                <c:pt idx="61">
                  <c:v>3.3</c:v>
                </c:pt>
                <c:pt idx="62">
                  <c:v>3.1</c:v>
                </c:pt>
                <c:pt idx="63">
                  <c:v>3</c:v>
                </c:pt>
                <c:pt idx="64">
                  <c:v>3.2</c:v>
                </c:pt>
                <c:pt idx="65">
                  <c:v>3.7</c:v>
                </c:pt>
                <c:pt idx="66">
                  <c:v>11</c:v>
                </c:pt>
                <c:pt idx="67">
                  <c:v>11.2</c:v>
                </c:pt>
                <c:pt idx="68">
                  <c:v>10.5</c:v>
                </c:pt>
                <c:pt idx="69">
                  <c:v>10.1</c:v>
                </c:pt>
                <c:pt idx="70">
                  <c:v>10.199999999999999</c:v>
                </c:pt>
                <c:pt idx="71">
                  <c:v>9</c:v>
                </c:pt>
                <c:pt idx="72">
                  <c:v>8.4</c:v>
                </c:pt>
                <c:pt idx="73">
                  <c:v>7.9</c:v>
                </c:pt>
                <c:pt idx="74">
                  <c:v>7.1</c:v>
                </c:pt>
                <c:pt idx="75">
                  <c:v>6.3</c:v>
                </c:pt>
                <c:pt idx="76">
                  <c:v>5.2</c:v>
                </c:pt>
                <c:pt idx="77">
                  <c:v>1.8</c:v>
                </c:pt>
                <c:pt idx="78">
                  <c:v>1</c:v>
                </c:pt>
                <c:pt idx="79">
                  <c:v>0</c:v>
                </c:pt>
                <c:pt idx="80">
                  <c:v>-1</c:v>
                </c:pt>
                <c:pt idx="81">
                  <c:v>-2.8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F79-4D46-9162-ACCB634433BD}"/>
            </c:ext>
          </c:extLst>
        </c:ser>
        <c:ser>
          <c:idx val="1"/>
          <c:order val="1"/>
          <c:tx>
            <c:strRef>
              <c:f>房屋施工面积_累计同比!$C$1</c:f>
              <c:strCache>
                <c:ptCount val="1"/>
                <c:pt idx="0">
                  <c:v>房屋新开工面积:累计同比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81"/>
              <c:layout>
                <c:manualLayout>
                  <c:x val="-2.081906498326451E-2"/>
                  <c:y val="2.13080773272549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4F79-4D46-9162-ACCB634433B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房屋施工面积_累计同比!$A$2:$A$83</c:f>
              <c:numCache>
                <c:formatCode>yyyy\-mm;@</c:formatCode>
                <c:ptCount val="82"/>
                <c:pt idx="0">
                  <c:v>42063</c:v>
                </c:pt>
                <c:pt idx="1">
                  <c:v>42094</c:v>
                </c:pt>
                <c:pt idx="2">
                  <c:v>42124</c:v>
                </c:pt>
                <c:pt idx="3">
                  <c:v>42155</c:v>
                </c:pt>
                <c:pt idx="4">
                  <c:v>42185</c:v>
                </c:pt>
                <c:pt idx="5">
                  <c:v>42216</c:v>
                </c:pt>
                <c:pt idx="6">
                  <c:v>42247</c:v>
                </c:pt>
                <c:pt idx="7">
                  <c:v>42277</c:v>
                </c:pt>
                <c:pt idx="8">
                  <c:v>42308</c:v>
                </c:pt>
                <c:pt idx="9">
                  <c:v>42338</c:v>
                </c:pt>
                <c:pt idx="10">
                  <c:v>42369</c:v>
                </c:pt>
                <c:pt idx="11">
                  <c:v>42429</c:v>
                </c:pt>
                <c:pt idx="12">
                  <c:v>42460</c:v>
                </c:pt>
                <c:pt idx="13">
                  <c:v>42490</c:v>
                </c:pt>
                <c:pt idx="14">
                  <c:v>42521</c:v>
                </c:pt>
                <c:pt idx="15">
                  <c:v>42551</c:v>
                </c:pt>
                <c:pt idx="16">
                  <c:v>42582</c:v>
                </c:pt>
                <c:pt idx="17">
                  <c:v>42613</c:v>
                </c:pt>
                <c:pt idx="18">
                  <c:v>42643</c:v>
                </c:pt>
                <c:pt idx="19">
                  <c:v>42674</c:v>
                </c:pt>
                <c:pt idx="20">
                  <c:v>42704</c:v>
                </c:pt>
                <c:pt idx="21">
                  <c:v>42735</c:v>
                </c:pt>
                <c:pt idx="22">
                  <c:v>42794</c:v>
                </c:pt>
                <c:pt idx="23">
                  <c:v>42825</c:v>
                </c:pt>
                <c:pt idx="24">
                  <c:v>42855</c:v>
                </c:pt>
                <c:pt idx="25">
                  <c:v>42886</c:v>
                </c:pt>
                <c:pt idx="26">
                  <c:v>42916</c:v>
                </c:pt>
                <c:pt idx="27">
                  <c:v>42947</c:v>
                </c:pt>
                <c:pt idx="28">
                  <c:v>42978</c:v>
                </c:pt>
                <c:pt idx="29">
                  <c:v>43008</c:v>
                </c:pt>
                <c:pt idx="30">
                  <c:v>43039</c:v>
                </c:pt>
                <c:pt idx="31">
                  <c:v>43069</c:v>
                </c:pt>
                <c:pt idx="32">
                  <c:v>43100</c:v>
                </c:pt>
                <c:pt idx="33">
                  <c:v>43159</c:v>
                </c:pt>
                <c:pt idx="34">
                  <c:v>43190</c:v>
                </c:pt>
                <c:pt idx="35">
                  <c:v>43220</c:v>
                </c:pt>
                <c:pt idx="36">
                  <c:v>43251</c:v>
                </c:pt>
                <c:pt idx="37">
                  <c:v>43281</c:v>
                </c:pt>
                <c:pt idx="38">
                  <c:v>43312</c:v>
                </c:pt>
                <c:pt idx="39">
                  <c:v>43343</c:v>
                </c:pt>
                <c:pt idx="40">
                  <c:v>43373</c:v>
                </c:pt>
                <c:pt idx="41">
                  <c:v>43404</c:v>
                </c:pt>
                <c:pt idx="42">
                  <c:v>43434</c:v>
                </c:pt>
                <c:pt idx="43">
                  <c:v>43465</c:v>
                </c:pt>
                <c:pt idx="44">
                  <c:v>43524</c:v>
                </c:pt>
                <c:pt idx="45">
                  <c:v>43555</c:v>
                </c:pt>
                <c:pt idx="46">
                  <c:v>43585</c:v>
                </c:pt>
                <c:pt idx="47">
                  <c:v>43616</c:v>
                </c:pt>
                <c:pt idx="48">
                  <c:v>43646</c:v>
                </c:pt>
                <c:pt idx="49">
                  <c:v>43677</c:v>
                </c:pt>
                <c:pt idx="50">
                  <c:v>43708</c:v>
                </c:pt>
                <c:pt idx="51">
                  <c:v>43738</c:v>
                </c:pt>
                <c:pt idx="52">
                  <c:v>43769</c:v>
                </c:pt>
                <c:pt idx="53">
                  <c:v>43799</c:v>
                </c:pt>
                <c:pt idx="54">
                  <c:v>43830</c:v>
                </c:pt>
                <c:pt idx="55">
                  <c:v>43890</c:v>
                </c:pt>
                <c:pt idx="56">
                  <c:v>43921</c:v>
                </c:pt>
                <c:pt idx="57">
                  <c:v>43951</c:v>
                </c:pt>
                <c:pt idx="58">
                  <c:v>43982</c:v>
                </c:pt>
                <c:pt idx="59">
                  <c:v>44012</c:v>
                </c:pt>
                <c:pt idx="60">
                  <c:v>44043</c:v>
                </c:pt>
                <c:pt idx="61">
                  <c:v>44074</c:v>
                </c:pt>
                <c:pt idx="62">
                  <c:v>44104</c:v>
                </c:pt>
                <c:pt idx="63">
                  <c:v>44135</c:v>
                </c:pt>
                <c:pt idx="64">
                  <c:v>44165</c:v>
                </c:pt>
                <c:pt idx="65">
                  <c:v>44196</c:v>
                </c:pt>
                <c:pt idx="66">
                  <c:v>44255</c:v>
                </c:pt>
                <c:pt idx="67">
                  <c:v>44286</c:v>
                </c:pt>
                <c:pt idx="68">
                  <c:v>44316</c:v>
                </c:pt>
                <c:pt idx="69">
                  <c:v>44347</c:v>
                </c:pt>
                <c:pt idx="70">
                  <c:v>44377</c:v>
                </c:pt>
                <c:pt idx="71">
                  <c:v>44408</c:v>
                </c:pt>
                <c:pt idx="72">
                  <c:v>44439</c:v>
                </c:pt>
                <c:pt idx="73">
                  <c:v>44469</c:v>
                </c:pt>
                <c:pt idx="74">
                  <c:v>44500</c:v>
                </c:pt>
                <c:pt idx="75">
                  <c:v>44530</c:v>
                </c:pt>
                <c:pt idx="76">
                  <c:v>44561</c:v>
                </c:pt>
                <c:pt idx="77">
                  <c:v>44620</c:v>
                </c:pt>
                <c:pt idx="78">
                  <c:v>44651</c:v>
                </c:pt>
                <c:pt idx="79">
                  <c:v>44681</c:v>
                </c:pt>
                <c:pt idx="80">
                  <c:v>44712</c:v>
                </c:pt>
                <c:pt idx="81">
                  <c:v>44742</c:v>
                </c:pt>
              </c:numCache>
            </c:numRef>
          </c:cat>
          <c:val>
            <c:numRef>
              <c:f>房屋施工面积_累计同比!$C$2:$C$83</c:f>
              <c:numCache>
                <c:formatCode>#,##0.00</c:formatCode>
                <c:ptCount val="82"/>
                <c:pt idx="0">
                  <c:v>-17.7</c:v>
                </c:pt>
                <c:pt idx="1">
                  <c:v>-18.399999999999999</c:v>
                </c:pt>
                <c:pt idx="2">
                  <c:v>-17.3</c:v>
                </c:pt>
                <c:pt idx="3">
                  <c:v>-16</c:v>
                </c:pt>
                <c:pt idx="4">
                  <c:v>-15.8</c:v>
                </c:pt>
                <c:pt idx="5">
                  <c:v>-16.8</c:v>
                </c:pt>
                <c:pt idx="6">
                  <c:v>-16.8</c:v>
                </c:pt>
                <c:pt idx="7">
                  <c:v>-12.6</c:v>
                </c:pt>
                <c:pt idx="8">
                  <c:v>-13.9</c:v>
                </c:pt>
                <c:pt idx="9">
                  <c:v>-14.7</c:v>
                </c:pt>
                <c:pt idx="10">
                  <c:v>-14</c:v>
                </c:pt>
                <c:pt idx="11">
                  <c:v>13.7</c:v>
                </c:pt>
                <c:pt idx="12">
                  <c:v>19.2</c:v>
                </c:pt>
                <c:pt idx="13">
                  <c:v>21.4</c:v>
                </c:pt>
                <c:pt idx="14">
                  <c:v>18.3</c:v>
                </c:pt>
                <c:pt idx="15">
                  <c:v>14.9</c:v>
                </c:pt>
                <c:pt idx="16">
                  <c:v>13.7</c:v>
                </c:pt>
                <c:pt idx="17">
                  <c:v>12.2</c:v>
                </c:pt>
                <c:pt idx="18">
                  <c:v>6.8</c:v>
                </c:pt>
                <c:pt idx="19">
                  <c:v>8.1</c:v>
                </c:pt>
                <c:pt idx="20">
                  <c:v>7.6</c:v>
                </c:pt>
                <c:pt idx="21">
                  <c:v>8.1</c:v>
                </c:pt>
                <c:pt idx="22">
                  <c:v>10.4</c:v>
                </c:pt>
                <c:pt idx="23">
                  <c:v>11.6</c:v>
                </c:pt>
                <c:pt idx="24">
                  <c:v>11.1</c:v>
                </c:pt>
                <c:pt idx="25">
                  <c:v>9.5</c:v>
                </c:pt>
                <c:pt idx="26">
                  <c:v>10.6</c:v>
                </c:pt>
                <c:pt idx="27">
                  <c:v>8</c:v>
                </c:pt>
                <c:pt idx="28">
                  <c:v>7.6</c:v>
                </c:pt>
                <c:pt idx="29">
                  <c:v>6.8</c:v>
                </c:pt>
                <c:pt idx="30">
                  <c:v>5.6</c:v>
                </c:pt>
                <c:pt idx="31">
                  <c:v>6.9</c:v>
                </c:pt>
                <c:pt idx="32">
                  <c:v>7</c:v>
                </c:pt>
                <c:pt idx="33">
                  <c:v>2.9</c:v>
                </c:pt>
                <c:pt idx="34">
                  <c:v>9.6999999999999993</c:v>
                </c:pt>
                <c:pt idx="35">
                  <c:v>7.3</c:v>
                </c:pt>
                <c:pt idx="36">
                  <c:v>10.8</c:v>
                </c:pt>
                <c:pt idx="37">
                  <c:v>11.8</c:v>
                </c:pt>
                <c:pt idx="38">
                  <c:v>14.4</c:v>
                </c:pt>
                <c:pt idx="39">
                  <c:v>15.9</c:v>
                </c:pt>
                <c:pt idx="40">
                  <c:v>16.399999999999999</c:v>
                </c:pt>
                <c:pt idx="41">
                  <c:v>16.3</c:v>
                </c:pt>
                <c:pt idx="42">
                  <c:v>16.8</c:v>
                </c:pt>
                <c:pt idx="43">
                  <c:v>17.2</c:v>
                </c:pt>
                <c:pt idx="44">
                  <c:v>6</c:v>
                </c:pt>
                <c:pt idx="45">
                  <c:v>11.9</c:v>
                </c:pt>
                <c:pt idx="46">
                  <c:v>13.1</c:v>
                </c:pt>
                <c:pt idx="47">
                  <c:v>10.5</c:v>
                </c:pt>
                <c:pt idx="48">
                  <c:v>10.1</c:v>
                </c:pt>
                <c:pt idx="49">
                  <c:v>9.5</c:v>
                </c:pt>
                <c:pt idx="50">
                  <c:v>8.9</c:v>
                </c:pt>
                <c:pt idx="51">
                  <c:v>8.6</c:v>
                </c:pt>
                <c:pt idx="52">
                  <c:v>10</c:v>
                </c:pt>
                <c:pt idx="53">
                  <c:v>8.6</c:v>
                </c:pt>
                <c:pt idx="54">
                  <c:v>8.5</c:v>
                </c:pt>
                <c:pt idx="55">
                  <c:v>-44.9</c:v>
                </c:pt>
                <c:pt idx="56">
                  <c:v>-27.2</c:v>
                </c:pt>
                <c:pt idx="57">
                  <c:v>-18.399999999999999</c:v>
                </c:pt>
                <c:pt idx="58">
                  <c:v>-12.8</c:v>
                </c:pt>
                <c:pt idx="59">
                  <c:v>-7.6</c:v>
                </c:pt>
                <c:pt idx="60">
                  <c:v>-4.5</c:v>
                </c:pt>
                <c:pt idx="61">
                  <c:v>-3.6</c:v>
                </c:pt>
                <c:pt idx="62">
                  <c:v>-3.4</c:v>
                </c:pt>
                <c:pt idx="63">
                  <c:v>-2.6</c:v>
                </c:pt>
                <c:pt idx="64">
                  <c:v>-2</c:v>
                </c:pt>
                <c:pt idx="65">
                  <c:v>-1.2</c:v>
                </c:pt>
                <c:pt idx="66">
                  <c:v>64.3</c:v>
                </c:pt>
                <c:pt idx="67">
                  <c:v>28.2</c:v>
                </c:pt>
                <c:pt idx="68">
                  <c:v>12.8</c:v>
                </c:pt>
                <c:pt idx="69">
                  <c:v>6.9</c:v>
                </c:pt>
                <c:pt idx="70">
                  <c:v>3.8</c:v>
                </c:pt>
                <c:pt idx="71">
                  <c:v>-0.9</c:v>
                </c:pt>
                <c:pt idx="72">
                  <c:v>-3.2</c:v>
                </c:pt>
                <c:pt idx="73">
                  <c:v>-4.5</c:v>
                </c:pt>
                <c:pt idx="74">
                  <c:v>-7.7</c:v>
                </c:pt>
                <c:pt idx="75">
                  <c:v>-9.1</c:v>
                </c:pt>
                <c:pt idx="76">
                  <c:v>-11.4</c:v>
                </c:pt>
                <c:pt idx="77">
                  <c:v>-12.2</c:v>
                </c:pt>
                <c:pt idx="78">
                  <c:v>-17.5</c:v>
                </c:pt>
                <c:pt idx="79">
                  <c:v>-26.3</c:v>
                </c:pt>
                <c:pt idx="80">
                  <c:v>-30.6</c:v>
                </c:pt>
                <c:pt idx="81">
                  <c:v>-34.4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F79-4D46-9162-ACCB634433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1774751"/>
        <c:axId val="391788479"/>
      </c:lineChart>
      <c:dateAx>
        <c:axId val="391774751"/>
        <c:scaling>
          <c:orientation val="minMax"/>
        </c:scaling>
        <c:delete val="0"/>
        <c:axPos val="b"/>
        <c:numFmt formatCode="yyyy\-mm;@" sourceLinked="1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391788479"/>
        <c:crosses val="autoZero"/>
        <c:auto val="1"/>
        <c:lblOffset val="100"/>
        <c:baseTimeUnit val="months"/>
      </c:dateAx>
      <c:valAx>
        <c:axId val="39178847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39177475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本年购置土地面积_累计同比!$B$1</c:f>
              <c:strCache>
                <c:ptCount val="1"/>
                <c:pt idx="0">
                  <c:v>本年购置土地面积:累计同比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81"/>
              <c:layout>
                <c:manualLayout>
                  <c:x val="-1.6165881471628525E-16"/>
                  <c:y val="-0.1885196015853460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071B-4BF2-B954-4273A81D067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本年购置土地面积_累计同比!$A$2:$A$269</c:f>
              <c:numCache>
                <c:formatCode>yyyy\-mm;@</c:formatCode>
                <c:ptCount val="82"/>
                <c:pt idx="0">
                  <c:v>42063</c:v>
                </c:pt>
                <c:pt idx="1">
                  <c:v>42094</c:v>
                </c:pt>
                <c:pt idx="2">
                  <c:v>42124</c:v>
                </c:pt>
                <c:pt idx="3">
                  <c:v>42155</c:v>
                </c:pt>
                <c:pt idx="4">
                  <c:v>42185</c:v>
                </c:pt>
                <c:pt idx="5">
                  <c:v>42216</c:v>
                </c:pt>
                <c:pt idx="6">
                  <c:v>42247</c:v>
                </c:pt>
                <c:pt idx="7">
                  <c:v>42277</c:v>
                </c:pt>
                <c:pt idx="8">
                  <c:v>42308</c:v>
                </c:pt>
                <c:pt idx="9">
                  <c:v>42338</c:v>
                </c:pt>
                <c:pt idx="10">
                  <c:v>42369</c:v>
                </c:pt>
                <c:pt idx="11">
                  <c:v>42429</c:v>
                </c:pt>
                <c:pt idx="12">
                  <c:v>42460</c:v>
                </c:pt>
                <c:pt idx="13">
                  <c:v>42490</c:v>
                </c:pt>
                <c:pt idx="14">
                  <c:v>42521</c:v>
                </c:pt>
                <c:pt idx="15">
                  <c:v>42551</c:v>
                </c:pt>
                <c:pt idx="16">
                  <c:v>42582</c:v>
                </c:pt>
                <c:pt idx="17">
                  <c:v>42613</c:v>
                </c:pt>
                <c:pt idx="18">
                  <c:v>42643</c:v>
                </c:pt>
                <c:pt idx="19">
                  <c:v>42674</c:v>
                </c:pt>
                <c:pt idx="20">
                  <c:v>42704</c:v>
                </c:pt>
                <c:pt idx="21">
                  <c:v>42735</c:v>
                </c:pt>
                <c:pt idx="22">
                  <c:v>42794</c:v>
                </c:pt>
                <c:pt idx="23">
                  <c:v>42825</c:v>
                </c:pt>
                <c:pt idx="24">
                  <c:v>42855</c:v>
                </c:pt>
                <c:pt idx="25">
                  <c:v>42886</c:v>
                </c:pt>
                <c:pt idx="26">
                  <c:v>42916</c:v>
                </c:pt>
                <c:pt idx="27">
                  <c:v>42947</c:v>
                </c:pt>
                <c:pt idx="28">
                  <c:v>42978</c:v>
                </c:pt>
                <c:pt idx="29">
                  <c:v>43008</c:v>
                </c:pt>
                <c:pt idx="30">
                  <c:v>43039</c:v>
                </c:pt>
                <c:pt idx="31">
                  <c:v>43069</c:v>
                </c:pt>
                <c:pt idx="32">
                  <c:v>43100</c:v>
                </c:pt>
                <c:pt idx="33">
                  <c:v>43159</c:v>
                </c:pt>
                <c:pt idx="34">
                  <c:v>43190</c:v>
                </c:pt>
                <c:pt idx="35">
                  <c:v>43220</c:v>
                </c:pt>
                <c:pt idx="36">
                  <c:v>43251</c:v>
                </c:pt>
                <c:pt idx="37">
                  <c:v>43281</c:v>
                </c:pt>
                <c:pt idx="38">
                  <c:v>43312</c:v>
                </c:pt>
                <c:pt idx="39">
                  <c:v>43343</c:v>
                </c:pt>
                <c:pt idx="40">
                  <c:v>43373</c:v>
                </c:pt>
                <c:pt idx="41">
                  <c:v>43404</c:v>
                </c:pt>
                <c:pt idx="42">
                  <c:v>43434</c:v>
                </c:pt>
                <c:pt idx="43">
                  <c:v>43465</c:v>
                </c:pt>
                <c:pt idx="44">
                  <c:v>43524</c:v>
                </c:pt>
                <c:pt idx="45">
                  <c:v>43555</c:v>
                </c:pt>
                <c:pt idx="46">
                  <c:v>43585</c:v>
                </c:pt>
                <c:pt idx="47">
                  <c:v>43616</c:v>
                </c:pt>
                <c:pt idx="48">
                  <c:v>43646</c:v>
                </c:pt>
                <c:pt idx="49">
                  <c:v>43677</c:v>
                </c:pt>
                <c:pt idx="50">
                  <c:v>43708</c:v>
                </c:pt>
                <c:pt idx="51">
                  <c:v>43738</c:v>
                </c:pt>
                <c:pt idx="52">
                  <c:v>43769</c:v>
                </c:pt>
                <c:pt idx="53">
                  <c:v>43799</c:v>
                </c:pt>
                <c:pt idx="54">
                  <c:v>43830</c:v>
                </c:pt>
                <c:pt idx="55">
                  <c:v>43890</c:v>
                </c:pt>
                <c:pt idx="56">
                  <c:v>43921</c:v>
                </c:pt>
                <c:pt idx="57">
                  <c:v>43951</c:v>
                </c:pt>
                <c:pt idx="58">
                  <c:v>43982</c:v>
                </c:pt>
                <c:pt idx="59">
                  <c:v>44012</c:v>
                </c:pt>
                <c:pt idx="60">
                  <c:v>44043</c:v>
                </c:pt>
                <c:pt idx="61">
                  <c:v>44074</c:v>
                </c:pt>
                <c:pt idx="62">
                  <c:v>44104</c:v>
                </c:pt>
                <c:pt idx="63">
                  <c:v>44135</c:v>
                </c:pt>
                <c:pt idx="64">
                  <c:v>44165</c:v>
                </c:pt>
                <c:pt idx="65">
                  <c:v>44196</c:v>
                </c:pt>
                <c:pt idx="66">
                  <c:v>44255</c:v>
                </c:pt>
                <c:pt idx="67">
                  <c:v>44286</c:v>
                </c:pt>
                <c:pt idx="68">
                  <c:v>44316</c:v>
                </c:pt>
                <c:pt idx="69">
                  <c:v>44347</c:v>
                </c:pt>
                <c:pt idx="70">
                  <c:v>44377</c:v>
                </c:pt>
                <c:pt idx="71">
                  <c:v>44408</c:v>
                </c:pt>
                <c:pt idx="72">
                  <c:v>44439</c:v>
                </c:pt>
                <c:pt idx="73">
                  <c:v>44469</c:v>
                </c:pt>
                <c:pt idx="74">
                  <c:v>44500</c:v>
                </c:pt>
                <c:pt idx="75">
                  <c:v>44530</c:v>
                </c:pt>
                <c:pt idx="76">
                  <c:v>44561</c:v>
                </c:pt>
                <c:pt idx="77">
                  <c:v>44620</c:v>
                </c:pt>
                <c:pt idx="78">
                  <c:v>44651</c:v>
                </c:pt>
                <c:pt idx="79">
                  <c:v>44681</c:v>
                </c:pt>
                <c:pt idx="80">
                  <c:v>44712</c:v>
                </c:pt>
                <c:pt idx="81">
                  <c:v>44742</c:v>
                </c:pt>
              </c:numCache>
            </c:numRef>
          </c:cat>
          <c:val>
            <c:numRef>
              <c:f>本年购置土地面积_累计同比!$B$2:$B$269</c:f>
              <c:numCache>
                <c:formatCode>#,##0.00</c:formatCode>
                <c:ptCount val="82"/>
                <c:pt idx="0">
                  <c:v>-31.7</c:v>
                </c:pt>
                <c:pt idx="1">
                  <c:v>-32.4</c:v>
                </c:pt>
                <c:pt idx="2">
                  <c:v>-32.700000000000003</c:v>
                </c:pt>
                <c:pt idx="3">
                  <c:v>-31</c:v>
                </c:pt>
                <c:pt idx="4">
                  <c:v>-33.799999999999997</c:v>
                </c:pt>
                <c:pt idx="5">
                  <c:v>-32</c:v>
                </c:pt>
                <c:pt idx="6">
                  <c:v>-32.1</c:v>
                </c:pt>
                <c:pt idx="7">
                  <c:v>-33.799999999999997</c:v>
                </c:pt>
                <c:pt idx="8">
                  <c:v>-33.799999999999997</c:v>
                </c:pt>
                <c:pt idx="9">
                  <c:v>-33.1</c:v>
                </c:pt>
                <c:pt idx="10">
                  <c:v>-31.7</c:v>
                </c:pt>
                <c:pt idx="11">
                  <c:v>-19.399999999999999</c:v>
                </c:pt>
                <c:pt idx="12">
                  <c:v>-11.7</c:v>
                </c:pt>
                <c:pt idx="13">
                  <c:v>-6.5</c:v>
                </c:pt>
                <c:pt idx="14">
                  <c:v>-5.9</c:v>
                </c:pt>
                <c:pt idx="15">
                  <c:v>-3</c:v>
                </c:pt>
                <c:pt idx="16">
                  <c:v>-7.8</c:v>
                </c:pt>
                <c:pt idx="17">
                  <c:v>-8.5</c:v>
                </c:pt>
                <c:pt idx="18">
                  <c:v>-6.1</c:v>
                </c:pt>
                <c:pt idx="19">
                  <c:v>-5.5</c:v>
                </c:pt>
                <c:pt idx="20">
                  <c:v>-4.3</c:v>
                </c:pt>
                <c:pt idx="21">
                  <c:v>-3.4</c:v>
                </c:pt>
                <c:pt idx="22">
                  <c:v>6.2</c:v>
                </c:pt>
                <c:pt idx="23">
                  <c:v>5.7</c:v>
                </c:pt>
                <c:pt idx="24">
                  <c:v>8.1</c:v>
                </c:pt>
                <c:pt idx="25">
                  <c:v>5.3</c:v>
                </c:pt>
                <c:pt idx="26">
                  <c:v>8.8000000000000007</c:v>
                </c:pt>
                <c:pt idx="27">
                  <c:v>11.1</c:v>
                </c:pt>
                <c:pt idx="28">
                  <c:v>10.1</c:v>
                </c:pt>
                <c:pt idx="29">
                  <c:v>12.2</c:v>
                </c:pt>
                <c:pt idx="30">
                  <c:v>12.9</c:v>
                </c:pt>
                <c:pt idx="31">
                  <c:v>16.3</c:v>
                </c:pt>
                <c:pt idx="32">
                  <c:v>15.8</c:v>
                </c:pt>
                <c:pt idx="33">
                  <c:v>-1.2</c:v>
                </c:pt>
                <c:pt idx="34">
                  <c:v>0.5</c:v>
                </c:pt>
                <c:pt idx="35">
                  <c:v>-2.1</c:v>
                </c:pt>
                <c:pt idx="36">
                  <c:v>2.1</c:v>
                </c:pt>
                <c:pt idx="37">
                  <c:v>7.2</c:v>
                </c:pt>
                <c:pt idx="38">
                  <c:v>11.3</c:v>
                </c:pt>
                <c:pt idx="39">
                  <c:v>15.6</c:v>
                </c:pt>
                <c:pt idx="40">
                  <c:v>15.7</c:v>
                </c:pt>
                <c:pt idx="41">
                  <c:v>15.3</c:v>
                </c:pt>
                <c:pt idx="42">
                  <c:v>14.3</c:v>
                </c:pt>
                <c:pt idx="43">
                  <c:v>14.2</c:v>
                </c:pt>
                <c:pt idx="44">
                  <c:v>-34.1</c:v>
                </c:pt>
                <c:pt idx="45">
                  <c:v>-33.1</c:v>
                </c:pt>
                <c:pt idx="46">
                  <c:v>-33.799999999999997</c:v>
                </c:pt>
                <c:pt idx="47">
                  <c:v>-33.200000000000003</c:v>
                </c:pt>
                <c:pt idx="48">
                  <c:v>-27.5</c:v>
                </c:pt>
                <c:pt idx="49">
                  <c:v>-29.4</c:v>
                </c:pt>
                <c:pt idx="50">
                  <c:v>-25.6</c:v>
                </c:pt>
                <c:pt idx="51">
                  <c:v>-20.2</c:v>
                </c:pt>
                <c:pt idx="52">
                  <c:v>-16.3</c:v>
                </c:pt>
                <c:pt idx="53">
                  <c:v>-14.2</c:v>
                </c:pt>
                <c:pt idx="54">
                  <c:v>-11.4</c:v>
                </c:pt>
                <c:pt idx="55">
                  <c:v>-29.3</c:v>
                </c:pt>
                <c:pt idx="56">
                  <c:v>-22.6</c:v>
                </c:pt>
                <c:pt idx="57">
                  <c:v>-12</c:v>
                </c:pt>
                <c:pt idx="58">
                  <c:v>-8.1</c:v>
                </c:pt>
                <c:pt idx="59">
                  <c:v>-0.9</c:v>
                </c:pt>
                <c:pt idx="60">
                  <c:v>-1</c:v>
                </c:pt>
                <c:pt idx="61">
                  <c:v>-2.4</c:v>
                </c:pt>
                <c:pt idx="62">
                  <c:v>-2.9</c:v>
                </c:pt>
                <c:pt idx="63">
                  <c:v>-3.3</c:v>
                </c:pt>
                <c:pt idx="64">
                  <c:v>-5.2</c:v>
                </c:pt>
                <c:pt idx="65">
                  <c:v>-1.1000000000000001</c:v>
                </c:pt>
                <c:pt idx="66">
                  <c:v>33</c:v>
                </c:pt>
                <c:pt idx="67">
                  <c:v>16.899999999999999</c:v>
                </c:pt>
                <c:pt idx="68">
                  <c:v>4.8</c:v>
                </c:pt>
                <c:pt idx="69">
                  <c:v>-7.5</c:v>
                </c:pt>
                <c:pt idx="70">
                  <c:v>-11.8</c:v>
                </c:pt>
                <c:pt idx="71">
                  <c:v>-9.3000000000000007</c:v>
                </c:pt>
                <c:pt idx="72">
                  <c:v>-10.199999999999999</c:v>
                </c:pt>
                <c:pt idx="73">
                  <c:v>-8.5</c:v>
                </c:pt>
                <c:pt idx="74">
                  <c:v>-11</c:v>
                </c:pt>
                <c:pt idx="75">
                  <c:v>-11.2</c:v>
                </c:pt>
                <c:pt idx="76">
                  <c:v>-15.5</c:v>
                </c:pt>
                <c:pt idx="77">
                  <c:v>-42.3</c:v>
                </c:pt>
                <c:pt idx="78">
                  <c:v>-41.8</c:v>
                </c:pt>
                <c:pt idx="79">
                  <c:v>-46.5</c:v>
                </c:pt>
                <c:pt idx="80">
                  <c:v>-45.7</c:v>
                </c:pt>
                <c:pt idx="81">
                  <c:v>-48.3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71B-4BF2-B954-4273A81D06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962077119"/>
        <c:axId val="962076287"/>
      </c:lineChart>
      <c:dateAx>
        <c:axId val="962077119"/>
        <c:scaling>
          <c:orientation val="minMax"/>
        </c:scaling>
        <c:delete val="0"/>
        <c:axPos val="b"/>
        <c:numFmt formatCode="yyyy\-mm;@" sourceLinked="1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962076287"/>
        <c:crosses val="autoZero"/>
        <c:auto val="1"/>
        <c:lblOffset val="100"/>
        <c:baseTimeUnit val="months"/>
      </c:dateAx>
      <c:valAx>
        <c:axId val="96207628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96207711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4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r>
              <a:rPr lang="en-US" altLang="zh-CN" dirty="0"/>
              <a:t>100</a:t>
            </a:r>
            <a:r>
              <a:rPr lang="zh-CN" altLang="en-US" dirty="0"/>
              <a:t>大中城市</a:t>
            </a:r>
            <a:r>
              <a:rPr lang="en-US" altLang="zh-CN" dirty="0"/>
              <a:t>:</a:t>
            </a:r>
            <a:r>
              <a:rPr lang="zh-CN" altLang="en-US" dirty="0"/>
              <a:t>成交</a:t>
            </a:r>
            <a:r>
              <a:rPr lang="zh-CN" altLang="en-US" dirty="0" smtClean="0"/>
              <a:t>土地面积</a:t>
            </a:r>
            <a:r>
              <a:rPr lang="en-US" altLang="zh-CN" dirty="0"/>
              <a:t>:</a:t>
            </a:r>
            <a:r>
              <a:rPr lang="zh-CN" altLang="en-US" dirty="0"/>
              <a:t>当周值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'100大中城市_成交土地占地面积_当周值'!$B$1</c:f>
              <c:strCache>
                <c:ptCount val="1"/>
                <c:pt idx="0">
                  <c:v>100大中城市:成交土地占地面积:当周值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80"/>
              <c:layout>
                <c:manualLayout>
                  <c:x val="-5.9520523905587847E-2"/>
                  <c:y val="-0.1390131837944522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9DAD-42F0-86F6-0C17106D113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'100大中城市_成交土地占地面积_当周值'!$A$315:$A$395</c:f>
              <c:numCache>
                <c:formatCode>yyyy\-mm\-dd;@</c:formatCode>
                <c:ptCount val="81"/>
                <c:pt idx="0">
                  <c:v>44199</c:v>
                </c:pt>
                <c:pt idx="1">
                  <c:v>44206</c:v>
                </c:pt>
                <c:pt idx="2">
                  <c:v>44213</c:v>
                </c:pt>
                <c:pt idx="3">
                  <c:v>44220</c:v>
                </c:pt>
                <c:pt idx="4">
                  <c:v>44227</c:v>
                </c:pt>
                <c:pt idx="5">
                  <c:v>44234</c:v>
                </c:pt>
                <c:pt idx="6">
                  <c:v>44241</c:v>
                </c:pt>
                <c:pt idx="7">
                  <c:v>44248</c:v>
                </c:pt>
                <c:pt idx="8">
                  <c:v>44255</c:v>
                </c:pt>
                <c:pt idx="9">
                  <c:v>44262</c:v>
                </c:pt>
                <c:pt idx="10">
                  <c:v>44269</c:v>
                </c:pt>
                <c:pt idx="11">
                  <c:v>44276</c:v>
                </c:pt>
                <c:pt idx="12">
                  <c:v>44283</c:v>
                </c:pt>
                <c:pt idx="13">
                  <c:v>44290</c:v>
                </c:pt>
                <c:pt idx="14">
                  <c:v>44297</c:v>
                </c:pt>
                <c:pt idx="15">
                  <c:v>44304</c:v>
                </c:pt>
                <c:pt idx="16">
                  <c:v>44311</c:v>
                </c:pt>
                <c:pt idx="17">
                  <c:v>44318</c:v>
                </c:pt>
                <c:pt idx="18">
                  <c:v>44325</c:v>
                </c:pt>
                <c:pt idx="19">
                  <c:v>44332</c:v>
                </c:pt>
                <c:pt idx="20">
                  <c:v>44339</c:v>
                </c:pt>
                <c:pt idx="21">
                  <c:v>44346</c:v>
                </c:pt>
                <c:pt idx="22">
                  <c:v>44353</c:v>
                </c:pt>
                <c:pt idx="23">
                  <c:v>44360</c:v>
                </c:pt>
                <c:pt idx="24">
                  <c:v>44367</c:v>
                </c:pt>
                <c:pt idx="25">
                  <c:v>44374</c:v>
                </c:pt>
                <c:pt idx="26">
                  <c:v>44381</c:v>
                </c:pt>
                <c:pt idx="27">
                  <c:v>44388</c:v>
                </c:pt>
                <c:pt idx="28">
                  <c:v>44395</c:v>
                </c:pt>
                <c:pt idx="29">
                  <c:v>44402</c:v>
                </c:pt>
                <c:pt idx="30">
                  <c:v>44409</c:v>
                </c:pt>
                <c:pt idx="31">
                  <c:v>44416</c:v>
                </c:pt>
                <c:pt idx="32">
                  <c:v>44423</c:v>
                </c:pt>
                <c:pt idx="33">
                  <c:v>44430</c:v>
                </c:pt>
                <c:pt idx="34">
                  <c:v>44437</c:v>
                </c:pt>
                <c:pt idx="35">
                  <c:v>44444</c:v>
                </c:pt>
                <c:pt idx="36">
                  <c:v>44451</c:v>
                </c:pt>
                <c:pt idx="37">
                  <c:v>44458</c:v>
                </c:pt>
                <c:pt idx="38">
                  <c:v>44465</c:v>
                </c:pt>
                <c:pt idx="39">
                  <c:v>44472</c:v>
                </c:pt>
                <c:pt idx="40">
                  <c:v>44479</c:v>
                </c:pt>
                <c:pt idx="41">
                  <c:v>44486</c:v>
                </c:pt>
                <c:pt idx="42">
                  <c:v>44493</c:v>
                </c:pt>
                <c:pt idx="43">
                  <c:v>44500</c:v>
                </c:pt>
                <c:pt idx="44">
                  <c:v>44507</c:v>
                </c:pt>
                <c:pt idx="45">
                  <c:v>44514</c:v>
                </c:pt>
                <c:pt idx="46">
                  <c:v>44521</c:v>
                </c:pt>
                <c:pt idx="47">
                  <c:v>44528</c:v>
                </c:pt>
                <c:pt idx="48">
                  <c:v>44535</c:v>
                </c:pt>
                <c:pt idx="49">
                  <c:v>44542</c:v>
                </c:pt>
                <c:pt idx="50">
                  <c:v>44549</c:v>
                </c:pt>
                <c:pt idx="51">
                  <c:v>44556</c:v>
                </c:pt>
                <c:pt idx="52">
                  <c:v>44563</c:v>
                </c:pt>
                <c:pt idx="53">
                  <c:v>44570</c:v>
                </c:pt>
                <c:pt idx="54">
                  <c:v>44577</c:v>
                </c:pt>
                <c:pt idx="55">
                  <c:v>44584</c:v>
                </c:pt>
                <c:pt idx="56">
                  <c:v>44591</c:v>
                </c:pt>
                <c:pt idx="57">
                  <c:v>44598</c:v>
                </c:pt>
                <c:pt idx="58">
                  <c:v>44605</c:v>
                </c:pt>
                <c:pt idx="59">
                  <c:v>44612</c:v>
                </c:pt>
                <c:pt idx="60">
                  <c:v>44619</c:v>
                </c:pt>
                <c:pt idx="61">
                  <c:v>44626</c:v>
                </c:pt>
                <c:pt idx="62">
                  <c:v>44633</c:v>
                </c:pt>
                <c:pt idx="63">
                  <c:v>44640</c:v>
                </c:pt>
                <c:pt idx="64">
                  <c:v>44647</c:v>
                </c:pt>
                <c:pt idx="65">
                  <c:v>44654</c:v>
                </c:pt>
                <c:pt idx="66">
                  <c:v>44661</c:v>
                </c:pt>
                <c:pt idx="67">
                  <c:v>44668</c:v>
                </c:pt>
                <c:pt idx="68">
                  <c:v>44675</c:v>
                </c:pt>
                <c:pt idx="69">
                  <c:v>44682</c:v>
                </c:pt>
                <c:pt idx="70">
                  <c:v>44689</c:v>
                </c:pt>
                <c:pt idx="71">
                  <c:v>44696</c:v>
                </c:pt>
                <c:pt idx="72">
                  <c:v>44703</c:v>
                </c:pt>
                <c:pt idx="73">
                  <c:v>44710</c:v>
                </c:pt>
                <c:pt idx="74">
                  <c:v>44717</c:v>
                </c:pt>
                <c:pt idx="75">
                  <c:v>44724</c:v>
                </c:pt>
                <c:pt idx="76">
                  <c:v>44731</c:v>
                </c:pt>
                <c:pt idx="77">
                  <c:v>44738</c:v>
                </c:pt>
                <c:pt idx="78">
                  <c:v>44745</c:v>
                </c:pt>
                <c:pt idx="79">
                  <c:v>44752</c:v>
                </c:pt>
                <c:pt idx="80">
                  <c:v>44759</c:v>
                </c:pt>
              </c:numCache>
            </c:numRef>
          </c:cat>
          <c:val>
            <c:numRef>
              <c:f>'100大中城市_成交土地占地面积_当周值'!$B$315:$B$395</c:f>
              <c:numCache>
                <c:formatCode>#,##0.00</c:formatCode>
                <c:ptCount val="81"/>
                <c:pt idx="0">
                  <c:v>4192.6819999999998</c:v>
                </c:pt>
                <c:pt idx="1">
                  <c:v>2033.0731000000001</c:v>
                </c:pt>
                <c:pt idx="2">
                  <c:v>1640.2037</c:v>
                </c:pt>
                <c:pt idx="3">
                  <c:v>1899.9873</c:v>
                </c:pt>
                <c:pt idx="4">
                  <c:v>2366.9575</c:v>
                </c:pt>
                <c:pt idx="5">
                  <c:v>2430.3200000000002</c:v>
                </c:pt>
                <c:pt idx="6">
                  <c:v>965.13800000000003</c:v>
                </c:pt>
                <c:pt idx="7">
                  <c:v>652.08569999999997</c:v>
                </c:pt>
                <c:pt idx="8">
                  <c:v>1691.7219</c:v>
                </c:pt>
                <c:pt idx="9">
                  <c:v>2742.7265000000002</c:v>
                </c:pt>
                <c:pt idx="10">
                  <c:v>2676.7638000000002</c:v>
                </c:pt>
                <c:pt idx="11">
                  <c:v>1433.3820000000001</c:v>
                </c:pt>
                <c:pt idx="12">
                  <c:v>1447.9229</c:v>
                </c:pt>
                <c:pt idx="13">
                  <c:v>1814.1856</c:v>
                </c:pt>
                <c:pt idx="14">
                  <c:v>1470.2675999999999</c:v>
                </c:pt>
                <c:pt idx="15">
                  <c:v>1465.7850000000001</c:v>
                </c:pt>
                <c:pt idx="16">
                  <c:v>1805.9077</c:v>
                </c:pt>
                <c:pt idx="17">
                  <c:v>3406.2899000000002</c:v>
                </c:pt>
                <c:pt idx="18">
                  <c:v>1430.5006000000001</c:v>
                </c:pt>
                <c:pt idx="19">
                  <c:v>2066.5695000000001</c:v>
                </c:pt>
                <c:pt idx="20">
                  <c:v>2332.5248999999999</c:v>
                </c:pt>
                <c:pt idx="21">
                  <c:v>2319.7903999999999</c:v>
                </c:pt>
                <c:pt idx="22">
                  <c:v>2765.0333000000001</c:v>
                </c:pt>
                <c:pt idx="23">
                  <c:v>1665.0143</c:v>
                </c:pt>
                <c:pt idx="24">
                  <c:v>1669.7659000000001</c:v>
                </c:pt>
                <c:pt idx="25">
                  <c:v>2159.1012999999998</c:v>
                </c:pt>
                <c:pt idx="26">
                  <c:v>3391.4529000000002</c:v>
                </c:pt>
                <c:pt idx="27">
                  <c:v>1473.8756000000001</c:v>
                </c:pt>
                <c:pt idx="28">
                  <c:v>1944.9914000000001</c:v>
                </c:pt>
                <c:pt idx="29">
                  <c:v>1529.5138999999999</c:v>
                </c:pt>
                <c:pt idx="30">
                  <c:v>1610.8433</c:v>
                </c:pt>
                <c:pt idx="31">
                  <c:v>1802.8759</c:v>
                </c:pt>
                <c:pt idx="32">
                  <c:v>1228.5298</c:v>
                </c:pt>
                <c:pt idx="33">
                  <c:v>1280.4884999999999</c:v>
                </c:pt>
                <c:pt idx="34">
                  <c:v>1576.4757999999999</c:v>
                </c:pt>
                <c:pt idx="35">
                  <c:v>1451.8939</c:v>
                </c:pt>
                <c:pt idx="36">
                  <c:v>1616.5423000000001</c:v>
                </c:pt>
                <c:pt idx="37">
                  <c:v>2101.9841999999999</c:v>
                </c:pt>
                <c:pt idx="38">
                  <c:v>1771.0313000000001</c:v>
                </c:pt>
                <c:pt idx="39">
                  <c:v>1672.9440999999999</c:v>
                </c:pt>
                <c:pt idx="40">
                  <c:v>586.65309999999999</c:v>
                </c:pt>
                <c:pt idx="41">
                  <c:v>2344.8476000000001</c:v>
                </c:pt>
                <c:pt idx="42">
                  <c:v>1899.4631999999999</c:v>
                </c:pt>
                <c:pt idx="43">
                  <c:v>1983.8425999999999</c:v>
                </c:pt>
                <c:pt idx="44">
                  <c:v>1358.5523000000001</c:v>
                </c:pt>
                <c:pt idx="45">
                  <c:v>1344.1560999999999</c:v>
                </c:pt>
                <c:pt idx="46">
                  <c:v>1927.9795999999999</c:v>
                </c:pt>
                <c:pt idx="47">
                  <c:v>2358.9376000000002</c:v>
                </c:pt>
                <c:pt idx="48">
                  <c:v>2039.1908000000001</c:v>
                </c:pt>
                <c:pt idx="49">
                  <c:v>2317.7613999999999</c:v>
                </c:pt>
                <c:pt idx="50">
                  <c:v>3245.6977999999999</c:v>
                </c:pt>
                <c:pt idx="51">
                  <c:v>5430.3176999999996</c:v>
                </c:pt>
                <c:pt idx="52">
                  <c:v>2810.0187999999998</c:v>
                </c:pt>
                <c:pt idx="53">
                  <c:v>879.0299</c:v>
                </c:pt>
                <c:pt idx="54">
                  <c:v>1012.2963999999999</c:v>
                </c:pt>
                <c:pt idx="55">
                  <c:v>1819.1696999999999</c:v>
                </c:pt>
                <c:pt idx="56">
                  <c:v>2247.0454</c:v>
                </c:pt>
                <c:pt idx="57">
                  <c:v>11.9588</c:v>
                </c:pt>
                <c:pt idx="58">
                  <c:v>824.99699999999996</c:v>
                </c:pt>
                <c:pt idx="59">
                  <c:v>1401.8254999999999</c:v>
                </c:pt>
                <c:pt idx="60">
                  <c:v>1486.2642000000001</c:v>
                </c:pt>
                <c:pt idx="61">
                  <c:v>1737.5532000000001</c:v>
                </c:pt>
                <c:pt idx="62">
                  <c:v>1211.5311999999999</c:v>
                </c:pt>
                <c:pt idx="63">
                  <c:v>992.7903</c:v>
                </c:pt>
                <c:pt idx="64">
                  <c:v>1305.4553000000001</c:v>
                </c:pt>
                <c:pt idx="65">
                  <c:v>2005.2985000000001</c:v>
                </c:pt>
                <c:pt idx="66">
                  <c:v>808.19600000000003</c:v>
                </c:pt>
                <c:pt idx="67">
                  <c:v>1467.2439999999999</c:v>
                </c:pt>
                <c:pt idx="68">
                  <c:v>1832.7769000000001</c:v>
                </c:pt>
                <c:pt idx="69">
                  <c:v>2133.0119</c:v>
                </c:pt>
                <c:pt idx="70">
                  <c:v>1064.7456</c:v>
                </c:pt>
                <c:pt idx="71">
                  <c:v>1447.6030000000001</c:v>
                </c:pt>
                <c:pt idx="72">
                  <c:v>1601.8261</c:v>
                </c:pt>
                <c:pt idx="73">
                  <c:v>1721.5975000000001</c:v>
                </c:pt>
                <c:pt idx="74">
                  <c:v>1379.0011</c:v>
                </c:pt>
                <c:pt idx="75">
                  <c:v>1545.2899</c:v>
                </c:pt>
                <c:pt idx="76">
                  <c:v>1902.1466</c:v>
                </c:pt>
                <c:pt idx="77">
                  <c:v>2194.5358999999999</c:v>
                </c:pt>
                <c:pt idx="78">
                  <c:v>2653.3380000000002</c:v>
                </c:pt>
                <c:pt idx="79">
                  <c:v>1921.9721</c:v>
                </c:pt>
                <c:pt idx="80">
                  <c:v>1899.8462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CE8-4DC2-9AA6-D4F61B5D81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962065471"/>
        <c:axId val="962063391"/>
      </c:lineChart>
      <c:dateAx>
        <c:axId val="962065471"/>
        <c:scaling>
          <c:orientation val="minMax"/>
        </c:scaling>
        <c:delete val="0"/>
        <c:axPos val="b"/>
        <c:numFmt formatCode="yyyy\-mm\-dd;@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962063391"/>
        <c:crosses val="autoZero"/>
        <c:auto val="1"/>
        <c:lblOffset val="100"/>
        <c:baseTimeUnit val="days"/>
      </c:dateAx>
      <c:valAx>
        <c:axId val="96206339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96206547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4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导出数据!$B$2</c:f>
              <c:strCache>
                <c:ptCount val="1"/>
                <c:pt idx="0">
                  <c:v>综合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导出数据!$A$4:$A$303</c:f>
              <c:numCache>
                <c:formatCode>yyyy\-mm\-dd</c:formatCode>
                <c:ptCount val="300"/>
                <c:pt idx="0">
                  <c:v>44770</c:v>
                </c:pt>
                <c:pt idx="1">
                  <c:v>44769</c:v>
                </c:pt>
                <c:pt idx="2">
                  <c:v>44768</c:v>
                </c:pt>
                <c:pt idx="3">
                  <c:v>44767</c:v>
                </c:pt>
                <c:pt idx="4">
                  <c:v>44764</c:v>
                </c:pt>
                <c:pt idx="5">
                  <c:v>44763</c:v>
                </c:pt>
                <c:pt idx="6">
                  <c:v>44762</c:v>
                </c:pt>
                <c:pt idx="7">
                  <c:v>44761</c:v>
                </c:pt>
                <c:pt idx="8">
                  <c:v>44760</c:v>
                </c:pt>
                <c:pt idx="9">
                  <c:v>44757</c:v>
                </c:pt>
                <c:pt idx="10">
                  <c:v>44756</c:v>
                </c:pt>
                <c:pt idx="11">
                  <c:v>44755</c:v>
                </c:pt>
                <c:pt idx="12">
                  <c:v>44754</c:v>
                </c:pt>
                <c:pt idx="13">
                  <c:v>44753</c:v>
                </c:pt>
                <c:pt idx="14">
                  <c:v>44750</c:v>
                </c:pt>
                <c:pt idx="15">
                  <c:v>44749</c:v>
                </c:pt>
                <c:pt idx="16">
                  <c:v>44748</c:v>
                </c:pt>
                <c:pt idx="17">
                  <c:v>44747</c:v>
                </c:pt>
                <c:pt idx="18">
                  <c:v>44746</c:v>
                </c:pt>
                <c:pt idx="19">
                  <c:v>44743</c:v>
                </c:pt>
                <c:pt idx="20">
                  <c:v>44742</c:v>
                </c:pt>
                <c:pt idx="21">
                  <c:v>44741</c:v>
                </c:pt>
                <c:pt idx="22">
                  <c:v>44740</c:v>
                </c:pt>
                <c:pt idx="23">
                  <c:v>44739</c:v>
                </c:pt>
                <c:pt idx="24">
                  <c:v>44736</c:v>
                </c:pt>
                <c:pt idx="25">
                  <c:v>44735</c:v>
                </c:pt>
                <c:pt idx="26">
                  <c:v>44734</c:v>
                </c:pt>
                <c:pt idx="27">
                  <c:v>44733</c:v>
                </c:pt>
                <c:pt idx="28">
                  <c:v>44732</c:v>
                </c:pt>
                <c:pt idx="29">
                  <c:v>44729</c:v>
                </c:pt>
                <c:pt idx="30">
                  <c:v>44728</c:v>
                </c:pt>
                <c:pt idx="31">
                  <c:v>44727</c:v>
                </c:pt>
                <c:pt idx="32">
                  <c:v>44726</c:v>
                </c:pt>
                <c:pt idx="33">
                  <c:v>44725</c:v>
                </c:pt>
                <c:pt idx="34">
                  <c:v>44722</c:v>
                </c:pt>
                <c:pt idx="35">
                  <c:v>44721</c:v>
                </c:pt>
                <c:pt idx="36">
                  <c:v>44720</c:v>
                </c:pt>
                <c:pt idx="37">
                  <c:v>44719</c:v>
                </c:pt>
                <c:pt idx="38">
                  <c:v>44718</c:v>
                </c:pt>
                <c:pt idx="39">
                  <c:v>44714</c:v>
                </c:pt>
                <c:pt idx="40">
                  <c:v>44713</c:v>
                </c:pt>
                <c:pt idx="41">
                  <c:v>44712</c:v>
                </c:pt>
                <c:pt idx="42">
                  <c:v>44711</c:v>
                </c:pt>
                <c:pt idx="43">
                  <c:v>44708</c:v>
                </c:pt>
                <c:pt idx="44">
                  <c:v>44707</c:v>
                </c:pt>
                <c:pt idx="45">
                  <c:v>44706</c:v>
                </c:pt>
                <c:pt idx="46">
                  <c:v>44705</c:v>
                </c:pt>
                <c:pt idx="47">
                  <c:v>44704</c:v>
                </c:pt>
                <c:pt idx="48">
                  <c:v>44701</c:v>
                </c:pt>
                <c:pt idx="49">
                  <c:v>44700</c:v>
                </c:pt>
                <c:pt idx="50">
                  <c:v>44699</c:v>
                </c:pt>
                <c:pt idx="51">
                  <c:v>44698</c:v>
                </c:pt>
                <c:pt idx="52">
                  <c:v>44697</c:v>
                </c:pt>
                <c:pt idx="53">
                  <c:v>44694</c:v>
                </c:pt>
                <c:pt idx="54">
                  <c:v>44693</c:v>
                </c:pt>
                <c:pt idx="55">
                  <c:v>44692</c:v>
                </c:pt>
                <c:pt idx="56">
                  <c:v>44691</c:v>
                </c:pt>
                <c:pt idx="57">
                  <c:v>44690</c:v>
                </c:pt>
                <c:pt idx="58">
                  <c:v>44688</c:v>
                </c:pt>
                <c:pt idx="59">
                  <c:v>44687</c:v>
                </c:pt>
                <c:pt idx="60">
                  <c:v>44686</c:v>
                </c:pt>
                <c:pt idx="61">
                  <c:v>44680</c:v>
                </c:pt>
                <c:pt idx="62">
                  <c:v>44679</c:v>
                </c:pt>
                <c:pt idx="63">
                  <c:v>44678</c:v>
                </c:pt>
                <c:pt idx="64">
                  <c:v>44677</c:v>
                </c:pt>
                <c:pt idx="65">
                  <c:v>44676</c:v>
                </c:pt>
                <c:pt idx="66">
                  <c:v>44675</c:v>
                </c:pt>
                <c:pt idx="67">
                  <c:v>44673</c:v>
                </c:pt>
                <c:pt idx="68">
                  <c:v>44672</c:v>
                </c:pt>
                <c:pt idx="69">
                  <c:v>44671</c:v>
                </c:pt>
                <c:pt idx="70">
                  <c:v>44670</c:v>
                </c:pt>
                <c:pt idx="71">
                  <c:v>44669</c:v>
                </c:pt>
                <c:pt idx="72">
                  <c:v>44666</c:v>
                </c:pt>
                <c:pt idx="73">
                  <c:v>44665</c:v>
                </c:pt>
                <c:pt idx="74">
                  <c:v>44664</c:v>
                </c:pt>
                <c:pt idx="75">
                  <c:v>44663</c:v>
                </c:pt>
                <c:pt idx="76">
                  <c:v>44662</c:v>
                </c:pt>
                <c:pt idx="77">
                  <c:v>44659</c:v>
                </c:pt>
                <c:pt idx="78">
                  <c:v>44658</c:v>
                </c:pt>
                <c:pt idx="79">
                  <c:v>44657</c:v>
                </c:pt>
                <c:pt idx="80">
                  <c:v>44653</c:v>
                </c:pt>
                <c:pt idx="81">
                  <c:v>44652</c:v>
                </c:pt>
                <c:pt idx="82">
                  <c:v>44651</c:v>
                </c:pt>
                <c:pt idx="83">
                  <c:v>44650</c:v>
                </c:pt>
                <c:pt idx="84">
                  <c:v>44649</c:v>
                </c:pt>
                <c:pt idx="85">
                  <c:v>44648</c:v>
                </c:pt>
                <c:pt idx="86">
                  <c:v>44645</c:v>
                </c:pt>
                <c:pt idx="87">
                  <c:v>44644</c:v>
                </c:pt>
                <c:pt idx="88">
                  <c:v>44643</c:v>
                </c:pt>
                <c:pt idx="89">
                  <c:v>44642</c:v>
                </c:pt>
                <c:pt idx="90">
                  <c:v>44641</c:v>
                </c:pt>
                <c:pt idx="91">
                  <c:v>44638</c:v>
                </c:pt>
                <c:pt idx="92">
                  <c:v>44637</c:v>
                </c:pt>
                <c:pt idx="93">
                  <c:v>44636</c:v>
                </c:pt>
                <c:pt idx="94">
                  <c:v>44635</c:v>
                </c:pt>
                <c:pt idx="95">
                  <c:v>44634</c:v>
                </c:pt>
                <c:pt idx="96">
                  <c:v>44631</c:v>
                </c:pt>
                <c:pt idx="97">
                  <c:v>44630</c:v>
                </c:pt>
                <c:pt idx="98">
                  <c:v>44629</c:v>
                </c:pt>
                <c:pt idx="99">
                  <c:v>44628</c:v>
                </c:pt>
                <c:pt idx="100">
                  <c:v>44627</c:v>
                </c:pt>
                <c:pt idx="101">
                  <c:v>44624</c:v>
                </c:pt>
                <c:pt idx="102">
                  <c:v>44623</c:v>
                </c:pt>
                <c:pt idx="103">
                  <c:v>44622</c:v>
                </c:pt>
                <c:pt idx="104">
                  <c:v>44621</c:v>
                </c:pt>
                <c:pt idx="105">
                  <c:v>44620</c:v>
                </c:pt>
                <c:pt idx="106">
                  <c:v>44617</c:v>
                </c:pt>
                <c:pt idx="107">
                  <c:v>44616</c:v>
                </c:pt>
                <c:pt idx="108">
                  <c:v>44615</c:v>
                </c:pt>
                <c:pt idx="109">
                  <c:v>44614</c:v>
                </c:pt>
                <c:pt idx="110">
                  <c:v>44613</c:v>
                </c:pt>
                <c:pt idx="111">
                  <c:v>44610</c:v>
                </c:pt>
                <c:pt idx="112">
                  <c:v>44609</c:v>
                </c:pt>
                <c:pt idx="113">
                  <c:v>44608</c:v>
                </c:pt>
                <c:pt idx="114">
                  <c:v>44607</c:v>
                </c:pt>
                <c:pt idx="115">
                  <c:v>44606</c:v>
                </c:pt>
                <c:pt idx="116">
                  <c:v>44603</c:v>
                </c:pt>
                <c:pt idx="117">
                  <c:v>44602</c:v>
                </c:pt>
                <c:pt idx="118">
                  <c:v>44601</c:v>
                </c:pt>
                <c:pt idx="119">
                  <c:v>44600</c:v>
                </c:pt>
                <c:pt idx="120">
                  <c:v>44599</c:v>
                </c:pt>
                <c:pt idx="121">
                  <c:v>44591</c:v>
                </c:pt>
                <c:pt idx="122">
                  <c:v>44590</c:v>
                </c:pt>
                <c:pt idx="123">
                  <c:v>44589</c:v>
                </c:pt>
                <c:pt idx="124">
                  <c:v>44588</c:v>
                </c:pt>
                <c:pt idx="125">
                  <c:v>44587</c:v>
                </c:pt>
                <c:pt idx="126">
                  <c:v>44586</c:v>
                </c:pt>
                <c:pt idx="127">
                  <c:v>44585</c:v>
                </c:pt>
                <c:pt idx="128">
                  <c:v>44582</c:v>
                </c:pt>
                <c:pt idx="129">
                  <c:v>44581</c:v>
                </c:pt>
                <c:pt idx="130">
                  <c:v>44580</c:v>
                </c:pt>
                <c:pt idx="131">
                  <c:v>44579</c:v>
                </c:pt>
                <c:pt idx="132">
                  <c:v>44578</c:v>
                </c:pt>
                <c:pt idx="133">
                  <c:v>44575</c:v>
                </c:pt>
                <c:pt idx="134">
                  <c:v>44574</c:v>
                </c:pt>
                <c:pt idx="135">
                  <c:v>44573</c:v>
                </c:pt>
                <c:pt idx="136">
                  <c:v>44572</c:v>
                </c:pt>
                <c:pt idx="137">
                  <c:v>44571</c:v>
                </c:pt>
                <c:pt idx="138">
                  <c:v>44568</c:v>
                </c:pt>
                <c:pt idx="139">
                  <c:v>44567</c:v>
                </c:pt>
                <c:pt idx="140">
                  <c:v>44566</c:v>
                </c:pt>
                <c:pt idx="141">
                  <c:v>44565</c:v>
                </c:pt>
                <c:pt idx="142">
                  <c:v>44561</c:v>
                </c:pt>
                <c:pt idx="143">
                  <c:v>44560</c:v>
                </c:pt>
                <c:pt idx="144">
                  <c:v>44559</c:v>
                </c:pt>
                <c:pt idx="145">
                  <c:v>44558</c:v>
                </c:pt>
                <c:pt idx="146">
                  <c:v>44557</c:v>
                </c:pt>
                <c:pt idx="147">
                  <c:v>44554</c:v>
                </c:pt>
                <c:pt idx="148">
                  <c:v>44553</c:v>
                </c:pt>
                <c:pt idx="149">
                  <c:v>44552</c:v>
                </c:pt>
                <c:pt idx="150">
                  <c:v>44551</c:v>
                </c:pt>
                <c:pt idx="151">
                  <c:v>44550</c:v>
                </c:pt>
                <c:pt idx="152">
                  <c:v>44547</c:v>
                </c:pt>
                <c:pt idx="153">
                  <c:v>44546</c:v>
                </c:pt>
                <c:pt idx="154">
                  <c:v>44545</c:v>
                </c:pt>
                <c:pt idx="155">
                  <c:v>44544</c:v>
                </c:pt>
                <c:pt idx="156">
                  <c:v>44543</c:v>
                </c:pt>
                <c:pt idx="157">
                  <c:v>44540</c:v>
                </c:pt>
                <c:pt idx="158">
                  <c:v>44539</c:v>
                </c:pt>
                <c:pt idx="159">
                  <c:v>44538</c:v>
                </c:pt>
                <c:pt idx="160">
                  <c:v>44537</c:v>
                </c:pt>
                <c:pt idx="161">
                  <c:v>44536</c:v>
                </c:pt>
                <c:pt idx="162">
                  <c:v>44533</c:v>
                </c:pt>
                <c:pt idx="163">
                  <c:v>44532</c:v>
                </c:pt>
                <c:pt idx="164">
                  <c:v>44531</c:v>
                </c:pt>
                <c:pt idx="165">
                  <c:v>44530</c:v>
                </c:pt>
                <c:pt idx="166">
                  <c:v>44529</c:v>
                </c:pt>
                <c:pt idx="167">
                  <c:v>44526</c:v>
                </c:pt>
                <c:pt idx="168">
                  <c:v>44525</c:v>
                </c:pt>
                <c:pt idx="169">
                  <c:v>44524</c:v>
                </c:pt>
                <c:pt idx="170">
                  <c:v>44523</c:v>
                </c:pt>
                <c:pt idx="171">
                  <c:v>44522</c:v>
                </c:pt>
                <c:pt idx="172">
                  <c:v>44519</c:v>
                </c:pt>
                <c:pt idx="173">
                  <c:v>44518</c:v>
                </c:pt>
                <c:pt idx="174">
                  <c:v>44517</c:v>
                </c:pt>
                <c:pt idx="175">
                  <c:v>44516</c:v>
                </c:pt>
                <c:pt idx="176">
                  <c:v>44515</c:v>
                </c:pt>
                <c:pt idx="177">
                  <c:v>44512</c:v>
                </c:pt>
                <c:pt idx="178">
                  <c:v>44511</c:v>
                </c:pt>
                <c:pt idx="179">
                  <c:v>44510</c:v>
                </c:pt>
                <c:pt idx="180">
                  <c:v>44509</c:v>
                </c:pt>
                <c:pt idx="181">
                  <c:v>44508</c:v>
                </c:pt>
                <c:pt idx="182">
                  <c:v>44505</c:v>
                </c:pt>
                <c:pt idx="183">
                  <c:v>44504</c:v>
                </c:pt>
                <c:pt idx="184">
                  <c:v>44503</c:v>
                </c:pt>
                <c:pt idx="185">
                  <c:v>44502</c:v>
                </c:pt>
                <c:pt idx="186">
                  <c:v>44501</c:v>
                </c:pt>
                <c:pt idx="187">
                  <c:v>44498</c:v>
                </c:pt>
                <c:pt idx="188">
                  <c:v>44497</c:v>
                </c:pt>
                <c:pt idx="189">
                  <c:v>44496</c:v>
                </c:pt>
                <c:pt idx="190">
                  <c:v>44495</c:v>
                </c:pt>
                <c:pt idx="191">
                  <c:v>44494</c:v>
                </c:pt>
                <c:pt idx="192">
                  <c:v>44491</c:v>
                </c:pt>
                <c:pt idx="193">
                  <c:v>44490</c:v>
                </c:pt>
                <c:pt idx="194">
                  <c:v>44489</c:v>
                </c:pt>
                <c:pt idx="195">
                  <c:v>44488</c:v>
                </c:pt>
                <c:pt idx="196">
                  <c:v>44487</c:v>
                </c:pt>
                <c:pt idx="197">
                  <c:v>44484</c:v>
                </c:pt>
                <c:pt idx="198">
                  <c:v>44483</c:v>
                </c:pt>
                <c:pt idx="199">
                  <c:v>44482</c:v>
                </c:pt>
                <c:pt idx="200">
                  <c:v>44481</c:v>
                </c:pt>
                <c:pt idx="201">
                  <c:v>44480</c:v>
                </c:pt>
                <c:pt idx="202">
                  <c:v>44478</c:v>
                </c:pt>
                <c:pt idx="203">
                  <c:v>44477</c:v>
                </c:pt>
                <c:pt idx="204">
                  <c:v>44469</c:v>
                </c:pt>
                <c:pt idx="205">
                  <c:v>44468</c:v>
                </c:pt>
                <c:pt idx="206">
                  <c:v>44467</c:v>
                </c:pt>
                <c:pt idx="207">
                  <c:v>44466</c:v>
                </c:pt>
                <c:pt idx="208">
                  <c:v>44465</c:v>
                </c:pt>
                <c:pt idx="209">
                  <c:v>44463</c:v>
                </c:pt>
                <c:pt idx="210">
                  <c:v>44462</c:v>
                </c:pt>
                <c:pt idx="211">
                  <c:v>44461</c:v>
                </c:pt>
                <c:pt idx="212">
                  <c:v>44457</c:v>
                </c:pt>
                <c:pt idx="213">
                  <c:v>44456</c:v>
                </c:pt>
                <c:pt idx="214">
                  <c:v>44455</c:v>
                </c:pt>
                <c:pt idx="215">
                  <c:v>44454</c:v>
                </c:pt>
                <c:pt idx="216">
                  <c:v>44453</c:v>
                </c:pt>
                <c:pt idx="217">
                  <c:v>44452</c:v>
                </c:pt>
                <c:pt idx="218">
                  <c:v>44449</c:v>
                </c:pt>
                <c:pt idx="219">
                  <c:v>44448</c:v>
                </c:pt>
                <c:pt idx="220">
                  <c:v>44447</c:v>
                </c:pt>
                <c:pt idx="221">
                  <c:v>44446</c:v>
                </c:pt>
                <c:pt idx="222">
                  <c:v>44445</c:v>
                </c:pt>
                <c:pt idx="223">
                  <c:v>44442</c:v>
                </c:pt>
                <c:pt idx="224">
                  <c:v>44441</c:v>
                </c:pt>
                <c:pt idx="225">
                  <c:v>44440</c:v>
                </c:pt>
                <c:pt idx="226">
                  <c:v>44439</c:v>
                </c:pt>
                <c:pt idx="227">
                  <c:v>44438</c:v>
                </c:pt>
                <c:pt idx="228">
                  <c:v>44435</c:v>
                </c:pt>
                <c:pt idx="229">
                  <c:v>44434</c:v>
                </c:pt>
                <c:pt idx="230">
                  <c:v>44433</c:v>
                </c:pt>
                <c:pt idx="231">
                  <c:v>44432</c:v>
                </c:pt>
                <c:pt idx="232">
                  <c:v>44431</c:v>
                </c:pt>
                <c:pt idx="233">
                  <c:v>44428</c:v>
                </c:pt>
                <c:pt idx="234">
                  <c:v>44427</c:v>
                </c:pt>
                <c:pt idx="235">
                  <c:v>44426</c:v>
                </c:pt>
                <c:pt idx="236">
                  <c:v>44425</c:v>
                </c:pt>
                <c:pt idx="237">
                  <c:v>44424</c:v>
                </c:pt>
                <c:pt idx="238">
                  <c:v>44421</c:v>
                </c:pt>
                <c:pt idx="239">
                  <c:v>44420</c:v>
                </c:pt>
                <c:pt idx="240">
                  <c:v>44419</c:v>
                </c:pt>
                <c:pt idx="241">
                  <c:v>44418</c:v>
                </c:pt>
                <c:pt idx="242">
                  <c:v>44417</c:v>
                </c:pt>
                <c:pt idx="243">
                  <c:v>44414</c:v>
                </c:pt>
                <c:pt idx="244">
                  <c:v>44413</c:v>
                </c:pt>
                <c:pt idx="245">
                  <c:v>44412</c:v>
                </c:pt>
                <c:pt idx="246">
                  <c:v>44411</c:v>
                </c:pt>
                <c:pt idx="247">
                  <c:v>44410</c:v>
                </c:pt>
                <c:pt idx="248">
                  <c:v>44407</c:v>
                </c:pt>
                <c:pt idx="249">
                  <c:v>44406</c:v>
                </c:pt>
                <c:pt idx="250">
                  <c:v>44405</c:v>
                </c:pt>
                <c:pt idx="251">
                  <c:v>44404</c:v>
                </c:pt>
                <c:pt idx="252">
                  <c:v>44403</c:v>
                </c:pt>
                <c:pt idx="253">
                  <c:v>44400</c:v>
                </c:pt>
                <c:pt idx="254">
                  <c:v>44399</c:v>
                </c:pt>
                <c:pt idx="255">
                  <c:v>44398</c:v>
                </c:pt>
                <c:pt idx="256">
                  <c:v>44397</c:v>
                </c:pt>
                <c:pt idx="257">
                  <c:v>44396</c:v>
                </c:pt>
                <c:pt idx="258">
                  <c:v>44393</c:v>
                </c:pt>
                <c:pt idx="259">
                  <c:v>44392</c:v>
                </c:pt>
                <c:pt idx="260">
                  <c:v>44391</c:v>
                </c:pt>
                <c:pt idx="261">
                  <c:v>44390</c:v>
                </c:pt>
                <c:pt idx="262">
                  <c:v>44389</c:v>
                </c:pt>
                <c:pt idx="263">
                  <c:v>44386</c:v>
                </c:pt>
                <c:pt idx="264">
                  <c:v>44385</c:v>
                </c:pt>
                <c:pt idx="265">
                  <c:v>44384</c:v>
                </c:pt>
                <c:pt idx="266">
                  <c:v>44383</c:v>
                </c:pt>
                <c:pt idx="267">
                  <c:v>44382</c:v>
                </c:pt>
                <c:pt idx="268">
                  <c:v>44379</c:v>
                </c:pt>
                <c:pt idx="269">
                  <c:v>44378</c:v>
                </c:pt>
                <c:pt idx="270">
                  <c:v>44377</c:v>
                </c:pt>
                <c:pt idx="271">
                  <c:v>44376</c:v>
                </c:pt>
                <c:pt idx="272">
                  <c:v>44375</c:v>
                </c:pt>
                <c:pt idx="273">
                  <c:v>44372</c:v>
                </c:pt>
                <c:pt idx="274">
                  <c:v>44371</c:v>
                </c:pt>
                <c:pt idx="275">
                  <c:v>44370</c:v>
                </c:pt>
                <c:pt idx="276">
                  <c:v>44369</c:v>
                </c:pt>
                <c:pt idx="277">
                  <c:v>44368</c:v>
                </c:pt>
                <c:pt idx="278">
                  <c:v>44365</c:v>
                </c:pt>
                <c:pt idx="279">
                  <c:v>44364</c:v>
                </c:pt>
                <c:pt idx="280">
                  <c:v>44363</c:v>
                </c:pt>
                <c:pt idx="281">
                  <c:v>44362</c:v>
                </c:pt>
                <c:pt idx="282">
                  <c:v>44358</c:v>
                </c:pt>
                <c:pt idx="283">
                  <c:v>44357</c:v>
                </c:pt>
                <c:pt idx="284">
                  <c:v>44356</c:v>
                </c:pt>
                <c:pt idx="285">
                  <c:v>44355</c:v>
                </c:pt>
                <c:pt idx="286">
                  <c:v>44354</c:v>
                </c:pt>
                <c:pt idx="287">
                  <c:v>44351</c:v>
                </c:pt>
                <c:pt idx="288">
                  <c:v>44350</c:v>
                </c:pt>
                <c:pt idx="289">
                  <c:v>44349</c:v>
                </c:pt>
                <c:pt idx="290">
                  <c:v>44348</c:v>
                </c:pt>
                <c:pt idx="291">
                  <c:v>44347</c:v>
                </c:pt>
                <c:pt idx="292">
                  <c:v>44344</c:v>
                </c:pt>
                <c:pt idx="293">
                  <c:v>44343</c:v>
                </c:pt>
                <c:pt idx="294">
                  <c:v>44342</c:v>
                </c:pt>
                <c:pt idx="295">
                  <c:v>44341</c:v>
                </c:pt>
                <c:pt idx="296">
                  <c:v>44340</c:v>
                </c:pt>
                <c:pt idx="297">
                  <c:v>44337</c:v>
                </c:pt>
                <c:pt idx="298">
                  <c:v>44336</c:v>
                </c:pt>
                <c:pt idx="299">
                  <c:v>44335</c:v>
                </c:pt>
              </c:numCache>
            </c:numRef>
          </c:cat>
          <c:val>
            <c:numRef>
              <c:f>导出数据!$B$4:$B$303</c:f>
              <c:numCache>
                <c:formatCode>General</c:formatCode>
                <c:ptCount val="300"/>
                <c:pt idx="0">
                  <c:v>4232.96</c:v>
                </c:pt>
                <c:pt idx="1">
                  <c:v>4169.34</c:v>
                </c:pt>
                <c:pt idx="2">
                  <c:v>4168.51</c:v>
                </c:pt>
                <c:pt idx="3">
                  <c:v>4170.87</c:v>
                </c:pt>
                <c:pt idx="4">
                  <c:v>4144.59</c:v>
                </c:pt>
                <c:pt idx="5">
                  <c:v>4143.5600000000004</c:v>
                </c:pt>
                <c:pt idx="6">
                  <c:v>4154.49</c:v>
                </c:pt>
                <c:pt idx="7">
                  <c:v>4151.4399999999996</c:v>
                </c:pt>
                <c:pt idx="8">
                  <c:v>4132.41</c:v>
                </c:pt>
                <c:pt idx="9">
                  <c:v>4072.95</c:v>
                </c:pt>
                <c:pt idx="10">
                  <c:v>4223.99</c:v>
                </c:pt>
                <c:pt idx="11">
                  <c:v>4264.28</c:v>
                </c:pt>
                <c:pt idx="12">
                  <c:v>4317.6400000000003</c:v>
                </c:pt>
                <c:pt idx="13">
                  <c:v>4377.8900000000003</c:v>
                </c:pt>
                <c:pt idx="14">
                  <c:v>4490.7</c:v>
                </c:pt>
                <c:pt idx="15">
                  <c:v>4498.04</c:v>
                </c:pt>
                <c:pt idx="16">
                  <c:v>4499.55</c:v>
                </c:pt>
                <c:pt idx="17">
                  <c:v>4505.25</c:v>
                </c:pt>
                <c:pt idx="18">
                  <c:v>4507.1099999999997</c:v>
                </c:pt>
                <c:pt idx="19">
                  <c:v>4595.83</c:v>
                </c:pt>
                <c:pt idx="20">
                  <c:v>4623.8999999999996</c:v>
                </c:pt>
                <c:pt idx="21">
                  <c:v>4622.17</c:v>
                </c:pt>
                <c:pt idx="22">
                  <c:v>4594.57</c:v>
                </c:pt>
                <c:pt idx="23">
                  <c:v>4581.82</c:v>
                </c:pt>
                <c:pt idx="24">
                  <c:v>4554.54</c:v>
                </c:pt>
                <c:pt idx="25">
                  <c:v>4554.59</c:v>
                </c:pt>
                <c:pt idx="26">
                  <c:v>4562.8500000000004</c:v>
                </c:pt>
                <c:pt idx="27">
                  <c:v>4593.7700000000004</c:v>
                </c:pt>
                <c:pt idx="28">
                  <c:v>4594.28</c:v>
                </c:pt>
                <c:pt idx="29">
                  <c:v>4839.33</c:v>
                </c:pt>
                <c:pt idx="30">
                  <c:v>4917.26</c:v>
                </c:pt>
                <c:pt idx="31">
                  <c:v>4944.3100000000004</c:v>
                </c:pt>
                <c:pt idx="32">
                  <c:v>4973.3999999999996</c:v>
                </c:pt>
                <c:pt idx="33">
                  <c:v>5013.57</c:v>
                </c:pt>
                <c:pt idx="34">
                  <c:v>5058.29</c:v>
                </c:pt>
                <c:pt idx="35">
                  <c:v>5070.6899999999996</c:v>
                </c:pt>
                <c:pt idx="36">
                  <c:v>5068.7299999999996</c:v>
                </c:pt>
                <c:pt idx="37">
                  <c:v>5067.2299999999996</c:v>
                </c:pt>
                <c:pt idx="38">
                  <c:v>5080.66</c:v>
                </c:pt>
                <c:pt idx="39">
                  <c:v>5066.53</c:v>
                </c:pt>
                <c:pt idx="40">
                  <c:v>5051.8500000000004</c:v>
                </c:pt>
                <c:pt idx="41">
                  <c:v>5042.4399999999996</c:v>
                </c:pt>
                <c:pt idx="42">
                  <c:v>5035.84</c:v>
                </c:pt>
                <c:pt idx="43">
                  <c:v>5026.67</c:v>
                </c:pt>
                <c:pt idx="44">
                  <c:v>5009.66</c:v>
                </c:pt>
                <c:pt idx="45">
                  <c:v>5031.0600000000004</c:v>
                </c:pt>
                <c:pt idx="46">
                  <c:v>5052</c:v>
                </c:pt>
                <c:pt idx="47">
                  <c:v>5094.32</c:v>
                </c:pt>
                <c:pt idx="48">
                  <c:v>5102.71</c:v>
                </c:pt>
                <c:pt idx="49">
                  <c:v>5084.93</c:v>
                </c:pt>
                <c:pt idx="50">
                  <c:v>5121.58</c:v>
                </c:pt>
                <c:pt idx="51">
                  <c:v>5156.46</c:v>
                </c:pt>
                <c:pt idx="52">
                  <c:v>5162.58</c:v>
                </c:pt>
                <c:pt idx="53">
                  <c:v>5177.1499999999996</c:v>
                </c:pt>
                <c:pt idx="54">
                  <c:v>5188.75</c:v>
                </c:pt>
                <c:pt idx="55">
                  <c:v>5199.62</c:v>
                </c:pt>
                <c:pt idx="56">
                  <c:v>5177.26</c:v>
                </c:pt>
                <c:pt idx="57">
                  <c:v>5221.12</c:v>
                </c:pt>
                <c:pt idx="58">
                  <c:v>5264.58</c:v>
                </c:pt>
                <c:pt idx="59">
                  <c:v>5298</c:v>
                </c:pt>
                <c:pt idx="60">
                  <c:v>5331.75</c:v>
                </c:pt>
                <c:pt idx="61">
                  <c:v>5280.3</c:v>
                </c:pt>
                <c:pt idx="62">
                  <c:v>5270.51</c:v>
                </c:pt>
                <c:pt idx="63">
                  <c:v>5272.97</c:v>
                </c:pt>
                <c:pt idx="64">
                  <c:v>5257.48</c:v>
                </c:pt>
                <c:pt idx="65">
                  <c:v>5271.68</c:v>
                </c:pt>
                <c:pt idx="66">
                  <c:v>5314.73</c:v>
                </c:pt>
                <c:pt idx="67">
                  <c:v>5347.11</c:v>
                </c:pt>
                <c:pt idx="68">
                  <c:v>5363.94</c:v>
                </c:pt>
                <c:pt idx="69">
                  <c:v>5365.3</c:v>
                </c:pt>
                <c:pt idx="70">
                  <c:v>5352.64</c:v>
                </c:pt>
                <c:pt idx="71">
                  <c:v>5344.84</c:v>
                </c:pt>
                <c:pt idx="72">
                  <c:v>5348.51</c:v>
                </c:pt>
                <c:pt idx="73">
                  <c:v>5334.24</c:v>
                </c:pt>
                <c:pt idx="74">
                  <c:v>5328.95</c:v>
                </c:pt>
                <c:pt idx="75">
                  <c:v>5323.17</c:v>
                </c:pt>
                <c:pt idx="76">
                  <c:v>5312.45</c:v>
                </c:pt>
                <c:pt idx="77">
                  <c:v>5367.28</c:v>
                </c:pt>
                <c:pt idx="78">
                  <c:v>5383.92</c:v>
                </c:pt>
                <c:pt idx="79">
                  <c:v>5394.33</c:v>
                </c:pt>
                <c:pt idx="80">
                  <c:v>5378.47</c:v>
                </c:pt>
                <c:pt idx="81">
                  <c:v>5345.59</c:v>
                </c:pt>
                <c:pt idx="82">
                  <c:v>5321.15</c:v>
                </c:pt>
                <c:pt idx="83">
                  <c:v>5311.27</c:v>
                </c:pt>
                <c:pt idx="84">
                  <c:v>5316.35</c:v>
                </c:pt>
                <c:pt idx="85">
                  <c:v>5309.7</c:v>
                </c:pt>
                <c:pt idx="86">
                  <c:v>5262.04</c:v>
                </c:pt>
                <c:pt idx="87">
                  <c:v>5246.46</c:v>
                </c:pt>
                <c:pt idx="88">
                  <c:v>5226.68</c:v>
                </c:pt>
                <c:pt idx="89">
                  <c:v>5227.45</c:v>
                </c:pt>
                <c:pt idx="90">
                  <c:v>5221.43</c:v>
                </c:pt>
                <c:pt idx="91">
                  <c:v>5209.05</c:v>
                </c:pt>
                <c:pt idx="92">
                  <c:v>5193.62</c:v>
                </c:pt>
                <c:pt idx="93">
                  <c:v>5172.22</c:v>
                </c:pt>
                <c:pt idx="94">
                  <c:v>5147.26</c:v>
                </c:pt>
                <c:pt idx="95">
                  <c:v>5173.72</c:v>
                </c:pt>
                <c:pt idx="96">
                  <c:v>5224.83</c:v>
                </c:pt>
                <c:pt idx="97">
                  <c:v>5227.0600000000004</c:v>
                </c:pt>
                <c:pt idx="98">
                  <c:v>5270.61</c:v>
                </c:pt>
                <c:pt idx="99">
                  <c:v>5305.16</c:v>
                </c:pt>
                <c:pt idx="100">
                  <c:v>5323.94</c:v>
                </c:pt>
                <c:pt idx="101">
                  <c:v>5226.82</c:v>
                </c:pt>
                <c:pt idx="102">
                  <c:v>5226.46</c:v>
                </c:pt>
                <c:pt idx="103">
                  <c:v>5189.24</c:v>
                </c:pt>
                <c:pt idx="104">
                  <c:v>5157.2</c:v>
                </c:pt>
                <c:pt idx="105">
                  <c:v>5114.66</c:v>
                </c:pt>
                <c:pt idx="106">
                  <c:v>5094.74</c:v>
                </c:pt>
                <c:pt idx="107">
                  <c:v>5127.1400000000003</c:v>
                </c:pt>
                <c:pt idx="108">
                  <c:v>5153.21</c:v>
                </c:pt>
                <c:pt idx="109">
                  <c:v>5160.07</c:v>
                </c:pt>
                <c:pt idx="110">
                  <c:v>5153.74</c:v>
                </c:pt>
                <c:pt idx="111">
                  <c:v>5139.6899999999996</c:v>
                </c:pt>
                <c:pt idx="112">
                  <c:v>5141.53</c:v>
                </c:pt>
                <c:pt idx="113">
                  <c:v>5161.72</c:v>
                </c:pt>
                <c:pt idx="114">
                  <c:v>5160.57</c:v>
                </c:pt>
                <c:pt idx="115">
                  <c:v>5205.76</c:v>
                </c:pt>
                <c:pt idx="116">
                  <c:v>5237.38</c:v>
                </c:pt>
                <c:pt idx="117">
                  <c:v>5207.87</c:v>
                </c:pt>
                <c:pt idx="118">
                  <c:v>5201.51</c:v>
                </c:pt>
                <c:pt idx="119">
                  <c:v>5192.08</c:v>
                </c:pt>
                <c:pt idx="120">
                  <c:v>5124.47</c:v>
                </c:pt>
                <c:pt idx="121">
                  <c:v>5043.92</c:v>
                </c:pt>
                <c:pt idx="122">
                  <c:v>5043.92</c:v>
                </c:pt>
                <c:pt idx="123">
                  <c:v>5043.6499999999996</c:v>
                </c:pt>
                <c:pt idx="124">
                  <c:v>5042.5</c:v>
                </c:pt>
                <c:pt idx="125">
                  <c:v>5042.3100000000004</c:v>
                </c:pt>
                <c:pt idx="126">
                  <c:v>5041.97</c:v>
                </c:pt>
                <c:pt idx="127">
                  <c:v>5038.05</c:v>
                </c:pt>
                <c:pt idx="128">
                  <c:v>5027.3599999999997</c:v>
                </c:pt>
                <c:pt idx="129">
                  <c:v>5020.6899999999996</c:v>
                </c:pt>
                <c:pt idx="130">
                  <c:v>5018.8100000000004</c:v>
                </c:pt>
                <c:pt idx="131">
                  <c:v>4994.47</c:v>
                </c:pt>
                <c:pt idx="132">
                  <c:v>4997.92</c:v>
                </c:pt>
                <c:pt idx="133">
                  <c:v>5011.3599999999997</c:v>
                </c:pt>
                <c:pt idx="134">
                  <c:v>5010.49</c:v>
                </c:pt>
                <c:pt idx="135">
                  <c:v>4994.04</c:v>
                </c:pt>
                <c:pt idx="136">
                  <c:v>4981.7700000000004</c:v>
                </c:pt>
                <c:pt idx="137">
                  <c:v>4982.1400000000003</c:v>
                </c:pt>
                <c:pt idx="138">
                  <c:v>4986.01</c:v>
                </c:pt>
                <c:pt idx="139">
                  <c:v>4985.74</c:v>
                </c:pt>
                <c:pt idx="140">
                  <c:v>4981.2700000000004</c:v>
                </c:pt>
                <c:pt idx="141">
                  <c:v>4970.12</c:v>
                </c:pt>
                <c:pt idx="142">
                  <c:v>4969.7700000000004</c:v>
                </c:pt>
                <c:pt idx="143">
                  <c:v>4977.04</c:v>
                </c:pt>
                <c:pt idx="144">
                  <c:v>4984.13</c:v>
                </c:pt>
                <c:pt idx="145">
                  <c:v>4994.01</c:v>
                </c:pt>
                <c:pt idx="146">
                  <c:v>5014.6499999999996</c:v>
                </c:pt>
                <c:pt idx="147">
                  <c:v>5066.8900000000003</c:v>
                </c:pt>
                <c:pt idx="148">
                  <c:v>5063.17</c:v>
                </c:pt>
                <c:pt idx="149">
                  <c:v>5070.17</c:v>
                </c:pt>
                <c:pt idx="150">
                  <c:v>5083.67</c:v>
                </c:pt>
                <c:pt idx="151">
                  <c:v>5098.7299999999996</c:v>
                </c:pt>
                <c:pt idx="152">
                  <c:v>5082.87</c:v>
                </c:pt>
                <c:pt idx="153">
                  <c:v>5070.47</c:v>
                </c:pt>
                <c:pt idx="154">
                  <c:v>5057.75</c:v>
                </c:pt>
                <c:pt idx="155">
                  <c:v>5050.67</c:v>
                </c:pt>
                <c:pt idx="156">
                  <c:v>5043.8100000000004</c:v>
                </c:pt>
                <c:pt idx="157">
                  <c:v>5036.9799999999996</c:v>
                </c:pt>
                <c:pt idx="158">
                  <c:v>5049.1400000000003</c:v>
                </c:pt>
                <c:pt idx="159">
                  <c:v>5065.1899999999996</c:v>
                </c:pt>
                <c:pt idx="160">
                  <c:v>5069.42</c:v>
                </c:pt>
                <c:pt idx="161">
                  <c:v>5054.91</c:v>
                </c:pt>
                <c:pt idx="162">
                  <c:v>5040.66</c:v>
                </c:pt>
                <c:pt idx="163">
                  <c:v>5033.66</c:v>
                </c:pt>
                <c:pt idx="164">
                  <c:v>5026.6000000000004</c:v>
                </c:pt>
                <c:pt idx="165">
                  <c:v>5010.8100000000004</c:v>
                </c:pt>
                <c:pt idx="166">
                  <c:v>5016.4399999999996</c:v>
                </c:pt>
                <c:pt idx="167">
                  <c:v>5038.66</c:v>
                </c:pt>
                <c:pt idx="168">
                  <c:v>5059.58</c:v>
                </c:pt>
                <c:pt idx="169">
                  <c:v>5038.6000000000004</c:v>
                </c:pt>
                <c:pt idx="170">
                  <c:v>5004.79</c:v>
                </c:pt>
                <c:pt idx="171">
                  <c:v>5000.96</c:v>
                </c:pt>
                <c:pt idx="172">
                  <c:v>4973.93</c:v>
                </c:pt>
                <c:pt idx="173">
                  <c:v>4994.08</c:v>
                </c:pt>
                <c:pt idx="174">
                  <c:v>5013.3500000000004</c:v>
                </c:pt>
                <c:pt idx="175">
                  <c:v>5035.17</c:v>
                </c:pt>
                <c:pt idx="176">
                  <c:v>5051.49</c:v>
                </c:pt>
                <c:pt idx="177">
                  <c:v>5146.8100000000004</c:v>
                </c:pt>
                <c:pt idx="178">
                  <c:v>5153.07</c:v>
                </c:pt>
                <c:pt idx="179">
                  <c:v>5087.1000000000004</c:v>
                </c:pt>
                <c:pt idx="180">
                  <c:v>5261.26</c:v>
                </c:pt>
                <c:pt idx="181">
                  <c:v>5310.62</c:v>
                </c:pt>
                <c:pt idx="182">
                  <c:v>5331.67</c:v>
                </c:pt>
                <c:pt idx="183">
                  <c:v>5400.26</c:v>
                </c:pt>
                <c:pt idx="184">
                  <c:v>5436.14</c:v>
                </c:pt>
                <c:pt idx="185">
                  <c:v>5463.01</c:v>
                </c:pt>
                <c:pt idx="186">
                  <c:v>5575.87</c:v>
                </c:pt>
                <c:pt idx="187">
                  <c:v>5621.82</c:v>
                </c:pt>
                <c:pt idx="188">
                  <c:v>5615.6</c:v>
                </c:pt>
                <c:pt idx="189">
                  <c:v>5692.62</c:v>
                </c:pt>
                <c:pt idx="190">
                  <c:v>5766.41</c:v>
                </c:pt>
                <c:pt idx="191">
                  <c:v>5787.75</c:v>
                </c:pt>
                <c:pt idx="192">
                  <c:v>5814.08</c:v>
                </c:pt>
                <c:pt idx="193">
                  <c:v>5913.91</c:v>
                </c:pt>
                <c:pt idx="194">
                  <c:v>5968.65</c:v>
                </c:pt>
                <c:pt idx="195">
                  <c:v>5994.73</c:v>
                </c:pt>
                <c:pt idx="196">
                  <c:v>5992.93</c:v>
                </c:pt>
                <c:pt idx="197">
                  <c:v>6026.52</c:v>
                </c:pt>
                <c:pt idx="198">
                  <c:v>6021.32</c:v>
                </c:pt>
                <c:pt idx="199">
                  <c:v>6021.24</c:v>
                </c:pt>
                <c:pt idx="200">
                  <c:v>6075.88</c:v>
                </c:pt>
                <c:pt idx="201">
                  <c:v>6119.29</c:v>
                </c:pt>
                <c:pt idx="202">
                  <c:v>6126.1</c:v>
                </c:pt>
                <c:pt idx="203">
                  <c:v>6108.49</c:v>
                </c:pt>
                <c:pt idx="204">
                  <c:v>6021</c:v>
                </c:pt>
                <c:pt idx="205">
                  <c:v>5994.37</c:v>
                </c:pt>
                <c:pt idx="206">
                  <c:v>5967.73</c:v>
                </c:pt>
                <c:pt idx="207">
                  <c:v>5948.59</c:v>
                </c:pt>
                <c:pt idx="208">
                  <c:v>5936.2</c:v>
                </c:pt>
                <c:pt idx="209">
                  <c:v>5932.01</c:v>
                </c:pt>
                <c:pt idx="210">
                  <c:v>5957.1</c:v>
                </c:pt>
                <c:pt idx="211">
                  <c:v>5948.97</c:v>
                </c:pt>
                <c:pt idx="212">
                  <c:v>5911.87</c:v>
                </c:pt>
                <c:pt idx="213">
                  <c:v>5883.53</c:v>
                </c:pt>
                <c:pt idx="214">
                  <c:v>5890.19</c:v>
                </c:pt>
                <c:pt idx="215">
                  <c:v>5857.11</c:v>
                </c:pt>
                <c:pt idx="216">
                  <c:v>5873.59</c:v>
                </c:pt>
                <c:pt idx="217">
                  <c:v>5897.05</c:v>
                </c:pt>
                <c:pt idx="218">
                  <c:v>5873.07</c:v>
                </c:pt>
                <c:pt idx="219">
                  <c:v>5837.07</c:v>
                </c:pt>
                <c:pt idx="220">
                  <c:v>5801.04</c:v>
                </c:pt>
                <c:pt idx="221">
                  <c:v>5813.87</c:v>
                </c:pt>
                <c:pt idx="222">
                  <c:v>5793.62</c:v>
                </c:pt>
                <c:pt idx="223">
                  <c:v>5775.94</c:v>
                </c:pt>
                <c:pt idx="224">
                  <c:v>5727.05</c:v>
                </c:pt>
                <c:pt idx="225">
                  <c:v>5722.52</c:v>
                </c:pt>
                <c:pt idx="226">
                  <c:v>5740.11</c:v>
                </c:pt>
                <c:pt idx="227">
                  <c:v>5733.8</c:v>
                </c:pt>
                <c:pt idx="228">
                  <c:v>5695.41</c:v>
                </c:pt>
                <c:pt idx="229">
                  <c:v>5709.7</c:v>
                </c:pt>
                <c:pt idx="230">
                  <c:v>5731.02</c:v>
                </c:pt>
                <c:pt idx="231">
                  <c:v>5725.91</c:v>
                </c:pt>
                <c:pt idx="232">
                  <c:v>5706.2</c:v>
                </c:pt>
                <c:pt idx="233">
                  <c:v>5677.48</c:v>
                </c:pt>
                <c:pt idx="234">
                  <c:v>5672.15</c:v>
                </c:pt>
                <c:pt idx="235">
                  <c:v>5729.97</c:v>
                </c:pt>
                <c:pt idx="236">
                  <c:v>5763.11</c:v>
                </c:pt>
                <c:pt idx="237">
                  <c:v>5765.63</c:v>
                </c:pt>
                <c:pt idx="238">
                  <c:v>5769.32</c:v>
                </c:pt>
                <c:pt idx="239">
                  <c:v>5790.28</c:v>
                </c:pt>
                <c:pt idx="240">
                  <c:v>5803.56</c:v>
                </c:pt>
                <c:pt idx="241">
                  <c:v>5760.64</c:v>
                </c:pt>
                <c:pt idx="242">
                  <c:v>5746.02</c:v>
                </c:pt>
                <c:pt idx="243">
                  <c:v>5771.83</c:v>
                </c:pt>
                <c:pt idx="244">
                  <c:v>5783.1</c:v>
                </c:pt>
                <c:pt idx="245">
                  <c:v>5767.24</c:v>
                </c:pt>
                <c:pt idx="246">
                  <c:v>5732.55</c:v>
                </c:pt>
                <c:pt idx="247">
                  <c:v>5797.24</c:v>
                </c:pt>
                <c:pt idx="248">
                  <c:v>5898.11</c:v>
                </c:pt>
                <c:pt idx="249">
                  <c:v>5855.22</c:v>
                </c:pt>
                <c:pt idx="250">
                  <c:v>5841.76</c:v>
                </c:pt>
                <c:pt idx="251">
                  <c:v>5851.94</c:v>
                </c:pt>
                <c:pt idx="252">
                  <c:v>5839.29</c:v>
                </c:pt>
                <c:pt idx="253">
                  <c:v>5791.36</c:v>
                </c:pt>
                <c:pt idx="254">
                  <c:v>5760.41</c:v>
                </c:pt>
                <c:pt idx="255">
                  <c:v>5773.09</c:v>
                </c:pt>
                <c:pt idx="256">
                  <c:v>5764.38</c:v>
                </c:pt>
                <c:pt idx="257">
                  <c:v>5785.58</c:v>
                </c:pt>
                <c:pt idx="258">
                  <c:v>5737.57</c:v>
                </c:pt>
                <c:pt idx="259">
                  <c:v>5733.04</c:v>
                </c:pt>
                <c:pt idx="260">
                  <c:v>5708.05</c:v>
                </c:pt>
                <c:pt idx="261">
                  <c:v>5679.29</c:v>
                </c:pt>
                <c:pt idx="262">
                  <c:v>5694.94</c:v>
                </c:pt>
                <c:pt idx="263">
                  <c:v>5562.28</c:v>
                </c:pt>
                <c:pt idx="264">
                  <c:v>5564.97</c:v>
                </c:pt>
                <c:pt idx="265">
                  <c:v>5519.05</c:v>
                </c:pt>
                <c:pt idx="266">
                  <c:v>5466.65</c:v>
                </c:pt>
                <c:pt idx="267">
                  <c:v>5418.58</c:v>
                </c:pt>
                <c:pt idx="268">
                  <c:v>5404.79</c:v>
                </c:pt>
                <c:pt idx="269">
                  <c:v>5420.26</c:v>
                </c:pt>
                <c:pt idx="270">
                  <c:v>5410.86</c:v>
                </c:pt>
                <c:pt idx="271">
                  <c:v>5410.42</c:v>
                </c:pt>
                <c:pt idx="272">
                  <c:v>5404.13</c:v>
                </c:pt>
                <c:pt idx="273">
                  <c:v>5414.33</c:v>
                </c:pt>
                <c:pt idx="274">
                  <c:v>5405.45</c:v>
                </c:pt>
                <c:pt idx="275">
                  <c:v>5401.81</c:v>
                </c:pt>
                <c:pt idx="276">
                  <c:v>5416.69</c:v>
                </c:pt>
                <c:pt idx="277">
                  <c:v>5483.16</c:v>
                </c:pt>
                <c:pt idx="278">
                  <c:v>5547.4</c:v>
                </c:pt>
                <c:pt idx="279">
                  <c:v>5542.36</c:v>
                </c:pt>
                <c:pt idx="280">
                  <c:v>5561.04</c:v>
                </c:pt>
                <c:pt idx="281">
                  <c:v>5597.37</c:v>
                </c:pt>
                <c:pt idx="282">
                  <c:v>5616.48</c:v>
                </c:pt>
                <c:pt idx="283">
                  <c:v>5587.28</c:v>
                </c:pt>
                <c:pt idx="284">
                  <c:v>5563.35</c:v>
                </c:pt>
                <c:pt idx="285">
                  <c:v>5550.4</c:v>
                </c:pt>
                <c:pt idx="286">
                  <c:v>5591.15</c:v>
                </c:pt>
                <c:pt idx="287">
                  <c:v>5641.76</c:v>
                </c:pt>
                <c:pt idx="288">
                  <c:v>5641.03</c:v>
                </c:pt>
                <c:pt idx="289">
                  <c:v>5624.22</c:v>
                </c:pt>
                <c:pt idx="290">
                  <c:v>5637.12</c:v>
                </c:pt>
                <c:pt idx="291">
                  <c:v>5664.76</c:v>
                </c:pt>
                <c:pt idx="292">
                  <c:v>5504.81</c:v>
                </c:pt>
                <c:pt idx="293">
                  <c:v>5412.96</c:v>
                </c:pt>
                <c:pt idx="294">
                  <c:v>5447.45</c:v>
                </c:pt>
                <c:pt idx="295">
                  <c:v>5544.6</c:v>
                </c:pt>
                <c:pt idx="296">
                  <c:v>5571.87</c:v>
                </c:pt>
                <c:pt idx="297">
                  <c:v>5800.36</c:v>
                </c:pt>
                <c:pt idx="298">
                  <c:v>5816.48</c:v>
                </c:pt>
                <c:pt idx="299">
                  <c:v>6038.77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DE1-4BA7-9EFD-531DB28735E1}"/>
            </c:ext>
          </c:extLst>
        </c:ser>
        <c:ser>
          <c:idx val="1"/>
          <c:order val="1"/>
          <c:tx>
            <c:strRef>
              <c:f>导出数据!$C$2</c:f>
              <c:strCache>
                <c:ptCount val="1"/>
                <c:pt idx="0">
                  <c:v>螺纹钢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导出数据!$A$4:$A$303</c:f>
              <c:numCache>
                <c:formatCode>yyyy\-mm\-dd</c:formatCode>
                <c:ptCount val="300"/>
                <c:pt idx="0">
                  <c:v>44770</c:v>
                </c:pt>
                <c:pt idx="1">
                  <c:v>44769</c:v>
                </c:pt>
                <c:pt idx="2">
                  <c:v>44768</c:v>
                </c:pt>
                <c:pt idx="3">
                  <c:v>44767</c:v>
                </c:pt>
                <c:pt idx="4">
                  <c:v>44764</c:v>
                </c:pt>
                <c:pt idx="5">
                  <c:v>44763</c:v>
                </c:pt>
                <c:pt idx="6">
                  <c:v>44762</c:v>
                </c:pt>
                <c:pt idx="7">
                  <c:v>44761</c:v>
                </c:pt>
                <c:pt idx="8">
                  <c:v>44760</c:v>
                </c:pt>
                <c:pt idx="9">
                  <c:v>44757</c:v>
                </c:pt>
                <c:pt idx="10">
                  <c:v>44756</c:v>
                </c:pt>
                <c:pt idx="11">
                  <c:v>44755</c:v>
                </c:pt>
                <c:pt idx="12">
                  <c:v>44754</c:v>
                </c:pt>
                <c:pt idx="13">
                  <c:v>44753</c:v>
                </c:pt>
                <c:pt idx="14">
                  <c:v>44750</c:v>
                </c:pt>
                <c:pt idx="15">
                  <c:v>44749</c:v>
                </c:pt>
                <c:pt idx="16">
                  <c:v>44748</c:v>
                </c:pt>
                <c:pt idx="17">
                  <c:v>44747</c:v>
                </c:pt>
                <c:pt idx="18">
                  <c:v>44746</c:v>
                </c:pt>
                <c:pt idx="19">
                  <c:v>44743</c:v>
                </c:pt>
                <c:pt idx="20">
                  <c:v>44742</c:v>
                </c:pt>
                <c:pt idx="21">
                  <c:v>44741</c:v>
                </c:pt>
                <c:pt idx="22">
                  <c:v>44740</c:v>
                </c:pt>
                <c:pt idx="23">
                  <c:v>44739</c:v>
                </c:pt>
                <c:pt idx="24">
                  <c:v>44736</c:v>
                </c:pt>
                <c:pt idx="25">
                  <c:v>44735</c:v>
                </c:pt>
                <c:pt idx="26">
                  <c:v>44734</c:v>
                </c:pt>
                <c:pt idx="27">
                  <c:v>44733</c:v>
                </c:pt>
                <c:pt idx="28">
                  <c:v>44732</c:v>
                </c:pt>
                <c:pt idx="29">
                  <c:v>44729</c:v>
                </c:pt>
                <c:pt idx="30">
                  <c:v>44728</c:v>
                </c:pt>
                <c:pt idx="31">
                  <c:v>44727</c:v>
                </c:pt>
                <c:pt idx="32">
                  <c:v>44726</c:v>
                </c:pt>
                <c:pt idx="33">
                  <c:v>44725</c:v>
                </c:pt>
                <c:pt idx="34">
                  <c:v>44722</c:v>
                </c:pt>
                <c:pt idx="35">
                  <c:v>44721</c:v>
                </c:pt>
                <c:pt idx="36">
                  <c:v>44720</c:v>
                </c:pt>
                <c:pt idx="37">
                  <c:v>44719</c:v>
                </c:pt>
                <c:pt idx="38">
                  <c:v>44718</c:v>
                </c:pt>
                <c:pt idx="39">
                  <c:v>44714</c:v>
                </c:pt>
                <c:pt idx="40">
                  <c:v>44713</c:v>
                </c:pt>
                <c:pt idx="41">
                  <c:v>44712</c:v>
                </c:pt>
                <c:pt idx="42">
                  <c:v>44711</c:v>
                </c:pt>
                <c:pt idx="43">
                  <c:v>44708</c:v>
                </c:pt>
                <c:pt idx="44">
                  <c:v>44707</c:v>
                </c:pt>
                <c:pt idx="45">
                  <c:v>44706</c:v>
                </c:pt>
                <c:pt idx="46">
                  <c:v>44705</c:v>
                </c:pt>
                <c:pt idx="47">
                  <c:v>44704</c:v>
                </c:pt>
                <c:pt idx="48">
                  <c:v>44701</c:v>
                </c:pt>
                <c:pt idx="49">
                  <c:v>44700</c:v>
                </c:pt>
                <c:pt idx="50">
                  <c:v>44699</c:v>
                </c:pt>
                <c:pt idx="51">
                  <c:v>44698</c:v>
                </c:pt>
                <c:pt idx="52">
                  <c:v>44697</c:v>
                </c:pt>
                <c:pt idx="53">
                  <c:v>44694</c:v>
                </c:pt>
                <c:pt idx="54">
                  <c:v>44693</c:v>
                </c:pt>
                <c:pt idx="55">
                  <c:v>44692</c:v>
                </c:pt>
                <c:pt idx="56">
                  <c:v>44691</c:v>
                </c:pt>
                <c:pt idx="57">
                  <c:v>44690</c:v>
                </c:pt>
                <c:pt idx="58">
                  <c:v>44688</c:v>
                </c:pt>
                <c:pt idx="59">
                  <c:v>44687</c:v>
                </c:pt>
                <c:pt idx="60">
                  <c:v>44686</c:v>
                </c:pt>
                <c:pt idx="61">
                  <c:v>44680</c:v>
                </c:pt>
                <c:pt idx="62">
                  <c:v>44679</c:v>
                </c:pt>
                <c:pt idx="63">
                  <c:v>44678</c:v>
                </c:pt>
                <c:pt idx="64">
                  <c:v>44677</c:v>
                </c:pt>
                <c:pt idx="65">
                  <c:v>44676</c:v>
                </c:pt>
                <c:pt idx="66">
                  <c:v>44675</c:v>
                </c:pt>
                <c:pt idx="67">
                  <c:v>44673</c:v>
                </c:pt>
                <c:pt idx="68">
                  <c:v>44672</c:v>
                </c:pt>
                <c:pt idx="69">
                  <c:v>44671</c:v>
                </c:pt>
                <c:pt idx="70">
                  <c:v>44670</c:v>
                </c:pt>
                <c:pt idx="71">
                  <c:v>44669</c:v>
                </c:pt>
                <c:pt idx="72">
                  <c:v>44666</c:v>
                </c:pt>
                <c:pt idx="73">
                  <c:v>44665</c:v>
                </c:pt>
                <c:pt idx="74">
                  <c:v>44664</c:v>
                </c:pt>
                <c:pt idx="75">
                  <c:v>44663</c:v>
                </c:pt>
                <c:pt idx="76">
                  <c:v>44662</c:v>
                </c:pt>
                <c:pt idx="77">
                  <c:v>44659</c:v>
                </c:pt>
                <c:pt idx="78">
                  <c:v>44658</c:v>
                </c:pt>
                <c:pt idx="79">
                  <c:v>44657</c:v>
                </c:pt>
                <c:pt idx="80">
                  <c:v>44653</c:v>
                </c:pt>
                <c:pt idx="81">
                  <c:v>44652</c:v>
                </c:pt>
                <c:pt idx="82">
                  <c:v>44651</c:v>
                </c:pt>
                <c:pt idx="83">
                  <c:v>44650</c:v>
                </c:pt>
                <c:pt idx="84">
                  <c:v>44649</c:v>
                </c:pt>
                <c:pt idx="85">
                  <c:v>44648</c:v>
                </c:pt>
                <c:pt idx="86">
                  <c:v>44645</c:v>
                </c:pt>
                <c:pt idx="87">
                  <c:v>44644</c:v>
                </c:pt>
                <c:pt idx="88">
                  <c:v>44643</c:v>
                </c:pt>
                <c:pt idx="89">
                  <c:v>44642</c:v>
                </c:pt>
                <c:pt idx="90">
                  <c:v>44641</c:v>
                </c:pt>
                <c:pt idx="91">
                  <c:v>44638</c:v>
                </c:pt>
                <c:pt idx="92">
                  <c:v>44637</c:v>
                </c:pt>
                <c:pt idx="93">
                  <c:v>44636</c:v>
                </c:pt>
                <c:pt idx="94">
                  <c:v>44635</c:v>
                </c:pt>
                <c:pt idx="95">
                  <c:v>44634</c:v>
                </c:pt>
                <c:pt idx="96">
                  <c:v>44631</c:v>
                </c:pt>
                <c:pt idx="97">
                  <c:v>44630</c:v>
                </c:pt>
                <c:pt idx="98">
                  <c:v>44629</c:v>
                </c:pt>
                <c:pt idx="99">
                  <c:v>44628</c:v>
                </c:pt>
                <c:pt idx="100">
                  <c:v>44627</c:v>
                </c:pt>
                <c:pt idx="101">
                  <c:v>44624</c:v>
                </c:pt>
                <c:pt idx="102">
                  <c:v>44623</c:v>
                </c:pt>
                <c:pt idx="103">
                  <c:v>44622</c:v>
                </c:pt>
                <c:pt idx="104">
                  <c:v>44621</c:v>
                </c:pt>
                <c:pt idx="105">
                  <c:v>44620</c:v>
                </c:pt>
                <c:pt idx="106">
                  <c:v>44617</c:v>
                </c:pt>
                <c:pt idx="107">
                  <c:v>44616</c:v>
                </c:pt>
                <c:pt idx="108">
                  <c:v>44615</c:v>
                </c:pt>
                <c:pt idx="109">
                  <c:v>44614</c:v>
                </c:pt>
                <c:pt idx="110">
                  <c:v>44613</c:v>
                </c:pt>
                <c:pt idx="111">
                  <c:v>44610</c:v>
                </c:pt>
                <c:pt idx="112">
                  <c:v>44609</c:v>
                </c:pt>
                <c:pt idx="113">
                  <c:v>44608</c:v>
                </c:pt>
                <c:pt idx="114">
                  <c:v>44607</c:v>
                </c:pt>
                <c:pt idx="115">
                  <c:v>44606</c:v>
                </c:pt>
                <c:pt idx="116">
                  <c:v>44603</c:v>
                </c:pt>
                <c:pt idx="117">
                  <c:v>44602</c:v>
                </c:pt>
                <c:pt idx="118">
                  <c:v>44601</c:v>
                </c:pt>
                <c:pt idx="119">
                  <c:v>44600</c:v>
                </c:pt>
                <c:pt idx="120">
                  <c:v>44599</c:v>
                </c:pt>
                <c:pt idx="121">
                  <c:v>44591</c:v>
                </c:pt>
                <c:pt idx="122">
                  <c:v>44590</c:v>
                </c:pt>
                <c:pt idx="123">
                  <c:v>44589</c:v>
                </c:pt>
                <c:pt idx="124">
                  <c:v>44588</c:v>
                </c:pt>
                <c:pt idx="125">
                  <c:v>44587</c:v>
                </c:pt>
                <c:pt idx="126">
                  <c:v>44586</c:v>
                </c:pt>
                <c:pt idx="127">
                  <c:v>44585</c:v>
                </c:pt>
                <c:pt idx="128">
                  <c:v>44582</c:v>
                </c:pt>
                <c:pt idx="129">
                  <c:v>44581</c:v>
                </c:pt>
                <c:pt idx="130">
                  <c:v>44580</c:v>
                </c:pt>
                <c:pt idx="131">
                  <c:v>44579</c:v>
                </c:pt>
                <c:pt idx="132">
                  <c:v>44578</c:v>
                </c:pt>
                <c:pt idx="133">
                  <c:v>44575</c:v>
                </c:pt>
                <c:pt idx="134">
                  <c:v>44574</c:v>
                </c:pt>
                <c:pt idx="135">
                  <c:v>44573</c:v>
                </c:pt>
                <c:pt idx="136">
                  <c:v>44572</c:v>
                </c:pt>
                <c:pt idx="137">
                  <c:v>44571</c:v>
                </c:pt>
                <c:pt idx="138">
                  <c:v>44568</c:v>
                </c:pt>
                <c:pt idx="139">
                  <c:v>44567</c:v>
                </c:pt>
                <c:pt idx="140">
                  <c:v>44566</c:v>
                </c:pt>
                <c:pt idx="141">
                  <c:v>44565</c:v>
                </c:pt>
                <c:pt idx="142">
                  <c:v>44561</c:v>
                </c:pt>
                <c:pt idx="143">
                  <c:v>44560</c:v>
                </c:pt>
                <c:pt idx="144">
                  <c:v>44559</c:v>
                </c:pt>
                <c:pt idx="145">
                  <c:v>44558</c:v>
                </c:pt>
                <c:pt idx="146">
                  <c:v>44557</c:v>
                </c:pt>
                <c:pt idx="147">
                  <c:v>44554</c:v>
                </c:pt>
                <c:pt idx="148">
                  <c:v>44553</c:v>
                </c:pt>
                <c:pt idx="149">
                  <c:v>44552</c:v>
                </c:pt>
                <c:pt idx="150">
                  <c:v>44551</c:v>
                </c:pt>
                <c:pt idx="151">
                  <c:v>44550</c:v>
                </c:pt>
                <c:pt idx="152">
                  <c:v>44547</c:v>
                </c:pt>
                <c:pt idx="153">
                  <c:v>44546</c:v>
                </c:pt>
                <c:pt idx="154">
                  <c:v>44545</c:v>
                </c:pt>
                <c:pt idx="155">
                  <c:v>44544</c:v>
                </c:pt>
                <c:pt idx="156">
                  <c:v>44543</c:v>
                </c:pt>
                <c:pt idx="157">
                  <c:v>44540</c:v>
                </c:pt>
                <c:pt idx="158">
                  <c:v>44539</c:v>
                </c:pt>
                <c:pt idx="159">
                  <c:v>44538</c:v>
                </c:pt>
                <c:pt idx="160">
                  <c:v>44537</c:v>
                </c:pt>
                <c:pt idx="161">
                  <c:v>44536</c:v>
                </c:pt>
                <c:pt idx="162">
                  <c:v>44533</c:v>
                </c:pt>
                <c:pt idx="163">
                  <c:v>44532</c:v>
                </c:pt>
                <c:pt idx="164">
                  <c:v>44531</c:v>
                </c:pt>
                <c:pt idx="165">
                  <c:v>44530</c:v>
                </c:pt>
                <c:pt idx="166">
                  <c:v>44529</c:v>
                </c:pt>
                <c:pt idx="167">
                  <c:v>44526</c:v>
                </c:pt>
                <c:pt idx="168">
                  <c:v>44525</c:v>
                </c:pt>
                <c:pt idx="169">
                  <c:v>44524</c:v>
                </c:pt>
                <c:pt idx="170">
                  <c:v>44523</c:v>
                </c:pt>
                <c:pt idx="171">
                  <c:v>44522</c:v>
                </c:pt>
                <c:pt idx="172">
                  <c:v>44519</c:v>
                </c:pt>
                <c:pt idx="173">
                  <c:v>44518</c:v>
                </c:pt>
                <c:pt idx="174">
                  <c:v>44517</c:v>
                </c:pt>
                <c:pt idx="175">
                  <c:v>44516</c:v>
                </c:pt>
                <c:pt idx="176">
                  <c:v>44515</c:v>
                </c:pt>
                <c:pt idx="177">
                  <c:v>44512</c:v>
                </c:pt>
                <c:pt idx="178">
                  <c:v>44511</c:v>
                </c:pt>
                <c:pt idx="179">
                  <c:v>44510</c:v>
                </c:pt>
                <c:pt idx="180">
                  <c:v>44509</c:v>
                </c:pt>
                <c:pt idx="181">
                  <c:v>44508</c:v>
                </c:pt>
                <c:pt idx="182">
                  <c:v>44505</c:v>
                </c:pt>
                <c:pt idx="183">
                  <c:v>44504</c:v>
                </c:pt>
                <c:pt idx="184">
                  <c:v>44503</c:v>
                </c:pt>
                <c:pt idx="185">
                  <c:v>44502</c:v>
                </c:pt>
                <c:pt idx="186">
                  <c:v>44501</c:v>
                </c:pt>
                <c:pt idx="187">
                  <c:v>44498</c:v>
                </c:pt>
                <c:pt idx="188">
                  <c:v>44497</c:v>
                </c:pt>
                <c:pt idx="189">
                  <c:v>44496</c:v>
                </c:pt>
                <c:pt idx="190">
                  <c:v>44495</c:v>
                </c:pt>
                <c:pt idx="191">
                  <c:v>44494</c:v>
                </c:pt>
                <c:pt idx="192">
                  <c:v>44491</c:v>
                </c:pt>
                <c:pt idx="193">
                  <c:v>44490</c:v>
                </c:pt>
                <c:pt idx="194">
                  <c:v>44489</c:v>
                </c:pt>
                <c:pt idx="195">
                  <c:v>44488</c:v>
                </c:pt>
                <c:pt idx="196">
                  <c:v>44487</c:v>
                </c:pt>
                <c:pt idx="197">
                  <c:v>44484</c:v>
                </c:pt>
                <c:pt idx="198">
                  <c:v>44483</c:v>
                </c:pt>
                <c:pt idx="199">
                  <c:v>44482</c:v>
                </c:pt>
                <c:pt idx="200">
                  <c:v>44481</c:v>
                </c:pt>
                <c:pt idx="201">
                  <c:v>44480</c:v>
                </c:pt>
                <c:pt idx="202">
                  <c:v>44478</c:v>
                </c:pt>
                <c:pt idx="203">
                  <c:v>44477</c:v>
                </c:pt>
                <c:pt idx="204">
                  <c:v>44469</c:v>
                </c:pt>
                <c:pt idx="205">
                  <c:v>44468</c:v>
                </c:pt>
                <c:pt idx="206">
                  <c:v>44467</c:v>
                </c:pt>
                <c:pt idx="207">
                  <c:v>44466</c:v>
                </c:pt>
                <c:pt idx="208">
                  <c:v>44465</c:v>
                </c:pt>
                <c:pt idx="209">
                  <c:v>44463</c:v>
                </c:pt>
                <c:pt idx="210">
                  <c:v>44462</c:v>
                </c:pt>
                <c:pt idx="211">
                  <c:v>44461</c:v>
                </c:pt>
                <c:pt idx="212">
                  <c:v>44457</c:v>
                </c:pt>
                <c:pt idx="213">
                  <c:v>44456</c:v>
                </c:pt>
                <c:pt idx="214">
                  <c:v>44455</c:v>
                </c:pt>
                <c:pt idx="215">
                  <c:v>44454</c:v>
                </c:pt>
                <c:pt idx="216">
                  <c:v>44453</c:v>
                </c:pt>
                <c:pt idx="217">
                  <c:v>44452</c:v>
                </c:pt>
                <c:pt idx="218">
                  <c:v>44449</c:v>
                </c:pt>
                <c:pt idx="219">
                  <c:v>44448</c:v>
                </c:pt>
                <c:pt idx="220">
                  <c:v>44447</c:v>
                </c:pt>
                <c:pt idx="221">
                  <c:v>44446</c:v>
                </c:pt>
                <c:pt idx="222">
                  <c:v>44445</c:v>
                </c:pt>
                <c:pt idx="223">
                  <c:v>44442</c:v>
                </c:pt>
                <c:pt idx="224">
                  <c:v>44441</c:v>
                </c:pt>
                <c:pt idx="225">
                  <c:v>44440</c:v>
                </c:pt>
                <c:pt idx="226">
                  <c:v>44439</c:v>
                </c:pt>
                <c:pt idx="227">
                  <c:v>44438</c:v>
                </c:pt>
                <c:pt idx="228">
                  <c:v>44435</c:v>
                </c:pt>
                <c:pt idx="229">
                  <c:v>44434</c:v>
                </c:pt>
                <c:pt idx="230">
                  <c:v>44433</c:v>
                </c:pt>
                <c:pt idx="231">
                  <c:v>44432</c:v>
                </c:pt>
                <c:pt idx="232">
                  <c:v>44431</c:v>
                </c:pt>
                <c:pt idx="233">
                  <c:v>44428</c:v>
                </c:pt>
                <c:pt idx="234">
                  <c:v>44427</c:v>
                </c:pt>
                <c:pt idx="235">
                  <c:v>44426</c:v>
                </c:pt>
                <c:pt idx="236">
                  <c:v>44425</c:v>
                </c:pt>
                <c:pt idx="237">
                  <c:v>44424</c:v>
                </c:pt>
                <c:pt idx="238">
                  <c:v>44421</c:v>
                </c:pt>
                <c:pt idx="239">
                  <c:v>44420</c:v>
                </c:pt>
                <c:pt idx="240">
                  <c:v>44419</c:v>
                </c:pt>
                <c:pt idx="241">
                  <c:v>44418</c:v>
                </c:pt>
                <c:pt idx="242">
                  <c:v>44417</c:v>
                </c:pt>
                <c:pt idx="243">
                  <c:v>44414</c:v>
                </c:pt>
                <c:pt idx="244">
                  <c:v>44413</c:v>
                </c:pt>
                <c:pt idx="245">
                  <c:v>44412</c:v>
                </c:pt>
                <c:pt idx="246">
                  <c:v>44411</c:v>
                </c:pt>
                <c:pt idx="247">
                  <c:v>44410</c:v>
                </c:pt>
                <c:pt idx="248">
                  <c:v>44407</c:v>
                </c:pt>
                <c:pt idx="249">
                  <c:v>44406</c:v>
                </c:pt>
                <c:pt idx="250">
                  <c:v>44405</c:v>
                </c:pt>
                <c:pt idx="251">
                  <c:v>44404</c:v>
                </c:pt>
                <c:pt idx="252">
                  <c:v>44403</c:v>
                </c:pt>
                <c:pt idx="253">
                  <c:v>44400</c:v>
                </c:pt>
                <c:pt idx="254">
                  <c:v>44399</c:v>
                </c:pt>
                <c:pt idx="255">
                  <c:v>44398</c:v>
                </c:pt>
                <c:pt idx="256">
                  <c:v>44397</c:v>
                </c:pt>
                <c:pt idx="257">
                  <c:v>44396</c:v>
                </c:pt>
                <c:pt idx="258">
                  <c:v>44393</c:v>
                </c:pt>
                <c:pt idx="259">
                  <c:v>44392</c:v>
                </c:pt>
                <c:pt idx="260">
                  <c:v>44391</c:v>
                </c:pt>
                <c:pt idx="261">
                  <c:v>44390</c:v>
                </c:pt>
                <c:pt idx="262">
                  <c:v>44389</c:v>
                </c:pt>
                <c:pt idx="263">
                  <c:v>44386</c:v>
                </c:pt>
                <c:pt idx="264">
                  <c:v>44385</c:v>
                </c:pt>
                <c:pt idx="265">
                  <c:v>44384</c:v>
                </c:pt>
                <c:pt idx="266">
                  <c:v>44383</c:v>
                </c:pt>
                <c:pt idx="267">
                  <c:v>44382</c:v>
                </c:pt>
                <c:pt idx="268">
                  <c:v>44379</c:v>
                </c:pt>
                <c:pt idx="269">
                  <c:v>44378</c:v>
                </c:pt>
                <c:pt idx="270">
                  <c:v>44377</c:v>
                </c:pt>
                <c:pt idx="271">
                  <c:v>44376</c:v>
                </c:pt>
                <c:pt idx="272">
                  <c:v>44375</c:v>
                </c:pt>
                <c:pt idx="273">
                  <c:v>44372</c:v>
                </c:pt>
                <c:pt idx="274">
                  <c:v>44371</c:v>
                </c:pt>
                <c:pt idx="275">
                  <c:v>44370</c:v>
                </c:pt>
                <c:pt idx="276">
                  <c:v>44369</c:v>
                </c:pt>
                <c:pt idx="277">
                  <c:v>44368</c:v>
                </c:pt>
                <c:pt idx="278">
                  <c:v>44365</c:v>
                </c:pt>
                <c:pt idx="279">
                  <c:v>44364</c:v>
                </c:pt>
                <c:pt idx="280">
                  <c:v>44363</c:v>
                </c:pt>
                <c:pt idx="281">
                  <c:v>44362</c:v>
                </c:pt>
                <c:pt idx="282">
                  <c:v>44358</c:v>
                </c:pt>
                <c:pt idx="283">
                  <c:v>44357</c:v>
                </c:pt>
                <c:pt idx="284">
                  <c:v>44356</c:v>
                </c:pt>
                <c:pt idx="285">
                  <c:v>44355</c:v>
                </c:pt>
                <c:pt idx="286">
                  <c:v>44354</c:v>
                </c:pt>
                <c:pt idx="287">
                  <c:v>44351</c:v>
                </c:pt>
                <c:pt idx="288">
                  <c:v>44350</c:v>
                </c:pt>
                <c:pt idx="289">
                  <c:v>44349</c:v>
                </c:pt>
                <c:pt idx="290">
                  <c:v>44348</c:v>
                </c:pt>
                <c:pt idx="291">
                  <c:v>44347</c:v>
                </c:pt>
                <c:pt idx="292">
                  <c:v>44344</c:v>
                </c:pt>
                <c:pt idx="293">
                  <c:v>44343</c:v>
                </c:pt>
                <c:pt idx="294">
                  <c:v>44342</c:v>
                </c:pt>
                <c:pt idx="295">
                  <c:v>44341</c:v>
                </c:pt>
                <c:pt idx="296">
                  <c:v>44340</c:v>
                </c:pt>
                <c:pt idx="297">
                  <c:v>44337</c:v>
                </c:pt>
                <c:pt idx="298">
                  <c:v>44336</c:v>
                </c:pt>
                <c:pt idx="299">
                  <c:v>44335</c:v>
                </c:pt>
              </c:numCache>
            </c:numRef>
          </c:cat>
          <c:val>
            <c:numRef>
              <c:f>导出数据!$C$4:$C$303</c:f>
              <c:numCache>
                <c:formatCode>General</c:formatCode>
                <c:ptCount val="300"/>
                <c:pt idx="0">
                  <c:v>4131.78</c:v>
                </c:pt>
                <c:pt idx="1">
                  <c:v>4065.22</c:v>
                </c:pt>
                <c:pt idx="2">
                  <c:v>4056.78</c:v>
                </c:pt>
                <c:pt idx="3">
                  <c:v>4052.08</c:v>
                </c:pt>
                <c:pt idx="4">
                  <c:v>4021.96</c:v>
                </c:pt>
                <c:pt idx="5">
                  <c:v>4021.26</c:v>
                </c:pt>
                <c:pt idx="6">
                  <c:v>4025.07</c:v>
                </c:pt>
                <c:pt idx="7">
                  <c:v>4021.38</c:v>
                </c:pt>
                <c:pt idx="8">
                  <c:v>3991.86</c:v>
                </c:pt>
                <c:pt idx="9">
                  <c:v>3939.9</c:v>
                </c:pt>
                <c:pt idx="10">
                  <c:v>4068.03</c:v>
                </c:pt>
                <c:pt idx="11">
                  <c:v>4085.41</c:v>
                </c:pt>
                <c:pt idx="12">
                  <c:v>4140.0600000000004</c:v>
                </c:pt>
                <c:pt idx="13">
                  <c:v>4187.95</c:v>
                </c:pt>
                <c:pt idx="14">
                  <c:v>4288.6499999999996</c:v>
                </c:pt>
                <c:pt idx="15">
                  <c:v>4293.42</c:v>
                </c:pt>
                <c:pt idx="16">
                  <c:v>4284.75</c:v>
                </c:pt>
                <c:pt idx="17">
                  <c:v>4288.32</c:v>
                </c:pt>
                <c:pt idx="18">
                  <c:v>4294.47</c:v>
                </c:pt>
                <c:pt idx="19">
                  <c:v>4383.1400000000003</c:v>
                </c:pt>
                <c:pt idx="20">
                  <c:v>4405.6499999999996</c:v>
                </c:pt>
                <c:pt idx="21">
                  <c:v>4394.13</c:v>
                </c:pt>
                <c:pt idx="22">
                  <c:v>4355.87</c:v>
                </c:pt>
                <c:pt idx="23">
                  <c:v>4331.63</c:v>
                </c:pt>
                <c:pt idx="24">
                  <c:v>4299.1499999999996</c:v>
                </c:pt>
                <c:pt idx="25">
                  <c:v>4293</c:v>
                </c:pt>
                <c:pt idx="26">
                  <c:v>4310.12</c:v>
                </c:pt>
                <c:pt idx="27">
                  <c:v>4337.53</c:v>
                </c:pt>
                <c:pt idx="28">
                  <c:v>4348.93</c:v>
                </c:pt>
                <c:pt idx="29">
                  <c:v>4586.1099999999997</c:v>
                </c:pt>
                <c:pt idx="30">
                  <c:v>4654.66</c:v>
                </c:pt>
                <c:pt idx="31">
                  <c:v>4687.82</c:v>
                </c:pt>
                <c:pt idx="32">
                  <c:v>4720.42</c:v>
                </c:pt>
                <c:pt idx="33">
                  <c:v>4767.29</c:v>
                </c:pt>
                <c:pt idx="34">
                  <c:v>4821.3599999999997</c:v>
                </c:pt>
                <c:pt idx="35">
                  <c:v>4839.3500000000004</c:v>
                </c:pt>
                <c:pt idx="36">
                  <c:v>4836.72</c:v>
                </c:pt>
                <c:pt idx="37">
                  <c:v>4836.76</c:v>
                </c:pt>
                <c:pt idx="38">
                  <c:v>4850.55</c:v>
                </c:pt>
                <c:pt idx="39">
                  <c:v>4829.72</c:v>
                </c:pt>
                <c:pt idx="40">
                  <c:v>4804.42</c:v>
                </c:pt>
                <c:pt idx="41">
                  <c:v>4788.87</c:v>
                </c:pt>
                <c:pt idx="42">
                  <c:v>4780.88</c:v>
                </c:pt>
                <c:pt idx="43">
                  <c:v>4764.29</c:v>
                </c:pt>
                <c:pt idx="44">
                  <c:v>4742.58</c:v>
                </c:pt>
                <c:pt idx="45">
                  <c:v>4763.32</c:v>
                </c:pt>
                <c:pt idx="46">
                  <c:v>4793.99</c:v>
                </c:pt>
                <c:pt idx="47">
                  <c:v>4842.5600000000004</c:v>
                </c:pt>
                <c:pt idx="48">
                  <c:v>4851.82</c:v>
                </c:pt>
                <c:pt idx="49">
                  <c:v>4835.6899999999996</c:v>
                </c:pt>
                <c:pt idx="50">
                  <c:v>4880.16</c:v>
                </c:pt>
                <c:pt idx="51">
                  <c:v>4920.17</c:v>
                </c:pt>
                <c:pt idx="52">
                  <c:v>4933.72</c:v>
                </c:pt>
                <c:pt idx="53">
                  <c:v>4957.12</c:v>
                </c:pt>
                <c:pt idx="54">
                  <c:v>4976.68</c:v>
                </c:pt>
                <c:pt idx="55">
                  <c:v>4989.47</c:v>
                </c:pt>
                <c:pt idx="56">
                  <c:v>4975.63</c:v>
                </c:pt>
                <c:pt idx="57">
                  <c:v>5025.51</c:v>
                </c:pt>
                <c:pt idx="58">
                  <c:v>5074.3599999999997</c:v>
                </c:pt>
                <c:pt idx="59">
                  <c:v>5111.42</c:v>
                </c:pt>
                <c:pt idx="60">
                  <c:v>5141.51</c:v>
                </c:pt>
                <c:pt idx="61">
                  <c:v>5088.79</c:v>
                </c:pt>
                <c:pt idx="62">
                  <c:v>5068</c:v>
                </c:pt>
                <c:pt idx="63">
                  <c:v>5069.3999999999996</c:v>
                </c:pt>
                <c:pt idx="64">
                  <c:v>5048.54</c:v>
                </c:pt>
                <c:pt idx="65">
                  <c:v>5056.55</c:v>
                </c:pt>
                <c:pt idx="66">
                  <c:v>5096.8100000000004</c:v>
                </c:pt>
                <c:pt idx="67">
                  <c:v>5136.49</c:v>
                </c:pt>
                <c:pt idx="68">
                  <c:v>5150.75</c:v>
                </c:pt>
                <c:pt idx="69">
                  <c:v>5147.16</c:v>
                </c:pt>
                <c:pt idx="70">
                  <c:v>5130.33</c:v>
                </c:pt>
                <c:pt idx="71">
                  <c:v>5120.58</c:v>
                </c:pt>
                <c:pt idx="72">
                  <c:v>5119.62</c:v>
                </c:pt>
                <c:pt idx="73">
                  <c:v>5095.29</c:v>
                </c:pt>
                <c:pt idx="74">
                  <c:v>5094.0600000000004</c:v>
                </c:pt>
                <c:pt idx="75">
                  <c:v>5084.7299999999996</c:v>
                </c:pt>
                <c:pt idx="76">
                  <c:v>5074.5200000000004</c:v>
                </c:pt>
                <c:pt idx="77">
                  <c:v>5130.07</c:v>
                </c:pt>
                <c:pt idx="78">
                  <c:v>5153.6499999999996</c:v>
                </c:pt>
                <c:pt idx="79">
                  <c:v>5165.59</c:v>
                </c:pt>
                <c:pt idx="80">
                  <c:v>5139.51</c:v>
                </c:pt>
                <c:pt idx="81">
                  <c:v>5098.8999999999996</c:v>
                </c:pt>
                <c:pt idx="82">
                  <c:v>5069.8100000000004</c:v>
                </c:pt>
                <c:pt idx="83">
                  <c:v>5055.05</c:v>
                </c:pt>
                <c:pt idx="84">
                  <c:v>5059.1899999999996</c:v>
                </c:pt>
                <c:pt idx="85">
                  <c:v>5042.05</c:v>
                </c:pt>
                <c:pt idx="86">
                  <c:v>4992.05</c:v>
                </c:pt>
                <c:pt idx="87">
                  <c:v>4986.07</c:v>
                </c:pt>
                <c:pt idx="88">
                  <c:v>4970.3900000000003</c:v>
                </c:pt>
                <c:pt idx="89">
                  <c:v>4969.22</c:v>
                </c:pt>
                <c:pt idx="90">
                  <c:v>4973.32</c:v>
                </c:pt>
                <c:pt idx="91">
                  <c:v>4962.57</c:v>
                </c:pt>
                <c:pt idx="92">
                  <c:v>4950.59</c:v>
                </c:pt>
                <c:pt idx="93">
                  <c:v>4917.17</c:v>
                </c:pt>
                <c:pt idx="94">
                  <c:v>4898.26</c:v>
                </c:pt>
                <c:pt idx="95">
                  <c:v>4919.18</c:v>
                </c:pt>
                <c:pt idx="96">
                  <c:v>4963.5</c:v>
                </c:pt>
                <c:pt idx="97">
                  <c:v>4971.8999999999996</c:v>
                </c:pt>
                <c:pt idx="98">
                  <c:v>5005.67</c:v>
                </c:pt>
                <c:pt idx="99">
                  <c:v>5036.67</c:v>
                </c:pt>
                <c:pt idx="100">
                  <c:v>5050.76</c:v>
                </c:pt>
                <c:pt idx="101">
                  <c:v>4954.04</c:v>
                </c:pt>
                <c:pt idx="102">
                  <c:v>4957.3500000000004</c:v>
                </c:pt>
                <c:pt idx="103">
                  <c:v>4933.6499999999996</c:v>
                </c:pt>
                <c:pt idx="104">
                  <c:v>4900.55</c:v>
                </c:pt>
                <c:pt idx="105">
                  <c:v>4873.13</c:v>
                </c:pt>
                <c:pt idx="106">
                  <c:v>4868.99</c:v>
                </c:pt>
                <c:pt idx="107">
                  <c:v>4906.07</c:v>
                </c:pt>
                <c:pt idx="108">
                  <c:v>4933.3</c:v>
                </c:pt>
                <c:pt idx="109">
                  <c:v>4943.6400000000003</c:v>
                </c:pt>
                <c:pt idx="110">
                  <c:v>4933.1400000000003</c:v>
                </c:pt>
                <c:pt idx="111">
                  <c:v>4926.3999999999996</c:v>
                </c:pt>
                <c:pt idx="112">
                  <c:v>4937.6400000000003</c:v>
                </c:pt>
                <c:pt idx="113">
                  <c:v>4959.92</c:v>
                </c:pt>
                <c:pt idx="114">
                  <c:v>4967.7299999999996</c:v>
                </c:pt>
                <c:pt idx="115">
                  <c:v>5009.2299999999996</c:v>
                </c:pt>
                <c:pt idx="116">
                  <c:v>5034.8599999999997</c:v>
                </c:pt>
                <c:pt idx="117">
                  <c:v>5002.97</c:v>
                </c:pt>
                <c:pt idx="118">
                  <c:v>4989.62</c:v>
                </c:pt>
                <c:pt idx="119">
                  <c:v>4965.9799999999996</c:v>
                </c:pt>
                <c:pt idx="120">
                  <c:v>4900.8900000000003</c:v>
                </c:pt>
                <c:pt idx="121">
                  <c:v>4822.6499999999996</c:v>
                </c:pt>
                <c:pt idx="122">
                  <c:v>4822.6499999999996</c:v>
                </c:pt>
                <c:pt idx="123">
                  <c:v>4822.08</c:v>
                </c:pt>
                <c:pt idx="124">
                  <c:v>4822.08</c:v>
                </c:pt>
                <c:pt idx="125">
                  <c:v>4821.3999999999996</c:v>
                </c:pt>
                <c:pt idx="126">
                  <c:v>4820.87</c:v>
                </c:pt>
                <c:pt idx="127">
                  <c:v>4817.88</c:v>
                </c:pt>
                <c:pt idx="128">
                  <c:v>4815.71</c:v>
                </c:pt>
                <c:pt idx="129">
                  <c:v>4808.28</c:v>
                </c:pt>
                <c:pt idx="130">
                  <c:v>4802.0600000000004</c:v>
                </c:pt>
                <c:pt idx="131">
                  <c:v>4790.62</c:v>
                </c:pt>
                <c:pt idx="132">
                  <c:v>4794.38</c:v>
                </c:pt>
                <c:pt idx="133">
                  <c:v>4797.24</c:v>
                </c:pt>
                <c:pt idx="134">
                  <c:v>4794.4799999999996</c:v>
                </c:pt>
                <c:pt idx="135">
                  <c:v>4781.24</c:v>
                </c:pt>
                <c:pt idx="136">
                  <c:v>4769.07</c:v>
                </c:pt>
                <c:pt idx="137">
                  <c:v>4767.58</c:v>
                </c:pt>
                <c:pt idx="138">
                  <c:v>4766.26</c:v>
                </c:pt>
                <c:pt idx="139">
                  <c:v>4765.5200000000004</c:v>
                </c:pt>
                <c:pt idx="140">
                  <c:v>4762.82</c:v>
                </c:pt>
                <c:pt idx="141">
                  <c:v>4752.6099999999997</c:v>
                </c:pt>
                <c:pt idx="142">
                  <c:v>4749.95</c:v>
                </c:pt>
                <c:pt idx="143">
                  <c:v>4757.93</c:v>
                </c:pt>
                <c:pt idx="144">
                  <c:v>4766.7</c:v>
                </c:pt>
                <c:pt idx="145">
                  <c:v>4794.43</c:v>
                </c:pt>
                <c:pt idx="146">
                  <c:v>4827.84</c:v>
                </c:pt>
                <c:pt idx="147">
                  <c:v>4876.96</c:v>
                </c:pt>
                <c:pt idx="148">
                  <c:v>4876.6400000000003</c:v>
                </c:pt>
                <c:pt idx="149">
                  <c:v>4881.25</c:v>
                </c:pt>
                <c:pt idx="150">
                  <c:v>4895.91</c:v>
                </c:pt>
                <c:pt idx="151">
                  <c:v>4913.59</c:v>
                </c:pt>
                <c:pt idx="152">
                  <c:v>4899.92</c:v>
                </c:pt>
                <c:pt idx="153">
                  <c:v>4888.3999999999996</c:v>
                </c:pt>
                <c:pt idx="154">
                  <c:v>4874.63</c:v>
                </c:pt>
                <c:pt idx="155">
                  <c:v>4868.55</c:v>
                </c:pt>
                <c:pt idx="156">
                  <c:v>4863.4799999999996</c:v>
                </c:pt>
                <c:pt idx="157">
                  <c:v>4854.2</c:v>
                </c:pt>
                <c:pt idx="158">
                  <c:v>4868.05</c:v>
                </c:pt>
                <c:pt idx="159">
                  <c:v>4880.6899999999996</c:v>
                </c:pt>
                <c:pt idx="160">
                  <c:v>4879.9799999999996</c:v>
                </c:pt>
                <c:pt idx="161">
                  <c:v>4862.22</c:v>
                </c:pt>
                <c:pt idx="162">
                  <c:v>4840.08</c:v>
                </c:pt>
                <c:pt idx="163">
                  <c:v>4831.32</c:v>
                </c:pt>
                <c:pt idx="164">
                  <c:v>4823.3599999999997</c:v>
                </c:pt>
                <c:pt idx="165">
                  <c:v>4809.96</c:v>
                </c:pt>
                <c:pt idx="166">
                  <c:v>4815.83</c:v>
                </c:pt>
                <c:pt idx="167">
                  <c:v>4838.92</c:v>
                </c:pt>
                <c:pt idx="168">
                  <c:v>4856.38</c:v>
                </c:pt>
                <c:pt idx="169">
                  <c:v>4828.96</c:v>
                </c:pt>
                <c:pt idx="170">
                  <c:v>4794.9399999999996</c:v>
                </c:pt>
                <c:pt idx="171">
                  <c:v>4781.3999999999996</c:v>
                </c:pt>
                <c:pt idx="172">
                  <c:v>4740.88</c:v>
                </c:pt>
                <c:pt idx="173">
                  <c:v>4737.42</c:v>
                </c:pt>
                <c:pt idx="174">
                  <c:v>4742.16</c:v>
                </c:pt>
                <c:pt idx="175">
                  <c:v>4751.5600000000004</c:v>
                </c:pt>
                <c:pt idx="176">
                  <c:v>4772.17</c:v>
                </c:pt>
                <c:pt idx="177">
                  <c:v>4860.95</c:v>
                </c:pt>
                <c:pt idx="178">
                  <c:v>4862.3</c:v>
                </c:pt>
                <c:pt idx="179">
                  <c:v>4792.46</c:v>
                </c:pt>
                <c:pt idx="180">
                  <c:v>4953.67</c:v>
                </c:pt>
                <c:pt idx="181">
                  <c:v>4996.41</c:v>
                </c:pt>
                <c:pt idx="182">
                  <c:v>5009.91</c:v>
                </c:pt>
                <c:pt idx="183">
                  <c:v>5068.17</c:v>
                </c:pt>
                <c:pt idx="184">
                  <c:v>5122.7299999999996</c:v>
                </c:pt>
                <c:pt idx="185">
                  <c:v>5175.12</c:v>
                </c:pt>
                <c:pt idx="186">
                  <c:v>5298.29</c:v>
                </c:pt>
                <c:pt idx="187">
                  <c:v>5358.45</c:v>
                </c:pt>
                <c:pt idx="188">
                  <c:v>5358.58</c:v>
                </c:pt>
                <c:pt idx="189">
                  <c:v>5433.84</c:v>
                </c:pt>
                <c:pt idx="190">
                  <c:v>5515.38</c:v>
                </c:pt>
                <c:pt idx="191">
                  <c:v>5536.04</c:v>
                </c:pt>
                <c:pt idx="192">
                  <c:v>5577.22</c:v>
                </c:pt>
                <c:pt idx="193">
                  <c:v>5735.79</c:v>
                </c:pt>
                <c:pt idx="194">
                  <c:v>5807.47</c:v>
                </c:pt>
                <c:pt idx="195">
                  <c:v>5833.9</c:v>
                </c:pt>
                <c:pt idx="196">
                  <c:v>5838.11</c:v>
                </c:pt>
                <c:pt idx="197">
                  <c:v>5887.03</c:v>
                </c:pt>
                <c:pt idx="198">
                  <c:v>5888.31</c:v>
                </c:pt>
                <c:pt idx="199">
                  <c:v>5893.69</c:v>
                </c:pt>
                <c:pt idx="200">
                  <c:v>5989.07</c:v>
                </c:pt>
                <c:pt idx="201">
                  <c:v>6052.01</c:v>
                </c:pt>
                <c:pt idx="202">
                  <c:v>6055.88</c:v>
                </c:pt>
                <c:pt idx="203">
                  <c:v>6037.98</c:v>
                </c:pt>
                <c:pt idx="204">
                  <c:v>5937.43</c:v>
                </c:pt>
                <c:pt idx="205">
                  <c:v>5878.4</c:v>
                </c:pt>
                <c:pt idx="206">
                  <c:v>5838.63</c:v>
                </c:pt>
                <c:pt idx="207">
                  <c:v>5796.15</c:v>
                </c:pt>
                <c:pt idx="208">
                  <c:v>5772.83</c:v>
                </c:pt>
                <c:pt idx="209">
                  <c:v>5770.94</c:v>
                </c:pt>
                <c:pt idx="210">
                  <c:v>5798.1</c:v>
                </c:pt>
                <c:pt idx="211">
                  <c:v>5771.64</c:v>
                </c:pt>
                <c:pt idx="212">
                  <c:v>5687.92</c:v>
                </c:pt>
                <c:pt idx="213">
                  <c:v>5619.23</c:v>
                </c:pt>
                <c:pt idx="214">
                  <c:v>5613.15</c:v>
                </c:pt>
                <c:pt idx="215">
                  <c:v>5560.44</c:v>
                </c:pt>
                <c:pt idx="216">
                  <c:v>5577.42</c:v>
                </c:pt>
                <c:pt idx="217">
                  <c:v>5593.62</c:v>
                </c:pt>
                <c:pt idx="218">
                  <c:v>5534.18</c:v>
                </c:pt>
                <c:pt idx="219">
                  <c:v>5474.74</c:v>
                </c:pt>
                <c:pt idx="220">
                  <c:v>5415.72</c:v>
                </c:pt>
                <c:pt idx="221">
                  <c:v>5427.33</c:v>
                </c:pt>
                <c:pt idx="222">
                  <c:v>5396.57</c:v>
                </c:pt>
                <c:pt idx="223">
                  <c:v>5362.97</c:v>
                </c:pt>
                <c:pt idx="224">
                  <c:v>5313.38</c:v>
                </c:pt>
                <c:pt idx="225">
                  <c:v>5308</c:v>
                </c:pt>
                <c:pt idx="226">
                  <c:v>5323.16</c:v>
                </c:pt>
                <c:pt idx="227">
                  <c:v>5310.38</c:v>
                </c:pt>
                <c:pt idx="228">
                  <c:v>5267.96</c:v>
                </c:pt>
                <c:pt idx="229">
                  <c:v>5283.07</c:v>
                </c:pt>
                <c:pt idx="230">
                  <c:v>5302.41</c:v>
                </c:pt>
                <c:pt idx="231">
                  <c:v>5293</c:v>
                </c:pt>
                <c:pt idx="232">
                  <c:v>5271.9</c:v>
                </c:pt>
                <c:pt idx="233">
                  <c:v>5240.38</c:v>
                </c:pt>
                <c:pt idx="234">
                  <c:v>5236.7700000000004</c:v>
                </c:pt>
                <c:pt idx="235">
                  <c:v>5309.31</c:v>
                </c:pt>
                <c:pt idx="236">
                  <c:v>5340.39</c:v>
                </c:pt>
                <c:pt idx="237">
                  <c:v>5348.43</c:v>
                </c:pt>
                <c:pt idx="238">
                  <c:v>5358.94</c:v>
                </c:pt>
                <c:pt idx="239">
                  <c:v>5375.3</c:v>
                </c:pt>
                <c:pt idx="240">
                  <c:v>5377.73</c:v>
                </c:pt>
                <c:pt idx="241">
                  <c:v>5328.17</c:v>
                </c:pt>
                <c:pt idx="242">
                  <c:v>5318.35</c:v>
                </c:pt>
                <c:pt idx="243">
                  <c:v>5345.52</c:v>
                </c:pt>
                <c:pt idx="244">
                  <c:v>5358.2</c:v>
                </c:pt>
                <c:pt idx="245">
                  <c:v>5340.35</c:v>
                </c:pt>
                <c:pt idx="246">
                  <c:v>5317.11</c:v>
                </c:pt>
                <c:pt idx="247">
                  <c:v>5383.26</c:v>
                </c:pt>
                <c:pt idx="248">
                  <c:v>5478.44</c:v>
                </c:pt>
                <c:pt idx="249">
                  <c:v>5444.86</c:v>
                </c:pt>
                <c:pt idx="250">
                  <c:v>5445</c:v>
                </c:pt>
                <c:pt idx="251">
                  <c:v>5458.41</c:v>
                </c:pt>
                <c:pt idx="252">
                  <c:v>5448.72</c:v>
                </c:pt>
                <c:pt idx="253">
                  <c:v>5382.56</c:v>
                </c:pt>
                <c:pt idx="254">
                  <c:v>5335.06</c:v>
                </c:pt>
                <c:pt idx="255">
                  <c:v>5338.4</c:v>
                </c:pt>
                <c:pt idx="256">
                  <c:v>5327.82</c:v>
                </c:pt>
                <c:pt idx="257">
                  <c:v>5334.21</c:v>
                </c:pt>
                <c:pt idx="258">
                  <c:v>5262.22</c:v>
                </c:pt>
                <c:pt idx="259">
                  <c:v>5254.4</c:v>
                </c:pt>
                <c:pt idx="260">
                  <c:v>5221.5600000000004</c:v>
                </c:pt>
                <c:pt idx="261">
                  <c:v>5205.6099999999997</c:v>
                </c:pt>
                <c:pt idx="262">
                  <c:v>5230.7</c:v>
                </c:pt>
                <c:pt idx="263">
                  <c:v>5085.83</c:v>
                </c:pt>
                <c:pt idx="264">
                  <c:v>5085.3599999999997</c:v>
                </c:pt>
                <c:pt idx="265">
                  <c:v>5038.5600000000004</c:v>
                </c:pt>
                <c:pt idx="266">
                  <c:v>4991.7299999999996</c:v>
                </c:pt>
                <c:pt idx="267">
                  <c:v>4947.4399999999996</c:v>
                </c:pt>
                <c:pt idx="268">
                  <c:v>4939.09</c:v>
                </c:pt>
                <c:pt idx="269">
                  <c:v>4945.6400000000003</c:v>
                </c:pt>
                <c:pt idx="270">
                  <c:v>4934.22</c:v>
                </c:pt>
                <c:pt idx="271">
                  <c:v>4940.97</c:v>
                </c:pt>
                <c:pt idx="272">
                  <c:v>4939.8500000000004</c:v>
                </c:pt>
                <c:pt idx="273">
                  <c:v>4953.16</c:v>
                </c:pt>
                <c:pt idx="274">
                  <c:v>4950.62</c:v>
                </c:pt>
                <c:pt idx="275">
                  <c:v>4950.34</c:v>
                </c:pt>
                <c:pt idx="276">
                  <c:v>4966.28</c:v>
                </c:pt>
                <c:pt idx="277">
                  <c:v>5038.53</c:v>
                </c:pt>
                <c:pt idx="278">
                  <c:v>5104.4399999999996</c:v>
                </c:pt>
                <c:pt idx="279">
                  <c:v>5111.8599999999997</c:v>
                </c:pt>
                <c:pt idx="280">
                  <c:v>5138.8500000000004</c:v>
                </c:pt>
                <c:pt idx="281">
                  <c:v>5178.1499999999996</c:v>
                </c:pt>
                <c:pt idx="282">
                  <c:v>5187.97</c:v>
                </c:pt>
                <c:pt idx="283">
                  <c:v>5155.8500000000004</c:v>
                </c:pt>
                <c:pt idx="284">
                  <c:v>5129</c:v>
                </c:pt>
                <c:pt idx="285">
                  <c:v>5124.3999999999996</c:v>
                </c:pt>
                <c:pt idx="286">
                  <c:v>5172.34</c:v>
                </c:pt>
                <c:pt idx="287">
                  <c:v>5220.9799999999996</c:v>
                </c:pt>
                <c:pt idx="288">
                  <c:v>5210.99</c:v>
                </c:pt>
                <c:pt idx="289">
                  <c:v>5205.1099999999997</c:v>
                </c:pt>
                <c:pt idx="290">
                  <c:v>5219.68</c:v>
                </c:pt>
                <c:pt idx="291">
                  <c:v>5231.8500000000004</c:v>
                </c:pt>
                <c:pt idx="292">
                  <c:v>5056.5200000000004</c:v>
                </c:pt>
                <c:pt idx="293">
                  <c:v>4985.1499999999996</c:v>
                </c:pt>
                <c:pt idx="294">
                  <c:v>5039.0600000000004</c:v>
                </c:pt>
                <c:pt idx="295">
                  <c:v>5116.75</c:v>
                </c:pt>
                <c:pt idx="296">
                  <c:v>5151.3500000000004</c:v>
                </c:pt>
                <c:pt idx="297">
                  <c:v>5371.6</c:v>
                </c:pt>
                <c:pt idx="298">
                  <c:v>5410.26</c:v>
                </c:pt>
                <c:pt idx="299">
                  <c:v>5595.82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DE1-4BA7-9EFD-531DB28735E1}"/>
            </c:ext>
          </c:extLst>
        </c:ser>
        <c:ser>
          <c:idx val="2"/>
          <c:order val="2"/>
          <c:tx>
            <c:strRef>
              <c:f>导出数据!$D$2</c:f>
              <c:strCache>
                <c:ptCount val="1"/>
                <c:pt idx="0">
                  <c:v>高线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导出数据!$A$4:$A$303</c:f>
              <c:numCache>
                <c:formatCode>yyyy\-mm\-dd</c:formatCode>
                <c:ptCount val="300"/>
                <c:pt idx="0">
                  <c:v>44770</c:v>
                </c:pt>
                <c:pt idx="1">
                  <c:v>44769</c:v>
                </c:pt>
                <c:pt idx="2">
                  <c:v>44768</c:v>
                </c:pt>
                <c:pt idx="3">
                  <c:v>44767</c:v>
                </c:pt>
                <c:pt idx="4">
                  <c:v>44764</c:v>
                </c:pt>
                <c:pt idx="5">
                  <c:v>44763</c:v>
                </c:pt>
                <c:pt idx="6">
                  <c:v>44762</c:v>
                </c:pt>
                <c:pt idx="7">
                  <c:v>44761</c:v>
                </c:pt>
                <c:pt idx="8">
                  <c:v>44760</c:v>
                </c:pt>
                <c:pt idx="9">
                  <c:v>44757</c:v>
                </c:pt>
                <c:pt idx="10">
                  <c:v>44756</c:v>
                </c:pt>
                <c:pt idx="11">
                  <c:v>44755</c:v>
                </c:pt>
                <c:pt idx="12">
                  <c:v>44754</c:v>
                </c:pt>
                <c:pt idx="13">
                  <c:v>44753</c:v>
                </c:pt>
                <c:pt idx="14">
                  <c:v>44750</c:v>
                </c:pt>
                <c:pt idx="15">
                  <c:v>44749</c:v>
                </c:pt>
                <c:pt idx="16">
                  <c:v>44748</c:v>
                </c:pt>
                <c:pt idx="17">
                  <c:v>44747</c:v>
                </c:pt>
                <c:pt idx="18">
                  <c:v>44746</c:v>
                </c:pt>
                <c:pt idx="19">
                  <c:v>44743</c:v>
                </c:pt>
                <c:pt idx="20">
                  <c:v>44742</c:v>
                </c:pt>
                <c:pt idx="21">
                  <c:v>44741</c:v>
                </c:pt>
                <c:pt idx="22">
                  <c:v>44740</c:v>
                </c:pt>
                <c:pt idx="23">
                  <c:v>44739</c:v>
                </c:pt>
                <c:pt idx="24">
                  <c:v>44736</c:v>
                </c:pt>
                <c:pt idx="25">
                  <c:v>44735</c:v>
                </c:pt>
                <c:pt idx="26">
                  <c:v>44734</c:v>
                </c:pt>
                <c:pt idx="27">
                  <c:v>44733</c:v>
                </c:pt>
                <c:pt idx="28">
                  <c:v>44732</c:v>
                </c:pt>
                <c:pt idx="29">
                  <c:v>44729</c:v>
                </c:pt>
                <c:pt idx="30">
                  <c:v>44728</c:v>
                </c:pt>
                <c:pt idx="31">
                  <c:v>44727</c:v>
                </c:pt>
                <c:pt idx="32">
                  <c:v>44726</c:v>
                </c:pt>
                <c:pt idx="33">
                  <c:v>44725</c:v>
                </c:pt>
                <c:pt idx="34">
                  <c:v>44722</c:v>
                </c:pt>
                <c:pt idx="35">
                  <c:v>44721</c:v>
                </c:pt>
                <c:pt idx="36">
                  <c:v>44720</c:v>
                </c:pt>
                <c:pt idx="37">
                  <c:v>44719</c:v>
                </c:pt>
                <c:pt idx="38">
                  <c:v>44718</c:v>
                </c:pt>
                <c:pt idx="39">
                  <c:v>44714</c:v>
                </c:pt>
                <c:pt idx="40">
                  <c:v>44713</c:v>
                </c:pt>
                <c:pt idx="41">
                  <c:v>44712</c:v>
                </c:pt>
                <c:pt idx="42">
                  <c:v>44711</c:v>
                </c:pt>
                <c:pt idx="43">
                  <c:v>44708</c:v>
                </c:pt>
                <c:pt idx="44">
                  <c:v>44707</c:v>
                </c:pt>
                <c:pt idx="45">
                  <c:v>44706</c:v>
                </c:pt>
                <c:pt idx="46">
                  <c:v>44705</c:v>
                </c:pt>
                <c:pt idx="47">
                  <c:v>44704</c:v>
                </c:pt>
                <c:pt idx="48">
                  <c:v>44701</c:v>
                </c:pt>
                <c:pt idx="49">
                  <c:v>44700</c:v>
                </c:pt>
                <c:pt idx="50">
                  <c:v>44699</c:v>
                </c:pt>
                <c:pt idx="51">
                  <c:v>44698</c:v>
                </c:pt>
                <c:pt idx="52">
                  <c:v>44697</c:v>
                </c:pt>
                <c:pt idx="53">
                  <c:v>44694</c:v>
                </c:pt>
                <c:pt idx="54">
                  <c:v>44693</c:v>
                </c:pt>
                <c:pt idx="55">
                  <c:v>44692</c:v>
                </c:pt>
                <c:pt idx="56">
                  <c:v>44691</c:v>
                </c:pt>
                <c:pt idx="57">
                  <c:v>44690</c:v>
                </c:pt>
                <c:pt idx="58">
                  <c:v>44688</c:v>
                </c:pt>
                <c:pt idx="59">
                  <c:v>44687</c:v>
                </c:pt>
                <c:pt idx="60">
                  <c:v>44686</c:v>
                </c:pt>
                <c:pt idx="61">
                  <c:v>44680</c:v>
                </c:pt>
                <c:pt idx="62">
                  <c:v>44679</c:v>
                </c:pt>
                <c:pt idx="63">
                  <c:v>44678</c:v>
                </c:pt>
                <c:pt idx="64">
                  <c:v>44677</c:v>
                </c:pt>
                <c:pt idx="65">
                  <c:v>44676</c:v>
                </c:pt>
                <c:pt idx="66">
                  <c:v>44675</c:v>
                </c:pt>
                <c:pt idx="67">
                  <c:v>44673</c:v>
                </c:pt>
                <c:pt idx="68">
                  <c:v>44672</c:v>
                </c:pt>
                <c:pt idx="69">
                  <c:v>44671</c:v>
                </c:pt>
                <c:pt idx="70">
                  <c:v>44670</c:v>
                </c:pt>
                <c:pt idx="71">
                  <c:v>44669</c:v>
                </c:pt>
                <c:pt idx="72">
                  <c:v>44666</c:v>
                </c:pt>
                <c:pt idx="73">
                  <c:v>44665</c:v>
                </c:pt>
                <c:pt idx="74">
                  <c:v>44664</c:v>
                </c:pt>
                <c:pt idx="75">
                  <c:v>44663</c:v>
                </c:pt>
                <c:pt idx="76">
                  <c:v>44662</c:v>
                </c:pt>
                <c:pt idx="77">
                  <c:v>44659</c:v>
                </c:pt>
                <c:pt idx="78">
                  <c:v>44658</c:v>
                </c:pt>
                <c:pt idx="79">
                  <c:v>44657</c:v>
                </c:pt>
                <c:pt idx="80">
                  <c:v>44653</c:v>
                </c:pt>
                <c:pt idx="81">
                  <c:v>44652</c:v>
                </c:pt>
                <c:pt idx="82">
                  <c:v>44651</c:v>
                </c:pt>
                <c:pt idx="83">
                  <c:v>44650</c:v>
                </c:pt>
                <c:pt idx="84">
                  <c:v>44649</c:v>
                </c:pt>
                <c:pt idx="85">
                  <c:v>44648</c:v>
                </c:pt>
                <c:pt idx="86">
                  <c:v>44645</c:v>
                </c:pt>
                <c:pt idx="87">
                  <c:v>44644</c:v>
                </c:pt>
                <c:pt idx="88">
                  <c:v>44643</c:v>
                </c:pt>
                <c:pt idx="89">
                  <c:v>44642</c:v>
                </c:pt>
                <c:pt idx="90">
                  <c:v>44641</c:v>
                </c:pt>
                <c:pt idx="91">
                  <c:v>44638</c:v>
                </c:pt>
                <c:pt idx="92">
                  <c:v>44637</c:v>
                </c:pt>
                <c:pt idx="93">
                  <c:v>44636</c:v>
                </c:pt>
                <c:pt idx="94">
                  <c:v>44635</c:v>
                </c:pt>
                <c:pt idx="95">
                  <c:v>44634</c:v>
                </c:pt>
                <c:pt idx="96">
                  <c:v>44631</c:v>
                </c:pt>
                <c:pt idx="97">
                  <c:v>44630</c:v>
                </c:pt>
                <c:pt idx="98">
                  <c:v>44629</c:v>
                </c:pt>
                <c:pt idx="99">
                  <c:v>44628</c:v>
                </c:pt>
                <c:pt idx="100">
                  <c:v>44627</c:v>
                </c:pt>
                <c:pt idx="101">
                  <c:v>44624</c:v>
                </c:pt>
                <c:pt idx="102">
                  <c:v>44623</c:v>
                </c:pt>
                <c:pt idx="103">
                  <c:v>44622</c:v>
                </c:pt>
                <c:pt idx="104">
                  <c:v>44621</c:v>
                </c:pt>
                <c:pt idx="105">
                  <c:v>44620</c:v>
                </c:pt>
                <c:pt idx="106">
                  <c:v>44617</c:v>
                </c:pt>
                <c:pt idx="107">
                  <c:v>44616</c:v>
                </c:pt>
                <c:pt idx="108">
                  <c:v>44615</c:v>
                </c:pt>
                <c:pt idx="109">
                  <c:v>44614</c:v>
                </c:pt>
                <c:pt idx="110">
                  <c:v>44613</c:v>
                </c:pt>
                <c:pt idx="111">
                  <c:v>44610</c:v>
                </c:pt>
                <c:pt idx="112">
                  <c:v>44609</c:v>
                </c:pt>
                <c:pt idx="113">
                  <c:v>44608</c:v>
                </c:pt>
                <c:pt idx="114">
                  <c:v>44607</c:v>
                </c:pt>
                <c:pt idx="115">
                  <c:v>44606</c:v>
                </c:pt>
                <c:pt idx="116">
                  <c:v>44603</c:v>
                </c:pt>
                <c:pt idx="117">
                  <c:v>44602</c:v>
                </c:pt>
                <c:pt idx="118">
                  <c:v>44601</c:v>
                </c:pt>
                <c:pt idx="119">
                  <c:v>44600</c:v>
                </c:pt>
                <c:pt idx="120">
                  <c:v>44599</c:v>
                </c:pt>
                <c:pt idx="121">
                  <c:v>44591</c:v>
                </c:pt>
                <c:pt idx="122">
                  <c:v>44590</c:v>
                </c:pt>
                <c:pt idx="123">
                  <c:v>44589</c:v>
                </c:pt>
                <c:pt idx="124">
                  <c:v>44588</c:v>
                </c:pt>
                <c:pt idx="125">
                  <c:v>44587</c:v>
                </c:pt>
                <c:pt idx="126">
                  <c:v>44586</c:v>
                </c:pt>
                <c:pt idx="127">
                  <c:v>44585</c:v>
                </c:pt>
                <c:pt idx="128">
                  <c:v>44582</c:v>
                </c:pt>
                <c:pt idx="129">
                  <c:v>44581</c:v>
                </c:pt>
                <c:pt idx="130">
                  <c:v>44580</c:v>
                </c:pt>
                <c:pt idx="131">
                  <c:v>44579</c:v>
                </c:pt>
                <c:pt idx="132">
                  <c:v>44578</c:v>
                </c:pt>
                <c:pt idx="133">
                  <c:v>44575</c:v>
                </c:pt>
                <c:pt idx="134">
                  <c:v>44574</c:v>
                </c:pt>
                <c:pt idx="135">
                  <c:v>44573</c:v>
                </c:pt>
                <c:pt idx="136">
                  <c:v>44572</c:v>
                </c:pt>
                <c:pt idx="137">
                  <c:v>44571</c:v>
                </c:pt>
                <c:pt idx="138">
                  <c:v>44568</c:v>
                </c:pt>
                <c:pt idx="139">
                  <c:v>44567</c:v>
                </c:pt>
                <c:pt idx="140">
                  <c:v>44566</c:v>
                </c:pt>
                <c:pt idx="141">
                  <c:v>44565</c:v>
                </c:pt>
                <c:pt idx="142">
                  <c:v>44561</c:v>
                </c:pt>
                <c:pt idx="143">
                  <c:v>44560</c:v>
                </c:pt>
                <c:pt idx="144">
                  <c:v>44559</c:v>
                </c:pt>
                <c:pt idx="145">
                  <c:v>44558</c:v>
                </c:pt>
                <c:pt idx="146">
                  <c:v>44557</c:v>
                </c:pt>
                <c:pt idx="147">
                  <c:v>44554</c:v>
                </c:pt>
                <c:pt idx="148">
                  <c:v>44553</c:v>
                </c:pt>
                <c:pt idx="149">
                  <c:v>44552</c:v>
                </c:pt>
                <c:pt idx="150">
                  <c:v>44551</c:v>
                </c:pt>
                <c:pt idx="151">
                  <c:v>44550</c:v>
                </c:pt>
                <c:pt idx="152">
                  <c:v>44547</c:v>
                </c:pt>
                <c:pt idx="153">
                  <c:v>44546</c:v>
                </c:pt>
                <c:pt idx="154">
                  <c:v>44545</c:v>
                </c:pt>
                <c:pt idx="155">
                  <c:v>44544</c:v>
                </c:pt>
                <c:pt idx="156">
                  <c:v>44543</c:v>
                </c:pt>
                <c:pt idx="157">
                  <c:v>44540</c:v>
                </c:pt>
                <c:pt idx="158">
                  <c:v>44539</c:v>
                </c:pt>
                <c:pt idx="159">
                  <c:v>44538</c:v>
                </c:pt>
                <c:pt idx="160">
                  <c:v>44537</c:v>
                </c:pt>
                <c:pt idx="161">
                  <c:v>44536</c:v>
                </c:pt>
                <c:pt idx="162">
                  <c:v>44533</c:v>
                </c:pt>
                <c:pt idx="163">
                  <c:v>44532</c:v>
                </c:pt>
                <c:pt idx="164">
                  <c:v>44531</c:v>
                </c:pt>
                <c:pt idx="165">
                  <c:v>44530</c:v>
                </c:pt>
                <c:pt idx="166">
                  <c:v>44529</c:v>
                </c:pt>
                <c:pt idx="167">
                  <c:v>44526</c:v>
                </c:pt>
                <c:pt idx="168">
                  <c:v>44525</c:v>
                </c:pt>
                <c:pt idx="169">
                  <c:v>44524</c:v>
                </c:pt>
                <c:pt idx="170">
                  <c:v>44523</c:v>
                </c:pt>
                <c:pt idx="171">
                  <c:v>44522</c:v>
                </c:pt>
                <c:pt idx="172">
                  <c:v>44519</c:v>
                </c:pt>
                <c:pt idx="173">
                  <c:v>44518</c:v>
                </c:pt>
                <c:pt idx="174">
                  <c:v>44517</c:v>
                </c:pt>
                <c:pt idx="175">
                  <c:v>44516</c:v>
                </c:pt>
                <c:pt idx="176">
                  <c:v>44515</c:v>
                </c:pt>
                <c:pt idx="177">
                  <c:v>44512</c:v>
                </c:pt>
                <c:pt idx="178">
                  <c:v>44511</c:v>
                </c:pt>
                <c:pt idx="179">
                  <c:v>44510</c:v>
                </c:pt>
                <c:pt idx="180">
                  <c:v>44509</c:v>
                </c:pt>
                <c:pt idx="181">
                  <c:v>44508</c:v>
                </c:pt>
                <c:pt idx="182">
                  <c:v>44505</c:v>
                </c:pt>
                <c:pt idx="183">
                  <c:v>44504</c:v>
                </c:pt>
                <c:pt idx="184">
                  <c:v>44503</c:v>
                </c:pt>
                <c:pt idx="185">
                  <c:v>44502</c:v>
                </c:pt>
                <c:pt idx="186">
                  <c:v>44501</c:v>
                </c:pt>
                <c:pt idx="187">
                  <c:v>44498</c:v>
                </c:pt>
                <c:pt idx="188">
                  <c:v>44497</c:v>
                </c:pt>
                <c:pt idx="189">
                  <c:v>44496</c:v>
                </c:pt>
                <c:pt idx="190">
                  <c:v>44495</c:v>
                </c:pt>
                <c:pt idx="191">
                  <c:v>44494</c:v>
                </c:pt>
                <c:pt idx="192">
                  <c:v>44491</c:v>
                </c:pt>
                <c:pt idx="193">
                  <c:v>44490</c:v>
                </c:pt>
                <c:pt idx="194">
                  <c:v>44489</c:v>
                </c:pt>
                <c:pt idx="195">
                  <c:v>44488</c:v>
                </c:pt>
                <c:pt idx="196">
                  <c:v>44487</c:v>
                </c:pt>
                <c:pt idx="197">
                  <c:v>44484</c:v>
                </c:pt>
                <c:pt idx="198">
                  <c:v>44483</c:v>
                </c:pt>
                <c:pt idx="199">
                  <c:v>44482</c:v>
                </c:pt>
                <c:pt idx="200">
                  <c:v>44481</c:v>
                </c:pt>
                <c:pt idx="201">
                  <c:v>44480</c:v>
                </c:pt>
                <c:pt idx="202">
                  <c:v>44478</c:v>
                </c:pt>
                <c:pt idx="203">
                  <c:v>44477</c:v>
                </c:pt>
                <c:pt idx="204">
                  <c:v>44469</c:v>
                </c:pt>
                <c:pt idx="205">
                  <c:v>44468</c:v>
                </c:pt>
                <c:pt idx="206">
                  <c:v>44467</c:v>
                </c:pt>
                <c:pt idx="207">
                  <c:v>44466</c:v>
                </c:pt>
                <c:pt idx="208">
                  <c:v>44465</c:v>
                </c:pt>
                <c:pt idx="209">
                  <c:v>44463</c:v>
                </c:pt>
                <c:pt idx="210">
                  <c:v>44462</c:v>
                </c:pt>
                <c:pt idx="211">
                  <c:v>44461</c:v>
                </c:pt>
                <c:pt idx="212">
                  <c:v>44457</c:v>
                </c:pt>
                <c:pt idx="213">
                  <c:v>44456</c:v>
                </c:pt>
                <c:pt idx="214">
                  <c:v>44455</c:v>
                </c:pt>
                <c:pt idx="215">
                  <c:v>44454</c:v>
                </c:pt>
                <c:pt idx="216">
                  <c:v>44453</c:v>
                </c:pt>
                <c:pt idx="217">
                  <c:v>44452</c:v>
                </c:pt>
                <c:pt idx="218">
                  <c:v>44449</c:v>
                </c:pt>
                <c:pt idx="219">
                  <c:v>44448</c:v>
                </c:pt>
                <c:pt idx="220">
                  <c:v>44447</c:v>
                </c:pt>
                <c:pt idx="221">
                  <c:v>44446</c:v>
                </c:pt>
                <c:pt idx="222">
                  <c:v>44445</c:v>
                </c:pt>
                <c:pt idx="223">
                  <c:v>44442</c:v>
                </c:pt>
                <c:pt idx="224">
                  <c:v>44441</c:v>
                </c:pt>
                <c:pt idx="225">
                  <c:v>44440</c:v>
                </c:pt>
                <c:pt idx="226">
                  <c:v>44439</c:v>
                </c:pt>
                <c:pt idx="227">
                  <c:v>44438</c:v>
                </c:pt>
                <c:pt idx="228">
                  <c:v>44435</c:v>
                </c:pt>
                <c:pt idx="229">
                  <c:v>44434</c:v>
                </c:pt>
                <c:pt idx="230">
                  <c:v>44433</c:v>
                </c:pt>
                <c:pt idx="231">
                  <c:v>44432</c:v>
                </c:pt>
                <c:pt idx="232">
                  <c:v>44431</c:v>
                </c:pt>
                <c:pt idx="233">
                  <c:v>44428</c:v>
                </c:pt>
                <c:pt idx="234">
                  <c:v>44427</c:v>
                </c:pt>
                <c:pt idx="235">
                  <c:v>44426</c:v>
                </c:pt>
                <c:pt idx="236">
                  <c:v>44425</c:v>
                </c:pt>
                <c:pt idx="237">
                  <c:v>44424</c:v>
                </c:pt>
                <c:pt idx="238">
                  <c:v>44421</c:v>
                </c:pt>
                <c:pt idx="239">
                  <c:v>44420</c:v>
                </c:pt>
                <c:pt idx="240">
                  <c:v>44419</c:v>
                </c:pt>
                <c:pt idx="241">
                  <c:v>44418</c:v>
                </c:pt>
                <c:pt idx="242">
                  <c:v>44417</c:v>
                </c:pt>
                <c:pt idx="243">
                  <c:v>44414</c:v>
                </c:pt>
                <c:pt idx="244">
                  <c:v>44413</c:v>
                </c:pt>
                <c:pt idx="245">
                  <c:v>44412</c:v>
                </c:pt>
                <c:pt idx="246">
                  <c:v>44411</c:v>
                </c:pt>
                <c:pt idx="247">
                  <c:v>44410</c:v>
                </c:pt>
                <c:pt idx="248">
                  <c:v>44407</c:v>
                </c:pt>
                <c:pt idx="249">
                  <c:v>44406</c:v>
                </c:pt>
                <c:pt idx="250">
                  <c:v>44405</c:v>
                </c:pt>
                <c:pt idx="251">
                  <c:v>44404</c:v>
                </c:pt>
                <c:pt idx="252">
                  <c:v>44403</c:v>
                </c:pt>
                <c:pt idx="253">
                  <c:v>44400</c:v>
                </c:pt>
                <c:pt idx="254">
                  <c:v>44399</c:v>
                </c:pt>
                <c:pt idx="255">
                  <c:v>44398</c:v>
                </c:pt>
                <c:pt idx="256">
                  <c:v>44397</c:v>
                </c:pt>
                <c:pt idx="257">
                  <c:v>44396</c:v>
                </c:pt>
                <c:pt idx="258">
                  <c:v>44393</c:v>
                </c:pt>
                <c:pt idx="259">
                  <c:v>44392</c:v>
                </c:pt>
                <c:pt idx="260">
                  <c:v>44391</c:v>
                </c:pt>
                <c:pt idx="261">
                  <c:v>44390</c:v>
                </c:pt>
                <c:pt idx="262">
                  <c:v>44389</c:v>
                </c:pt>
                <c:pt idx="263">
                  <c:v>44386</c:v>
                </c:pt>
                <c:pt idx="264">
                  <c:v>44385</c:v>
                </c:pt>
                <c:pt idx="265">
                  <c:v>44384</c:v>
                </c:pt>
                <c:pt idx="266">
                  <c:v>44383</c:v>
                </c:pt>
                <c:pt idx="267">
                  <c:v>44382</c:v>
                </c:pt>
                <c:pt idx="268">
                  <c:v>44379</c:v>
                </c:pt>
                <c:pt idx="269">
                  <c:v>44378</c:v>
                </c:pt>
                <c:pt idx="270">
                  <c:v>44377</c:v>
                </c:pt>
                <c:pt idx="271">
                  <c:v>44376</c:v>
                </c:pt>
                <c:pt idx="272">
                  <c:v>44375</c:v>
                </c:pt>
                <c:pt idx="273">
                  <c:v>44372</c:v>
                </c:pt>
                <c:pt idx="274">
                  <c:v>44371</c:v>
                </c:pt>
                <c:pt idx="275">
                  <c:v>44370</c:v>
                </c:pt>
                <c:pt idx="276">
                  <c:v>44369</c:v>
                </c:pt>
                <c:pt idx="277">
                  <c:v>44368</c:v>
                </c:pt>
                <c:pt idx="278">
                  <c:v>44365</c:v>
                </c:pt>
                <c:pt idx="279">
                  <c:v>44364</c:v>
                </c:pt>
                <c:pt idx="280">
                  <c:v>44363</c:v>
                </c:pt>
                <c:pt idx="281">
                  <c:v>44362</c:v>
                </c:pt>
                <c:pt idx="282">
                  <c:v>44358</c:v>
                </c:pt>
                <c:pt idx="283">
                  <c:v>44357</c:v>
                </c:pt>
                <c:pt idx="284">
                  <c:v>44356</c:v>
                </c:pt>
                <c:pt idx="285">
                  <c:v>44355</c:v>
                </c:pt>
                <c:pt idx="286">
                  <c:v>44354</c:v>
                </c:pt>
                <c:pt idx="287">
                  <c:v>44351</c:v>
                </c:pt>
                <c:pt idx="288">
                  <c:v>44350</c:v>
                </c:pt>
                <c:pt idx="289">
                  <c:v>44349</c:v>
                </c:pt>
                <c:pt idx="290">
                  <c:v>44348</c:v>
                </c:pt>
                <c:pt idx="291">
                  <c:v>44347</c:v>
                </c:pt>
                <c:pt idx="292">
                  <c:v>44344</c:v>
                </c:pt>
                <c:pt idx="293">
                  <c:v>44343</c:v>
                </c:pt>
                <c:pt idx="294">
                  <c:v>44342</c:v>
                </c:pt>
                <c:pt idx="295">
                  <c:v>44341</c:v>
                </c:pt>
                <c:pt idx="296">
                  <c:v>44340</c:v>
                </c:pt>
                <c:pt idx="297">
                  <c:v>44337</c:v>
                </c:pt>
                <c:pt idx="298">
                  <c:v>44336</c:v>
                </c:pt>
                <c:pt idx="299">
                  <c:v>44335</c:v>
                </c:pt>
              </c:numCache>
            </c:numRef>
          </c:cat>
          <c:val>
            <c:numRef>
              <c:f>导出数据!$D$4:$D$303</c:f>
              <c:numCache>
                <c:formatCode>General</c:formatCode>
                <c:ptCount val="300"/>
                <c:pt idx="0">
                  <c:v>4520.1899999999996</c:v>
                </c:pt>
                <c:pt idx="1">
                  <c:v>4461.87</c:v>
                </c:pt>
                <c:pt idx="2">
                  <c:v>4454.1099999999997</c:v>
                </c:pt>
                <c:pt idx="3">
                  <c:v>4453.03</c:v>
                </c:pt>
                <c:pt idx="4">
                  <c:v>4422.0600000000004</c:v>
                </c:pt>
                <c:pt idx="5">
                  <c:v>4418.51</c:v>
                </c:pt>
                <c:pt idx="6">
                  <c:v>4422.79</c:v>
                </c:pt>
                <c:pt idx="7">
                  <c:v>4418.99</c:v>
                </c:pt>
                <c:pt idx="8">
                  <c:v>4392.4799999999996</c:v>
                </c:pt>
                <c:pt idx="9">
                  <c:v>4356.1000000000004</c:v>
                </c:pt>
                <c:pt idx="10">
                  <c:v>4471.72</c:v>
                </c:pt>
                <c:pt idx="11">
                  <c:v>4489.75</c:v>
                </c:pt>
                <c:pt idx="12">
                  <c:v>4541.49</c:v>
                </c:pt>
                <c:pt idx="13">
                  <c:v>4586.5</c:v>
                </c:pt>
                <c:pt idx="14">
                  <c:v>4686.76</c:v>
                </c:pt>
                <c:pt idx="15">
                  <c:v>4687.5200000000004</c:v>
                </c:pt>
                <c:pt idx="16">
                  <c:v>4679.5600000000004</c:v>
                </c:pt>
                <c:pt idx="17">
                  <c:v>4680.67</c:v>
                </c:pt>
                <c:pt idx="18">
                  <c:v>4685.17</c:v>
                </c:pt>
                <c:pt idx="19">
                  <c:v>4768</c:v>
                </c:pt>
                <c:pt idx="20">
                  <c:v>4786.1000000000004</c:v>
                </c:pt>
                <c:pt idx="21">
                  <c:v>4773.8599999999997</c:v>
                </c:pt>
                <c:pt idx="22">
                  <c:v>4735.8100000000004</c:v>
                </c:pt>
                <c:pt idx="23">
                  <c:v>4716.4799999999996</c:v>
                </c:pt>
                <c:pt idx="24">
                  <c:v>4686.83</c:v>
                </c:pt>
                <c:pt idx="25">
                  <c:v>4683.99</c:v>
                </c:pt>
                <c:pt idx="26">
                  <c:v>4701.91</c:v>
                </c:pt>
                <c:pt idx="27">
                  <c:v>4728.57</c:v>
                </c:pt>
                <c:pt idx="28">
                  <c:v>4752.04</c:v>
                </c:pt>
                <c:pt idx="29">
                  <c:v>4985.8900000000003</c:v>
                </c:pt>
                <c:pt idx="30">
                  <c:v>5050.7700000000004</c:v>
                </c:pt>
                <c:pt idx="31">
                  <c:v>5081.07</c:v>
                </c:pt>
                <c:pt idx="32">
                  <c:v>5111</c:v>
                </c:pt>
                <c:pt idx="33">
                  <c:v>5156.3</c:v>
                </c:pt>
                <c:pt idx="34">
                  <c:v>5213.6499999999996</c:v>
                </c:pt>
                <c:pt idx="35">
                  <c:v>5230.53</c:v>
                </c:pt>
                <c:pt idx="36">
                  <c:v>5229.87</c:v>
                </c:pt>
                <c:pt idx="37">
                  <c:v>5231.58</c:v>
                </c:pt>
                <c:pt idx="38">
                  <c:v>5249.06</c:v>
                </c:pt>
                <c:pt idx="39">
                  <c:v>5227.7700000000004</c:v>
                </c:pt>
                <c:pt idx="40">
                  <c:v>5204.8999999999996</c:v>
                </c:pt>
                <c:pt idx="41">
                  <c:v>5192.2700000000004</c:v>
                </c:pt>
                <c:pt idx="42">
                  <c:v>5186.76</c:v>
                </c:pt>
                <c:pt idx="43">
                  <c:v>5170.92</c:v>
                </c:pt>
                <c:pt idx="44">
                  <c:v>5147.34</c:v>
                </c:pt>
                <c:pt idx="45">
                  <c:v>5168.13</c:v>
                </c:pt>
                <c:pt idx="46">
                  <c:v>5200.32</c:v>
                </c:pt>
                <c:pt idx="47">
                  <c:v>5239.01</c:v>
                </c:pt>
                <c:pt idx="48">
                  <c:v>5244.28</c:v>
                </c:pt>
                <c:pt idx="49">
                  <c:v>5229.95</c:v>
                </c:pt>
                <c:pt idx="50">
                  <c:v>5275.25</c:v>
                </c:pt>
                <c:pt idx="51">
                  <c:v>5311.04</c:v>
                </c:pt>
                <c:pt idx="52">
                  <c:v>5326.03</c:v>
                </c:pt>
                <c:pt idx="53">
                  <c:v>5349.74</c:v>
                </c:pt>
                <c:pt idx="54">
                  <c:v>5365.79</c:v>
                </c:pt>
                <c:pt idx="55">
                  <c:v>5371.17</c:v>
                </c:pt>
                <c:pt idx="56">
                  <c:v>5355.29</c:v>
                </c:pt>
                <c:pt idx="57">
                  <c:v>5402.37</c:v>
                </c:pt>
                <c:pt idx="58">
                  <c:v>5443.68</c:v>
                </c:pt>
                <c:pt idx="59">
                  <c:v>5478.44</c:v>
                </c:pt>
                <c:pt idx="60">
                  <c:v>5500.42</c:v>
                </c:pt>
                <c:pt idx="61">
                  <c:v>5449.02</c:v>
                </c:pt>
                <c:pt idx="62">
                  <c:v>5434.32</c:v>
                </c:pt>
                <c:pt idx="63">
                  <c:v>5434.62</c:v>
                </c:pt>
                <c:pt idx="64">
                  <c:v>5414.5</c:v>
                </c:pt>
                <c:pt idx="65">
                  <c:v>5424.49</c:v>
                </c:pt>
                <c:pt idx="66">
                  <c:v>5464.26</c:v>
                </c:pt>
                <c:pt idx="67">
                  <c:v>5500.22</c:v>
                </c:pt>
                <c:pt idx="68">
                  <c:v>5510.85</c:v>
                </c:pt>
                <c:pt idx="69">
                  <c:v>5503.61</c:v>
                </c:pt>
                <c:pt idx="70">
                  <c:v>5486.48</c:v>
                </c:pt>
                <c:pt idx="71">
                  <c:v>5476.41</c:v>
                </c:pt>
                <c:pt idx="72">
                  <c:v>5474.78</c:v>
                </c:pt>
                <c:pt idx="73">
                  <c:v>5450.62</c:v>
                </c:pt>
                <c:pt idx="74">
                  <c:v>5450.02</c:v>
                </c:pt>
                <c:pt idx="75">
                  <c:v>5439.58</c:v>
                </c:pt>
                <c:pt idx="76">
                  <c:v>5430.28</c:v>
                </c:pt>
                <c:pt idx="77">
                  <c:v>5480.27</c:v>
                </c:pt>
                <c:pt idx="78">
                  <c:v>5504.19</c:v>
                </c:pt>
                <c:pt idx="79">
                  <c:v>5512.36</c:v>
                </c:pt>
                <c:pt idx="80">
                  <c:v>5482</c:v>
                </c:pt>
                <c:pt idx="81">
                  <c:v>5439.72</c:v>
                </c:pt>
                <c:pt idx="82">
                  <c:v>5411.7</c:v>
                </c:pt>
                <c:pt idx="83">
                  <c:v>5395.94</c:v>
                </c:pt>
                <c:pt idx="84">
                  <c:v>5399.14</c:v>
                </c:pt>
                <c:pt idx="85">
                  <c:v>5379.42</c:v>
                </c:pt>
                <c:pt idx="86">
                  <c:v>5329.14</c:v>
                </c:pt>
                <c:pt idx="87">
                  <c:v>5320.91</c:v>
                </c:pt>
                <c:pt idx="88">
                  <c:v>5303.48</c:v>
                </c:pt>
                <c:pt idx="89">
                  <c:v>5301.47</c:v>
                </c:pt>
                <c:pt idx="90">
                  <c:v>5303.81</c:v>
                </c:pt>
                <c:pt idx="91">
                  <c:v>5293.42</c:v>
                </c:pt>
                <c:pt idx="92">
                  <c:v>5281.15</c:v>
                </c:pt>
                <c:pt idx="93">
                  <c:v>5252.19</c:v>
                </c:pt>
                <c:pt idx="94">
                  <c:v>5232.13</c:v>
                </c:pt>
                <c:pt idx="95">
                  <c:v>5253.36</c:v>
                </c:pt>
                <c:pt idx="96">
                  <c:v>5294.24</c:v>
                </c:pt>
                <c:pt idx="97">
                  <c:v>5306.03</c:v>
                </c:pt>
                <c:pt idx="98">
                  <c:v>5342.07</c:v>
                </c:pt>
                <c:pt idx="99">
                  <c:v>5371.79</c:v>
                </c:pt>
                <c:pt idx="100">
                  <c:v>5381.55</c:v>
                </c:pt>
                <c:pt idx="101">
                  <c:v>5293.86</c:v>
                </c:pt>
                <c:pt idx="102">
                  <c:v>5294.7</c:v>
                </c:pt>
                <c:pt idx="103">
                  <c:v>5269.51</c:v>
                </c:pt>
                <c:pt idx="104">
                  <c:v>5239.08</c:v>
                </c:pt>
                <c:pt idx="105">
                  <c:v>5204.8100000000004</c:v>
                </c:pt>
                <c:pt idx="106">
                  <c:v>5198.4799999999996</c:v>
                </c:pt>
                <c:pt idx="107">
                  <c:v>5240.3100000000004</c:v>
                </c:pt>
                <c:pt idx="108">
                  <c:v>5264.06</c:v>
                </c:pt>
                <c:pt idx="109">
                  <c:v>5272.4</c:v>
                </c:pt>
                <c:pt idx="110">
                  <c:v>5259.13</c:v>
                </c:pt>
                <c:pt idx="111">
                  <c:v>5249.37</c:v>
                </c:pt>
                <c:pt idx="112">
                  <c:v>5262.04</c:v>
                </c:pt>
                <c:pt idx="113">
                  <c:v>5283.11</c:v>
                </c:pt>
                <c:pt idx="114">
                  <c:v>5294.66</c:v>
                </c:pt>
                <c:pt idx="115">
                  <c:v>5339.27</c:v>
                </c:pt>
                <c:pt idx="116">
                  <c:v>5360.39</c:v>
                </c:pt>
                <c:pt idx="117">
                  <c:v>5329.25</c:v>
                </c:pt>
                <c:pt idx="118">
                  <c:v>5319.06</c:v>
                </c:pt>
                <c:pt idx="119">
                  <c:v>5295.72</c:v>
                </c:pt>
                <c:pt idx="120">
                  <c:v>5226.74</c:v>
                </c:pt>
                <c:pt idx="121">
                  <c:v>5154.75</c:v>
                </c:pt>
                <c:pt idx="122">
                  <c:v>5154.75</c:v>
                </c:pt>
                <c:pt idx="123">
                  <c:v>5154.47</c:v>
                </c:pt>
                <c:pt idx="124">
                  <c:v>5154.47</c:v>
                </c:pt>
                <c:pt idx="125">
                  <c:v>5153.66</c:v>
                </c:pt>
                <c:pt idx="126">
                  <c:v>5152.2</c:v>
                </c:pt>
                <c:pt idx="127">
                  <c:v>5148.55</c:v>
                </c:pt>
                <c:pt idx="128">
                  <c:v>5144.68</c:v>
                </c:pt>
                <c:pt idx="129">
                  <c:v>5138.08</c:v>
                </c:pt>
                <c:pt idx="130">
                  <c:v>5131.28</c:v>
                </c:pt>
                <c:pt idx="131">
                  <c:v>5121.47</c:v>
                </c:pt>
                <c:pt idx="132">
                  <c:v>5124.2299999999996</c:v>
                </c:pt>
                <c:pt idx="133">
                  <c:v>5125.72</c:v>
                </c:pt>
                <c:pt idx="134">
                  <c:v>5120.8999999999996</c:v>
                </c:pt>
                <c:pt idx="135">
                  <c:v>5106.58</c:v>
                </c:pt>
                <c:pt idx="136">
                  <c:v>5098.5200000000004</c:v>
                </c:pt>
                <c:pt idx="137">
                  <c:v>5100.1000000000004</c:v>
                </c:pt>
                <c:pt idx="138">
                  <c:v>5097.4799999999996</c:v>
                </c:pt>
                <c:pt idx="139">
                  <c:v>5096.25</c:v>
                </c:pt>
                <c:pt idx="140">
                  <c:v>5088.59</c:v>
                </c:pt>
                <c:pt idx="141">
                  <c:v>5086.41</c:v>
                </c:pt>
                <c:pt idx="142">
                  <c:v>5088.9799999999996</c:v>
                </c:pt>
                <c:pt idx="143">
                  <c:v>5093.5200000000004</c:v>
                </c:pt>
                <c:pt idx="144">
                  <c:v>5109.4399999999996</c:v>
                </c:pt>
                <c:pt idx="145">
                  <c:v>5124.1000000000004</c:v>
                </c:pt>
                <c:pt idx="146">
                  <c:v>5161.43</c:v>
                </c:pt>
                <c:pt idx="147">
                  <c:v>5211.09</c:v>
                </c:pt>
                <c:pt idx="148">
                  <c:v>5210.21</c:v>
                </c:pt>
                <c:pt idx="149">
                  <c:v>5216.8999999999996</c:v>
                </c:pt>
                <c:pt idx="150">
                  <c:v>5230.84</c:v>
                </c:pt>
                <c:pt idx="151">
                  <c:v>5240.8100000000004</c:v>
                </c:pt>
                <c:pt idx="152">
                  <c:v>5229.42</c:v>
                </c:pt>
                <c:pt idx="153">
                  <c:v>5219.33</c:v>
                </c:pt>
                <c:pt idx="154">
                  <c:v>5206.72</c:v>
                </c:pt>
                <c:pt idx="155">
                  <c:v>5199.18</c:v>
                </c:pt>
                <c:pt idx="156">
                  <c:v>5194.8500000000004</c:v>
                </c:pt>
                <c:pt idx="157">
                  <c:v>5201.12</c:v>
                </c:pt>
                <c:pt idx="158">
                  <c:v>5213.2700000000004</c:v>
                </c:pt>
                <c:pt idx="159">
                  <c:v>5220.0200000000004</c:v>
                </c:pt>
                <c:pt idx="160">
                  <c:v>5218.82</c:v>
                </c:pt>
                <c:pt idx="161">
                  <c:v>5208.63</c:v>
                </c:pt>
                <c:pt idx="162">
                  <c:v>5188.63</c:v>
                </c:pt>
                <c:pt idx="163">
                  <c:v>5185.91</c:v>
                </c:pt>
                <c:pt idx="164">
                  <c:v>5172.59</c:v>
                </c:pt>
                <c:pt idx="165">
                  <c:v>5164.05</c:v>
                </c:pt>
                <c:pt idx="166">
                  <c:v>5176.8500000000004</c:v>
                </c:pt>
                <c:pt idx="167">
                  <c:v>5194.54</c:v>
                </c:pt>
                <c:pt idx="168">
                  <c:v>5209.1400000000003</c:v>
                </c:pt>
                <c:pt idx="169">
                  <c:v>5189.83</c:v>
                </c:pt>
                <c:pt idx="170">
                  <c:v>5162.47</c:v>
                </c:pt>
                <c:pt idx="171">
                  <c:v>5146.67</c:v>
                </c:pt>
                <c:pt idx="172">
                  <c:v>5113.12</c:v>
                </c:pt>
                <c:pt idx="173">
                  <c:v>5113.05</c:v>
                </c:pt>
                <c:pt idx="174">
                  <c:v>5115.54</c:v>
                </c:pt>
                <c:pt idx="175">
                  <c:v>5127.67</c:v>
                </c:pt>
                <c:pt idx="176">
                  <c:v>5148.97</c:v>
                </c:pt>
                <c:pt idx="177">
                  <c:v>5232.92</c:v>
                </c:pt>
                <c:pt idx="178">
                  <c:v>5231.3599999999997</c:v>
                </c:pt>
                <c:pt idx="179">
                  <c:v>5174.1499999999996</c:v>
                </c:pt>
                <c:pt idx="180">
                  <c:v>5339.74</c:v>
                </c:pt>
                <c:pt idx="181">
                  <c:v>5378.62</c:v>
                </c:pt>
                <c:pt idx="182">
                  <c:v>5383.91</c:v>
                </c:pt>
                <c:pt idx="183">
                  <c:v>5451.18</c:v>
                </c:pt>
                <c:pt idx="184">
                  <c:v>5493.17</c:v>
                </c:pt>
                <c:pt idx="185">
                  <c:v>5547.4</c:v>
                </c:pt>
                <c:pt idx="186">
                  <c:v>5665.86</c:v>
                </c:pt>
                <c:pt idx="187">
                  <c:v>5721.08</c:v>
                </c:pt>
                <c:pt idx="188">
                  <c:v>5718.72</c:v>
                </c:pt>
                <c:pt idx="189">
                  <c:v>5795.06</c:v>
                </c:pt>
                <c:pt idx="190">
                  <c:v>5873.07</c:v>
                </c:pt>
                <c:pt idx="191">
                  <c:v>5899.91</c:v>
                </c:pt>
                <c:pt idx="192">
                  <c:v>5940.31</c:v>
                </c:pt>
                <c:pt idx="193">
                  <c:v>6100.03</c:v>
                </c:pt>
                <c:pt idx="194">
                  <c:v>6161.19</c:v>
                </c:pt>
                <c:pt idx="195">
                  <c:v>6184.9</c:v>
                </c:pt>
                <c:pt idx="196">
                  <c:v>6189</c:v>
                </c:pt>
                <c:pt idx="197">
                  <c:v>6241</c:v>
                </c:pt>
                <c:pt idx="198">
                  <c:v>6243.73</c:v>
                </c:pt>
                <c:pt idx="199">
                  <c:v>6256.36</c:v>
                </c:pt>
                <c:pt idx="200">
                  <c:v>6345.5</c:v>
                </c:pt>
                <c:pt idx="201">
                  <c:v>6400.24</c:v>
                </c:pt>
                <c:pt idx="202">
                  <c:v>6404.09</c:v>
                </c:pt>
                <c:pt idx="203">
                  <c:v>6388.8</c:v>
                </c:pt>
                <c:pt idx="204">
                  <c:v>6301.54</c:v>
                </c:pt>
                <c:pt idx="205">
                  <c:v>6247.17</c:v>
                </c:pt>
                <c:pt idx="206">
                  <c:v>6209.88</c:v>
                </c:pt>
                <c:pt idx="207">
                  <c:v>6177.51</c:v>
                </c:pt>
                <c:pt idx="208">
                  <c:v>6161.01</c:v>
                </c:pt>
                <c:pt idx="209">
                  <c:v>6164.7</c:v>
                </c:pt>
                <c:pt idx="210">
                  <c:v>6192.9</c:v>
                </c:pt>
                <c:pt idx="211">
                  <c:v>6173.47</c:v>
                </c:pt>
                <c:pt idx="212">
                  <c:v>6094.88</c:v>
                </c:pt>
                <c:pt idx="213">
                  <c:v>6032.46</c:v>
                </c:pt>
                <c:pt idx="214">
                  <c:v>6023.37</c:v>
                </c:pt>
                <c:pt idx="215">
                  <c:v>5979.02</c:v>
                </c:pt>
                <c:pt idx="216">
                  <c:v>5997.27</c:v>
                </c:pt>
                <c:pt idx="217">
                  <c:v>6009.49</c:v>
                </c:pt>
                <c:pt idx="218">
                  <c:v>5946.01</c:v>
                </c:pt>
                <c:pt idx="219">
                  <c:v>5887.57</c:v>
                </c:pt>
                <c:pt idx="220">
                  <c:v>5835.68</c:v>
                </c:pt>
                <c:pt idx="221">
                  <c:v>5843.91</c:v>
                </c:pt>
                <c:pt idx="222">
                  <c:v>5815.06</c:v>
                </c:pt>
                <c:pt idx="223">
                  <c:v>5784.36</c:v>
                </c:pt>
                <c:pt idx="224">
                  <c:v>5737.71</c:v>
                </c:pt>
                <c:pt idx="225">
                  <c:v>5733.98</c:v>
                </c:pt>
                <c:pt idx="226">
                  <c:v>5747.2</c:v>
                </c:pt>
                <c:pt idx="227">
                  <c:v>5728.85</c:v>
                </c:pt>
                <c:pt idx="228">
                  <c:v>5694.24</c:v>
                </c:pt>
                <c:pt idx="229">
                  <c:v>5713.05</c:v>
                </c:pt>
                <c:pt idx="230">
                  <c:v>5724.88</c:v>
                </c:pt>
                <c:pt idx="231">
                  <c:v>5713.27</c:v>
                </c:pt>
                <c:pt idx="232">
                  <c:v>5694.26</c:v>
                </c:pt>
                <c:pt idx="233">
                  <c:v>5662.6</c:v>
                </c:pt>
                <c:pt idx="234">
                  <c:v>5659.95</c:v>
                </c:pt>
                <c:pt idx="235">
                  <c:v>5732.39</c:v>
                </c:pt>
                <c:pt idx="236">
                  <c:v>5760.03</c:v>
                </c:pt>
                <c:pt idx="237">
                  <c:v>5769.82</c:v>
                </c:pt>
                <c:pt idx="238">
                  <c:v>5780.54</c:v>
                </c:pt>
                <c:pt idx="239">
                  <c:v>5795.43</c:v>
                </c:pt>
                <c:pt idx="240">
                  <c:v>5796.76</c:v>
                </c:pt>
                <c:pt idx="241">
                  <c:v>5748.67</c:v>
                </c:pt>
                <c:pt idx="242">
                  <c:v>5742.78</c:v>
                </c:pt>
                <c:pt idx="243">
                  <c:v>5770.39</c:v>
                </c:pt>
                <c:pt idx="244">
                  <c:v>5783.41</c:v>
                </c:pt>
                <c:pt idx="245">
                  <c:v>5763.12</c:v>
                </c:pt>
                <c:pt idx="246">
                  <c:v>5743.49</c:v>
                </c:pt>
                <c:pt idx="247">
                  <c:v>5810.15</c:v>
                </c:pt>
                <c:pt idx="248">
                  <c:v>5899.17</c:v>
                </c:pt>
                <c:pt idx="249">
                  <c:v>5874.09</c:v>
                </c:pt>
                <c:pt idx="250">
                  <c:v>5875.73</c:v>
                </c:pt>
                <c:pt idx="251">
                  <c:v>5889.48</c:v>
                </c:pt>
                <c:pt idx="252">
                  <c:v>5873.14</c:v>
                </c:pt>
                <c:pt idx="253">
                  <c:v>5813.69</c:v>
                </c:pt>
                <c:pt idx="254">
                  <c:v>5773</c:v>
                </c:pt>
                <c:pt idx="255">
                  <c:v>5780.75</c:v>
                </c:pt>
                <c:pt idx="256">
                  <c:v>5772.75</c:v>
                </c:pt>
                <c:pt idx="257">
                  <c:v>5782.24</c:v>
                </c:pt>
                <c:pt idx="258">
                  <c:v>5718.62</c:v>
                </c:pt>
                <c:pt idx="259">
                  <c:v>5710.47</c:v>
                </c:pt>
                <c:pt idx="260">
                  <c:v>5679.37</c:v>
                </c:pt>
                <c:pt idx="261">
                  <c:v>5663.02</c:v>
                </c:pt>
                <c:pt idx="262">
                  <c:v>5685.35</c:v>
                </c:pt>
                <c:pt idx="263">
                  <c:v>5548.76</c:v>
                </c:pt>
                <c:pt idx="264">
                  <c:v>5550.15</c:v>
                </c:pt>
                <c:pt idx="265">
                  <c:v>5500.53</c:v>
                </c:pt>
                <c:pt idx="266">
                  <c:v>5455.81</c:v>
                </c:pt>
                <c:pt idx="267">
                  <c:v>5415.9</c:v>
                </c:pt>
                <c:pt idx="268">
                  <c:v>5416.2</c:v>
                </c:pt>
                <c:pt idx="269">
                  <c:v>5434.18</c:v>
                </c:pt>
                <c:pt idx="270">
                  <c:v>5425.42</c:v>
                </c:pt>
                <c:pt idx="271">
                  <c:v>5431.3</c:v>
                </c:pt>
                <c:pt idx="272">
                  <c:v>5430.18</c:v>
                </c:pt>
                <c:pt idx="273">
                  <c:v>5447.42</c:v>
                </c:pt>
                <c:pt idx="274">
                  <c:v>5453.47</c:v>
                </c:pt>
                <c:pt idx="275">
                  <c:v>5453.92</c:v>
                </c:pt>
                <c:pt idx="276">
                  <c:v>5465.5</c:v>
                </c:pt>
                <c:pt idx="277">
                  <c:v>5533.13</c:v>
                </c:pt>
                <c:pt idx="278">
                  <c:v>5595.17</c:v>
                </c:pt>
                <c:pt idx="279">
                  <c:v>5602.34</c:v>
                </c:pt>
                <c:pt idx="280">
                  <c:v>5629.04</c:v>
                </c:pt>
                <c:pt idx="281">
                  <c:v>5663.34</c:v>
                </c:pt>
                <c:pt idx="282">
                  <c:v>5670.67</c:v>
                </c:pt>
                <c:pt idx="283">
                  <c:v>5640.96</c:v>
                </c:pt>
                <c:pt idx="284">
                  <c:v>5618.74</c:v>
                </c:pt>
                <c:pt idx="285">
                  <c:v>5611.39</c:v>
                </c:pt>
                <c:pt idx="286">
                  <c:v>5659.09</c:v>
                </c:pt>
                <c:pt idx="287">
                  <c:v>5695.26</c:v>
                </c:pt>
                <c:pt idx="288">
                  <c:v>5682.11</c:v>
                </c:pt>
                <c:pt idx="289">
                  <c:v>5674.45</c:v>
                </c:pt>
                <c:pt idx="290">
                  <c:v>5681.48</c:v>
                </c:pt>
                <c:pt idx="291">
                  <c:v>5694.2</c:v>
                </c:pt>
                <c:pt idx="292">
                  <c:v>5510.59</c:v>
                </c:pt>
                <c:pt idx="293">
                  <c:v>5438.02</c:v>
                </c:pt>
                <c:pt idx="294">
                  <c:v>5494.53</c:v>
                </c:pt>
                <c:pt idx="295">
                  <c:v>5570.17</c:v>
                </c:pt>
                <c:pt idx="296">
                  <c:v>5602.3</c:v>
                </c:pt>
                <c:pt idx="297">
                  <c:v>5813.64</c:v>
                </c:pt>
                <c:pt idx="298">
                  <c:v>5849.86</c:v>
                </c:pt>
                <c:pt idx="299">
                  <c:v>6047.95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DE1-4BA7-9EFD-531DB28735E1}"/>
            </c:ext>
          </c:extLst>
        </c:ser>
        <c:ser>
          <c:idx val="3"/>
          <c:order val="3"/>
          <c:tx>
            <c:strRef>
              <c:f>导出数据!$E$2</c:f>
              <c:strCache>
                <c:ptCount val="1"/>
                <c:pt idx="0">
                  <c:v>热轧板卷</c:v>
                </c:pt>
              </c:strCache>
            </c:strRef>
          </c:tx>
          <c:spPr>
            <a:ln w="1905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导出数据!$A$4:$A$303</c:f>
              <c:numCache>
                <c:formatCode>yyyy\-mm\-dd</c:formatCode>
                <c:ptCount val="300"/>
                <c:pt idx="0">
                  <c:v>44770</c:v>
                </c:pt>
                <c:pt idx="1">
                  <c:v>44769</c:v>
                </c:pt>
                <c:pt idx="2">
                  <c:v>44768</c:v>
                </c:pt>
                <c:pt idx="3">
                  <c:v>44767</c:v>
                </c:pt>
                <c:pt idx="4">
                  <c:v>44764</c:v>
                </c:pt>
                <c:pt idx="5">
                  <c:v>44763</c:v>
                </c:pt>
                <c:pt idx="6">
                  <c:v>44762</c:v>
                </c:pt>
                <c:pt idx="7">
                  <c:v>44761</c:v>
                </c:pt>
                <c:pt idx="8">
                  <c:v>44760</c:v>
                </c:pt>
                <c:pt idx="9">
                  <c:v>44757</c:v>
                </c:pt>
                <c:pt idx="10">
                  <c:v>44756</c:v>
                </c:pt>
                <c:pt idx="11">
                  <c:v>44755</c:v>
                </c:pt>
                <c:pt idx="12">
                  <c:v>44754</c:v>
                </c:pt>
                <c:pt idx="13">
                  <c:v>44753</c:v>
                </c:pt>
                <c:pt idx="14">
                  <c:v>44750</c:v>
                </c:pt>
                <c:pt idx="15">
                  <c:v>44749</c:v>
                </c:pt>
                <c:pt idx="16">
                  <c:v>44748</c:v>
                </c:pt>
                <c:pt idx="17">
                  <c:v>44747</c:v>
                </c:pt>
                <c:pt idx="18">
                  <c:v>44746</c:v>
                </c:pt>
                <c:pt idx="19">
                  <c:v>44743</c:v>
                </c:pt>
                <c:pt idx="20">
                  <c:v>44742</c:v>
                </c:pt>
                <c:pt idx="21">
                  <c:v>44741</c:v>
                </c:pt>
                <c:pt idx="22">
                  <c:v>44740</c:v>
                </c:pt>
                <c:pt idx="23">
                  <c:v>44739</c:v>
                </c:pt>
                <c:pt idx="24">
                  <c:v>44736</c:v>
                </c:pt>
                <c:pt idx="25">
                  <c:v>44735</c:v>
                </c:pt>
                <c:pt idx="26">
                  <c:v>44734</c:v>
                </c:pt>
                <c:pt idx="27">
                  <c:v>44733</c:v>
                </c:pt>
                <c:pt idx="28">
                  <c:v>44732</c:v>
                </c:pt>
                <c:pt idx="29">
                  <c:v>44729</c:v>
                </c:pt>
                <c:pt idx="30">
                  <c:v>44728</c:v>
                </c:pt>
                <c:pt idx="31">
                  <c:v>44727</c:v>
                </c:pt>
                <c:pt idx="32">
                  <c:v>44726</c:v>
                </c:pt>
                <c:pt idx="33">
                  <c:v>44725</c:v>
                </c:pt>
                <c:pt idx="34">
                  <c:v>44722</c:v>
                </c:pt>
                <c:pt idx="35">
                  <c:v>44721</c:v>
                </c:pt>
                <c:pt idx="36">
                  <c:v>44720</c:v>
                </c:pt>
                <c:pt idx="37">
                  <c:v>44719</c:v>
                </c:pt>
                <c:pt idx="38">
                  <c:v>44718</c:v>
                </c:pt>
                <c:pt idx="39">
                  <c:v>44714</c:v>
                </c:pt>
                <c:pt idx="40">
                  <c:v>44713</c:v>
                </c:pt>
                <c:pt idx="41">
                  <c:v>44712</c:v>
                </c:pt>
                <c:pt idx="42">
                  <c:v>44711</c:v>
                </c:pt>
                <c:pt idx="43">
                  <c:v>44708</c:v>
                </c:pt>
                <c:pt idx="44">
                  <c:v>44707</c:v>
                </c:pt>
                <c:pt idx="45">
                  <c:v>44706</c:v>
                </c:pt>
                <c:pt idx="46">
                  <c:v>44705</c:v>
                </c:pt>
                <c:pt idx="47">
                  <c:v>44704</c:v>
                </c:pt>
                <c:pt idx="48">
                  <c:v>44701</c:v>
                </c:pt>
                <c:pt idx="49">
                  <c:v>44700</c:v>
                </c:pt>
                <c:pt idx="50">
                  <c:v>44699</c:v>
                </c:pt>
                <c:pt idx="51">
                  <c:v>44698</c:v>
                </c:pt>
                <c:pt idx="52">
                  <c:v>44697</c:v>
                </c:pt>
                <c:pt idx="53">
                  <c:v>44694</c:v>
                </c:pt>
                <c:pt idx="54">
                  <c:v>44693</c:v>
                </c:pt>
                <c:pt idx="55">
                  <c:v>44692</c:v>
                </c:pt>
                <c:pt idx="56">
                  <c:v>44691</c:v>
                </c:pt>
                <c:pt idx="57">
                  <c:v>44690</c:v>
                </c:pt>
                <c:pt idx="58">
                  <c:v>44688</c:v>
                </c:pt>
                <c:pt idx="59">
                  <c:v>44687</c:v>
                </c:pt>
                <c:pt idx="60">
                  <c:v>44686</c:v>
                </c:pt>
                <c:pt idx="61">
                  <c:v>44680</c:v>
                </c:pt>
                <c:pt idx="62">
                  <c:v>44679</c:v>
                </c:pt>
                <c:pt idx="63">
                  <c:v>44678</c:v>
                </c:pt>
                <c:pt idx="64">
                  <c:v>44677</c:v>
                </c:pt>
                <c:pt idx="65">
                  <c:v>44676</c:v>
                </c:pt>
                <c:pt idx="66">
                  <c:v>44675</c:v>
                </c:pt>
                <c:pt idx="67">
                  <c:v>44673</c:v>
                </c:pt>
                <c:pt idx="68">
                  <c:v>44672</c:v>
                </c:pt>
                <c:pt idx="69">
                  <c:v>44671</c:v>
                </c:pt>
                <c:pt idx="70">
                  <c:v>44670</c:v>
                </c:pt>
                <c:pt idx="71">
                  <c:v>44669</c:v>
                </c:pt>
                <c:pt idx="72">
                  <c:v>44666</c:v>
                </c:pt>
                <c:pt idx="73">
                  <c:v>44665</c:v>
                </c:pt>
                <c:pt idx="74">
                  <c:v>44664</c:v>
                </c:pt>
                <c:pt idx="75">
                  <c:v>44663</c:v>
                </c:pt>
                <c:pt idx="76">
                  <c:v>44662</c:v>
                </c:pt>
                <c:pt idx="77">
                  <c:v>44659</c:v>
                </c:pt>
                <c:pt idx="78">
                  <c:v>44658</c:v>
                </c:pt>
                <c:pt idx="79">
                  <c:v>44657</c:v>
                </c:pt>
                <c:pt idx="80">
                  <c:v>44653</c:v>
                </c:pt>
                <c:pt idx="81">
                  <c:v>44652</c:v>
                </c:pt>
                <c:pt idx="82">
                  <c:v>44651</c:v>
                </c:pt>
                <c:pt idx="83">
                  <c:v>44650</c:v>
                </c:pt>
                <c:pt idx="84">
                  <c:v>44649</c:v>
                </c:pt>
                <c:pt idx="85">
                  <c:v>44648</c:v>
                </c:pt>
                <c:pt idx="86">
                  <c:v>44645</c:v>
                </c:pt>
                <c:pt idx="87">
                  <c:v>44644</c:v>
                </c:pt>
                <c:pt idx="88">
                  <c:v>44643</c:v>
                </c:pt>
                <c:pt idx="89">
                  <c:v>44642</c:v>
                </c:pt>
                <c:pt idx="90">
                  <c:v>44641</c:v>
                </c:pt>
                <c:pt idx="91">
                  <c:v>44638</c:v>
                </c:pt>
                <c:pt idx="92">
                  <c:v>44637</c:v>
                </c:pt>
                <c:pt idx="93">
                  <c:v>44636</c:v>
                </c:pt>
                <c:pt idx="94">
                  <c:v>44635</c:v>
                </c:pt>
                <c:pt idx="95">
                  <c:v>44634</c:v>
                </c:pt>
                <c:pt idx="96">
                  <c:v>44631</c:v>
                </c:pt>
                <c:pt idx="97">
                  <c:v>44630</c:v>
                </c:pt>
                <c:pt idx="98">
                  <c:v>44629</c:v>
                </c:pt>
                <c:pt idx="99">
                  <c:v>44628</c:v>
                </c:pt>
                <c:pt idx="100">
                  <c:v>44627</c:v>
                </c:pt>
                <c:pt idx="101">
                  <c:v>44624</c:v>
                </c:pt>
                <c:pt idx="102">
                  <c:v>44623</c:v>
                </c:pt>
                <c:pt idx="103">
                  <c:v>44622</c:v>
                </c:pt>
                <c:pt idx="104">
                  <c:v>44621</c:v>
                </c:pt>
                <c:pt idx="105">
                  <c:v>44620</c:v>
                </c:pt>
                <c:pt idx="106">
                  <c:v>44617</c:v>
                </c:pt>
                <c:pt idx="107">
                  <c:v>44616</c:v>
                </c:pt>
                <c:pt idx="108">
                  <c:v>44615</c:v>
                </c:pt>
                <c:pt idx="109">
                  <c:v>44614</c:v>
                </c:pt>
                <c:pt idx="110">
                  <c:v>44613</c:v>
                </c:pt>
                <c:pt idx="111">
                  <c:v>44610</c:v>
                </c:pt>
                <c:pt idx="112">
                  <c:v>44609</c:v>
                </c:pt>
                <c:pt idx="113">
                  <c:v>44608</c:v>
                </c:pt>
                <c:pt idx="114">
                  <c:v>44607</c:v>
                </c:pt>
                <c:pt idx="115">
                  <c:v>44606</c:v>
                </c:pt>
                <c:pt idx="116">
                  <c:v>44603</c:v>
                </c:pt>
                <c:pt idx="117">
                  <c:v>44602</c:v>
                </c:pt>
                <c:pt idx="118">
                  <c:v>44601</c:v>
                </c:pt>
                <c:pt idx="119">
                  <c:v>44600</c:v>
                </c:pt>
                <c:pt idx="120">
                  <c:v>44599</c:v>
                </c:pt>
                <c:pt idx="121">
                  <c:v>44591</c:v>
                </c:pt>
                <c:pt idx="122">
                  <c:v>44590</c:v>
                </c:pt>
                <c:pt idx="123">
                  <c:v>44589</c:v>
                </c:pt>
                <c:pt idx="124">
                  <c:v>44588</c:v>
                </c:pt>
                <c:pt idx="125">
                  <c:v>44587</c:v>
                </c:pt>
                <c:pt idx="126">
                  <c:v>44586</c:v>
                </c:pt>
                <c:pt idx="127">
                  <c:v>44585</c:v>
                </c:pt>
                <c:pt idx="128">
                  <c:v>44582</c:v>
                </c:pt>
                <c:pt idx="129">
                  <c:v>44581</c:v>
                </c:pt>
                <c:pt idx="130">
                  <c:v>44580</c:v>
                </c:pt>
                <c:pt idx="131">
                  <c:v>44579</c:v>
                </c:pt>
                <c:pt idx="132">
                  <c:v>44578</c:v>
                </c:pt>
                <c:pt idx="133">
                  <c:v>44575</c:v>
                </c:pt>
                <c:pt idx="134">
                  <c:v>44574</c:v>
                </c:pt>
                <c:pt idx="135">
                  <c:v>44573</c:v>
                </c:pt>
                <c:pt idx="136">
                  <c:v>44572</c:v>
                </c:pt>
                <c:pt idx="137">
                  <c:v>44571</c:v>
                </c:pt>
                <c:pt idx="138">
                  <c:v>44568</c:v>
                </c:pt>
                <c:pt idx="139">
                  <c:v>44567</c:v>
                </c:pt>
                <c:pt idx="140">
                  <c:v>44566</c:v>
                </c:pt>
                <c:pt idx="141">
                  <c:v>44565</c:v>
                </c:pt>
                <c:pt idx="142">
                  <c:v>44561</c:v>
                </c:pt>
                <c:pt idx="143">
                  <c:v>44560</c:v>
                </c:pt>
                <c:pt idx="144">
                  <c:v>44559</c:v>
                </c:pt>
                <c:pt idx="145">
                  <c:v>44558</c:v>
                </c:pt>
                <c:pt idx="146">
                  <c:v>44557</c:v>
                </c:pt>
                <c:pt idx="147">
                  <c:v>44554</c:v>
                </c:pt>
                <c:pt idx="148">
                  <c:v>44553</c:v>
                </c:pt>
                <c:pt idx="149">
                  <c:v>44552</c:v>
                </c:pt>
                <c:pt idx="150">
                  <c:v>44551</c:v>
                </c:pt>
                <c:pt idx="151">
                  <c:v>44550</c:v>
                </c:pt>
                <c:pt idx="152">
                  <c:v>44547</c:v>
                </c:pt>
                <c:pt idx="153">
                  <c:v>44546</c:v>
                </c:pt>
                <c:pt idx="154">
                  <c:v>44545</c:v>
                </c:pt>
                <c:pt idx="155">
                  <c:v>44544</c:v>
                </c:pt>
                <c:pt idx="156">
                  <c:v>44543</c:v>
                </c:pt>
                <c:pt idx="157">
                  <c:v>44540</c:v>
                </c:pt>
                <c:pt idx="158">
                  <c:v>44539</c:v>
                </c:pt>
                <c:pt idx="159">
                  <c:v>44538</c:v>
                </c:pt>
                <c:pt idx="160">
                  <c:v>44537</c:v>
                </c:pt>
                <c:pt idx="161">
                  <c:v>44536</c:v>
                </c:pt>
                <c:pt idx="162">
                  <c:v>44533</c:v>
                </c:pt>
                <c:pt idx="163">
                  <c:v>44532</c:v>
                </c:pt>
                <c:pt idx="164">
                  <c:v>44531</c:v>
                </c:pt>
                <c:pt idx="165">
                  <c:v>44530</c:v>
                </c:pt>
                <c:pt idx="166">
                  <c:v>44529</c:v>
                </c:pt>
                <c:pt idx="167">
                  <c:v>44526</c:v>
                </c:pt>
                <c:pt idx="168">
                  <c:v>44525</c:v>
                </c:pt>
                <c:pt idx="169">
                  <c:v>44524</c:v>
                </c:pt>
                <c:pt idx="170">
                  <c:v>44523</c:v>
                </c:pt>
                <c:pt idx="171">
                  <c:v>44522</c:v>
                </c:pt>
                <c:pt idx="172">
                  <c:v>44519</c:v>
                </c:pt>
                <c:pt idx="173">
                  <c:v>44518</c:v>
                </c:pt>
                <c:pt idx="174">
                  <c:v>44517</c:v>
                </c:pt>
                <c:pt idx="175">
                  <c:v>44516</c:v>
                </c:pt>
                <c:pt idx="176">
                  <c:v>44515</c:v>
                </c:pt>
                <c:pt idx="177">
                  <c:v>44512</c:v>
                </c:pt>
                <c:pt idx="178">
                  <c:v>44511</c:v>
                </c:pt>
                <c:pt idx="179">
                  <c:v>44510</c:v>
                </c:pt>
                <c:pt idx="180">
                  <c:v>44509</c:v>
                </c:pt>
                <c:pt idx="181">
                  <c:v>44508</c:v>
                </c:pt>
                <c:pt idx="182">
                  <c:v>44505</c:v>
                </c:pt>
                <c:pt idx="183">
                  <c:v>44504</c:v>
                </c:pt>
                <c:pt idx="184">
                  <c:v>44503</c:v>
                </c:pt>
                <c:pt idx="185">
                  <c:v>44502</c:v>
                </c:pt>
                <c:pt idx="186">
                  <c:v>44501</c:v>
                </c:pt>
                <c:pt idx="187">
                  <c:v>44498</c:v>
                </c:pt>
                <c:pt idx="188">
                  <c:v>44497</c:v>
                </c:pt>
                <c:pt idx="189">
                  <c:v>44496</c:v>
                </c:pt>
                <c:pt idx="190">
                  <c:v>44495</c:v>
                </c:pt>
                <c:pt idx="191">
                  <c:v>44494</c:v>
                </c:pt>
                <c:pt idx="192">
                  <c:v>44491</c:v>
                </c:pt>
                <c:pt idx="193">
                  <c:v>44490</c:v>
                </c:pt>
                <c:pt idx="194">
                  <c:v>44489</c:v>
                </c:pt>
                <c:pt idx="195">
                  <c:v>44488</c:v>
                </c:pt>
                <c:pt idx="196">
                  <c:v>44487</c:v>
                </c:pt>
                <c:pt idx="197">
                  <c:v>44484</c:v>
                </c:pt>
                <c:pt idx="198">
                  <c:v>44483</c:v>
                </c:pt>
                <c:pt idx="199">
                  <c:v>44482</c:v>
                </c:pt>
                <c:pt idx="200">
                  <c:v>44481</c:v>
                </c:pt>
                <c:pt idx="201">
                  <c:v>44480</c:v>
                </c:pt>
                <c:pt idx="202">
                  <c:v>44478</c:v>
                </c:pt>
                <c:pt idx="203">
                  <c:v>44477</c:v>
                </c:pt>
                <c:pt idx="204">
                  <c:v>44469</c:v>
                </c:pt>
                <c:pt idx="205">
                  <c:v>44468</c:v>
                </c:pt>
                <c:pt idx="206">
                  <c:v>44467</c:v>
                </c:pt>
                <c:pt idx="207">
                  <c:v>44466</c:v>
                </c:pt>
                <c:pt idx="208">
                  <c:v>44465</c:v>
                </c:pt>
                <c:pt idx="209">
                  <c:v>44463</c:v>
                </c:pt>
                <c:pt idx="210">
                  <c:v>44462</c:v>
                </c:pt>
                <c:pt idx="211">
                  <c:v>44461</c:v>
                </c:pt>
                <c:pt idx="212">
                  <c:v>44457</c:v>
                </c:pt>
                <c:pt idx="213">
                  <c:v>44456</c:v>
                </c:pt>
                <c:pt idx="214">
                  <c:v>44455</c:v>
                </c:pt>
                <c:pt idx="215">
                  <c:v>44454</c:v>
                </c:pt>
                <c:pt idx="216">
                  <c:v>44453</c:v>
                </c:pt>
                <c:pt idx="217">
                  <c:v>44452</c:v>
                </c:pt>
                <c:pt idx="218">
                  <c:v>44449</c:v>
                </c:pt>
                <c:pt idx="219">
                  <c:v>44448</c:v>
                </c:pt>
                <c:pt idx="220">
                  <c:v>44447</c:v>
                </c:pt>
                <c:pt idx="221">
                  <c:v>44446</c:v>
                </c:pt>
                <c:pt idx="222">
                  <c:v>44445</c:v>
                </c:pt>
                <c:pt idx="223">
                  <c:v>44442</c:v>
                </c:pt>
                <c:pt idx="224">
                  <c:v>44441</c:v>
                </c:pt>
                <c:pt idx="225">
                  <c:v>44440</c:v>
                </c:pt>
                <c:pt idx="226">
                  <c:v>44439</c:v>
                </c:pt>
                <c:pt idx="227">
                  <c:v>44438</c:v>
                </c:pt>
                <c:pt idx="228">
                  <c:v>44435</c:v>
                </c:pt>
                <c:pt idx="229">
                  <c:v>44434</c:v>
                </c:pt>
                <c:pt idx="230">
                  <c:v>44433</c:v>
                </c:pt>
                <c:pt idx="231">
                  <c:v>44432</c:v>
                </c:pt>
                <c:pt idx="232">
                  <c:v>44431</c:v>
                </c:pt>
                <c:pt idx="233">
                  <c:v>44428</c:v>
                </c:pt>
                <c:pt idx="234">
                  <c:v>44427</c:v>
                </c:pt>
                <c:pt idx="235">
                  <c:v>44426</c:v>
                </c:pt>
                <c:pt idx="236">
                  <c:v>44425</c:v>
                </c:pt>
                <c:pt idx="237">
                  <c:v>44424</c:v>
                </c:pt>
                <c:pt idx="238">
                  <c:v>44421</c:v>
                </c:pt>
                <c:pt idx="239">
                  <c:v>44420</c:v>
                </c:pt>
                <c:pt idx="240">
                  <c:v>44419</c:v>
                </c:pt>
                <c:pt idx="241">
                  <c:v>44418</c:v>
                </c:pt>
                <c:pt idx="242">
                  <c:v>44417</c:v>
                </c:pt>
                <c:pt idx="243">
                  <c:v>44414</c:v>
                </c:pt>
                <c:pt idx="244">
                  <c:v>44413</c:v>
                </c:pt>
                <c:pt idx="245">
                  <c:v>44412</c:v>
                </c:pt>
                <c:pt idx="246">
                  <c:v>44411</c:v>
                </c:pt>
                <c:pt idx="247">
                  <c:v>44410</c:v>
                </c:pt>
                <c:pt idx="248">
                  <c:v>44407</c:v>
                </c:pt>
                <c:pt idx="249">
                  <c:v>44406</c:v>
                </c:pt>
                <c:pt idx="250">
                  <c:v>44405</c:v>
                </c:pt>
                <c:pt idx="251">
                  <c:v>44404</c:v>
                </c:pt>
                <c:pt idx="252">
                  <c:v>44403</c:v>
                </c:pt>
                <c:pt idx="253">
                  <c:v>44400</c:v>
                </c:pt>
                <c:pt idx="254">
                  <c:v>44399</c:v>
                </c:pt>
                <c:pt idx="255">
                  <c:v>44398</c:v>
                </c:pt>
                <c:pt idx="256">
                  <c:v>44397</c:v>
                </c:pt>
                <c:pt idx="257">
                  <c:v>44396</c:v>
                </c:pt>
                <c:pt idx="258">
                  <c:v>44393</c:v>
                </c:pt>
                <c:pt idx="259">
                  <c:v>44392</c:v>
                </c:pt>
                <c:pt idx="260">
                  <c:v>44391</c:v>
                </c:pt>
                <c:pt idx="261">
                  <c:v>44390</c:v>
                </c:pt>
                <c:pt idx="262">
                  <c:v>44389</c:v>
                </c:pt>
                <c:pt idx="263">
                  <c:v>44386</c:v>
                </c:pt>
                <c:pt idx="264">
                  <c:v>44385</c:v>
                </c:pt>
                <c:pt idx="265">
                  <c:v>44384</c:v>
                </c:pt>
                <c:pt idx="266">
                  <c:v>44383</c:v>
                </c:pt>
                <c:pt idx="267">
                  <c:v>44382</c:v>
                </c:pt>
                <c:pt idx="268">
                  <c:v>44379</c:v>
                </c:pt>
                <c:pt idx="269">
                  <c:v>44378</c:v>
                </c:pt>
                <c:pt idx="270">
                  <c:v>44377</c:v>
                </c:pt>
                <c:pt idx="271">
                  <c:v>44376</c:v>
                </c:pt>
                <c:pt idx="272">
                  <c:v>44375</c:v>
                </c:pt>
                <c:pt idx="273">
                  <c:v>44372</c:v>
                </c:pt>
                <c:pt idx="274">
                  <c:v>44371</c:v>
                </c:pt>
                <c:pt idx="275">
                  <c:v>44370</c:v>
                </c:pt>
                <c:pt idx="276">
                  <c:v>44369</c:v>
                </c:pt>
                <c:pt idx="277">
                  <c:v>44368</c:v>
                </c:pt>
                <c:pt idx="278">
                  <c:v>44365</c:v>
                </c:pt>
                <c:pt idx="279">
                  <c:v>44364</c:v>
                </c:pt>
                <c:pt idx="280">
                  <c:v>44363</c:v>
                </c:pt>
                <c:pt idx="281">
                  <c:v>44362</c:v>
                </c:pt>
                <c:pt idx="282">
                  <c:v>44358</c:v>
                </c:pt>
                <c:pt idx="283">
                  <c:v>44357</c:v>
                </c:pt>
                <c:pt idx="284">
                  <c:v>44356</c:v>
                </c:pt>
                <c:pt idx="285">
                  <c:v>44355</c:v>
                </c:pt>
                <c:pt idx="286">
                  <c:v>44354</c:v>
                </c:pt>
                <c:pt idx="287">
                  <c:v>44351</c:v>
                </c:pt>
                <c:pt idx="288">
                  <c:v>44350</c:v>
                </c:pt>
                <c:pt idx="289">
                  <c:v>44349</c:v>
                </c:pt>
                <c:pt idx="290">
                  <c:v>44348</c:v>
                </c:pt>
                <c:pt idx="291">
                  <c:v>44347</c:v>
                </c:pt>
                <c:pt idx="292">
                  <c:v>44344</c:v>
                </c:pt>
                <c:pt idx="293">
                  <c:v>44343</c:v>
                </c:pt>
                <c:pt idx="294">
                  <c:v>44342</c:v>
                </c:pt>
                <c:pt idx="295">
                  <c:v>44341</c:v>
                </c:pt>
                <c:pt idx="296">
                  <c:v>44340</c:v>
                </c:pt>
                <c:pt idx="297">
                  <c:v>44337</c:v>
                </c:pt>
                <c:pt idx="298">
                  <c:v>44336</c:v>
                </c:pt>
                <c:pt idx="299">
                  <c:v>44335</c:v>
                </c:pt>
              </c:numCache>
            </c:numRef>
          </c:cat>
          <c:val>
            <c:numRef>
              <c:f>导出数据!$E$4:$E$303</c:f>
              <c:numCache>
                <c:formatCode>General</c:formatCode>
                <c:ptCount val="300"/>
                <c:pt idx="0">
                  <c:v>4363.91</c:v>
                </c:pt>
                <c:pt idx="1">
                  <c:v>4313.1099999999997</c:v>
                </c:pt>
                <c:pt idx="2">
                  <c:v>4327.3900000000003</c:v>
                </c:pt>
                <c:pt idx="3">
                  <c:v>4329.8900000000003</c:v>
                </c:pt>
                <c:pt idx="4">
                  <c:v>4309.2299999999996</c:v>
                </c:pt>
                <c:pt idx="5">
                  <c:v>4313.8900000000003</c:v>
                </c:pt>
                <c:pt idx="6">
                  <c:v>4323.3999999999996</c:v>
                </c:pt>
                <c:pt idx="7">
                  <c:v>4318.21</c:v>
                </c:pt>
                <c:pt idx="8">
                  <c:v>4306.29</c:v>
                </c:pt>
                <c:pt idx="9">
                  <c:v>4240.0200000000004</c:v>
                </c:pt>
                <c:pt idx="10">
                  <c:v>4400.79</c:v>
                </c:pt>
                <c:pt idx="11">
                  <c:v>4462.72</c:v>
                </c:pt>
                <c:pt idx="12">
                  <c:v>4533.4399999999996</c:v>
                </c:pt>
                <c:pt idx="13">
                  <c:v>4586.62</c:v>
                </c:pt>
                <c:pt idx="14">
                  <c:v>4701.04</c:v>
                </c:pt>
                <c:pt idx="15">
                  <c:v>4719.22</c:v>
                </c:pt>
                <c:pt idx="16">
                  <c:v>4729.05</c:v>
                </c:pt>
                <c:pt idx="17">
                  <c:v>4733.42</c:v>
                </c:pt>
                <c:pt idx="18">
                  <c:v>4745.83</c:v>
                </c:pt>
                <c:pt idx="19">
                  <c:v>4833.22</c:v>
                </c:pt>
                <c:pt idx="20">
                  <c:v>4865.2700000000004</c:v>
                </c:pt>
                <c:pt idx="21">
                  <c:v>4874.79</c:v>
                </c:pt>
                <c:pt idx="22">
                  <c:v>4857.4799999999996</c:v>
                </c:pt>
                <c:pt idx="23">
                  <c:v>4852.3599999999997</c:v>
                </c:pt>
                <c:pt idx="24">
                  <c:v>4832.8</c:v>
                </c:pt>
                <c:pt idx="25">
                  <c:v>4843.42</c:v>
                </c:pt>
                <c:pt idx="26">
                  <c:v>4864.43</c:v>
                </c:pt>
                <c:pt idx="27">
                  <c:v>4897.17</c:v>
                </c:pt>
                <c:pt idx="28">
                  <c:v>4894.59</c:v>
                </c:pt>
                <c:pt idx="29">
                  <c:v>5133.0600000000004</c:v>
                </c:pt>
                <c:pt idx="30">
                  <c:v>5220.6099999999997</c:v>
                </c:pt>
                <c:pt idx="31">
                  <c:v>5248.72</c:v>
                </c:pt>
                <c:pt idx="32">
                  <c:v>5281.22</c:v>
                </c:pt>
                <c:pt idx="33">
                  <c:v>5309</c:v>
                </c:pt>
                <c:pt idx="34">
                  <c:v>5337.5</c:v>
                </c:pt>
                <c:pt idx="35">
                  <c:v>5346.8</c:v>
                </c:pt>
                <c:pt idx="36">
                  <c:v>5349.3</c:v>
                </c:pt>
                <c:pt idx="37">
                  <c:v>5349.8</c:v>
                </c:pt>
                <c:pt idx="38">
                  <c:v>5353.19</c:v>
                </c:pt>
                <c:pt idx="39">
                  <c:v>5342.14</c:v>
                </c:pt>
                <c:pt idx="40">
                  <c:v>5341.41</c:v>
                </c:pt>
                <c:pt idx="41">
                  <c:v>5342.19</c:v>
                </c:pt>
                <c:pt idx="42">
                  <c:v>5335.12</c:v>
                </c:pt>
                <c:pt idx="43">
                  <c:v>5327.29</c:v>
                </c:pt>
                <c:pt idx="44">
                  <c:v>5323.71</c:v>
                </c:pt>
                <c:pt idx="45">
                  <c:v>5344.63</c:v>
                </c:pt>
                <c:pt idx="46">
                  <c:v>5363.03</c:v>
                </c:pt>
                <c:pt idx="47">
                  <c:v>5396.14</c:v>
                </c:pt>
                <c:pt idx="48">
                  <c:v>5400.15</c:v>
                </c:pt>
                <c:pt idx="49">
                  <c:v>5393.83</c:v>
                </c:pt>
                <c:pt idx="50">
                  <c:v>5427.66</c:v>
                </c:pt>
                <c:pt idx="51">
                  <c:v>5454.05</c:v>
                </c:pt>
                <c:pt idx="52">
                  <c:v>5460.66</c:v>
                </c:pt>
                <c:pt idx="53">
                  <c:v>5461.09</c:v>
                </c:pt>
                <c:pt idx="54">
                  <c:v>5467.93</c:v>
                </c:pt>
                <c:pt idx="55">
                  <c:v>5485.69</c:v>
                </c:pt>
                <c:pt idx="56">
                  <c:v>5462.65</c:v>
                </c:pt>
                <c:pt idx="57">
                  <c:v>5498.24</c:v>
                </c:pt>
                <c:pt idx="58">
                  <c:v>5545.09</c:v>
                </c:pt>
                <c:pt idx="59">
                  <c:v>5580.91</c:v>
                </c:pt>
                <c:pt idx="60">
                  <c:v>5597.32</c:v>
                </c:pt>
                <c:pt idx="61">
                  <c:v>5569.24</c:v>
                </c:pt>
                <c:pt idx="62">
                  <c:v>5565.12</c:v>
                </c:pt>
                <c:pt idx="63">
                  <c:v>5565.03</c:v>
                </c:pt>
                <c:pt idx="64">
                  <c:v>5559.97</c:v>
                </c:pt>
                <c:pt idx="65">
                  <c:v>5584.18</c:v>
                </c:pt>
                <c:pt idx="66">
                  <c:v>5640.82</c:v>
                </c:pt>
                <c:pt idx="67">
                  <c:v>5655.67</c:v>
                </c:pt>
                <c:pt idx="68">
                  <c:v>5655.89</c:v>
                </c:pt>
                <c:pt idx="69">
                  <c:v>5654.85</c:v>
                </c:pt>
                <c:pt idx="70">
                  <c:v>5651.88</c:v>
                </c:pt>
                <c:pt idx="71">
                  <c:v>5651.14</c:v>
                </c:pt>
                <c:pt idx="72">
                  <c:v>5650.4</c:v>
                </c:pt>
                <c:pt idx="73">
                  <c:v>5641.86</c:v>
                </c:pt>
                <c:pt idx="74">
                  <c:v>5643.48</c:v>
                </c:pt>
                <c:pt idx="75">
                  <c:v>5642.91</c:v>
                </c:pt>
                <c:pt idx="76">
                  <c:v>5645.57</c:v>
                </c:pt>
                <c:pt idx="77">
                  <c:v>5669.87</c:v>
                </c:pt>
                <c:pt idx="78">
                  <c:v>5672.62</c:v>
                </c:pt>
                <c:pt idx="79">
                  <c:v>5678.1</c:v>
                </c:pt>
                <c:pt idx="80">
                  <c:v>5662.8</c:v>
                </c:pt>
                <c:pt idx="81">
                  <c:v>5643.54</c:v>
                </c:pt>
                <c:pt idx="82">
                  <c:v>5640.25</c:v>
                </c:pt>
                <c:pt idx="83">
                  <c:v>5633.19</c:v>
                </c:pt>
                <c:pt idx="84">
                  <c:v>5637.42</c:v>
                </c:pt>
                <c:pt idx="85">
                  <c:v>5642.41</c:v>
                </c:pt>
                <c:pt idx="86">
                  <c:v>5589.6</c:v>
                </c:pt>
                <c:pt idx="87">
                  <c:v>5577.53</c:v>
                </c:pt>
                <c:pt idx="88">
                  <c:v>5566.4</c:v>
                </c:pt>
                <c:pt idx="89">
                  <c:v>5569.23</c:v>
                </c:pt>
                <c:pt idx="90">
                  <c:v>5559.38</c:v>
                </c:pt>
                <c:pt idx="91">
                  <c:v>5542.12</c:v>
                </c:pt>
                <c:pt idx="92">
                  <c:v>5533.89</c:v>
                </c:pt>
                <c:pt idx="93">
                  <c:v>5517.19</c:v>
                </c:pt>
                <c:pt idx="94">
                  <c:v>5512.03</c:v>
                </c:pt>
                <c:pt idx="95">
                  <c:v>5545.47</c:v>
                </c:pt>
                <c:pt idx="96">
                  <c:v>5587.08</c:v>
                </c:pt>
                <c:pt idx="97">
                  <c:v>5596.4</c:v>
                </c:pt>
                <c:pt idx="98">
                  <c:v>5638.63</c:v>
                </c:pt>
                <c:pt idx="99">
                  <c:v>5664.11</c:v>
                </c:pt>
                <c:pt idx="100">
                  <c:v>5691.7</c:v>
                </c:pt>
                <c:pt idx="101">
                  <c:v>5589.59</c:v>
                </c:pt>
                <c:pt idx="102">
                  <c:v>5570.47</c:v>
                </c:pt>
                <c:pt idx="103">
                  <c:v>5540.29</c:v>
                </c:pt>
                <c:pt idx="104">
                  <c:v>5511.43</c:v>
                </c:pt>
                <c:pt idx="105">
                  <c:v>5481.55</c:v>
                </c:pt>
                <c:pt idx="106">
                  <c:v>5472.91</c:v>
                </c:pt>
                <c:pt idx="107">
                  <c:v>5504.34</c:v>
                </c:pt>
                <c:pt idx="108">
                  <c:v>5530.05</c:v>
                </c:pt>
                <c:pt idx="109">
                  <c:v>5531.6</c:v>
                </c:pt>
                <c:pt idx="110">
                  <c:v>5529.21</c:v>
                </c:pt>
                <c:pt idx="111">
                  <c:v>5505.09</c:v>
                </c:pt>
                <c:pt idx="112">
                  <c:v>5507.92</c:v>
                </c:pt>
                <c:pt idx="113">
                  <c:v>5511.63</c:v>
                </c:pt>
                <c:pt idx="114">
                  <c:v>5519.44</c:v>
                </c:pt>
                <c:pt idx="115">
                  <c:v>5547.72</c:v>
                </c:pt>
                <c:pt idx="116">
                  <c:v>5560.31</c:v>
                </c:pt>
                <c:pt idx="117">
                  <c:v>5531.29</c:v>
                </c:pt>
                <c:pt idx="118">
                  <c:v>5534.54</c:v>
                </c:pt>
                <c:pt idx="119">
                  <c:v>5518.44</c:v>
                </c:pt>
                <c:pt idx="120">
                  <c:v>5452.5</c:v>
                </c:pt>
                <c:pt idx="121">
                  <c:v>5399.03</c:v>
                </c:pt>
                <c:pt idx="122">
                  <c:v>5399.03</c:v>
                </c:pt>
                <c:pt idx="123">
                  <c:v>5399.03</c:v>
                </c:pt>
                <c:pt idx="124">
                  <c:v>5399.03</c:v>
                </c:pt>
                <c:pt idx="125">
                  <c:v>5401.75</c:v>
                </c:pt>
                <c:pt idx="126">
                  <c:v>5399.91</c:v>
                </c:pt>
                <c:pt idx="127">
                  <c:v>5402.63</c:v>
                </c:pt>
                <c:pt idx="128">
                  <c:v>5398.39</c:v>
                </c:pt>
                <c:pt idx="129">
                  <c:v>5395.81</c:v>
                </c:pt>
                <c:pt idx="130">
                  <c:v>5394.1</c:v>
                </c:pt>
                <c:pt idx="131">
                  <c:v>5383.33</c:v>
                </c:pt>
                <c:pt idx="132">
                  <c:v>5397.16</c:v>
                </c:pt>
                <c:pt idx="133">
                  <c:v>5412.78</c:v>
                </c:pt>
                <c:pt idx="134">
                  <c:v>5412.83</c:v>
                </c:pt>
                <c:pt idx="135">
                  <c:v>5399.12</c:v>
                </c:pt>
                <c:pt idx="136">
                  <c:v>5387.59</c:v>
                </c:pt>
                <c:pt idx="137">
                  <c:v>5390.46</c:v>
                </c:pt>
                <c:pt idx="138">
                  <c:v>5388.03</c:v>
                </c:pt>
                <c:pt idx="139">
                  <c:v>5385.68</c:v>
                </c:pt>
                <c:pt idx="140">
                  <c:v>5381.71</c:v>
                </c:pt>
                <c:pt idx="141">
                  <c:v>5370.12</c:v>
                </c:pt>
                <c:pt idx="142">
                  <c:v>5364.52</c:v>
                </c:pt>
                <c:pt idx="143">
                  <c:v>5367.69</c:v>
                </c:pt>
                <c:pt idx="144">
                  <c:v>5369.62</c:v>
                </c:pt>
                <c:pt idx="145">
                  <c:v>5372.59</c:v>
                </c:pt>
                <c:pt idx="146">
                  <c:v>5391.28</c:v>
                </c:pt>
                <c:pt idx="147">
                  <c:v>5419.76</c:v>
                </c:pt>
                <c:pt idx="148">
                  <c:v>5420.12</c:v>
                </c:pt>
                <c:pt idx="149">
                  <c:v>5429.16</c:v>
                </c:pt>
                <c:pt idx="150">
                  <c:v>5443.59</c:v>
                </c:pt>
                <c:pt idx="151">
                  <c:v>5459.9</c:v>
                </c:pt>
                <c:pt idx="152">
                  <c:v>5444.97</c:v>
                </c:pt>
                <c:pt idx="153">
                  <c:v>5431.93</c:v>
                </c:pt>
                <c:pt idx="154">
                  <c:v>5428.61</c:v>
                </c:pt>
                <c:pt idx="155">
                  <c:v>5421.22</c:v>
                </c:pt>
                <c:pt idx="156">
                  <c:v>5405.94</c:v>
                </c:pt>
                <c:pt idx="157">
                  <c:v>5404.03</c:v>
                </c:pt>
                <c:pt idx="158">
                  <c:v>5411.32</c:v>
                </c:pt>
                <c:pt idx="159">
                  <c:v>5433.81</c:v>
                </c:pt>
                <c:pt idx="160">
                  <c:v>5426.99</c:v>
                </c:pt>
                <c:pt idx="161">
                  <c:v>5437.38</c:v>
                </c:pt>
                <c:pt idx="162">
                  <c:v>5430.28</c:v>
                </c:pt>
                <c:pt idx="163">
                  <c:v>5421.78</c:v>
                </c:pt>
                <c:pt idx="164">
                  <c:v>5416.86</c:v>
                </c:pt>
                <c:pt idx="165">
                  <c:v>5412.17</c:v>
                </c:pt>
                <c:pt idx="166">
                  <c:v>5424.93</c:v>
                </c:pt>
                <c:pt idx="167">
                  <c:v>5448.92</c:v>
                </c:pt>
                <c:pt idx="168">
                  <c:v>5475.94</c:v>
                </c:pt>
                <c:pt idx="169">
                  <c:v>5468.21</c:v>
                </c:pt>
                <c:pt idx="170">
                  <c:v>5422.55</c:v>
                </c:pt>
                <c:pt idx="171">
                  <c:v>5439.26</c:v>
                </c:pt>
                <c:pt idx="172">
                  <c:v>5437.76</c:v>
                </c:pt>
                <c:pt idx="173">
                  <c:v>5504.83</c:v>
                </c:pt>
                <c:pt idx="174">
                  <c:v>5556.53</c:v>
                </c:pt>
                <c:pt idx="175">
                  <c:v>5595.15</c:v>
                </c:pt>
                <c:pt idx="176">
                  <c:v>5624.74</c:v>
                </c:pt>
                <c:pt idx="177">
                  <c:v>5721.62</c:v>
                </c:pt>
                <c:pt idx="178">
                  <c:v>5710.24</c:v>
                </c:pt>
                <c:pt idx="179">
                  <c:v>5685.79</c:v>
                </c:pt>
                <c:pt idx="180">
                  <c:v>5838.22</c:v>
                </c:pt>
                <c:pt idx="181">
                  <c:v>5874.85</c:v>
                </c:pt>
                <c:pt idx="182">
                  <c:v>5903.84</c:v>
                </c:pt>
                <c:pt idx="183">
                  <c:v>5968.07</c:v>
                </c:pt>
                <c:pt idx="184">
                  <c:v>6008.04</c:v>
                </c:pt>
                <c:pt idx="185">
                  <c:v>6053.97</c:v>
                </c:pt>
                <c:pt idx="186">
                  <c:v>6124.92</c:v>
                </c:pt>
                <c:pt idx="187">
                  <c:v>6153.63</c:v>
                </c:pt>
                <c:pt idx="188">
                  <c:v>6136.87</c:v>
                </c:pt>
                <c:pt idx="189">
                  <c:v>6248.51</c:v>
                </c:pt>
                <c:pt idx="190">
                  <c:v>6316.46</c:v>
                </c:pt>
                <c:pt idx="191">
                  <c:v>6341.5</c:v>
                </c:pt>
                <c:pt idx="192">
                  <c:v>6374.04</c:v>
                </c:pt>
                <c:pt idx="193">
                  <c:v>6414.33</c:v>
                </c:pt>
                <c:pt idx="194">
                  <c:v>6436</c:v>
                </c:pt>
                <c:pt idx="195">
                  <c:v>6457.38</c:v>
                </c:pt>
                <c:pt idx="196">
                  <c:v>6458.53</c:v>
                </c:pt>
                <c:pt idx="197">
                  <c:v>6475.36</c:v>
                </c:pt>
                <c:pt idx="198">
                  <c:v>6477.56</c:v>
                </c:pt>
                <c:pt idx="199">
                  <c:v>6481.93</c:v>
                </c:pt>
                <c:pt idx="200">
                  <c:v>6497.36</c:v>
                </c:pt>
                <c:pt idx="201">
                  <c:v>6515.27</c:v>
                </c:pt>
                <c:pt idx="202">
                  <c:v>6517.79</c:v>
                </c:pt>
                <c:pt idx="203">
                  <c:v>6507.79</c:v>
                </c:pt>
                <c:pt idx="204">
                  <c:v>6444.28</c:v>
                </c:pt>
                <c:pt idx="205">
                  <c:v>6442.22</c:v>
                </c:pt>
                <c:pt idx="206">
                  <c:v>6438.13</c:v>
                </c:pt>
                <c:pt idx="207">
                  <c:v>6433.35</c:v>
                </c:pt>
                <c:pt idx="208">
                  <c:v>6430.07</c:v>
                </c:pt>
                <c:pt idx="209">
                  <c:v>6434.46</c:v>
                </c:pt>
                <c:pt idx="210">
                  <c:v>6450.2</c:v>
                </c:pt>
                <c:pt idx="211">
                  <c:v>6449.99</c:v>
                </c:pt>
                <c:pt idx="212">
                  <c:v>6451.3</c:v>
                </c:pt>
                <c:pt idx="213">
                  <c:v>6455.24</c:v>
                </c:pt>
                <c:pt idx="214">
                  <c:v>6465.17</c:v>
                </c:pt>
                <c:pt idx="215">
                  <c:v>6451.91</c:v>
                </c:pt>
                <c:pt idx="216">
                  <c:v>6466.26</c:v>
                </c:pt>
                <c:pt idx="217">
                  <c:v>6487.97</c:v>
                </c:pt>
                <c:pt idx="218">
                  <c:v>6483.58</c:v>
                </c:pt>
                <c:pt idx="219">
                  <c:v>6467.03</c:v>
                </c:pt>
                <c:pt idx="220">
                  <c:v>6466.8</c:v>
                </c:pt>
                <c:pt idx="221">
                  <c:v>6468.52</c:v>
                </c:pt>
                <c:pt idx="222">
                  <c:v>6459.08</c:v>
                </c:pt>
                <c:pt idx="223">
                  <c:v>6462</c:v>
                </c:pt>
                <c:pt idx="224">
                  <c:v>6427.09</c:v>
                </c:pt>
                <c:pt idx="225">
                  <c:v>6430.87</c:v>
                </c:pt>
                <c:pt idx="226">
                  <c:v>6445.28</c:v>
                </c:pt>
                <c:pt idx="227">
                  <c:v>6439.73</c:v>
                </c:pt>
                <c:pt idx="228">
                  <c:v>6419.61</c:v>
                </c:pt>
                <c:pt idx="229">
                  <c:v>6432.76</c:v>
                </c:pt>
                <c:pt idx="230">
                  <c:v>6439.84</c:v>
                </c:pt>
                <c:pt idx="231">
                  <c:v>6438.45</c:v>
                </c:pt>
                <c:pt idx="232">
                  <c:v>6421.1</c:v>
                </c:pt>
                <c:pt idx="233">
                  <c:v>6397.17</c:v>
                </c:pt>
                <c:pt idx="234">
                  <c:v>6402.88</c:v>
                </c:pt>
                <c:pt idx="235">
                  <c:v>6438.1</c:v>
                </c:pt>
                <c:pt idx="236">
                  <c:v>6454.63</c:v>
                </c:pt>
                <c:pt idx="237">
                  <c:v>6456.35</c:v>
                </c:pt>
                <c:pt idx="238">
                  <c:v>6440.12</c:v>
                </c:pt>
                <c:pt idx="239">
                  <c:v>6464.6</c:v>
                </c:pt>
                <c:pt idx="240">
                  <c:v>6474.98</c:v>
                </c:pt>
                <c:pt idx="241">
                  <c:v>6449.8</c:v>
                </c:pt>
                <c:pt idx="242">
                  <c:v>6436.57</c:v>
                </c:pt>
                <c:pt idx="243">
                  <c:v>6455.97</c:v>
                </c:pt>
                <c:pt idx="244">
                  <c:v>6468.16</c:v>
                </c:pt>
                <c:pt idx="245">
                  <c:v>6443.69</c:v>
                </c:pt>
                <c:pt idx="246">
                  <c:v>6434.39</c:v>
                </c:pt>
                <c:pt idx="247">
                  <c:v>6476.8</c:v>
                </c:pt>
                <c:pt idx="248">
                  <c:v>6534.58</c:v>
                </c:pt>
                <c:pt idx="249">
                  <c:v>6478.33</c:v>
                </c:pt>
                <c:pt idx="250">
                  <c:v>6480.4</c:v>
                </c:pt>
                <c:pt idx="251">
                  <c:v>6487.08</c:v>
                </c:pt>
                <c:pt idx="252">
                  <c:v>6462.56</c:v>
                </c:pt>
                <c:pt idx="253">
                  <c:v>6446.74</c:v>
                </c:pt>
                <c:pt idx="254">
                  <c:v>6439.87</c:v>
                </c:pt>
                <c:pt idx="255">
                  <c:v>6452.87</c:v>
                </c:pt>
                <c:pt idx="256">
                  <c:v>6450.16</c:v>
                </c:pt>
                <c:pt idx="257">
                  <c:v>6473.46</c:v>
                </c:pt>
                <c:pt idx="258">
                  <c:v>6435.58</c:v>
                </c:pt>
                <c:pt idx="259">
                  <c:v>6434.14</c:v>
                </c:pt>
                <c:pt idx="260">
                  <c:v>6414.48</c:v>
                </c:pt>
                <c:pt idx="261">
                  <c:v>6362.94</c:v>
                </c:pt>
                <c:pt idx="262">
                  <c:v>6375.72</c:v>
                </c:pt>
                <c:pt idx="263">
                  <c:v>6209.56</c:v>
                </c:pt>
                <c:pt idx="264">
                  <c:v>6202.79</c:v>
                </c:pt>
                <c:pt idx="265">
                  <c:v>6151.83</c:v>
                </c:pt>
                <c:pt idx="266">
                  <c:v>6088.99</c:v>
                </c:pt>
                <c:pt idx="267">
                  <c:v>6049.97</c:v>
                </c:pt>
                <c:pt idx="268">
                  <c:v>6042.65</c:v>
                </c:pt>
                <c:pt idx="269">
                  <c:v>6056.32</c:v>
                </c:pt>
                <c:pt idx="270">
                  <c:v>6055.53</c:v>
                </c:pt>
                <c:pt idx="271">
                  <c:v>6055.42</c:v>
                </c:pt>
                <c:pt idx="272">
                  <c:v>6049.38</c:v>
                </c:pt>
                <c:pt idx="273">
                  <c:v>6062.77</c:v>
                </c:pt>
                <c:pt idx="274">
                  <c:v>6068.36</c:v>
                </c:pt>
                <c:pt idx="275">
                  <c:v>6069.16</c:v>
                </c:pt>
                <c:pt idx="276">
                  <c:v>6076.91</c:v>
                </c:pt>
                <c:pt idx="277">
                  <c:v>6138.57</c:v>
                </c:pt>
                <c:pt idx="278">
                  <c:v>6180.89</c:v>
                </c:pt>
                <c:pt idx="279">
                  <c:v>6168.83</c:v>
                </c:pt>
                <c:pt idx="280">
                  <c:v>6187.26</c:v>
                </c:pt>
                <c:pt idx="281">
                  <c:v>6211.97</c:v>
                </c:pt>
                <c:pt idx="282">
                  <c:v>6225.75</c:v>
                </c:pt>
                <c:pt idx="283">
                  <c:v>6212.74</c:v>
                </c:pt>
                <c:pt idx="284">
                  <c:v>6197.78</c:v>
                </c:pt>
                <c:pt idx="285">
                  <c:v>6197.53</c:v>
                </c:pt>
                <c:pt idx="286">
                  <c:v>6229.67</c:v>
                </c:pt>
                <c:pt idx="287">
                  <c:v>6279.44</c:v>
                </c:pt>
                <c:pt idx="288">
                  <c:v>6281.55</c:v>
                </c:pt>
                <c:pt idx="289">
                  <c:v>6277.35</c:v>
                </c:pt>
                <c:pt idx="290">
                  <c:v>6265.18</c:v>
                </c:pt>
                <c:pt idx="291">
                  <c:v>6279.7</c:v>
                </c:pt>
                <c:pt idx="292">
                  <c:v>6136.35</c:v>
                </c:pt>
                <c:pt idx="293">
                  <c:v>6029.47</c:v>
                </c:pt>
                <c:pt idx="294">
                  <c:v>6091.54</c:v>
                </c:pt>
                <c:pt idx="295">
                  <c:v>6154.66</c:v>
                </c:pt>
                <c:pt idx="296">
                  <c:v>6181.85</c:v>
                </c:pt>
                <c:pt idx="297">
                  <c:v>6381.26</c:v>
                </c:pt>
                <c:pt idx="298">
                  <c:v>6332.57</c:v>
                </c:pt>
                <c:pt idx="299">
                  <c:v>6625.57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DE1-4BA7-9EFD-531DB28735E1}"/>
            </c:ext>
          </c:extLst>
        </c:ser>
        <c:ser>
          <c:idx val="4"/>
          <c:order val="4"/>
          <c:tx>
            <c:strRef>
              <c:f>导出数据!$F$2</c:f>
              <c:strCache>
                <c:ptCount val="1"/>
                <c:pt idx="0">
                  <c:v>冷轧板卷</c:v>
                </c:pt>
              </c:strCache>
            </c:strRef>
          </c:tx>
          <c:spPr>
            <a:ln w="19050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导出数据!$A$4:$A$303</c:f>
              <c:numCache>
                <c:formatCode>yyyy\-mm\-dd</c:formatCode>
                <c:ptCount val="300"/>
                <c:pt idx="0">
                  <c:v>44770</c:v>
                </c:pt>
                <c:pt idx="1">
                  <c:v>44769</c:v>
                </c:pt>
                <c:pt idx="2">
                  <c:v>44768</c:v>
                </c:pt>
                <c:pt idx="3">
                  <c:v>44767</c:v>
                </c:pt>
                <c:pt idx="4">
                  <c:v>44764</c:v>
                </c:pt>
                <c:pt idx="5">
                  <c:v>44763</c:v>
                </c:pt>
                <c:pt idx="6">
                  <c:v>44762</c:v>
                </c:pt>
                <c:pt idx="7">
                  <c:v>44761</c:v>
                </c:pt>
                <c:pt idx="8">
                  <c:v>44760</c:v>
                </c:pt>
                <c:pt idx="9">
                  <c:v>44757</c:v>
                </c:pt>
                <c:pt idx="10">
                  <c:v>44756</c:v>
                </c:pt>
                <c:pt idx="11">
                  <c:v>44755</c:v>
                </c:pt>
                <c:pt idx="12">
                  <c:v>44754</c:v>
                </c:pt>
                <c:pt idx="13">
                  <c:v>44753</c:v>
                </c:pt>
                <c:pt idx="14">
                  <c:v>44750</c:v>
                </c:pt>
                <c:pt idx="15">
                  <c:v>44749</c:v>
                </c:pt>
                <c:pt idx="16">
                  <c:v>44748</c:v>
                </c:pt>
                <c:pt idx="17">
                  <c:v>44747</c:v>
                </c:pt>
                <c:pt idx="18">
                  <c:v>44746</c:v>
                </c:pt>
                <c:pt idx="19">
                  <c:v>44743</c:v>
                </c:pt>
                <c:pt idx="20">
                  <c:v>44742</c:v>
                </c:pt>
                <c:pt idx="21">
                  <c:v>44741</c:v>
                </c:pt>
                <c:pt idx="22">
                  <c:v>44740</c:v>
                </c:pt>
                <c:pt idx="23">
                  <c:v>44739</c:v>
                </c:pt>
                <c:pt idx="24">
                  <c:v>44736</c:v>
                </c:pt>
                <c:pt idx="25">
                  <c:v>44735</c:v>
                </c:pt>
                <c:pt idx="26">
                  <c:v>44734</c:v>
                </c:pt>
                <c:pt idx="27">
                  <c:v>44733</c:v>
                </c:pt>
                <c:pt idx="28">
                  <c:v>44732</c:v>
                </c:pt>
                <c:pt idx="29">
                  <c:v>44729</c:v>
                </c:pt>
                <c:pt idx="30">
                  <c:v>44728</c:v>
                </c:pt>
                <c:pt idx="31">
                  <c:v>44727</c:v>
                </c:pt>
                <c:pt idx="32">
                  <c:v>44726</c:v>
                </c:pt>
                <c:pt idx="33">
                  <c:v>44725</c:v>
                </c:pt>
                <c:pt idx="34">
                  <c:v>44722</c:v>
                </c:pt>
                <c:pt idx="35">
                  <c:v>44721</c:v>
                </c:pt>
                <c:pt idx="36">
                  <c:v>44720</c:v>
                </c:pt>
                <c:pt idx="37">
                  <c:v>44719</c:v>
                </c:pt>
                <c:pt idx="38">
                  <c:v>44718</c:v>
                </c:pt>
                <c:pt idx="39">
                  <c:v>44714</c:v>
                </c:pt>
                <c:pt idx="40">
                  <c:v>44713</c:v>
                </c:pt>
                <c:pt idx="41">
                  <c:v>44712</c:v>
                </c:pt>
                <c:pt idx="42">
                  <c:v>44711</c:v>
                </c:pt>
                <c:pt idx="43">
                  <c:v>44708</c:v>
                </c:pt>
                <c:pt idx="44">
                  <c:v>44707</c:v>
                </c:pt>
                <c:pt idx="45">
                  <c:v>44706</c:v>
                </c:pt>
                <c:pt idx="46">
                  <c:v>44705</c:v>
                </c:pt>
                <c:pt idx="47">
                  <c:v>44704</c:v>
                </c:pt>
                <c:pt idx="48">
                  <c:v>44701</c:v>
                </c:pt>
                <c:pt idx="49">
                  <c:v>44700</c:v>
                </c:pt>
                <c:pt idx="50">
                  <c:v>44699</c:v>
                </c:pt>
                <c:pt idx="51">
                  <c:v>44698</c:v>
                </c:pt>
                <c:pt idx="52">
                  <c:v>44697</c:v>
                </c:pt>
                <c:pt idx="53">
                  <c:v>44694</c:v>
                </c:pt>
                <c:pt idx="54">
                  <c:v>44693</c:v>
                </c:pt>
                <c:pt idx="55">
                  <c:v>44692</c:v>
                </c:pt>
                <c:pt idx="56">
                  <c:v>44691</c:v>
                </c:pt>
                <c:pt idx="57">
                  <c:v>44690</c:v>
                </c:pt>
                <c:pt idx="58">
                  <c:v>44688</c:v>
                </c:pt>
                <c:pt idx="59">
                  <c:v>44687</c:v>
                </c:pt>
                <c:pt idx="60">
                  <c:v>44686</c:v>
                </c:pt>
                <c:pt idx="61">
                  <c:v>44680</c:v>
                </c:pt>
                <c:pt idx="62">
                  <c:v>44679</c:v>
                </c:pt>
                <c:pt idx="63">
                  <c:v>44678</c:v>
                </c:pt>
                <c:pt idx="64">
                  <c:v>44677</c:v>
                </c:pt>
                <c:pt idx="65">
                  <c:v>44676</c:v>
                </c:pt>
                <c:pt idx="66">
                  <c:v>44675</c:v>
                </c:pt>
                <c:pt idx="67">
                  <c:v>44673</c:v>
                </c:pt>
                <c:pt idx="68">
                  <c:v>44672</c:v>
                </c:pt>
                <c:pt idx="69">
                  <c:v>44671</c:v>
                </c:pt>
                <c:pt idx="70">
                  <c:v>44670</c:v>
                </c:pt>
                <c:pt idx="71">
                  <c:v>44669</c:v>
                </c:pt>
                <c:pt idx="72">
                  <c:v>44666</c:v>
                </c:pt>
                <c:pt idx="73">
                  <c:v>44665</c:v>
                </c:pt>
                <c:pt idx="74">
                  <c:v>44664</c:v>
                </c:pt>
                <c:pt idx="75">
                  <c:v>44663</c:v>
                </c:pt>
                <c:pt idx="76">
                  <c:v>44662</c:v>
                </c:pt>
                <c:pt idx="77">
                  <c:v>44659</c:v>
                </c:pt>
                <c:pt idx="78">
                  <c:v>44658</c:v>
                </c:pt>
                <c:pt idx="79">
                  <c:v>44657</c:v>
                </c:pt>
                <c:pt idx="80">
                  <c:v>44653</c:v>
                </c:pt>
                <c:pt idx="81">
                  <c:v>44652</c:v>
                </c:pt>
                <c:pt idx="82">
                  <c:v>44651</c:v>
                </c:pt>
                <c:pt idx="83">
                  <c:v>44650</c:v>
                </c:pt>
                <c:pt idx="84">
                  <c:v>44649</c:v>
                </c:pt>
                <c:pt idx="85">
                  <c:v>44648</c:v>
                </c:pt>
                <c:pt idx="86">
                  <c:v>44645</c:v>
                </c:pt>
                <c:pt idx="87">
                  <c:v>44644</c:v>
                </c:pt>
                <c:pt idx="88">
                  <c:v>44643</c:v>
                </c:pt>
                <c:pt idx="89">
                  <c:v>44642</c:v>
                </c:pt>
                <c:pt idx="90">
                  <c:v>44641</c:v>
                </c:pt>
                <c:pt idx="91">
                  <c:v>44638</c:v>
                </c:pt>
                <c:pt idx="92">
                  <c:v>44637</c:v>
                </c:pt>
                <c:pt idx="93">
                  <c:v>44636</c:v>
                </c:pt>
                <c:pt idx="94">
                  <c:v>44635</c:v>
                </c:pt>
                <c:pt idx="95">
                  <c:v>44634</c:v>
                </c:pt>
                <c:pt idx="96">
                  <c:v>44631</c:v>
                </c:pt>
                <c:pt idx="97">
                  <c:v>44630</c:v>
                </c:pt>
                <c:pt idx="98">
                  <c:v>44629</c:v>
                </c:pt>
                <c:pt idx="99">
                  <c:v>44628</c:v>
                </c:pt>
                <c:pt idx="100">
                  <c:v>44627</c:v>
                </c:pt>
                <c:pt idx="101">
                  <c:v>44624</c:v>
                </c:pt>
                <c:pt idx="102">
                  <c:v>44623</c:v>
                </c:pt>
                <c:pt idx="103">
                  <c:v>44622</c:v>
                </c:pt>
                <c:pt idx="104">
                  <c:v>44621</c:v>
                </c:pt>
                <c:pt idx="105">
                  <c:v>44620</c:v>
                </c:pt>
                <c:pt idx="106">
                  <c:v>44617</c:v>
                </c:pt>
                <c:pt idx="107">
                  <c:v>44616</c:v>
                </c:pt>
                <c:pt idx="108">
                  <c:v>44615</c:v>
                </c:pt>
                <c:pt idx="109">
                  <c:v>44614</c:v>
                </c:pt>
                <c:pt idx="110">
                  <c:v>44613</c:v>
                </c:pt>
                <c:pt idx="111">
                  <c:v>44610</c:v>
                </c:pt>
                <c:pt idx="112">
                  <c:v>44609</c:v>
                </c:pt>
                <c:pt idx="113">
                  <c:v>44608</c:v>
                </c:pt>
                <c:pt idx="114">
                  <c:v>44607</c:v>
                </c:pt>
                <c:pt idx="115">
                  <c:v>44606</c:v>
                </c:pt>
                <c:pt idx="116">
                  <c:v>44603</c:v>
                </c:pt>
                <c:pt idx="117">
                  <c:v>44602</c:v>
                </c:pt>
                <c:pt idx="118">
                  <c:v>44601</c:v>
                </c:pt>
                <c:pt idx="119">
                  <c:v>44600</c:v>
                </c:pt>
                <c:pt idx="120">
                  <c:v>44599</c:v>
                </c:pt>
                <c:pt idx="121">
                  <c:v>44591</c:v>
                </c:pt>
                <c:pt idx="122">
                  <c:v>44590</c:v>
                </c:pt>
                <c:pt idx="123">
                  <c:v>44589</c:v>
                </c:pt>
                <c:pt idx="124">
                  <c:v>44588</c:v>
                </c:pt>
                <c:pt idx="125">
                  <c:v>44587</c:v>
                </c:pt>
                <c:pt idx="126">
                  <c:v>44586</c:v>
                </c:pt>
                <c:pt idx="127">
                  <c:v>44585</c:v>
                </c:pt>
                <c:pt idx="128">
                  <c:v>44582</c:v>
                </c:pt>
                <c:pt idx="129">
                  <c:v>44581</c:v>
                </c:pt>
                <c:pt idx="130">
                  <c:v>44580</c:v>
                </c:pt>
                <c:pt idx="131">
                  <c:v>44579</c:v>
                </c:pt>
                <c:pt idx="132">
                  <c:v>44578</c:v>
                </c:pt>
                <c:pt idx="133">
                  <c:v>44575</c:v>
                </c:pt>
                <c:pt idx="134">
                  <c:v>44574</c:v>
                </c:pt>
                <c:pt idx="135">
                  <c:v>44573</c:v>
                </c:pt>
                <c:pt idx="136">
                  <c:v>44572</c:v>
                </c:pt>
                <c:pt idx="137">
                  <c:v>44571</c:v>
                </c:pt>
                <c:pt idx="138">
                  <c:v>44568</c:v>
                </c:pt>
                <c:pt idx="139">
                  <c:v>44567</c:v>
                </c:pt>
                <c:pt idx="140">
                  <c:v>44566</c:v>
                </c:pt>
                <c:pt idx="141">
                  <c:v>44565</c:v>
                </c:pt>
                <c:pt idx="142">
                  <c:v>44561</c:v>
                </c:pt>
                <c:pt idx="143">
                  <c:v>44560</c:v>
                </c:pt>
                <c:pt idx="144">
                  <c:v>44559</c:v>
                </c:pt>
                <c:pt idx="145">
                  <c:v>44558</c:v>
                </c:pt>
                <c:pt idx="146">
                  <c:v>44557</c:v>
                </c:pt>
                <c:pt idx="147">
                  <c:v>44554</c:v>
                </c:pt>
                <c:pt idx="148">
                  <c:v>44553</c:v>
                </c:pt>
                <c:pt idx="149">
                  <c:v>44552</c:v>
                </c:pt>
                <c:pt idx="150">
                  <c:v>44551</c:v>
                </c:pt>
                <c:pt idx="151">
                  <c:v>44550</c:v>
                </c:pt>
                <c:pt idx="152">
                  <c:v>44547</c:v>
                </c:pt>
                <c:pt idx="153">
                  <c:v>44546</c:v>
                </c:pt>
                <c:pt idx="154">
                  <c:v>44545</c:v>
                </c:pt>
                <c:pt idx="155">
                  <c:v>44544</c:v>
                </c:pt>
                <c:pt idx="156">
                  <c:v>44543</c:v>
                </c:pt>
                <c:pt idx="157">
                  <c:v>44540</c:v>
                </c:pt>
                <c:pt idx="158">
                  <c:v>44539</c:v>
                </c:pt>
                <c:pt idx="159">
                  <c:v>44538</c:v>
                </c:pt>
                <c:pt idx="160">
                  <c:v>44537</c:v>
                </c:pt>
                <c:pt idx="161">
                  <c:v>44536</c:v>
                </c:pt>
                <c:pt idx="162">
                  <c:v>44533</c:v>
                </c:pt>
                <c:pt idx="163">
                  <c:v>44532</c:v>
                </c:pt>
                <c:pt idx="164">
                  <c:v>44531</c:v>
                </c:pt>
                <c:pt idx="165">
                  <c:v>44530</c:v>
                </c:pt>
                <c:pt idx="166">
                  <c:v>44529</c:v>
                </c:pt>
                <c:pt idx="167">
                  <c:v>44526</c:v>
                </c:pt>
                <c:pt idx="168">
                  <c:v>44525</c:v>
                </c:pt>
                <c:pt idx="169">
                  <c:v>44524</c:v>
                </c:pt>
                <c:pt idx="170">
                  <c:v>44523</c:v>
                </c:pt>
                <c:pt idx="171">
                  <c:v>44522</c:v>
                </c:pt>
                <c:pt idx="172">
                  <c:v>44519</c:v>
                </c:pt>
                <c:pt idx="173">
                  <c:v>44518</c:v>
                </c:pt>
                <c:pt idx="174">
                  <c:v>44517</c:v>
                </c:pt>
                <c:pt idx="175">
                  <c:v>44516</c:v>
                </c:pt>
                <c:pt idx="176">
                  <c:v>44515</c:v>
                </c:pt>
                <c:pt idx="177">
                  <c:v>44512</c:v>
                </c:pt>
                <c:pt idx="178">
                  <c:v>44511</c:v>
                </c:pt>
                <c:pt idx="179">
                  <c:v>44510</c:v>
                </c:pt>
                <c:pt idx="180">
                  <c:v>44509</c:v>
                </c:pt>
                <c:pt idx="181">
                  <c:v>44508</c:v>
                </c:pt>
                <c:pt idx="182">
                  <c:v>44505</c:v>
                </c:pt>
                <c:pt idx="183">
                  <c:v>44504</c:v>
                </c:pt>
                <c:pt idx="184">
                  <c:v>44503</c:v>
                </c:pt>
                <c:pt idx="185">
                  <c:v>44502</c:v>
                </c:pt>
                <c:pt idx="186">
                  <c:v>44501</c:v>
                </c:pt>
                <c:pt idx="187">
                  <c:v>44498</c:v>
                </c:pt>
                <c:pt idx="188">
                  <c:v>44497</c:v>
                </c:pt>
                <c:pt idx="189">
                  <c:v>44496</c:v>
                </c:pt>
                <c:pt idx="190">
                  <c:v>44495</c:v>
                </c:pt>
                <c:pt idx="191">
                  <c:v>44494</c:v>
                </c:pt>
                <c:pt idx="192">
                  <c:v>44491</c:v>
                </c:pt>
                <c:pt idx="193">
                  <c:v>44490</c:v>
                </c:pt>
                <c:pt idx="194">
                  <c:v>44489</c:v>
                </c:pt>
                <c:pt idx="195">
                  <c:v>44488</c:v>
                </c:pt>
                <c:pt idx="196">
                  <c:v>44487</c:v>
                </c:pt>
                <c:pt idx="197">
                  <c:v>44484</c:v>
                </c:pt>
                <c:pt idx="198">
                  <c:v>44483</c:v>
                </c:pt>
                <c:pt idx="199">
                  <c:v>44482</c:v>
                </c:pt>
                <c:pt idx="200">
                  <c:v>44481</c:v>
                </c:pt>
                <c:pt idx="201">
                  <c:v>44480</c:v>
                </c:pt>
                <c:pt idx="202">
                  <c:v>44478</c:v>
                </c:pt>
                <c:pt idx="203">
                  <c:v>44477</c:v>
                </c:pt>
                <c:pt idx="204">
                  <c:v>44469</c:v>
                </c:pt>
                <c:pt idx="205">
                  <c:v>44468</c:v>
                </c:pt>
                <c:pt idx="206">
                  <c:v>44467</c:v>
                </c:pt>
                <c:pt idx="207">
                  <c:v>44466</c:v>
                </c:pt>
                <c:pt idx="208">
                  <c:v>44465</c:v>
                </c:pt>
                <c:pt idx="209">
                  <c:v>44463</c:v>
                </c:pt>
                <c:pt idx="210">
                  <c:v>44462</c:v>
                </c:pt>
                <c:pt idx="211">
                  <c:v>44461</c:v>
                </c:pt>
                <c:pt idx="212">
                  <c:v>44457</c:v>
                </c:pt>
                <c:pt idx="213">
                  <c:v>44456</c:v>
                </c:pt>
                <c:pt idx="214">
                  <c:v>44455</c:v>
                </c:pt>
                <c:pt idx="215">
                  <c:v>44454</c:v>
                </c:pt>
                <c:pt idx="216">
                  <c:v>44453</c:v>
                </c:pt>
                <c:pt idx="217">
                  <c:v>44452</c:v>
                </c:pt>
                <c:pt idx="218">
                  <c:v>44449</c:v>
                </c:pt>
                <c:pt idx="219">
                  <c:v>44448</c:v>
                </c:pt>
                <c:pt idx="220">
                  <c:v>44447</c:v>
                </c:pt>
                <c:pt idx="221">
                  <c:v>44446</c:v>
                </c:pt>
                <c:pt idx="222">
                  <c:v>44445</c:v>
                </c:pt>
                <c:pt idx="223">
                  <c:v>44442</c:v>
                </c:pt>
                <c:pt idx="224">
                  <c:v>44441</c:v>
                </c:pt>
                <c:pt idx="225">
                  <c:v>44440</c:v>
                </c:pt>
                <c:pt idx="226">
                  <c:v>44439</c:v>
                </c:pt>
                <c:pt idx="227">
                  <c:v>44438</c:v>
                </c:pt>
                <c:pt idx="228">
                  <c:v>44435</c:v>
                </c:pt>
                <c:pt idx="229">
                  <c:v>44434</c:v>
                </c:pt>
                <c:pt idx="230">
                  <c:v>44433</c:v>
                </c:pt>
                <c:pt idx="231">
                  <c:v>44432</c:v>
                </c:pt>
                <c:pt idx="232">
                  <c:v>44431</c:v>
                </c:pt>
                <c:pt idx="233">
                  <c:v>44428</c:v>
                </c:pt>
                <c:pt idx="234">
                  <c:v>44427</c:v>
                </c:pt>
                <c:pt idx="235">
                  <c:v>44426</c:v>
                </c:pt>
                <c:pt idx="236">
                  <c:v>44425</c:v>
                </c:pt>
                <c:pt idx="237">
                  <c:v>44424</c:v>
                </c:pt>
                <c:pt idx="238">
                  <c:v>44421</c:v>
                </c:pt>
                <c:pt idx="239">
                  <c:v>44420</c:v>
                </c:pt>
                <c:pt idx="240">
                  <c:v>44419</c:v>
                </c:pt>
                <c:pt idx="241">
                  <c:v>44418</c:v>
                </c:pt>
                <c:pt idx="242">
                  <c:v>44417</c:v>
                </c:pt>
                <c:pt idx="243">
                  <c:v>44414</c:v>
                </c:pt>
                <c:pt idx="244">
                  <c:v>44413</c:v>
                </c:pt>
                <c:pt idx="245">
                  <c:v>44412</c:v>
                </c:pt>
                <c:pt idx="246">
                  <c:v>44411</c:v>
                </c:pt>
                <c:pt idx="247">
                  <c:v>44410</c:v>
                </c:pt>
                <c:pt idx="248">
                  <c:v>44407</c:v>
                </c:pt>
                <c:pt idx="249">
                  <c:v>44406</c:v>
                </c:pt>
                <c:pt idx="250">
                  <c:v>44405</c:v>
                </c:pt>
                <c:pt idx="251">
                  <c:v>44404</c:v>
                </c:pt>
                <c:pt idx="252">
                  <c:v>44403</c:v>
                </c:pt>
                <c:pt idx="253">
                  <c:v>44400</c:v>
                </c:pt>
                <c:pt idx="254">
                  <c:v>44399</c:v>
                </c:pt>
                <c:pt idx="255">
                  <c:v>44398</c:v>
                </c:pt>
                <c:pt idx="256">
                  <c:v>44397</c:v>
                </c:pt>
                <c:pt idx="257">
                  <c:v>44396</c:v>
                </c:pt>
                <c:pt idx="258">
                  <c:v>44393</c:v>
                </c:pt>
                <c:pt idx="259">
                  <c:v>44392</c:v>
                </c:pt>
                <c:pt idx="260">
                  <c:v>44391</c:v>
                </c:pt>
                <c:pt idx="261">
                  <c:v>44390</c:v>
                </c:pt>
                <c:pt idx="262">
                  <c:v>44389</c:v>
                </c:pt>
                <c:pt idx="263">
                  <c:v>44386</c:v>
                </c:pt>
                <c:pt idx="264">
                  <c:v>44385</c:v>
                </c:pt>
                <c:pt idx="265">
                  <c:v>44384</c:v>
                </c:pt>
                <c:pt idx="266">
                  <c:v>44383</c:v>
                </c:pt>
                <c:pt idx="267">
                  <c:v>44382</c:v>
                </c:pt>
                <c:pt idx="268">
                  <c:v>44379</c:v>
                </c:pt>
                <c:pt idx="269">
                  <c:v>44378</c:v>
                </c:pt>
                <c:pt idx="270">
                  <c:v>44377</c:v>
                </c:pt>
                <c:pt idx="271">
                  <c:v>44376</c:v>
                </c:pt>
                <c:pt idx="272">
                  <c:v>44375</c:v>
                </c:pt>
                <c:pt idx="273">
                  <c:v>44372</c:v>
                </c:pt>
                <c:pt idx="274">
                  <c:v>44371</c:v>
                </c:pt>
                <c:pt idx="275">
                  <c:v>44370</c:v>
                </c:pt>
                <c:pt idx="276">
                  <c:v>44369</c:v>
                </c:pt>
                <c:pt idx="277">
                  <c:v>44368</c:v>
                </c:pt>
                <c:pt idx="278">
                  <c:v>44365</c:v>
                </c:pt>
                <c:pt idx="279">
                  <c:v>44364</c:v>
                </c:pt>
                <c:pt idx="280">
                  <c:v>44363</c:v>
                </c:pt>
                <c:pt idx="281">
                  <c:v>44362</c:v>
                </c:pt>
                <c:pt idx="282">
                  <c:v>44358</c:v>
                </c:pt>
                <c:pt idx="283">
                  <c:v>44357</c:v>
                </c:pt>
                <c:pt idx="284">
                  <c:v>44356</c:v>
                </c:pt>
                <c:pt idx="285">
                  <c:v>44355</c:v>
                </c:pt>
                <c:pt idx="286">
                  <c:v>44354</c:v>
                </c:pt>
                <c:pt idx="287">
                  <c:v>44351</c:v>
                </c:pt>
                <c:pt idx="288">
                  <c:v>44350</c:v>
                </c:pt>
                <c:pt idx="289">
                  <c:v>44349</c:v>
                </c:pt>
                <c:pt idx="290">
                  <c:v>44348</c:v>
                </c:pt>
                <c:pt idx="291">
                  <c:v>44347</c:v>
                </c:pt>
                <c:pt idx="292">
                  <c:v>44344</c:v>
                </c:pt>
                <c:pt idx="293">
                  <c:v>44343</c:v>
                </c:pt>
                <c:pt idx="294">
                  <c:v>44342</c:v>
                </c:pt>
                <c:pt idx="295">
                  <c:v>44341</c:v>
                </c:pt>
                <c:pt idx="296">
                  <c:v>44340</c:v>
                </c:pt>
                <c:pt idx="297">
                  <c:v>44337</c:v>
                </c:pt>
                <c:pt idx="298">
                  <c:v>44336</c:v>
                </c:pt>
                <c:pt idx="299">
                  <c:v>44335</c:v>
                </c:pt>
              </c:numCache>
            </c:numRef>
          </c:cat>
          <c:val>
            <c:numRef>
              <c:f>导出数据!$F$4:$F$303</c:f>
              <c:numCache>
                <c:formatCode>General</c:formatCode>
                <c:ptCount val="300"/>
                <c:pt idx="0">
                  <c:v>3964.58</c:v>
                </c:pt>
                <c:pt idx="1">
                  <c:v>3861.35</c:v>
                </c:pt>
                <c:pt idx="2">
                  <c:v>3869.3</c:v>
                </c:pt>
                <c:pt idx="3">
                  <c:v>3872.38</c:v>
                </c:pt>
                <c:pt idx="4">
                  <c:v>3835</c:v>
                </c:pt>
                <c:pt idx="5">
                  <c:v>3828.59</c:v>
                </c:pt>
                <c:pt idx="6">
                  <c:v>3846.1</c:v>
                </c:pt>
                <c:pt idx="7">
                  <c:v>3840.79</c:v>
                </c:pt>
                <c:pt idx="8">
                  <c:v>3826</c:v>
                </c:pt>
                <c:pt idx="9">
                  <c:v>3700.23</c:v>
                </c:pt>
                <c:pt idx="10">
                  <c:v>3889.69</c:v>
                </c:pt>
                <c:pt idx="11">
                  <c:v>3964.67</c:v>
                </c:pt>
                <c:pt idx="12">
                  <c:v>4009.17</c:v>
                </c:pt>
                <c:pt idx="13">
                  <c:v>4095.04</c:v>
                </c:pt>
                <c:pt idx="14">
                  <c:v>4253.2</c:v>
                </c:pt>
                <c:pt idx="15">
                  <c:v>4262.7700000000004</c:v>
                </c:pt>
                <c:pt idx="16">
                  <c:v>4269.01</c:v>
                </c:pt>
                <c:pt idx="17">
                  <c:v>4276.45</c:v>
                </c:pt>
                <c:pt idx="18">
                  <c:v>4255.41</c:v>
                </c:pt>
                <c:pt idx="19">
                  <c:v>4369.37</c:v>
                </c:pt>
                <c:pt idx="20">
                  <c:v>4415.5600000000004</c:v>
                </c:pt>
                <c:pt idx="21">
                  <c:v>4425.3999999999996</c:v>
                </c:pt>
                <c:pt idx="22">
                  <c:v>4404.3</c:v>
                </c:pt>
                <c:pt idx="23">
                  <c:v>4389.41</c:v>
                </c:pt>
                <c:pt idx="24">
                  <c:v>4341.79</c:v>
                </c:pt>
                <c:pt idx="25">
                  <c:v>4345.79</c:v>
                </c:pt>
                <c:pt idx="26">
                  <c:v>4331.75</c:v>
                </c:pt>
                <c:pt idx="27">
                  <c:v>4374.1899999999996</c:v>
                </c:pt>
                <c:pt idx="28">
                  <c:v>4332.6899999999996</c:v>
                </c:pt>
                <c:pt idx="29">
                  <c:v>4605.51</c:v>
                </c:pt>
                <c:pt idx="30">
                  <c:v>4720.45</c:v>
                </c:pt>
                <c:pt idx="31">
                  <c:v>4751.3999999999996</c:v>
                </c:pt>
                <c:pt idx="32">
                  <c:v>4779.1000000000004</c:v>
                </c:pt>
                <c:pt idx="33">
                  <c:v>4828.76</c:v>
                </c:pt>
                <c:pt idx="34">
                  <c:v>4877.7</c:v>
                </c:pt>
                <c:pt idx="35">
                  <c:v>4887.33</c:v>
                </c:pt>
                <c:pt idx="36">
                  <c:v>4888.1099999999997</c:v>
                </c:pt>
                <c:pt idx="37">
                  <c:v>4881.43</c:v>
                </c:pt>
                <c:pt idx="38">
                  <c:v>4901.2299999999996</c:v>
                </c:pt>
                <c:pt idx="39">
                  <c:v>4889.5</c:v>
                </c:pt>
                <c:pt idx="40">
                  <c:v>4869.5600000000004</c:v>
                </c:pt>
                <c:pt idx="41">
                  <c:v>4859.2299999999996</c:v>
                </c:pt>
                <c:pt idx="42">
                  <c:v>4844.08</c:v>
                </c:pt>
                <c:pt idx="43">
                  <c:v>4824.7700000000004</c:v>
                </c:pt>
                <c:pt idx="44">
                  <c:v>4790.28</c:v>
                </c:pt>
                <c:pt idx="45">
                  <c:v>4820.22</c:v>
                </c:pt>
                <c:pt idx="46">
                  <c:v>4810.38</c:v>
                </c:pt>
                <c:pt idx="47">
                  <c:v>4888.7</c:v>
                </c:pt>
                <c:pt idx="48">
                  <c:v>4902.25</c:v>
                </c:pt>
                <c:pt idx="49">
                  <c:v>4862.16</c:v>
                </c:pt>
                <c:pt idx="50">
                  <c:v>4890.13</c:v>
                </c:pt>
                <c:pt idx="51">
                  <c:v>4943.71</c:v>
                </c:pt>
                <c:pt idx="52">
                  <c:v>4942.96</c:v>
                </c:pt>
                <c:pt idx="53">
                  <c:v>4944.03</c:v>
                </c:pt>
                <c:pt idx="54">
                  <c:v>4950.49</c:v>
                </c:pt>
                <c:pt idx="55">
                  <c:v>4971.08</c:v>
                </c:pt>
                <c:pt idx="56">
                  <c:v>4916.54</c:v>
                </c:pt>
                <c:pt idx="57">
                  <c:v>4975.6499999999996</c:v>
                </c:pt>
                <c:pt idx="58">
                  <c:v>5042.1400000000003</c:v>
                </c:pt>
                <c:pt idx="59">
                  <c:v>5075.75</c:v>
                </c:pt>
                <c:pt idx="60">
                  <c:v>5160.57</c:v>
                </c:pt>
                <c:pt idx="61">
                  <c:v>5099.51</c:v>
                </c:pt>
                <c:pt idx="62">
                  <c:v>5085.2700000000004</c:v>
                </c:pt>
                <c:pt idx="63">
                  <c:v>5089.66</c:v>
                </c:pt>
                <c:pt idx="64">
                  <c:v>5069.0600000000004</c:v>
                </c:pt>
                <c:pt idx="65">
                  <c:v>5079.99</c:v>
                </c:pt>
                <c:pt idx="66">
                  <c:v>5146.29</c:v>
                </c:pt>
                <c:pt idx="67">
                  <c:v>5198.66</c:v>
                </c:pt>
                <c:pt idx="68">
                  <c:v>5230.09</c:v>
                </c:pt>
                <c:pt idx="69">
                  <c:v>5247.42</c:v>
                </c:pt>
                <c:pt idx="70">
                  <c:v>5235.66</c:v>
                </c:pt>
                <c:pt idx="71">
                  <c:v>5229.66</c:v>
                </c:pt>
                <c:pt idx="72">
                  <c:v>5240.8900000000003</c:v>
                </c:pt>
                <c:pt idx="73">
                  <c:v>5221.41</c:v>
                </c:pt>
                <c:pt idx="74">
                  <c:v>5202.1000000000004</c:v>
                </c:pt>
                <c:pt idx="75">
                  <c:v>5216.78</c:v>
                </c:pt>
                <c:pt idx="76">
                  <c:v>5183.45</c:v>
                </c:pt>
                <c:pt idx="77">
                  <c:v>5266.75</c:v>
                </c:pt>
                <c:pt idx="78">
                  <c:v>5287.45</c:v>
                </c:pt>
                <c:pt idx="79">
                  <c:v>5315.22</c:v>
                </c:pt>
                <c:pt idx="80">
                  <c:v>5310.5</c:v>
                </c:pt>
                <c:pt idx="81">
                  <c:v>5276.25</c:v>
                </c:pt>
                <c:pt idx="82">
                  <c:v>5237.62</c:v>
                </c:pt>
                <c:pt idx="83">
                  <c:v>5232.78</c:v>
                </c:pt>
                <c:pt idx="84">
                  <c:v>5241.63</c:v>
                </c:pt>
                <c:pt idx="85">
                  <c:v>5256.06</c:v>
                </c:pt>
                <c:pt idx="86">
                  <c:v>5211.8500000000004</c:v>
                </c:pt>
                <c:pt idx="87">
                  <c:v>5182.13</c:v>
                </c:pt>
                <c:pt idx="88">
                  <c:v>5161.1400000000003</c:v>
                </c:pt>
                <c:pt idx="89">
                  <c:v>5169.78</c:v>
                </c:pt>
                <c:pt idx="90">
                  <c:v>5152.84</c:v>
                </c:pt>
                <c:pt idx="91">
                  <c:v>5135.12</c:v>
                </c:pt>
                <c:pt idx="92">
                  <c:v>5102.03</c:v>
                </c:pt>
                <c:pt idx="93">
                  <c:v>5086.05</c:v>
                </c:pt>
                <c:pt idx="94">
                  <c:v>5030</c:v>
                </c:pt>
                <c:pt idx="95">
                  <c:v>5060.97</c:v>
                </c:pt>
                <c:pt idx="96">
                  <c:v>5143.03</c:v>
                </c:pt>
                <c:pt idx="97">
                  <c:v>5126.2299999999996</c:v>
                </c:pt>
                <c:pt idx="98">
                  <c:v>5181.2700000000004</c:v>
                </c:pt>
                <c:pt idx="99">
                  <c:v>5245.35</c:v>
                </c:pt>
                <c:pt idx="100">
                  <c:v>5290.22</c:v>
                </c:pt>
                <c:pt idx="101">
                  <c:v>5160.1400000000003</c:v>
                </c:pt>
                <c:pt idx="102">
                  <c:v>5173.84</c:v>
                </c:pt>
                <c:pt idx="103">
                  <c:v>5102.79</c:v>
                </c:pt>
                <c:pt idx="104">
                  <c:v>5061.4399999999996</c:v>
                </c:pt>
                <c:pt idx="105">
                  <c:v>4981.07</c:v>
                </c:pt>
                <c:pt idx="106">
                  <c:v>4912.8100000000004</c:v>
                </c:pt>
                <c:pt idx="107">
                  <c:v>4945.5600000000004</c:v>
                </c:pt>
                <c:pt idx="108">
                  <c:v>4986.72</c:v>
                </c:pt>
                <c:pt idx="109">
                  <c:v>4983.84</c:v>
                </c:pt>
                <c:pt idx="110">
                  <c:v>5000.41</c:v>
                </c:pt>
                <c:pt idx="111">
                  <c:v>4970.17</c:v>
                </c:pt>
                <c:pt idx="112">
                  <c:v>4958.0200000000004</c:v>
                </c:pt>
                <c:pt idx="113">
                  <c:v>4991.2700000000004</c:v>
                </c:pt>
                <c:pt idx="114">
                  <c:v>4965.96</c:v>
                </c:pt>
                <c:pt idx="115">
                  <c:v>5037.3900000000003</c:v>
                </c:pt>
                <c:pt idx="116">
                  <c:v>5096.66</c:v>
                </c:pt>
                <c:pt idx="117">
                  <c:v>5060.76</c:v>
                </c:pt>
                <c:pt idx="118">
                  <c:v>5049.05</c:v>
                </c:pt>
                <c:pt idx="119">
                  <c:v>5066.7700000000004</c:v>
                </c:pt>
                <c:pt idx="120">
                  <c:v>5002.87</c:v>
                </c:pt>
                <c:pt idx="121">
                  <c:v>4902.32</c:v>
                </c:pt>
                <c:pt idx="122">
                  <c:v>4902.32</c:v>
                </c:pt>
                <c:pt idx="123">
                  <c:v>4902.32</c:v>
                </c:pt>
                <c:pt idx="124">
                  <c:v>4901.13</c:v>
                </c:pt>
                <c:pt idx="125">
                  <c:v>4901.08</c:v>
                </c:pt>
                <c:pt idx="126">
                  <c:v>4899.57</c:v>
                </c:pt>
                <c:pt idx="127">
                  <c:v>4899.6099999999997</c:v>
                </c:pt>
                <c:pt idx="128">
                  <c:v>4890.17</c:v>
                </c:pt>
                <c:pt idx="129">
                  <c:v>4884.42</c:v>
                </c:pt>
                <c:pt idx="130">
                  <c:v>4890.3500000000004</c:v>
                </c:pt>
                <c:pt idx="131">
                  <c:v>4844.3</c:v>
                </c:pt>
                <c:pt idx="132">
                  <c:v>4842.47</c:v>
                </c:pt>
                <c:pt idx="133">
                  <c:v>4870.68</c:v>
                </c:pt>
                <c:pt idx="134">
                  <c:v>4874.63</c:v>
                </c:pt>
                <c:pt idx="135">
                  <c:v>4853.9399999999996</c:v>
                </c:pt>
                <c:pt idx="136">
                  <c:v>4832.68</c:v>
                </c:pt>
                <c:pt idx="137">
                  <c:v>4823.6099999999997</c:v>
                </c:pt>
                <c:pt idx="138">
                  <c:v>4831.66</c:v>
                </c:pt>
                <c:pt idx="139">
                  <c:v>4832.58</c:v>
                </c:pt>
                <c:pt idx="140">
                  <c:v>4824.76</c:v>
                </c:pt>
                <c:pt idx="141">
                  <c:v>4794.4799999999996</c:v>
                </c:pt>
                <c:pt idx="142">
                  <c:v>4776.8900000000003</c:v>
                </c:pt>
                <c:pt idx="143">
                  <c:v>4783.4399999999996</c:v>
                </c:pt>
                <c:pt idx="144">
                  <c:v>4785.2700000000004</c:v>
                </c:pt>
                <c:pt idx="145">
                  <c:v>4781.45</c:v>
                </c:pt>
                <c:pt idx="146">
                  <c:v>4786.43</c:v>
                </c:pt>
                <c:pt idx="147">
                  <c:v>4861.22</c:v>
                </c:pt>
                <c:pt idx="148">
                  <c:v>4844.04</c:v>
                </c:pt>
                <c:pt idx="149">
                  <c:v>4849.8500000000004</c:v>
                </c:pt>
                <c:pt idx="150">
                  <c:v>4861.99</c:v>
                </c:pt>
                <c:pt idx="151">
                  <c:v>4887.97</c:v>
                </c:pt>
                <c:pt idx="152">
                  <c:v>4874.43</c:v>
                </c:pt>
                <c:pt idx="153">
                  <c:v>4859.53</c:v>
                </c:pt>
                <c:pt idx="154">
                  <c:v>4834.2</c:v>
                </c:pt>
                <c:pt idx="155">
                  <c:v>4821.2</c:v>
                </c:pt>
                <c:pt idx="156">
                  <c:v>4810.58</c:v>
                </c:pt>
                <c:pt idx="157">
                  <c:v>4786.37</c:v>
                </c:pt>
                <c:pt idx="158">
                  <c:v>4804.6899999999996</c:v>
                </c:pt>
                <c:pt idx="159">
                  <c:v>4842.34</c:v>
                </c:pt>
                <c:pt idx="160">
                  <c:v>4864.07</c:v>
                </c:pt>
                <c:pt idx="161">
                  <c:v>4837.3100000000004</c:v>
                </c:pt>
                <c:pt idx="162">
                  <c:v>4818.28</c:v>
                </c:pt>
                <c:pt idx="163">
                  <c:v>4800.68</c:v>
                </c:pt>
                <c:pt idx="164">
                  <c:v>4794.2700000000004</c:v>
                </c:pt>
                <c:pt idx="165">
                  <c:v>4757.76</c:v>
                </c:pt>
                <c:pt idx="166">
                  <c:v>4756.58</c:v>
                </c:pt>
                <c:pt idx="167">
                  <c:v>4773.84</c:v>
                </c:pt>
                <c:pt idx="168">
                  <c:v>4810</c:v>
                </c:pt>
                <c:pt idx="169">
                  <c:v>4788.7299999999996</c:v>
                </c:pt>
                <c:pt idx="170">
                  <c:v>4731.1000000000004</c:v>
                </c:pt>
                <c:pt idx="171">
                  <c:v>4723.5600000000004</c:v>
                </c:pt>
                <c:pt idx="172">
                  <c:v>4701.13</c:v>
                </c:pt>
                <c:pt idx="173">
                  <c:v>4716.05</c:v>
                </c:pt>
                <c:pt idx="174">
                  <c:v>4754.92</c:v>
                </c:pt>
                <c:pt idx="175">
                  <c:v>4769.6400000000003</c:v>
                </c:pt>
                <c:pt idx="176">
                  <c:v>4775.4799999999996</c:v>
                </c:pt>
                <c:pt idx="177">
                  <c:v>4886.04</c:v>
                </c:pt>
                <c:pt idx="178">
                  <c:v>4934.46</c:v>
                </c:pt>
                <c:pt idx="179">
                  <c:v>4796.21</c:v>
                </c:pt>
                <c:pt idx="180">
                  <c:v>5008.0600000000004</c:v>
                </c:pt>
                <c:pt idx="181">
                  <c:v>5054.16</c:v>
                </c:pt>
                <c:pt idx="182">
                  <c:v>5060.51</c:v>
                </c:pt>
                <c:pt idx="183">
                  <c:v>5127.7299999999996</c:v>
                </c:pt>
                <c:pt idx="184">
                  <c:v>5177</c:v>
                </c:pt>
                <c:pt idx="185">
                  <c:v>5145.29</c:v>
                </c:pt>
                <c:pt idx="186">
                  <c:v>5326.77</c:v>
                </c:pt>
                <c:pt idx="187">
                  <c:v>5398.95</c:v>
                </c:pt>
                <c:pt idx="188">
                  <c:v>5376.34</c:v>
                </c:pt>
                <c:pt idx="189">
                  <c:v>5470.55</c:v>
                </c:pt>
                <c:pt idx="190">
                  <c:v>5586.01</c:v>
                </c:pt>
                <c:pt idx="191">
                  <c:v>5609.47</c:v>
                </c:pt>
                <c:pt idx="192">
                  <c:v>5621.07</c:v>
                </c:pt>
                <c:pt idx="193">
                  <c:v>5699.01</c:v>
                </c:pt>
                <c:pt idx="194">
                  <c:v>5764.69</c:v>
                </c:pt>
                <c:pt idx="195">
                  <c:v>5814.1</c:v>
                </c:pt>
                <c:pt idx="196">
                  <c:v>5800.69</c:v>
                </c:pt>
                <c:pt idx="197">
                  <c:v>5824.64</c:v>
                </c:pt>
                <c:pt idx="198">
                  <c:v>5802.71</c:v>
                </c:pt>
                <c:pt idx="199">
                  <c:v>5794.2</c:v>
                </c:pt>
                <c:pt idx="200">
                  <c:v>5820.4</c:v>
                </c:pt>
                <c:pt idx="201">
                  <c:v>5888.74</c:v>
                </c:pt>
                <c:pt idx="202">
                  <c:v>5909.09</c:v>
                </c:pt>
                <c:pt idx="203">
                  <c:v>5883</c:v>
                </c:pt>
                <c:pt idx="204">
                  <c:v>5794.9</c:v>
                </c:pt>
                <c:pt idx="205">
                  <c:v>5786.06</c:v>
                </c:pt>
                <c:pt idx="206">
                  <c:v>5765.02</c:v>
                </c:pt>
                <c:pt idx="207">
                  <c:v>5755.94</c:v>
                </c:pt>
                <c:pt idx="208">
                  <c:v>5751.85</c:v>
                </c:pt>
                <c:pt idx="209">
                  <c:v>5730.56</c:v>
                </c:pt>
                <c:pt idx="210">
                  <c:v>5762.55</c:v>
                </c:pt>
                <c:pt idx="211">
                  <c:v>5779.78</c:v>
                </c:pt>
                <c:pt idx="212">
                  <c:v>5770.67</c:v>
                </c:pt>
                <c:pt idx="213">
                  <c:v>5758.02</c:v>
                </c:pt>
                <c:pt idx="214">
                  <c:v>5786.59</c:v>
                </c:pt>
                <c:pt idx="215">
                  <c:v>5751.78</c:v>
                </c:pt>
                <c:pt idx="216">
                  <c:v>5773.2</c:v>
                </c:pt>
                <c:pt idx="217">
                  <c:v>5827.48</c:v>
                </c:pt>
                <c:pt idx="218">
                  <c:v>5836.22</c:v>
                </c:pt>
                <c:pt idx="219">
                  <c:v>5818.35</c:v>
                </c:pt>
                <c:pt idx="220">
                  <c:v>5775.7</c:v>
                </c:pt>
                <c:pt idx="221">
                  <c:v>5799.83</c:v>
                </c:pt>
                <c:pt idx="222">
                  <c:v>5784.67</c:v>
                </c:pt>
                <c:pt idx="223">
                  <c:v>5770.69</c:v>
                </c:pt>
                <c:pt idx="224">
                  <c:v>5686.32</c:v>
                </c:pt>
                <c:pt idx="225">
                  <c:v>5674.91</c:v>
                </c:pt>
                <c:pt idx="226">
                  <c:v>5700.02</c:v>
                </c:pt>
                <c:pt idx="227">
                  <c:v>5715.73</c:v>
                </c:pt>
                <c:pt idx="228">
                  <c:v>5649.21</c:v>
                </c:pt>
                <c:pt idx="229">
                  <c:v>5654.66</c:v>
                </c:pt>
                <c:pt idx="230">
                  <c:v>5701.12</c:v>
                </c:pt>
                <c:pt idx="231">
                  <c:v>5706.6</c:v>
                </c:pt>
                <c:pt idx="232">
                  <c:v>5680.25</c:v>
                </c:pt>
                <c:pt idx="233">
                  <c:v>5642.14</c:v>
                </c:pt>
                <c:pt idx="234">
                  <c:v>5622.67</c:v>
                </c:pt>
                <c:pt idx="235">
                  <c:v>5688.6</c:v>
                </c:pt>
                <c:pt idx="236">
                  <c:v>5747.89</c:v>
                </c:pt>
                <c:pt idx="237">
                  <c:v>5738.56</c:v>
                </c:pt>
                <c:pt idx="238">
                  <c:v>5743.94</c:v>
                </c:pt>
                <c:pt idx="239">
                  <c:v>5773.6</c:v>
                </c:pt>
                <c:pt idx="240">
                  <c:v>5810.35</c:v>
                </c:pt>
                <c:pt idx="241">
                  <c:v>5761.55</c:v>
                </c:pt>
                <c:pt idx="242">
                  <c:v>5728.34</c:v>
                </c:pt>
                <c:pt idx="243">
                  <c:v>5757.69</c:v>
                </c:pt>
                <c:pt idx="244">
                  <c:v>5770.46</c:v>
                </c:pt>
                <c:pt idx="245">
                  <c:v>5776.23</c:v>
                </c:pt>
                <c:pt idx="246">
                  <c:v>5693.11</c:v>
                </c:pt>
                <c:pt idx="247">
                  <c:v>5786.62</c:v>
                </c:pt>
                <c:pt idx="248">
                  <c:v>5943.17</c:v>
                </c:pt>
                <c:pt idx="249">
                  <c:v>5885.92</c:v>
                </c:pt>
                <c:pt idx="250">
                  <c:v>5841.83</c:v>
                </c:pt>
                <c:pt idx="251">
                  <c:v>5859.15</c:v>
                </c:pt>
                <c:pt idx="252">
                  <c:v>5858.87</c:v>
                </c:pt>
                <c:pt idx="253">
                  <c:v>5824.55</c:v>
                </c:pt>
                <c:pt idx="254">
                  <c:v>5797.94</c:v>
                </c:pt>
                <c:pt idx="255">
                  <c:v>5822.05</c:v>
                </c:pt>
                <c:pt idx="256">
                  <c:v>5814.01</c:v>
                </c:pt>
                <c:pt idx="257">
                  <c:v>5851</c:v>
                </c:pt>
                <c:pt idx="258">
                  <c:v>5815.2</c:v>
                </c:pt>
                <c:pt idx="259">
                  <c:v>5814.19</c:v>
                </c:pt>
                <c:pt idx="260">
                  <c:v>5800.12</c:v>
                </c:pt>
                <c:pt idx="261">
                  <c:v>5744.59</c:v>
                </c:pt>
                <c:pt idx="262">
                  <c:v>5759.27</c:v>
                </c:pt>
                <c:pt idx="263">
                  <c:v>5650.22</c:v>
                </c:pt>
                <c:pt idx="264">
                  <c:v>5652.64</c:v>
                </c:pt>
                <c:pt idx="265">
                  <c:v>5594.08</c:v>
                </c:pt>
                <c:pt idx="266">
                  <c:v>5521.2</c:v>
                </c:pt>
                <c:pt idx="267">
                  <c:v>5444.07</c:v>
                </c:pt>
                <c:pt idx="268">
                  <c:v>5401.38</c:v>
                </c:pt>
                <c:pt idx="269">
                  <c:v>5424.57</c:v>
                </c:pt>
                <c:pt idx="270">
                  <c:v>5410.25</c:v>
                </c:pt>
                <c:pt idx="271">
                  <c:v>5387.51</c:v>
                </c:pt>
                <c:pt idx="272">
                  <c:v>5374.09</c:v>
                </c:pt>
                <c:pt idx="273">
                  <c:v>5370.76</c:v>
                </c:pt>
                <c:pt idx="274">
                  <c:v>5324.92</c:v>
                </c:pt>
                <c:pt idx="275">
                  <c:v>5314.87</c:v>
                </c:pt>
                <c:pt idx="276">
                  <c:v>5325.64</c:v>
                </c:pt>
                <c:pt idx="277">
                  <c:v>5405.81</c:v>
                </c:pt>
                <c:pt idx="278">
                  <c:v>5503.62</c:v>
                </c:pt>
                <c:pt idx="279">
                  <c:v>5494.27</c:v>
                </c:pt>
                <c:pt idx="280">
                  <c:v>5491.01</c:v>
                </c:pt>
                <c:pt idx="281">
                  <c:v>5553.6</c:v>
                </c:pt>
                <c:pt idx="282">
                  <c:v>5604.63</c:v>
                </c:pt>
                <c:pt idx="283">
                  <c:v>5549.87</c:v>
                </c:pt>
                <c:pt idx="284">
                  <c:v>5507.86</c:v>
                </c:pt>
                <c:pt idx="285">
                  <c:v>5467.16</c:v>
                </c:pt>
                <c:pt idx="286">
                  <c:v>5495.03</c:v>
                </c:pt>
                <c:pt idx="287">
                  <c:v>5566.79</c:v>
                </c:pt>
                <c:pt idx="288">
                  <c:v>5582.06</c:v>
                </c:pt>
                <c:pt idx="289">
                  <c:v>5533.62</c:v>
                </c:pt>
                <c:pt idx="290">
                  <c:v>5548.53</c:v>
                </c:pt>
                <c:pt idx="291">
                  <c:v>5597.09</c:v>
                </c:pt>
                <c:pt idx="292">
                  <c:v>5443.67</c:v>
                </c:pt>
                <c:pt idx="293">
                  <c:v>5293.76</c:v>
                </c:pt>
                <c:pt idx="294">
                  <c:v>5265.47</c:v>
                </c:pt>
                <c:pt idx="295">
                  <c:v>5422.88</c:v>
                </c:pt>
                <c:pt idx="296">
                  <c:v>5443.46</c:v>
                </c:pt>
                <c:pt idx="297">
                  <c:v>5695.87</c:v>
                </c:pt>
                <c:pt idx="298">
                  <c:v>5695.42</c:v>
                </c:pt>
                <c:pt idx="299">
                  <c:v>5925.71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FDE1-4BA7-9EFD-531DB28735E1}"/>
            </c:ext>
          </c:extLst>
        </c:ser>
        <c:ser>
          <c:idx val="5"/>
          <c:order val="5"/>
          <c:tx>
            <c:strRef>
              <c:f>导出数据!$G$2</c:f>
              <c:strCache>
                <c:ptCount val="1"/>
                <c:pt idx="0">
                  <c:v>中板</c:v>
                </c:pt>
              </c:strCache>
            </c:strRef>
          </c:tx>
          <c:spPr>
            <a:ln w="19050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导出数据!$A$4:$A$303</c:f>
              <c:numCache>
                <c:formatCode>yyyy\-mm\-dd</c:formatCode>
                <c:ptCount val="300"/>
                <c:pt idx="0">
                  <c:v>44770</c:v>
                </c:pt>
                <c:pt idx="1">
                  <c:v>44769</c:v>
                </c:pt>
                <c:pt idx="2">
                  <c:v>44768</c:v>
                </c:pt>
                <c:pt idx="3">
                  <c:v>44767</c:v>
                </c:pt>
                <c:pt idx="4">
                  <c:v>44764</c:v>
                </c:pt>
                <c:pt idx="5">
                  <c:v>44763</c:v>
                </c:pt>
                <c:pt idx="6">
                  <c:v>44762</c:v>
                </c:pt>
                <c:pt idx="7">
                  <c:v>44761</c:v>
                </c:pt>
                <c:pt idx="8">
                  <c:v>44760</c:v>
                </c:pt>
                <c:pt idx="9">
                  <c:v>44757</c:v>
                </c:pt>
                <c:pt idx="10">
                  <c:v>44756</c:v>
                </c:pt>
                <c:pt idx="11">
                  <c:v>44755</c:v>
                </c:pt>
                <c:pt idx="12">
                  <c:v>44754</c:v>
                </c:pt>
                <c:pt idx="13">
                  <c:v>44753</c:v>
                </c:pt>
                <c:pt idx="14">
                  <c:v>44750</c:v>
                </c:pt>
                <c:pt idx="15">
                  <c:v>44749</c:v>
                </c:pt>
                <c:pt idx="16">
                  <c:v>44748</c:v>
                </c:pt>
                <c:pt idx="17">
                  <c:v>44747</c:v>
                </c:pt>
                <c:pt idx="18">
                  <c:v>44746</c:v>
                </c:pt>
                <c:pt idx="19">
                  <c:v>44743</c:v>
                </c:pt>
                <c:pt idx="20">
                  <c:v>44742</c:v>
                </c:pt>
                <c:pt idx="21">
                  <c:v>44741</c:v>
                </c:pt>
                <c:pt idx="22">
                  <c:v>44740</c:v>
                </c:pt>
                <c:pt idx="23">
                  <c:v>44739</c:v>
                </c:pt>
                <c:pt idx="24">
                  <c:v>44736</c:v>
                </c:pt>
                <c:pt idx="25">
                  <c:v>44735</c:v>
                </c:pt>
                <c:pt idx="26">
                  <c:v>44734</c:v>
                </c:pt>
                <c:pt idx="27">
                  <c:v>44733</c:v>
                </c:pt>
                <c:pt idx="28">
                  <c:v>44732</c:v>
                </c:pt>
                <c:pt idx="29">
                  <c:v>44729</c:v>
                </c:pt>
                <c:pt idx="30">
                  <c:v>44728</c:v>
                </c:pt>
                <c:pt idx="31">
                  <c:v>44727</c:v>
                </c:pt>
                <c:pt idx="32">
                  <c:v>44726</c:v>
                </c:pt>
                <c:pt idx="33">
                  <c:v>44725</c:v>
                </c:pt>
                <c:pt idx="34">
                  <c:v>44722</c:v>
                </c:pt>
                <c:pt idx="35">
                  <c:v>44721</c:v>
                </c:pt>
                <c:pt idx="36">
                  <c:v>44720</c:v>
                </c:pt>
                <c:pt idx="37">
                  <c:v>44719</c:v>
                </c:pt>
                <c:pt idx="38">
                  <c:v>44718</c:v>
                </c:pt>
                <c:pt idx="39">
                  <c:v>44714</c:v>
                </c:pt>
                <c:pt idx="40">
                  <c:v>44713</c:v>
                </c:pt>
                <c:pt idx="41">
                  <c:v>44712</c:v>
                </c:pt>
                <c:pt idx="42">
                  <c:v>44711</c:v>
                </c:pt>
                <c:pt idx="43">
                  <c:v>44708</c:v>
                </c:pt>
                <c:pt idx="44">
                  <c:v>44707</c:v>
                </c:pt>
                <c:pt idx="45">
                  <c:v>44706</c:v>
                </c:pt>
                <c:pt idx="46">
                  <c:v>44705</c:v>
                </c:pt>
                <c:pt idx="47">
                  <c:v>44704</c:v>
                </c:pt>
                <c:pt idx="48">
                  <c:v>44701</c:v>
                </c:pt>
                <c:pt idx="49">
                  <c:v>44700</c:v>
                </c:pt>
                <c:pt idx="50">
                  <c:v>44699</c:v>
                </c:pt>
                <c:pt idx="51">
                  <c:v>44698</c:v>
                </c:pt>
                <c:pt idx="52">
                  <c:v>44697</c:v>
                </c:pt>
                <c:pt idx="53">
                  <c:v>44694</c:v>
                </c:pt>
                <c:pt idx="54">
                  <c:v>44693</c:v>
                </c:pt>
                <c:pt idx="55">
                  <c:v>44692</c:v>
                </c:pt>
                <c:pt idx="56">
                  <c:v>44691</c:v>
                </c:pt>
                <c:pt idx="57">
                  <c:v>44690</c:v>
                </c:pt>
                <c:pt idx="58">
                  <c:v>44688</c:v>
                </c:pt>
                <c:pt idx="59">
                  <c:v>44687</c:v>
                </c:pt>
                <c:pt idx="60">
                  <c:v>44686</c:v>
                </c:pt>
                <c:pt idx="61">
                  <c:v>44680</c:v>
                </c:pt>
                <c:pt idx="62">
                  <c:v>44679</c:v>
                </c:pt>
                <c:pt idx="63">
                  <c:v>44678</c:v>
                </c:pt>
                <c:pt idx="64">
                  <c:v>44677</c:v>
                </c:pt>
                <c:pt idx="65">
                  <c:v>44676</c:v>
                </c:pt>
                <c:pt idx="66">
                  <c:v>44675</c:v>
                </c:pt>
                <c:pt idx="67">
                  <c:v>44673</c:v>
                </c:pt>
                <c:pt idx="68">
                  <c:v>44672</c:v>
                </c:pt>
                <c:pt idx="69">
                  <c:v>44671</c:v>
                </c:pt>
                <c:pt idx="70">
                  <c:v>44670</c:v>
                </c:pt>
                <c:pt idx="71">
                  <c:v>44669</c:v>
                </c:pt>
                <c:pt idx="72">
                  <c:v>44666</c:v>
                </c:pt>
                <c:pt idx="73">
                  <c:v>44665</c:v>
                </c:pt>
                <c:pt idx="74">
                  <c:v>44664</c:v>
                </c:pt>
                <c:pt idx="75">
                  <c:v>44663</c:v>
                </c:pt>
                <c:pt idx="76">
                  <c:v>44662</c:v>
                </c:pt>
                <c:pt idx="77">
                  <c:v>44659</c:v>
                </c:pt>
                <c:pt idx="78">
                  <c:v>44658</c:v>
                </c:pt>
                <c:pt idx="79">
                  <c:v>44657</c:v>
                </c:pt>
                <c:pt idx="80">
                  <c:v>44653</c:v>
                </c:pt>
                <c:pt idx="81">
                  <c:v>44652</c:v>
                </c:pt>
                <c:pt idx="82">
                  <c:v>44651</c:v>
                </c:pt>
                <c:pt idx="83">
                  <c:v>44650</c:v>
                </c:pt>
                <c:pt idx="84">
                  <c:v>44649</c:v>
                </c:pt>
                <c:pt idx="85">
                  <c:v>44648</c:v>
                </c:pt>
                <c:pt idx="86">
                  <c:v>44645</c:v>
                </c:pt>
                <c:pt idx="87">
                  <c:v>44644</c:v>
                </c:pt>
                <c:pt idx="88">
                  <c:v>44643</c:v>
                </c:pt>
                <c:pt idx="89">
                  <c:v>44642</c:v>
                </c:pt>
                <c:pt idx="90">
                  <c:v>44641</c:v>
                </c:pt>
                <c:pt idx="91">
                  <c:v>44638</c:v>
                </c:pt>
                <c:pt idx="92">
                  <c:v>44637</c:v>
                </c:pt>
                <c:pt idx="93">
                  <c:v>44636</c:v>
                </c:pt>
                <c:pt idx="94">
                  <c:v>44635</c:v>
                </c:pt>
                <c:pt idx="95">
                  <c:v>44634</c:v>
                </c:pt>
                <c:pt idx="96">
                  <c:v>44631</c:v>
                </c:pt>
                <c:pt idx="97">
                  <c:v>44630</c:v>
                </c:pt>
                <c:pt idx="98">
                  <c:v>44629</c:v>
                </c:pt>
                <c:pt idx="99">
                  <c:v>44628</c:v>
                </c:pt>
                <c:pt idx="100">
                  <c:v>44627</c:v>
                </c:pt>
                <c:pt idx="101">
                  <c:v>44624</c:v>
                </c:pt>
                <c:pt idx="102">
                  <c:v>44623</c:v>
                </c:pt>
                <c:pt idx="103">
                  <c:v>44622</c:v>
                </c:pt>
                <c:pt idx="104">
                  <c:v>44621</c:v>
                </c:pt>
                <c:pt idx="105">
                  <c:v>44620</c:v>
                </c:pt>
                <c:pt idx="106">
                  <c:v>44617</c:v>
                </c:pt>
                <c:pt idx="107">
                  <c:v>44616</c:v>
                </c:pt>
                <c:pt idx="108">
                  <c:v>44615</c:v>
                </c:pt>
                <c:pt idx="109">
                  <c:v>44614</c:v>
                </c:pt>
                <c:pt idx="110">
                  <c:v>44613</c:v>
                </c:pt>
                <c:pt idx="111">
                  <c:v>44610</c:v>
                </c:pt>
                <c:pt idx="112">
                  <c:v>44609</c:v>
                </c:pt>
                <c:pt idx="113">
                  <c:v>44608</c:v>
                </c:pt>
                <c:pt idx="114">
                  <c:v>44607</c:v>
                </c:pt>
                <c:pt idx="115">
                  <c:v>44606</c:v>
                </c:pt>
                <c:pt idx="116">
                  <c:v>44603</c:v>
                </c:pt>
                <c:pt idx="117">
                  <c:v>44602</c:v>
                </c:pt>
                <c:pt idx="118">
                  <c:v>44601</c:v>
                </c:pt>
                <c:pt idx="119">
                  <c:v>44600</c:v>
                </c:pt>
                <c:pt idx="120">
                  <c:v>44599</c:v>
                </c:pt>
                <c:pt idx="121">
                  <c:v>44591</c:v>
                </c:pt>
                <c:pt idx="122">
                  <c:v>44590</c:v>
                </c:pt>
                <c:pt idx="123">
                  <c:v>44589</c:v>
                </c:pt>
                <c:pt idx="124">
                  <c:v>44588</c:v>
                </c:pt>
                <c:pt idx="125">
                  <c:v>44587</c:v>
                </c:pt>
                <c:pt idx="126">
                  <c:v>44586</c:v>
                </c:pt>
                <c:pt idx="127">
                  <c:v>44585</c:v>
                </c:pt>
                <c:pt idx="128">
                  <c:v>44582</c:v>
                </c:pt>
                <c:pt idx="129">
                  <c:v>44581</c:v>
                </c:pt>
                <c:pt idx="130">
                  <c:v>44580</c:v>
                </c:pt>
                <c:pt idx="131">
                  <c:v>44579</c:v>
                </c:pt>
                <c:pt idx="132">
                  <c:v>44578</c:v>
                </c:pt>
                <c:pt idx="133">
                  <c:v>44575</c:v>
                </c:pt>
                <c:pt idx="134">
                  <c:v>44574</c:v>
                </c:pt>
                <c:pt idx="135">
                  <c:v>44573</c:v>
                </c:pt>
                <c:pt idx="136">
                  <c:v>44572</c:v>
                </c:pt>
                <c:pt idx="137">
                  <c:v>44571</c:v>
                </c:pt>
                <c:pt idx="138">
                  <c:v>44568</c:v>
                </c:pt>
                <c:pt idx="139">
                  <c:v>44567</c:v>
                </c:pt>
                <c:pt idx="140">
                  <c:v>44566</c:v>
                </c:pt>
                <c:pt idx="141">
                  <c:v>44565</c:v>
                </c:pt>
                <c:pt idx="142">
                  <c:v>44561</c:v>
                </c:pt>
                <c:pt idx="143">
                  <c:v>44560</c:v>
                </c:pt>
                <c:pt idx="144">
                  <c:v>44559</c:v>
                </c:pt>
                <c:pt idx="145">
                  <c:v>44558</c:v>
                </c:pt>
                <c:pt idx="146">
                  <c:v>44557</c:v>
                </c:pt>
                <c:pt idx="147">
                  <c:v>44554</c:v>
                </c:pt>
                <c:pt idx="148">
                  <c:v>44553</c:v>
                </c:pt>
                <c:pt idx="149">
                  <c:v>44552</c:v>
                </c:pt>
                <c:pt idx="150">
                  <c:v>44551</c:v>
                </c:pt>
                <c:pt idx="151">
                  <c:v>44550</c:v>
                </c:pt>
                <c:pt idx="152">
                  <c:v>44547</c:v>
                </c:pt>
                <c:pt idx="153">
                  <c:v>44546</c:v>
                </c:pt>
                <c:pt idx="154">
                  <c:v>44545</c:v>
                </c:pt>
                <c:pt idx="155">
                  <c:v>44544</c:v>
                </c:pt>
                <c:pt idx="156">
                  <c:v>44543</c:v>
                </c:pt>
                <c:pt idx="157">
                  <c:v>44540</c:v>
                </c:pt>
                <c:pt idx="158">
                  <c:v>44539</c:v>
                </c:pt>
                <c:pt idx="159">
                  <c:v>44538</c:v>
                </c:pt>
                <c:pt idx="160">
                  <c:v>44537</c:v>
                </c:pt>
                <c:pt idx="161">
                  <c:v>44536</c:v>
                </c:pt>
                <c:pt idx="162">
                  <c:v>44533</c:v>
                </c:pt>
                <c:pt idx="163">
                  <c:v>44532</c:v>
                </c:pt>
                <c:pt idx="164">
                  <c:v>44531</c:v>
                </c:pt>
                <c:pt idx="165">
                  <c:v>44530</c:v>
                </c:pt>
                <c:pt idx="166">
                  <c:v>44529</c:v>
                </c:pt>
                <c:pt idx="167">
                  <c:v>44526</c:v>
                </c:pt>
                <c:pt idx="168">
                  <c:v>44525</c:v>
                </c:pt>
                <c:pt idx="169">
                  <c:v>44524</c:v>
                </c:pt>
                <c:pt idx="170">
                  <c:v>44523</c:v>
                </c:pt>
                <c:pt idx="171">
                  <c:v>44522</c:v>
                </c:pt>
                <c:pt idx="172">
                  <c:v>44519</c:v>
                </c:pt>
                <c:pt idx="173">
                  <c:v>44518</c:v>
                </c:pt>
                <c:pt idx="174">
                  <c:v>44517</c:v>
                </c:pt>
                <c:pt idx="175">
                  <c:v>44516</c:v>
                </c:pt>
                <c:pt idx="176">
                  <c:v>44515</c:v>
                </c:pt>
                <c:pt idx="177">
                  <c:v>44512</c:v>
                </c:pt>
                <c:pt idx="178">
                  <c:v>44511</c:v>
                </c:pt>
                <c:pt idx="179">
                  <c:v>44510</c:v>
                </c:pt>
                <c:pt idx="180">
                  <c:v>44509</c:v>
                </c:pt>
                <c:pt idx="181">
                  <c:v>44508</c:v>
                </c:pt>
                <c:pt idx="182">
                  <c:v>44505</c:v>
                </c:pt>
                <c:pt idx="183">
                  <c:v>44504</c:v>
                </c:pt>
                <c:pt idx="184">
                  <c:v>44503</c:v>
                </c:pt>
                <c:pt idx="185">
                  <c:v>44502</c:v>
                </c:pt>
                <c:pt idx="186">
                  <c:v>44501</c:v>
                </c:pt>
                <c:pt idx="187">
                  <c:v>44498</c:v>
                </c:pt>
                <c:pt idx="188">
                  <c:v>44497</c:v>
                </c:pt>
                <c:pt idx="189">
                  <c:v>44496</c:v>
                </c:pt>
                <c:pt idx="190">
                  <c:v>44495</c:v>
                </c:pt>
                <c:pt idx="191">
                  <c:v>44494</c:v>
                </c:pt>
                <c:pt idx="192">
                  <c:v>44491</c:v>
                </c:pt>
                <c:pt idx="193">
                  <c:v>44490</c:v>
                </c:pt>
                <c:pt idx="194">
                  <c:v>44489</c:v>
                </c:pt>
                <c:pt idx="195">
                  <c:v>44488</c:v>
                </c:pt>
                <c:pt idx="196">
                  <c:v>44487</c:v>
                </c:pt>
                <c:pt idx="197">
                  <c:v>44484</c:v>
                </c:pt>
                <c:pt idx="198">
                  <c:v>44483</c:v>
                </c:pt>
                <c:pt idx="199">
                  <c:v>44482</c:v>
                </c:pt>
                <c:pt idx="200">
                  <c:v>44481</c:v>
                </c:pt>
                <c:pt idx="201">
                  <c:v>44480</c:v>
                </c:pt>
                <c:pt idx="202">
                  <c:v>44478</c:v>
                </c:pt>
                <c:pt idx="203">
                  <c:v>44477</c:v>
                </c:pt>
                <c:pt idx="204">
                  <c:v>44469</c:v>
                </c:pt>
                <c:pt idx="205">
                  <c:v>44468</c:v>
                </c:pt>
                <c:pt idx="206">
                  <c:v>44467</c:v>
                </c:pt>
                <c:pt idx="207">
                  <c:v>44466</c:v>
                </c:pt>
                <c:pt idx="208">
                  <c:v>44465</c:v>
                </c:pt>
                <c:pt idx="209">
                  <c:v>44463</c:v>
                </c:pt>
                <c:pt idx="210">
                  <c:v>44462</c:v>
                </c:pt>
                <c:pt idx="211">
                  <c:v>44461</c:v>
                </c:pt>
                <c:pt idx="212">
                  <c:v>44457</c:v>
                </c:pt>
                <c:pt idx="213">
                  <c:v>44456</c:v>
                </c:pt>
                <c:pt idx="214">
                  <c:v>44455</c:v>
                </c:pt>
                <c:pt idx="215">
                  <c:v>44454</c:v>
                </c:pt>
                <c:pt idx="216">
                  <c:v>44453</c:v>
                </c:pt>
                <c:pt idx="217">
                  <c:v>44452</c:v>
                </c:pt>
                <c:pt idx="218">
                  <c:v>44449</c:v>
                </c:pt>
                <c:pt idx="219">
                  <c:v>44448</c:v>
                </c:pt>
                <c:pt idx="220">
                  <c:v>44447</c:v>
                </c:pt>
                <c:pt idx="221">
                  <c:v>44446</c:v>
                </c:pt>
                <c:pt idx="222">
                  <c:v>44445</c:v>
                </c:pt>
                <c:pt idx="223">
                  <c:v>44442</c:v>
                </c:pt>
                <c:pt idx="224">
                  <c:v>44441</c:v>
                </c:pt>
                <c:pt idx="225">
                  <c:v>44440</c:v>
                </c:pt>
                <c:pt idx="226">
                  <c:v>44439</c:v>
                </c:pt>
                <c:pt idx="227">
                  <c:v>44438</c:v>
                </c:pt>
                <c:pt idx="228">
                  <c:v>44435</c:v>
                </c:pt>
                <c:pt idx="229">
                  <c:v>44434</c:v>
                </c:pt>
                <c:pt idx="230">
                  <c:v>44433</c:v>
                </c:pt>
                <c:pt idx="231">
                  <c:v>44432</c:v>
                </c:pt>
                <c:pt idx="232">
                  <c:v>44431</c:v>
                </c:pt>
                <c:pt idx="233">
                  <c:v>44428</c:v>
                </c:pt>
                <c:pt idx="234">
                  <c:v>44427</c:v>
                </c:pt>
                <c:pt idx="235">
                  <c:v>44426</c:v>
                </c:pt>
                <c:pt idx="236">
                  <c:v>44425</c:v>
                </c:pt>
                <c:pt idx="237">
                  <c:v>44424</c:v>
                </c:pt>
                <c:pt idx="238">
                  <c:v>44421</c:v>
                </c:pt>
                <c:pt idx="239">
                  <c:v>44420</c:v>
                </c:pt>
                <c:pt idx="240">
                  <c:v>44419</c:v>
                </c:pt>
                <c:pt idx="241">
                  <c:v>44418</c:v>
                </c:pt>
                <c:pt idx="242">
                  <c:v>44417</c:v>
                </c:pt>
                <c:pt idx="243">
                  <c:v>44414</c:v>
                </c:pt>
                <c:pt idx="244">
                  <c:v>44413</c:v>
                </c:pt>
                <c:pt idx="245">
                  <c:v>44412</c:v>
                </c:pt>
                <c:pt idx="246">
                  <c:v>44411</c:v>
                </c:pt>
                <c:pt idx="247">
                  <c:v>44410</c:v>
                </c:pt>
                <c:pt idx="248">
                  <c:v>44407</c:v>
                </c:pt>
                <c:pt idx="249">
                  <c:v>44406</c:v>
                </c:pt>
                <c:pt idx="250">
                  <c:v>44405</c:v>
                </c:pt>
                <c:pt idx="251">
                  <c:v>44404</c:v>
                </c:pt>
                <c:pt idx="252">
                  <c:v>44403</c:v>
                </c:pt>
                <c:pt idx="253">
                  <c:v>44400</c:v>
                </c:pt>
                <c:pt idx="254">
                  <c:v>44399</c:v>
                </c:pt>
                <c:pt idx="255">
                  <c:v>44398</c:v>
                </c:pt>
                <c:pt idx="256">
                  <c:v>44397</c:v>
                </c:pt>
                <c:pt idx="257">
                  <c:v>44396</c:v>
                </c:pt>
                <c:pt idx="258">
                  <c:v>44393</c:v>
                </c:pt>
                <c:pt idx="259">
                  <c:v>44392</c:v>
                </c:pt>
                <c:pt idx="260">
                  <c:v>44391</c:v>
                </c:pt>
                <c:pt idx="261">
                  <c:v>44390</c:v>
                </c:pt>
                <c:pt idx="262">
                  <c:v>44389</c:v>
                </c:pt>
                <c:pt idx="263">
                  <c:v>44386</c:v>
                </c:pt>
                <c:pt idx="264">
                  <c:v>44385</c:v>
                </c:pt>
                <c:pt idx="265">
                  <c:v>44384</c:v>
                </c:pt>
                <c:pt idx="266">
                  <c:v>44383</c:v>
                </c:pt>
                <c:pt idx="267">
                  <c:v>44382</c:v>
                </c:pt>
                <c:pt idx="268">
                  <c:v>44379</c:v>
                </c:pt>
                <c:pt idx="269">
                  <c:v>44378</c:v>
                </c:pt>
                <c:pt idx="270">
                  <c:v>44377</c:v>
                </c:pt>
                <c:pt idx="271">
                  <c:v>44376</c:v>
                </c:pt>
                <c:pt idx="272">
                  <c:v>44375</c:v>
                </c:pt>
                <c:pt idx="273">
                  <c:v>44372</c:v>
                </c:pt>
                <c:pt idx="274">
                  <c:v>44371</c:v>
                </c:pt>
                <c:pt idx="275">
                  <c:v>44370</c:v>
                </c:pt>
                <c:pt idx="276">
                  <c:v>44369</c:v>
                </c:pt>
                <c:pt idx="277">
                  <c:v>44368</c:v>
                </c:pt>
                <c:pt idx="278">
                  <c:v>44365</c:v>
                </c:pt>
                <c:pt idx="279">
                  <c:v>44364</c:v>
                </c:pt>
                <c:pt idx="280">
                  <c:v>44363</c:v>
                </c:pt>
                <c:pt idx="281">
                  <c:v>44362</c:v>
                </c:pt>
                <c:pt idx="282">
                  <c:v>44358</c:v>
                </c:pt>
                <c:pt idx="283">
                  <c:v>44357</c:v>
                </c:pt>
                <c:pt idx="284">
                  <c:v>44356</c:v>
                </c:pt>
                <c:pt idx="285">
                  <c:v>44355</c:v>
                </c:pt>
                <c:pt idx="286">
                  <c:v>44354</c:v>
                </c:pt>
                <c:pt idx="287">
                  <c:v>44351</c:v>
                </c:pt>
                <c:pt idx="288">
                  <c:v>44350</c:v>
                </c:pt>
                <c:pt idx="289">
                  <c:v>44349</c:v>
                </c:pt>
                <c:pt idx="290">
                  <c:v>44348</c:v>
                </c:pt>
                <c:pt idx="291">
                  <c:v>44347</c:v>
                </c:pt>
                <c:pt idx="292">
                  <c:v>44344</c:v>
                </c:pt>
                <c:pt idx="293">
                  <c:v>44343</c:v>
                </c:pt>
                <c:pt idx="294">
                  <c:v>44342</c:v>
                </c:pt>
                <c:pt idx="295">
                  <c:v>44341</c:v>
                </c:pt>
                <c:pt idx="296">
                  <c:v>44340</c:v>
                </c:pt>
                <c:pt idx="297">
                  <c:v>44337</c:v>
                </c:pt>
                <c:pt idx="298">
                  <c:v>44336</c:v>
                </c:pt>
                <c:pt idx="299">
                  <c:v>44335</c:v>
                </c:pt>
              </c:numCache>
            </c:numRef>
          </c:cat>
          <c:val>
            <c:numRef>
              <c:f>导出数据!$G$4:$G$303</c:f>
              <c:numCache>
                <c:formatCode>General</c:formatCode>
                <c:ptCount val="300"/>
                <c:pt idx="0">
                  <c:v>4176.18</c:v>
                </c:pt>
                <c:pt idx="1">
                  <c:v>4147.22</c:v>
                </c:pt>
                <c:pt idx="2">
                  <c:v>4154.68</c:v>
                </c:pt>
                <c:pt idx="3">
                  <c:v>4160.16</c:v>
                </c:pt>
                <c:pt idx="4">
                  <c:v>4145.97</c:v>
                </c:pt>
                <c:pt idx="5">
                  <c:v>4152.63</c:v>
                </c:pt>
                <c:pt idx="6">
                  <c:v>4170.33</c:v>
                </c:pt>
                <c:pt idx="7">
                  <c:v>4176.3</c:v>
                </c:pt>
                <c:pt idx="8">
                  <c:v>4165.57</c:v>
                </c:pt>
                <c:pt idx="9">
                  <c:v>4108.2299999999996</c:v>
                </c:pt>
                <c:pt idx="10">
                  <c:v>4289.6899999999996</c:v>
                </c:pt>
                <c:pt idx="11">
                  <c:v>4326.13</c:v>
                </c:pt>
                <c:pt idx="12">
                  <c:v>4388.57</c:v>
                </c:pt>
                <c:pt idx="13">
                  <c:v>4443.83</c:v>
                </c:pt>
                <c:pt idx="14">
                  <c:v>4533.74</c:v>
                </c:pt>
                <c:pt idx="15">
                  <c:v>4537.8</c:v>
                </c:pt>
                <c:pt idx="16">
                  <c:v>4544.01</c:v>
                </c:pt>
                <c:pt idx="17">
                  <c:v>4553.33</c:v>
                </c:pt>
                <c:pt idx="18">
                  <c:v>4561.87</c:v>
                </c:pt>
                <c:pt idx="19">
                  <c:v>4628.26</c:v>
                </c:pt>
                <c:pt idx="20">
                  <c:v>4654.49</c:v>
                </c:pt>
                <c:pt idx="21">
                  <c:v>4651.6000000000004</c:v>
                </c:pt>
                <c:pt idx="22">
                  <c:v>4635.21</c:v>
                </c:pt>
                <c:pt idx="23">
                  <c:v>4635.1499999999996</c:v>
                </c:pt>
                <c:pt idx="24">
                  <c:v>4623.88</c:v>
                </c:pt>
                <c:pt idx="25">
                  <c:v>4626.04</c:v>
                </c:pt>
                <c:pt idx="26">
                  <c:v>4647.6099999999997</c:v>
                </c:pt>
                <c:pt idx="27">
                  <c:v>4671.8500000000004</c:v>
                </c:pt>
                <c:pt idx="28">
                  <c:v>4691.05</c:v>
                </c:pt>
                <c:pt idx="29">
                  <c:v>4930.12</c:v>
                </c:pt>
                <c:pt idx="30">
                  <c:v>4981.47</c:v>
                </c:pt>
                <c:pt idx="31">
                  <c:v>5000.5600000000004</c:v>
                </c:pt>
                <c:pt idx="32">
                  <c:v>5027.4399999999996</c:v>
                </c:pt>
                <c:pt idx="33">
                  <c:v>5051.1000000000004</c:v>
                </c:pt>
                <c:pt idx="34">
                  <c:v>5076.26</c:v>
                </c:pt>
                <c:pt idx="35">
                  <c:v>5083.7299999999996</c:v>
                </c:pt>
                <c:pt idx="36">
                  <c:v>5080.53</c:v>
                </c:pt>
                <c:pt idx="37">
                  <c:v>5083.47</c:v>
                </c:pt>
                <c:pt idx="38">
                  <c:v>5086.67</c:v>
                </c:pt>
                <c:pt idx="39">
                  <c:v>5070.1499999999996</c:v>
                </c:pt>
                <c:pt idx="40">
                  <c:v>5066.8</c:v>
                </c:pt>
                <c:pt idx="41">
                  <c:v>5060.43</c:v>
                </c:pt>
                <c:pt idx="42">
                  <c:v>5057.8900000000003</c:v>
                </c:pt>
                <c:pt idx="43">
                  <c:v>5054.83</c:v>
                </c:pt>
                <c:pt idx="44">
                  <c:v>5055.66</c:v>
                </c:pt>
                <c:pt idx="45">
                  <c:v>5066.1000000000004</c:v>
                </c:pt>
                <c:pt idx="46">
                  <c:v>5084.25</c:v>
                </c:pt>
                <c:pt idx="47">
                  <c:v>5104.1499999999996</c:v>
                </c:pt>
                <c:pt idx="48">
                  <c:v>5112.82</c:v>
                </c:pt>
                <c:pt idx="49">
                  <c:v>5107.5</c:v>
                </c:pt>
                <c:pt idx="50">
                  <c:v>5135.01</c:v>
                </c:pt>
                <c:pt idx="51">
                  <c:v>5155.1899999999996</c:v>
                </c:pt>
                <c:pt idx="52">
                  <c:v>5160.33</c:v>
                </c:pt>
                <c:pt idx="53">
                  <c:v>5165.43</c:v>
                </c:pt>
                <c:pt idx="54">
                  <c:v>5175.75</c:v>
                </c:pt>
                <c:pt idx="55">
                  <c:v>5175.6400000000003</c:v>
                </c:pt>
                <c:pt idx="56">
                  <c:v>5174.25</c:v>
                </c:pt>
                <c:pt idx="57">
                  <c:v>5198.8999999999996</c:v>
                </c:pt>
                <c:pt idx="58">
                  <c:v>5221.88</c:v>
                </c:pt>
                <c:pt idx="59">
                  <c:v>5236.3999999999996</c:v>
                </c:pt>
                <c:pt idx="60">
                  <c:v>5250.53</c:v>
                </c:pt>
                <c:pt idx="61">
                  <c:v>5211.01</c:v>
                </c:pt>
                <c:pt idx="62">
                  <c:v>5209.1099999999997</c:v>
                </c:pt>
                <c:pt idx="63">
                  <c:v>5208.54</c:v>
                </c:pt>
                <c:pt idx="64">
                  <c:v>5204</c:v>
                </c:pt>
                <c:pt idx="65">
                  <c:v>5217.3900000000003</c:v>
                </c:pt>
                <c:pt idx="66">
                  <c:v>5242.09</c:v>
                </c:pt>
                <c:pt idx="67">
                  <c:v>5265.41</c:v>
                </c:pt>
                <c:pt idx="68">
                  <c:v>5281.32</c:v>
                </c:pt>
                <c:pt idx="69">
                  <c:v>5281.14</c:v>
                </c:pt>
                <c:pt idx="70">
                  <c:v>5277.86</c:v>
                </c:pt>
                <c:pt idx="71">
                  <c:v>5274.86</c:v>
                </c:pt>
                <c:pt idx="72">
                  <c:v>5275.56</c:v>
                </c:pt>
                <c:pt idx="73">
                  <c:v>5271.7</c:v>
                </c:pt>
                <c:pt idx="74">
                  <c:v>5276.99</c:v>
                </c:pt>
                <c:pt idx="75">
                  <c:v>5266.57</c:v>
                </c:pt>
                <c:pt idx="76">
                  <c:v>5265.42</c:v>
                </c:pt>
                <c:pt idx="77">
                  <c:v>5299.99</c:v>
                </c:pt>
                <c:pt idx="78">
                  <c:v>5305.48</c:v>
                </c:pt>
                <c:pt idx="79">
                  <c:v>5307.59</c:v>
                </c:pt>
                <c:pt idx="80">
                  <c:v>5285.05</c:v>
                </c:pt>
                <c:pt idx="81">
                  <c:v>5261.22</c:v>
                </c:pt>
                <c:pt idx="82">
                  <c:v>5247.68</c:v>
                </c:pt>
                <c:pt idx="83">
                  <c:v>5243.06</c:v>
                </c:pt>
                <c:pt idx="84">
                  <c:v>5245.79</c:v>
                </c:pt>
                <c:pt idx="85">
                  <c:v>5244.28</c:v>
                </c:pt>
                <c:pt idx="86">
                  <c:v>5199.7700000000004</c:v>
                </c:pt>
                <c:pt idx="87">
                  <c:v>5192.8900000000003</c:v>
                </c:pt>
                <c:pt idx="88">
                  <c:v>5178.37</c:v>
                </c:pt>
                <c:pt idx="89">
                  <c:v>5182.95</c:v>
                </c:pt>
                <c:pt idx="90">
                  <c:v>5173.7700000000004</c:v>
                </c:pt>
                <c:pt idx="91">
                  <c:v>5160.9799999999996</c:v>
                </c:pt>
                <c:pt idx="92">
                  <c:v>5151.92</c:v>
                </c:pt>
                <c:pt idx="93">
                  <c:v>5140.45</c:v>
                </c:pt>
                <c:pt idx="94">
                  <c:v>5120.6899999999996</c:v>
                </c:pt>
                <c:pt idx="95">
                  <c:v>5157.5600000000004</c:v>
                </c:pt>
                <c:pt idx="96">
                  <c:v>5201.3999999999996</c:v>
                </c:pt>
                <c:pt idx="97">
                  <c:v>5202.78</c:v>
                </c:pt>
                <c:pt idx="98">
                  <c:v>5242.43</c:v>
                </c:pt>
                <c:pt idx="99">
                  <c:v>5263.85</c:v>
                </c:pt>
                <c:pt idx="100">
                  <c:v>5275.26</c:v>
                </c:pt>
                <c:pt idx="101">
                  <c:v>5199.28</c:v>
                </c:pt>
                <c:pt idx="102">
                  <c:v>5186.84</c:v>
                </c:pt>
                <c:pt idx="103">
                  <c:v>5167.6099999999997</c:v>
                </c:pt>
                <c:pt idx="104">
                  <c:v>5147.09</c:v>
                </c:pt>
                <c:pt idx="105">
                  <c:v>5108.47</c:v>
                </c:pt>
                <c:pt idx="106">
                  <c:v>5108.17</c:v>
                </c:pt>
                <c:pt idx="107">
                  <c:v>5131.9799999999996</c:v>
                </c:pt>
                <c:pt idx="108">
                  <c:v>5143.83</c:v>
                </c:pt>
                <c:pt idx="109">
                  <c:v>5154.37</c:v>
                </c:pt>
                <c:pt idx="110">
                  <c:v>5145.8599999999997</c:v>
                </c:pt>
                <c:pt idx="111">
                  <c:v>5140.66</c:v>
                </c:pt>
                <c:pt idx="112">
                  <c:v>5151.78</c:v>
                </c:pt>
                <c:pt idx="113">
                  <c:v>5162.3100000000004</c:v>
                </c:pt>
                <c:pt idx="114">
                  <c:v>5173.7700000000004</c:v>
                </c:pt>
                <c:pt idx="115">
                  <c:v>5202.17</c:v>
                </c:pt>
                <c:pt idx="116">
                  <c:v>5228.21</c:v>
                </c:pt>
                <c:pt idx="117">
                  <c:v>5209.51</c:v>
                </c:pt>
                <c:pt idx="118">
                  <c:v>5216.9399999999996</c:v>
                </c:pt>
                <c:pt idx="119">
                  <c:v>5215.3500000000004</c:v>
                </c:pt>
                <c:pt idx="120">
                  <c:v>5129.76</c:v>
                </c:pt>
                <c:pt idx="121">
                  <c:v>5042.38</c:v>
                </c:pt>
                <c:pt idx="122">
                  <c:v>5042.38</c:v>
                </c:pt>
                <c:pt idx="123">
                  <c:v>5042.38</c:v>
                </c:pt>
                <c:pt idx="124">
                  <c:v>5042.25</c:v>
                </c:pt>
                <c:pt idx="125">
                  <c:v>5041.6400000000003</c:v>
                </c:pt>
                <c:pt idx="126">
                  <c:v>5040.29</c:v>
                </c:pt>
                <c:pt idx="127">
                  <c:v>5031.29</c:v>
                </c:pt>
                <c:pt idx="128">
                  <c:v>4999.28</c:v>
                </c:pt>
                <c:pt idx="129">
                  <c:v>4986.88</c:v>
                </c:pt>
                <c:pt idx="130">
                  <c:v>4981.1899999999996</c:v>
                </c:pt>
                <c:pt idx="131">
                  <c:v>4959.6000000000004</c:v>
                </c:pt>
                <c:pt idx="132">
                  <c:v>4966.68</c:v>
                </c:pt>
                <c:pt idx="133">
                  <c:v>4973.32</c:v>
                </c:pt>
                <c:pt idx="134">
                  <c:v>4972.78</c:v>
                </c:pt>
                <c:pt idx="135">
                  <c:v>4964.1899999999996</c:v>
                </c:pt>
                <c:pt idx="136">
                  <c:v>4963.3</c:v>
                </c:pt>
                <c:pt idx="137">
                  <c:v>4979.42</c:v>
                </c:pt>
                <c:pt idx="138">
                  <c:v>4999.3500000000004</c:v>
                </c:pt>
                <c:pt idx="139">
                  <c:v>5015.71</c:v>
                </c:pt>
                <c:pt idx="140">
                  <c:v>5020.17</c:v>
                </c:pt>
                <c:pt idx="141">
                  <c:v>5025.49</c:v>
                </c:pt>
                <c:pt idx="142">
                  <c:v>5039.33</c:v>
                </c:pt>
                <c:pt idx="143">
                  <c:v>5044.8599999999997</c:v>
                </c:pt>
                <c:pt idx="144">
                  <c:v>5050.12</c:v>
                </c:pt>
                <c:pt idx="145">
                  <c:v>5059.57</c:v>
                </c:pt>
                <c:pt idx="146">
                  <c:v>5067.26</c:v>
                </c:pt>
                <c:pt idx="147">
                  <c:v>5091.8999999999996</c:v>
                </c:pt>
                <c:pt idx="148">
                  <c:v>5090.18</c:v>
                </c:pt>
                <c:pt idx="149">
                  <c:v>5095.93</c:v>
                </c:pt>
                <c:pt idx="150">
                  <c:v>5099.1400000000003</c:v>
                </c:pt>
                <c:pt idx="151">
                  <c:v>5107.6099999999997</c:v>
                </c:pt>
                <c:pt idx="152">
                  <c:v>5100.38</c:v>
                </c:pt>
                <c:pt idx="153">
                  <c:v>5096.28</c:v>
                </c:pt>
                <c:pt idx="154">
                  <c:v>5093.84</c:v>
                </c:pt>
                <c:pt idx="155">
                  <c:v>5091.8599999999997</c:v>
                </c:pt>
                <c:pt idx="156">
                  <c:v>5089.7700000000004</c:v>
                </c:pt>
                <c:pt idx="157">
                  <c:v>5089.9399999999996</c:v>
                </c:pt>
                <c:pt idx="158">
                  <c:v>5100.17</c:v>
                </c:pt>
                <c:pt idx="159">
                  <c:v>5113.3999999999996</c:v>
                </c:pt>
                <c:pt idx="160">
                  <c:v>5116.0600000000004</c:v>
                </c:pt>
                <c:pt idx="161">
                  <c:v>5107.62</c:v>
                </c:pt>
                <c:pt idx="162">
                  <c:v>5100.26</c:v>
                </c:pt>
                <c:pt idx="163">
                  <c:v>5100.68</c:v>
                </c:pt>
                <c:pt idx="164">
                  <c:v>5094.4799999999996</c:v>
                </c:pt>
                <c:pt idx="165">
                  <c:v>5080.8100000000004</c:v>
                </c:pt>
                <c:pt idx="166">
                  <c:v>5086.79</c:v>
                </c:pt>
                <c:pt idx="167">
                  <c:v>5099.66</c:v>
                </c:pt>
                <c:pt idx="168">
                  <c:v>5115.17</c:v>
                </c:pt>
                <c:pt idx="169">
                  <c:v>5086.93</c:v>
                </c:pt>
                <c:pt idx="170">
                  <c:v>5067.68</c:v>
                </c:pt>
                <c:pt idx="171">
                  <c:v>5076.0200000000004</c:v>
                </c:pt>
                <c:pt idx="172">
                  <c:v>5045.74</c:v>
                </c:pt>
                <c:pt idx="173">
                  <c:v>5082.22</c:v>
                </c:pt>
                <c:pt idx="174">
                  <c:v>5112.68</c:v>
                </c:pt>
                <c:pt idx="175">
                  <c:v>5136.6400000000003</c:v>
                </c:pt>
                <c:pt idx="176">
                  <c:v>5156.9399999999996</c:v>
                </c:pt>
                <c:pt idx="177">
                  <c:v>5234.4399999999996</c:v>
                </c:pt>
                <c:pt idx="178">
                  <c:v>5221.57</c:v>
                </c:pt>
                <c:pt idx="179">
                  <c:v>5190.0200000000004</c:v>
                </c:pt>
                <c:pt idx="180">
                  <c:v>5340.69</c:v>
                </c:pt>
                <c:pt idx="181">
                  <c:v>5381.64</c:v>
                </c:pt>
                <c:pt idx="182">
                  <c:v>5415.15</c:v>
                </c:pt>
                <c:pt idx="183">
                  <c:v>5493.56</c:v>
                </c:pt>
                <c:pt idx="184">
                  <c:v>5520.94</c:v>
                </c:pt>
                <c:pt idx="185">
                  <c:v>5553.07</c:v>
                </c:pt>
                <c:pt idx="186">
                  <c:v>5625.52</c:v>
                </c:pt>
                <c:pt idx="187">
                  <c:v>5656</c:v>
                </c:pt>
                <c:pt idx="188">
                  <c:v>5653.19</c:v>
                </c:pt>
                <c:pt idx="189">
                  <c:v>5709.68</c:v>
                </c:pt>
                <c:pt idx="190">
                  <c:v>5738.16</c:v>
                </c:pt>
                <c:pt idx="191">
                  <c:v>5756.27</c:v>
                </c:pt>
                <c:pt idx="192">
                  <c:v>5772.21</c:v>
                </c:pt>
                <c:pt idx="193">
                  <c:v>5817.24</c:v>
                </c:pt>
                <c:pt idx="194">
                  <c:v>5838.04</c:v>
                </c:pt>
                <c:pt idx="195">
                  <c:v>5844.78</c:v>
                </c:pt>
                <c:pt idx="196">
                  <c:v>5841.07</c:v>
                </c:pt>
                <c:pt idx="197">
                  <c:v>5853.43</c:v>
                </c:pt>
                <c:pt idx="198">
                  <c:v>5846.17</c:v>
                </c:pt>
                <c:pt idx="199">
                  <c:v>5841.79</c:v>
                </c:pt>
                <c:pt idx="200">
                  <c:v>5869.75</c:v>
                </c:pt>
                <c:pt idx="201">
                  <c:v>5886.23</c:v>
                </c:pt>
                <c:pt idx="202">
                  <c:v>5879.54</c:v>
                </c:pt>
                <c:pt idx="203">
                  <c:v>5853.64</c:v>
                </c:pt>
                <c:pt idx="204">
                  <c:v>5751.15</c:v>
                </c:pt>
                <c:pt idx="205">
                  <c:v>5743.44</c:v>
                </c:pt>
                <c:pt idx="206">
                  <c:v>5723.77</c:v>
                </c:pt>
                <c:pt idx="207">
                  <c:v>5712.48</c:v>
                </c:pt>
                <c:pt idx="208">
                  <c:v>5700.21</c:v>
                </c:pt>
                <c:pt idx="209">
                  <c:v>5697.95</c:v>
                </c:pt>
                <c:pt idx="210">
                  <c:v>5712.3</c:v>
                </c:pt>
                <c:pt idx="211">
                  <c:v>5705.62</c:v>
                </c:pt>
                <c:pt idx="212">
                  <c:v>5697.54</c:v>
                </c:pt>
                <c:pt idx="213">
                  <c:v>5697.14</c:v>
                </c:pt>
                <c:pt idx="214">
                  <c:v>5705.85</c:v>
                </c:pt>
                <c:pt idx="215">
                  <c:v>5688.7</c:v>
                </c:pt>
                <c:pt idx="216">
                  <c:v>5706.56</c:v>
                </c:pt>
                <c:pt idx="217">
                  <c:v>5724.96</c:v>
                </c:pt>
                <c:pt idx="218">
                  <c:v>5715.33</c:v>
                </c:pt>
                <c:pt idx="219">
                  <c:v>5686.26</c:v>
                </c:pt>
                <c:pt idx="220">
                  <c:v>5669.5</c:v>
                </c:pt>
                <c:pt idx="221">
                  <c:v>5680.82</c:v>
                </c:pt>
                <c:pt idx="222">
                  <c:v>5667.5</c:v>
                </c:pt>
                <c:pt idx="223">
                  <c:v>5654.21</c:v>
                </c:pt>
                <c:pt idx="224">
                  <c:v>5617.13</c:v>
                </c:pt>
                <c:pt idx="225">
                  <c:v>5615.93</c:v>
                </c:pt>
                <c:pt idx="226">
                  <c:v>5628.17</c:v>
                </c:pt>
                <c:pt idx="227">
                  <c:v>5621.53</c:v>
                </c:pt>
                <c:pt idx="228">
                  <c:v>5600.89</c:v>
                </c:pt>
                <c:pt idx="229">
                  <c:v>5619.16</c:v>
                </c:pt>
                <c:pt idx="230">
                  <c:v>5636.85</c:v>
                </c:pt>
                <c:pt idx="231">
                  <c:v>5629.44</c:v>
                </c:pt>
                <c:pt idx="232">
                  <c:v>5615.23</c:v>
                </c:pt>
                <c:pt idx="233">
                  <c:v>5598.4</c:v>
                </c:pt>
                <c:pt idx="234">
                  <c:v>5595.31</c:v>
                </c:pt>
                <c:pt idx="235">
                  <c:v>5643.66</c:v>
                </c:pt>
                <c:pt idx="236">
                  <c:v>5672.78</c:v>
                </c:pt>
                <c:pt idx="237">
                  <c:v>5675.43</c:v>
                </c:pt>
                <c:pt idx="238">
                  <c:v>5676.49</c:v>
                </c:pt>
                <c:pt idx="239">
                  <c:v>5708.21</c:v>
                </c:pt>
                <c:pt idx="240">
                  <c:v>5725.61</c:v>
                </c:pt>
                <c:pt idx="241">
                  <c:v>5685.03</c:v>
                </c:pt>
                <c:pt idx="242">
                  <c:v>5671.88</c:v>
                </c:pt>
                <c:pt idx="243">
                  <c:v>5693.26</c:v>
                </c:pt>
                <c:pt idx="244">
                  <c:v>5702.59</c:v>
                </c:pt>
                <c:pt idx="245">
                  <c:v>5689.79</c:v>
                </c:pt>
                <c:pt idx="246">
                  <c:v>5652.3</c:v>
                </c:pt>
                <c:pt idx="247">
                  <c:v>5708.6</c:v>
                </c:pt>
                <c:pt idx="248">
                  <c:v>5786.47</c:v>
                </c:pt>
                <c:pt idx="249">
                  <c:v>5722.25</c:v>
                </c:pt>
                <c:pt idx="250">
                  <c:v>5699.89</c:v>
                </c:pt>
                <c:pt idx="251">
                  <c:v>5705.68</c:v>
                </c:pt>
                <c:pt idx="252">
                  <c:v>5681.19</c:v>
                </c:pt>
                <c:pt idx="253">
                  <c:v>5643.83</c:v>
                </c:pt>
                <c:pt idx="254">
                  <c:v>5624.05</c:v>
                </c:pt>
                <c:pt idx="255">
                  <c:v>5641.67</c:v>
                </c:pt>
                <c:pt idx="256">
                  <c:v>5628.22</c:v>
                </c:pt>
                <c:pt idx="257">
                  <c:v>5663.18</c:v>
                </c:pt>
                <c:pt idx="258">
                  <c:v>5617.42</c:v>
                </c:pt>
                <c:pt idx="259">
                  <c:v>5607.95</c:v>
                </c:pt>
                <c:pt idx="260">
                  <c:v>5580.07</c:v>
                </c:pt>
                <c:pt idx="261">
                  <c:v>5557.42</c:v>
                </c:pt>
                <c:pt idx="262">
                  <c:v>5566.42</c:v>
                </c:pt>
                <c:pt idx="263">
                  <c:v>5448.9</c:v>
                </c:pt>
                <c:pt idx="264">
                  <c:v>5458.27</c:v>
                </c:pt>
                <c:pt idx="265">
                  <c:v>5401.46</c:v>
                </c:pt>
                <c:pt idx="266">
                  <c:v>5357.71</c:v>
                </c:pt>
                <c:pt idx="267">
                  <c:v>5310.49</c:v>
                </c:pt>
                <c:pt idx="268">
                  <c:v>5309.45</c:v>
                </c:pt>
                <c:pt idx="269">
                  <c:v>5320.82</c:v>
                </c:pt>
                <c:pt idx="270">
                  <c:v>5310.95</c:v>
                </c:pt>
                <c:pt idx="271">
                  <c:v>5326.82</c:v>
                </c:pt>
                <c:pt idx="272">
                  <c:v>5323.54</c:v>
                </c:pt>
                <c:pt idx="273">
                  <c:v>5334.28</c:v>
                </c:pt>
                <c:pt idx="274">
                  <c:v>5332.62</c:v>
                </c:pt>
                <c:pt idx="275">
                  <c:v>5326.03</c:v>
                </c:pt>
                <c:pt idx="276">
                  <c:v>5349.71</c:v>
                </c:pt>
                <c:pt idx="277">
                  <c:v>5415.77</c:v>
                </c:pt>
                <c:pt idx="278">
                  <c:v>5468.44</c:v>
                </c:pt>
                <c:pt idx="279">
                  <c:v>5461.67</c:v>
                </c:pt>
                <c:pt idx="280">
                  <c:v>5482.16</c:v>
                </c:pt>
                <c:pt idx="281">
                  <c:v>5520.76</c:v>
                </c:pt>
                <c:pt idx="282">
                  <c:v>5530.58</c:v>
                </c:pt>
                <c:pt idx="283">
                  <c:v>5515.9</c:v>
                </c:pt>
                <c:pt idx="284">
                  <c:v>5497.5</c:v>
                </c:pt>
                <c:pt idx="285">
                  <c:v>5481.6</c:v>
                </c:pt>
                <c:pt idx="286">
                  <c:v>5535.26</c:v>
                </c:pt>
                <c:pt idx="287">
                  <c:v>5595.3</c:v>
                </c:pt>
                <c:pt idx="288">
                  <c:v>5596.05</c:v>
                </c:pt>
                <c:pt idx="289">
                  <c:v>5579.33</c:v>
                </c:pt>
                <c:pt idx="290">
                  <c:v>5617.47</c:v>
                </c:pt>
                <c:pt idx="291">
                  <c:v>5675.47</c:v>
                </c:pt>
                <c:pt idx="292">
                  <c:v>5489.57</c:v>
                </c:pt>
                <c:pt idx="293">
                  <c:v>5390.38</c:v>
                </c:pt>
                <c:pt idx="294">
                  <c:v>5444.58</c:v>
                </c:pt>
                <c:pt idx="295">
                  <c:v>5539.82</c:v>
                </c:pt>
                <c:pt idx="296">
                  <c:v>5575.38</c:v>
                </c:pt>
                <c:pt idx="297">
                  <c:v>5828.71</c:v>
                </c:pt>
                <c:pt idx="298">
                  <c:v>5827.16</c:v>
                </c:pt>
                <c:pt idx="299">
                  <c:v>6127.02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FDE1-4BA7-9EFD-531DB28735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00999263"/>
        <c:axId val="1"/>
      </c:lineChart>
      <c:dateAx>
        <c:axId val="500999263"/>
        <c:scaling>
          <c:orientation val="minMax"/>
        </c:scaling>
        <c:delete val="0"/>
        <c:axPos val="b"/>
        <c:numFmt formatCode="yyyy\-m\-d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zh-CN"/>
          </a:p>
        </c:txPr>
        <c:crossAx val="1"/>
        <c:crosses val="autoZero"/>
        <c:auto val="1"/>
        <c:lblOffset val="100"/>
        <c:baseTimeUnit val="days"/>
      </c:dateAx>
      <c:valAx>
        <c:axId val="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ln w="6350">
            <a:noFill/>
          </a:ln>
        </c:spPr>
        <c:txPr>
          <a:bodyPr rot="-60000000" vert="horz"/>
          <a:lstStyle/>
          <a:p>
            <a:pPr>
              <a:defRPr/>
            </a:pPr>
            <a:endParaRPr lang="zh-CN"/>
          </a:p>
        </c:txPr>
        <c:crossAx val="500999263"/>
        <c:crosses val="autoZero"/>
        <c:crossBetween val="between"/>
      </c:valAx>
      <c:spPr>
        <a:noFill/>
        <a:ln w="25400">
          <a:noFill/>
        </a:ln>
      </c:spPr>
    </c:plotArea>
    <c:legend>
      <c:legendPos val="t"/>
      <c:layout/>
      <c:overlay val="0"/>
      <c:spPr>
        <a:noFill/>
        <a:ln w="25400">
          <a:noFill/>
        </a:ln>
      </c:spPr>
      <c:txPr>
        <a:bodyPr rot="0" vert="horz"/>
        <a:lstStyle/>
        <a:p>
          <a:pPr>
            <a:defRPr sz="1600"/>
          </a:pPr>
          <a:endParaRPr lang="zh-CN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Sheet1!$F$3</c:f>
              <c:strCache>
                <c:ptCount val="1"/>
                <c:pt idx="0">
                  <c:v>硅锰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Sheet1!$A$4:$A$392</c:f>
              <c:numCache>
                <c:formatCode>yyyy\-mm\-dd</c:formatCode>
                <c:ptCount val="389"/>
                <c:pt idx="0">
                  <c:v>44767</c:v>
                </c:pt>
                <c:pt idx="1">
                  <c:v>44764</c:v>
                </c:pt>
                <c:pt idx="2">
                  <c:v>44763</c:v>
                </c:pt>
                <c:pt idx="3">
                  <c:v>44762</c:v>
                </c:pt>
                <c:pt idx="4">
                  <c:v>44761</c:v>
                </c:pt>
                <c:pt idx="5">
                  <c:v>44760</c:v>
                </c:pt>
                <c:pt idx="6">
                  <c:v>44757</c:v>
                </c:pt>
                <c:pt idx="7">
                  <c:v>44756</c:v>
                </c:pt>
                <c:pt idx="8">
                  <c:v>44755</c:v>
                </c:pt>
                <c:pt idx="9">
                  <c:v>44754</c:v>
                </c:pt>
                <c:pt idx="10">
                  <c:v>44753</c:v>
                </c:pt>
                <c:pt idx="11">
                  <c:v>44750</c:v>
                </c:pt>
                <c:pt idx="12">
                  <c:v>44749</c:v>
                </c:pt>
                <c:pt idx="13">
                  <c:v>44748</c:v>
                </c:pt>
                <c:pt idx="14">
                  <c:v>44747</c:v>
                </c:pt>
                <c:pt idx="15">
                  <c:v>44746</c:v>
                </c:pt>
                <c:pt idx="16">
                  <c:v>44743</c:v>
                </c:pt>
                <c:pt idx="17">
                  <c:v>44742</c:v>
                </c:pt>
                <c:pt idx="18">
                  <c:v>44741</c:v>
                </c:pt>
                <c:pt idx="19">
                  <c:v>44740</c:v>
                </c:pt>
                <c:pt idx="20">
                  <c:v>44739</c:v>
                </c:pt>
                <c:pt idx="21">
                  <c:v>44736</c:v>
                </c:pt>
                <c:pt idx="22">
                  <c:v>44735</c:v>
                </c:pt>
                <c:pt idx="23">
                  <c:v>44734</c:v>
                </c:pt>
                <c:pt idx="24">
                  <c:v>44733</c:v>
                </c:pt>
                <c:pt idx="25">
                  <c:v>44732</c:v>
                </c:pt>
                <c:pt idx="26">
                  <c:v>44729</c:v>
                </c:pt>
                <c:pt idx="27">
                  <c:v>44728</c:v>
                </c:pt>
                <c:pt idx="28">
                  <c:v>44727</c:v>
                </c:pt>
                <c:pt idx="29">
                  <c:v>44726</c:v>
                </c:pt>
                <c:pt idx="30">
                  <c:v>44725</c:v>
                </c:pt>
                <c:pt idx="31">
                  <c:v>44722</c:v>
                </c:pt>
                <c:pt idx="32">
                  <c:v>44721</c:v>
                </c:pt>
                <c:pt idx="33">
                  <c:v>44720</c:v>
                </c:pt>
                <c:pt idx="34">
                  <c:v>44719</c:v>
                </c:pt>
                <c:pt idx="35">
                  <c:v>44718</c:v>
                </c:pt>
                <c:pt idx="36">
                  <c:v>44714</c:v>
                </c:pt>
                <c:pt idx="37">
                  <c:v>44713</c:v>
                </c:pt>
                <c:pt idx="38">
                  <c:v>44712</c:v>
                </c:pt>
                <c:pt idx="39">
                  <c:v>44711</c:v>
                </c:pt>
                <c:pt idx="40">
                  <c:v>44708</c:v>
                </c:pt>
                <c:pt idx="41">
                  <c:v>44707</c:v>
                </c:pt>
                <c:pt idx="42">
                  <c:v>44706</c:v>
                </c:pt>
                <c:pt idx="43">
                  <c:v>44705</c:v>
                </c:pt>
                <c:pt idx="44">
                  <c:v>44704</c:v>
                </c:pt>
                <c:pt idx="45">
                  <c:v>44701</c:v>
                </c:pt>
                <c:pt idx="46">
                  <c:v>44700</c:v>
                </c:pt>
                <c:pt idx="47">
                  <c:v>44699</c:v>
                </c:pt>
                <c:pt idx="48">
                  <c:v>44698</c:v>
                </c:pt>
                <c:pt idx="49">
                  <c:v>44697</c:v>
                </c:pt>
                <c:pt idx="50">
                  <c:v>44694</c:v>
                </c:pt>
                <c:pt idx="51">
                  <c:v>44693</c:v>
                </c:pt>
                <c:pt idx="52">
                  <c:v>44692</c:v>
                </c:pt>
                <c:pt idx="53">
                  <c:v>44691</c:v>
                </c:pt>
                <c:pt idx="54">
                  <c:v>44690</c:v>
                </c:pt>
                <c:pt idx="55">
                  <c:v>44688</c:v>
                </c:pt>
                <c:pt idx="56">
                  <c:v>44687</c:v>
                </c:pt>
                <c:pt idx="57">
                  <c:v>44686</c:v>
                </c:pt>
                <c:pt idx="58">
                  <c:v>44680</c:v>
                </c:pt>
                <c:pt idx="59">
                  <c:v>44679</c:v>
                </c:pt>
                <c:pt idx="60">
                  <c:v>44678</c:v>
                </c:pt>
                <c:pt idx="61">
                  <c:v>44677</c:v>
                </c:pt>
                <c:pt idx="62">
                  <c:v>44676</c:v>
                </c:pt>
                <c:pt idx="63">
                  <c:v>44675</c:v>
                </c:pt>
                <c:pt idx="64">
                  <c:v>44673</c:v>
                </c:pt>
                <c:pt idx="65">
                  <c:v>44672</c:v>
                </c:pt>
                <c:pt idx="66">
                  <c:v>44671</c:v>
                </c:pt>
                <c:pt idx="67">
                  <c:v>44670</c:v>
                </c:pt>
                <c:pt idx="68">
                  <c:v>44669</c:v>
                </c:pt>
                <c:pt idx="69">
                  <c:v>44666</c:v>
                </c:pt>
                <c:pt idx="70">
                  <c:v>44665</c:v>
                </c:pt>
                <c:pt idx="71">
                  <c:v>44664</c:v>
                </c:pt>
                <c:pt idx="72">
                  <c:v>44663</c:v>
                </c:pt>
                <c:pt idx="73">
                  <c:v>44662</c:v>
                </c:pt>
                <c:pt idx="74">
                  <c:v>44659</c:v>
                </c:pt>
                <c:pt idx="75">
                  <c:v>44658</c:v>
                </c:pt>
                <c:pt idx="76">
                  <c:v>44657</c:v>
                </c:pt>
                <c:pt idx="77">
                  <c:v>44653</c:v>
                </c:pt>
                <c:pt idx="78">
                  <c:v>44652</c:v>
                </c:pt>
                <c:pt idx="79">
                  <c:v>44651</c:v>
                </c:pt>
                <c:pt idx="80">
                  <c:v>44650</c:v>
                </c:pt>
                <c:pt idx="81">
                  <c:v>44649</c:v>
                </c:pt>
                <c:pt idx="82">
                  <c:v>44648</c:v>
                </c:pt>
                <c:pt idx="83">
                  <c:v>44645</c:v>
                </c:pt>
                <c:pt idx="84">
                  <c:v>44644</c:v>
                </c:pt>
                <c:pt idx="85">
                  <c:v>44643</c:v>
                </c:pt>
                <c:pt idx="86">
                  <c:v>44642</c:v>
                </c:pt>
                <c:pt idx="87">
                  <c:v>44641</c:v>
                </c:pt>
                <c:pt idx="88">
                  <c:v>44638</c:v>
                </c:pt>
                <c:pt idx="89">
                  <c:v>44637</c:v>
                </c:pt>
                <c:pt idx="90">
                  <c:v>44636</c:v>
                </c:pt>
                <c:pt idx="91">
                  <c:v>44635</c:v>
                </c:pt>
                <c:pt idx="92">
                  <c:v>44634</c:v>
                </c:pt>
                <c:pt idx="93">
                  <c:v>44631</c:v>
                </c:pt>
                <c:pt idx="94">
                  <c:v>44630</c:v>
                </c:pt>
                <c:pt idx="95">
                  <c:v>44629</c:v>
                </c:pt>
                <c:pt idx="96">
                  <c:v>44628</c:v>
                </c:pt>
                <c:pt idx="97">
                  <c:v>44627</c:v>
                </c:pt>
                <c:pt idx="98">
                  <c:v>44624</c:v>
                </c:pt>
                <c:pt idx="99">
                  <c:v>44623</c:v>
                </c:pt>
                <c:pt idx="100">
                  <c:v>44622</c:v>
                </c:pt>
                <c:pt idx="101">
                  <c:v>44621</c:v>
                </c:pt>
                <c:pt idx="102">
                  <c:v>44620</c:v>
                </c:pt>
                <c:pt idx="103">
                  <c:v>44617</c:v>
                </c:pt>
                <c:pt idx="104">
                  <c:v>44616</c:v>
                </c:pt>
                <c:pt idx="105">
                  <c:v>44615</c:v>
                </c:pt>
                <c:pt idx="106">
                  <c:v>44614</c:v>
                </c:pt>
                <c:pt idx="107">
                  <c:v>44613</c:v>
                </c:pt>
                <c:pt idx="108">
                  <c:v>44610</c:v>
                </c:pt>
                <c:pt idx="109">
                  <c:v>44609</c:v>
                </c:pt>
                <c:pt idx="110">
                  <c:v>44608</c:v>
                </c:pt>
                <c:pt idx="111">
                  <c:v>44607</c:v>
                </c:pt>
                <c:pt idx="112">
                  <c:v>44606</c:v>
                </c:pt>
                <c:pt idx="113">
                  <c:v>44603</c:v>
                </c:pt>
                <c:pt idx="114">
                  <c:v>44602</c:v>
                </c:pt>
                <c:pt idx="115">
                  <c:v>44601</c:v>
                </c:pt>
                <c:pt idx="116">
                  <c:v>44600</c:v>
                </c:pt>
                <c:pt idx="117">
                  <c:v>44599</c:v>
                </c:pt>
                <c:pt idx="118">
                  <c:v>44591</c:v>
                </c:pt>
                <c:pt idx="119">
                  <c:v>44590</c:v>
                </c:pt>
                <c:pt idx="120">
                  <c:v>44589</c:v>
                </c:pt>
                <c:pt idx="121">
                  <c:v>44588</c:v>
                </c:pt>
                <c:pt idx="122">
                  <c:v>44587</c:v>
                </c:pt>
                <c:pt idx="123">
                  <c:v>44586</c:v>
                </c:pt>
                <c:pt idx="124">
                  <c:v>44585</c:v>
                </c:pt>
                <c:pt idx="125">
                  <c:v>44582</c:v>
                </c:pt>
                <c:pt idx="126">
                  <c:v>44581</c:v>
                </c:pt>
                <c:pt idx="127">
                  <c:v>44580</c:v>
                </c:pt>
                <c:pt idx="128">
                  <c:v>44579</c:v>
                </c:pt>
                <c:pt idx="129">
                  <c:v>44578</c:v>
                </c:pt>
                <c:pt idx="130">
                  <c:v>44575</c:v>
                </c:pt>
                <c:pt idx="131">
                  <c:v>44574</c:v>
                </c:pt>
                <c:pt idx="132">
                  <c:v>44573</c:v>
                </c:pt>
                <c:pt idx="133">
                  <c:v>44572</c:v>
                </c:pt>
                <c:pt idx="134">
                  <c:v>44571</c:v>
                </c:pt>
                <c:pt idx="135">
                  <c:v>44568</c:v>
                </c:pt>
                <c:pt idx="136">
                  <c:v>44567</c:v>
                </c:pt>
                <c:pt idx="137">
                  <c:v>44566</c:v>
                </c:pt>
                <c:pt idx="138">
                  <c:v>44565</c:v>
                </c:pt>
                <c:pt idx="139">
                  <c:v>44561</c:v>
                </c:pt>
                <c:pt idx="140">
                  <c:v>44560</c:v>
                </c:pt>
                <c:pt idx="141">
                  <c:v>44559</c:v>
                </c:pt>
                <c:pt idx="142">
                  <c:v>44558</c:v>
                </c:pt>
                <c:pt idx="143">
                  <c:v>44557</c:v>
                </c:pt>
                <c:pt idx="144">
                  <c:v>44554</c:v>
                </c:pt>
                <c:pt idx="145">
                  <c:v>44553</c:v>
                </c:pt>
                <c:pt idx="146">
                  <c:v>44552</c:v>
                </c:pt>
                <c:pt idx="147">
                  <c:v>44551</c:v>
                </c:pt>
                <c:pt idx="148">
                  <c:v>44550</c:v>
                </c:pt>
                <c:pt idx="149">
                  <c:v>44547</c:v>
                </c:pt>
                <c:pt idx="150">
                  <c:v>44546</c:v>
                </c:pt>
                <c:pt idx="151">
                  <c:v>44545</c:v>
                </c:pt>
                <c:pt idx="152">
                  <c:v>44544</c:v>
                </c:pt>
                <c:pt idx="153">
                  <c:v>44543</c:v>
                </c:pt>
                <c:pt idx="154">
                  <c:v>44540</c:v>
                </c:pt>
                <c:pt idx="155">
                  <c:v>44539</c:v>
                </c:pt>
                <c:pt idx="156">
                  <c:v>44538</c:v>
                </c:pt>
                <c:pt idx="157">
                  <c:v>44537</c:v>
                </c:pt>
                <c:pt idx="158">
                  <c:v>44536</c:v>
                </c:pt>
                <c:pt idx="159">
                  <c:v>44533</c:v>
                </c:pt>
                <c:pt idx="160">
                  <c:v>44532</c:v>
                </c:pt>
                <c:pt idx="161">
                  <c:v>44531</c:v>
                </c:pt>
                <c:pt idx="162">
                  <c:v>44530</c:v>
                </c:pt>
                <c:pt idx="163">
                  <c:v>44529</c:v>
                </c:pt>
                <c:pt idx="164">
                  <c:v>44526</c:v>
                </c:pt>
                <c:pt idx="165">
                  <c:v>44525</c:v>
                </c:pt>
                <c:pt idx="166">
                  <c:v>44524</c:v>
                </c:pt>
                <c:pt idx="167">
                  <c:v>44523</c:v>
                </c:pt>
                <c:pt idx="168">
                  <c:v>44522</c:v>
                </c:pt>
                <c:pt idx="169">
                  <c:v>44519</c:v>
                </c:pt>
                <c:pt idx="170">
                  <c:v>44518</c:v>
                </c:pt>
                <c:pt idx="171">
                  <c:v>44517</c:v>
                </c:pt>
                <c:pt idx="172">
                  <c:v>44516</c:v>
                </c:pt>
                <c:pt idx="173">
                  <c:v>44515</c:v>
                </c:pt>
                <c:pt idx="174">
                  <c:v>44512</c:v>
                </c:pt>
                <c:pt idx="175">
                  <c:v>44511</c:v>
                </c:pt>
                <c:pt idx="176">
                  <c:v>44510</c:v>
                </c:pt>
                <c:pt idx="177">
                  <c:v>44509</c:v>
                </c:pt>
                <c:pt idx="178">
                  <c:v>44508</c:v>
                </c:pt>
                <c:pt idx="179">
                  <c:v>44505</c:v>
                </c:pt>
                <c:pt idx="180">
                  <c:v>44504</c:v>
                </c:pt>
                <c:pt idx="181">
                  <c:v>44503</c:v>
                </c:pt>
                <c:pt idx="182">
                  <c:v>44502</c:v>
                </c:pt>
                <c:pt idx="183">
                  <c:v>44501</c:v>
                </c:pt>
                <c:pt idx="184">
                  <c:v>44498</c:v>
                </c:pt>
                <c:pt idx="185">
                  <c:v>44497</c:v>
                </c:pt>
                <c:pt idx="186">
                  <c:v>44496</c:v>
                </c:pt>
                <c:pt idx="187">
                  <c:v>44495</c:v>
                </c:pt>
                <c:pt idx="188">
                  <c:v>44494</c:v>
                </c:pt>
                <c:pt idx="189">
                  <c:v>44491</c:v>
                </c:pt>
                <c:pt idx="190">
                  <c:v>44490</c:v>
                </c:pt>
                <c:pt idx="191">
                  <c:v>44489</c:v>
                </c:pt>
                <c:pt idx="192">
                  <c:v>44488</c:v>
                </c:pt>
                <c:pt idx="193">
                  <c:v>44487</c:v>
                </c:pt>
                <c:pt idx="194">
                  <c:v>44484</c:v>
                </c:pt>
                <c:pt idx="195">
                  <c:v>44483</c:v>
                </c:pt>
                <c:pt idx="196">
                  <c:v>44482</c:v>
                </c:pt>
                <c:pt idx="197">
                  <c:v>44481</c:v>
                </c:pt>
                <c:pt idx="198">
                  <c:v>44480</c:v>
                </c:pt>
                <c:pt idx="199">
                  <c:v>44478</c:v>
                </c:pt>
                <c:pt idx="200">
                  <c:v>44477</c:v>
                </c:pt>
                <c:pt idx="201">
                  <c:v>44469</c:v>
                </c:pt>
                <c:pt idx="202">
                  <c:v>44468</c:v>
                </c:pt>
                <c:pt idx="203">
                  <c:v>44467</c:v>
                </c:pt>
                <c:pt idx="204">
                  <c:v>44466</c:v>
                </c:pt>
                <c:pt idx="205">
                  <c:v>44465</c:v>
                </c:pt>
                <c:pt idx="206">
                  <c:v>44463</c:v>
                </c:pt>
                <c:pt idx="207">
                  <c:v>44462</c:v>
                </c:pt>
                <c:pt idx="208">
                  <c:v>44461</c:v>
                </c:pt>
                <c:pt idx="209">
                  <c:v>44457</c:v>
                </c:pt>
                <c:pt idx="210">
                  <c:v>44456</c:v>
                </c:pt>
                <c:pt idx="211">
                  <c:v>44455</c:v>
                </c:pt>
                <c:pt idx="212">
                  <c:v>44454</c:v>
                </c:pt>
                <c:pt idx="213">
                  <c:v>44453</c:v>
                </c:pt>
                <c:pt idx="214">
                  <c:v>44452</c:v>
                </c:pt>
                <c:pt idx="215">
                  <c:v>44449</c:v>
                </c:pt>
                <c:pt idx="216">
                  <c:v>44448</c:v>
                </c:pt>
                <c:pt idx="217">
                  <c:v>44447</c:v>
                </c:pt>
                <c:pt idx="218">
                  <c:v>44446</c:v>
                </c:pt>
                <c:pt idx="219">
                  <c:v>44445</c:v>
                </c:pt>
                <c:pt idx="220">
                  <c:v>44442</c:v>
                </c:pt>
                <c:pt idx="221">
                  <c:v>44441</c:v>
                </c:pt>
                <c:pt idx="222">
                  <c:v>44440</c:v>
                </c:pt>
                <c:pt idx="223">
                  <c:v>44439</c:v>
                </c:pt>
                <c:pt idx="224">
                  <c:v>44438</c:v>
                </c:pt>
                <c:pt idx="225">
                  <c:v>44435</c:v>
                </c:pt>
                <c:pt idx="226">
                  <c:v>44434</c:v>
                </c:pt>
                <c:pt idx="227">
                  <c:v>44433</c:v>
                </c:pt>
                <c:pt idx="228">
                  <c:v>44432</c:v>
                </c:pt>
                <c:pt idx="229">
                  <c:v>44431</c:v>
                </c:pt>
                <c:pt idx="230">
                  <c:v>44428</c:v>
                </c:pt>
                <c:pt idx="231">
                  <c:v>44427</c:v>
                </c:pt>
                <c:pt idx="232">
                  <c:v>44426</c:v>
                </c:pt>
                <c:pt idx="233">
                  <c:v>44425</c:v>
                </c:pt>
                <c:pt idx="234">
                  <c:v>44424</c:v>
                </c:pt>
                <c:pt idx="235">
                  <c:v>44421</c:v>
                </c:pt>
                <c:pt idx="236">
                  <c:v>44420</c:v>
                </c:pt>
                <c:pt idx="237">
                  <c:v>44419</c:v>
                </c:pt>
                <c:pt idx="238">
                  <c:v>44418</c:v>
                </c:pt>
                <c:pt idx="239">
                  <c:v>44417</c:v>
                </c:pt>
                <c:pt idx="240">
                  <c:v>44414</c:v>
                </c:pt>
                <c:pt idx="241">
                  <c:v>44413</c:v>
                </c:pt>
                <c:pt idx="242">
                  <c:v>44412</c:v>
                </c:pt>
                <c:pt idx="243">
                  <c:v>44411</c:v>
                </c:pt>
                <c:pt idx="244">
                  <c:v>44410</c:v>
                </c:pt>
                <c:pt idx="245">
                  <c:v>44407</c:v>
                </c:pt>
                <c:pt idx="246">
                  <c:v>44406</c:v>
                </c:pt>
                <c:pt idx="247">
                  <c:v>44405</c:v>
                </c:pt>
                <c:pt idx="248">
                  <c:v>44404</c:v>
                </c:pt>
                <c:pt idx="249">
                  <c:v>44403</c:v>
                </c:pt>
                <c:pt idx="250">
                  <c:v>44400</c:v>
                </c:pt>
                <c:pt idx="251">
                  <c:v>44399</c:v>
                </c:pt>
                <c:pt idx="252">
                  <c:v>44398</c:v>
                </c:pt>
                <c:pt idx="253">
                  <c:v>44397</c:v>
                </c:pt>
                <c:pt idx="254">
                  <c:v>44396</c:v>
                </c:pt>
                <c:pt idx="255">
                  <c:v>44393</c:v>
                </c:pt>
                <c:pt idx="256">
                  <c:v>44392</c:v>
                </c:pt>
                <c:pt idx="257">
                  <c:v>44391</c:v>
                </c:pt>
                <c:pt idx="258">
                  <c:v>44390</c:v>
                </c:pt>
                <c:pt idx="259">
                  <c:v>44389</c:v>
                </c:pt>
                <c:pt idx="260">
                  <c:v>44386</c:v>
                </c:pt>
                <c:pt idx="261">
                  <c:v>44385</c:v>
                </c:pt>
                <c:pt idx="262">
                  <c:v>44384</c:v>
                </c:pt>
                <c:pt idx="263">
                  <c:v>44383</c:v>
                </c:pt>
                <c:pt idx="264">
                  <c:v>44382</c:v>
                </c:pt>
                <c:pt idx="265">
                  <c:v>44379</c:v>
                </c:pt>
                <c:pt idx="266">
                  <c:v>44378</c:v>
                </c:pt>
                <c:pt idx="267">
                  <c:v>44377</c:v>
                </c:pt>
                <c:pt idx="268">
                  <c:v>44376</c:v>
                </c:pt>
                <c:pt idx="269">
                  <c:v>44375</c:v>
                </c:pt>
                <c:pt idx="270">
                  <c:v>44372</c:v>
                </c:pt>
                <c:pt idx="271">
                  <c:v>44371</c:v>
                </c:pt>
                <c:pt idx="272">
                  <c:v>44370</c:v>
                </c:pt>
                <c:pt idx="273">
                  <c:v>44369</c:v>
                </c:pt>
                <c:pt idx="274">
                  <c:v>44368</c:v>
                </c:pt>
                <c:pt idx="275">
                  <c:v>44365</c:v>
                </c:pt>
                <c:pt idx="276">
                  <c:v>44364</c:v>
                </c:pt>
                <c:pt idx="277">
                  <c:v>44363</c:v>
                </c:pt>
                <c:pt idx="278">
                  <c:v>44362</c:v>
                </c:pt>
                <c:pt idx="279">
                  <c:v>44358</c:v>
                </c:pt>
                <c:pt idx="280">
                  <c:v>44357</c:v>
                </c:pt>
                <c:pt idx="281">
                  <c:v>44356</c:v>
                </c:pt>
                <c:pt idx="282">
                  <c:v>44355</c:v>
                </c:pt>
                <c:pt idx="283">
                  <c:v>44354</c:v>
                </c:pt>
                <c:pt idx="284">
                  <c:v>44351</c:v>
                </c:pt>
                <c:pt idx="285">
                  <c:v>44350</c:v>
                </c:pt>
                <c:pt idx="286">
                  <c:v>44349</c:v>
                </c:pt>
                <c:pt idx="287">
                  <c:v>44348</c:v>
                </c:pt>
                <c:pt idx="288">
                  <c:v>44347</c:v>
                </c:pt>
                <c:pt idx="289">
                  <c:v>44344</c:v>
                </c:pt>
                <c:pt idx="290">
                  <c:v>44343</c:v>
                </c:pt>
                <c:pt idx="291">
                  <c:v>44342</c:v>
                </c:pt>
                <c:pt idx="292">
                  <c:v>44341</c:v>
                </c:pt>
                <c:pt idx="293">
                  <c:v>44340</c:v>
                </c:pt>
                <c:pt idx="294">
                  <c:v>44337</c:v>
                </c:pt>
                <c:pt idx="295">
                  <c:v>44336</c:v>
                </c:pt>
                <c:pt idx="296">
                  <c:v>44335</c:v>
                </c:pt>
                <c:pt idx="297">
                  <c:v>44334</c:v>
                </c:pt>
                <c:pt idx="298">
                  <c:v>44333</c:v>
                </c:pt>
                <c:pt idx="299">
                  <c:v>44330</c:v>
                </c:pt>
                <c:pt idx="300">
                  <c:v>44329</c:v>
                </c:pt>
                <c:pt idx="301">
                  <c:v>44328</c:v>
                </c:pt>
                <c:pt idx="302">
                  <c:v>44327</c:v>
                </c:pt>
                <c:pt idx="303">
                  <c:v>44326</c:v>
                </c:pt>
                <c:pt idx="304">
                  <c:v>44324</c:v>
                </c:pt>
                <c:pt idx="305">
                  <c:v>44323</c:v>
                </c:pt>
                <c:pt idx="306">
                  <c:v>44322</c:v>
                </c:pt>
                <c:pt idx="307">
                  <c:v>44316</c:v>
                </c:pt>
                <c:pt idx="308">
                  <c:v>44315</c:v>
                </c:pt>
                <c:pt idx="309">
                  <c:v>44314</c:v>
                </c:pt>
                <c:pt idx="310">
                  <c:v>44313</c:v>
                </c:pt>
                <c:pt idx="311">
                  <c:v>44312</c:v>
                </c:pt>
                <c:pt idx="312">
                  <c:v>44311</c:v>
                </c:pt>
                <c:pt idx="313">
                  <c:v>44309</c:v>
                </c:pt>
                <c:pt idx="314">
                  <c:v>44308</c:v>
                </c:pt>
                <c:pt idx="315">
                  <c:v>44307</c:v>
                </c:pt>
                <c:pt idx="316">
                  <c:v>44306</c:v>
                </c:pt>
                <c:pt idx="317">
                  <c:v>44305</c:v>
                </c:pt>
                <c:pt idx="318">
                  <c:v>44302</c:v>
                </c:pt>
                <c:pt idx="319">
                  <c:v>44301</c:v>
                </c:pt>
                <c:pt idx="320">
                  <c:v>44300</c:v>
                </c:pt>
                <c:pt idx="321">
                  <c:v>44299</c:v>
                </c:pt>
                <c:pt idx="322">
                  <c:v>44298</c:v>
                </c:pt>
                <c:pt idx="323">
                  <c:v>44295</c:v>
                </c:pt>
                <c:pt idx="324">
                  <c:v>44294</c:v>
                </c:pt>
                <c:pt idx="325">
                  <c:v>44293</c:v>
                </c:pt>
                <c:pt idx="326">
                  <c:v>44292</c:v>
                </c:pt>
                <c:pt idx="327">
                  <c:v>44288</c:v>
                </c:pt>
                <c:pt idx="328">
                  <c:v>44287</c:v>
                </c:pt>
                <c:pt idx="329">
                  <c:v>44286</c:v>
                </c:pt>
                <c:pt idx="330">
                  <c:v>44285</c:v>
                </c:pt>
                <c:pt idx="331">
                  <c:v>44284</c:v>
                </c:pt>
                <c:pt idx="332">
                  <c:v>44281</c:v>
                </c:pt>
                <c:pt idx="333">
                  <c:v>44280</c:v>
                </c:pt>
                <c:pt idx="334">
                  <c:v>44279</c:v>
                </c:pt>
                <c:pt idx="335">
                  <c:v>44278</c:v>
                </c:pt>
                <c:pt idx="336">
                  <c:v>44277</c:v>
                </c:pt>
                <c:pt idx="337">
                  <c:v>44274</c:v>
                </c:pt>
                <c:pt idx="338">
                  <c:v>44273</c:v>
                </c:pt>
                <c:pt idx="339">
                  <c:v>44272</c:v>
                </c:pt>
                <c:pt idx="340">
                  <c:v>44271</c:v>
                </c:pt>
                <c:pt idx="341">
                  <c:v>44270</c:v>
                </c:pt>
                <c:pt idx="342">
                  <c:v>44267</c:v>
                </c:pt>
                <c:pt idx="343">
                  <c:v>44266</c:v>
                </c:pt>
                <c:pt idx="344">
                  <c:v>44265</c:v>
                </c:pt>
                <c:pt idx="345">
                  <c:v>44264</c:v>
                </c:pt>
                <c:pt idx="346">
                  <c:v>44263</c:v>
                </c:pt>
                <c:pt idx="347">
                  <c:v>44260</c:v>
                </c:pt>
                <c:pt idx="348">
                  <c:v>44259</c:v>
                </c:pt>
                <c:pt idx="349">
                  <c:v>44258</c:v>
                </c:pt>
                <c:pt idx="350">
                  <c:v>44257</c:v>
                </c:pt>
                <c:pt idx="351">
                  <c:v>44256</c:v>
                </c:pt>
                <c:pt idx="352">
                  <c:v>44253</c:v>
                </c:pt>
                <c:pt idx="353">
                  <c:v>44252</c:v>
                </c:pt>
                <c:pt idx="354">
                  <c:v>44251</c:v>
                </c:pt>
                <c:pt idx="355">
                  <c:v>44250</c:v>
                </c:pt>
                <c:pt idx="356">
                  <c:v>44249</c:v>
                </c:pt>
                <c:pt idx="357">
                  <c:v>44247</c:v>
                </c:pt>
                <c:pt idx="358">
                  <c:v>44246</c:v>
                </c:pt>
                <c:pt idx="359">
                  <c:v>44245</c:v>
                </c:pt>
                <c:pt idx="360">
                  <c:v>44237</c:v>
                </c:pt>
                <c:pt idx="361">
                  <c:v>44236</c:v>
                </c:pt>
                <c:pt idx="362">
                  <c:v>44235</c:v>
                </c:pt>
                <c:pt idx="363">
                  <c:v>44234</c:v>
                </c:pt>
                <c:pt idx="364">
                  <c:v>44232</c:v>
                </c:pt>
                <c:pt idx="365">
                  <c:v>44231</c:v>
                </c:pt>
                <c:pt idx="366">
                  <c:v>44230</c:v>
                </c:pt>
                <c:pt idx="367">
                  <c:v>44229</c:v>
                </c:pt>
                <c:pt idx="368">
                  <c:v>44228</c:v>
                </c:pt>
                <c:pt idx="369">
                  <c:v>44225</c:v>
                </c:pt>
                <c:pt idx="370">
                  <c:v>44224</c:v>
                </c:pt>
                <c:pt idx="371">
                  <c:v>44223</c:v>
                </c:pt>
                <c:pt idx="372">
                  <c:v>44222</c:v>
                </c:pt>
                <c:pt idx="373">
                  <c:v>44221</c:v>
                </c:pt>
                <c:pt idx="374">
                  <c:v>44218</c:v>
                </c:pt>
                <c:pt idx="375">
                  <c:v>44217</c:v>
                </c:pt>
                <c:pt idx="376">
                  <c:v>44216</c:v>
                </c:pt>
                <c:pt idx="377">
                  <c:v>44215</c:v>
                </c:pt>
                <c:pt idx="378">
                  <c:v>44214</c:v>
                </c:pt>
                <c:pt idx="379">
                  <c:v>44211</c:v>
                </c:pt>
                <c:pt idx="380">
                  <c:v>44210</c:v>
                </c:pt>
                <c:pt idx="381">
                  <c:v>44209</c:v>
                </c:pt>
                <c:pt idx="382">
                  <c:v>44208</c:v>
                </c:pt>
                <c:pt idx="383">
                  <c:v>44207</c:v>
                </c:pt>
                <c:pt idx="384">
                  <c:v>44204</c:v>
                </c:pt>
                <c:pt idx="385">
                  <c:v>44203</c:v>
                </c:pt>
                <c:pt idx="386">
                  <c:v>44202</c:v>
                </c:pt>
                <c:pt idx="387">
                  <c:v>44201</c:v>
                </c:pt>
                <c:pt idx="388">
                  <c:v>44200</c:v>
                </c:pt>
              </c:numCache>
            </c:numRef>
          </c:cat>
          <c:val>
            <c:numRef>
              <c:f>Sheet1!$F$4:$F$392</c:f>
              <c:numCache>
                <c:formatCode>General</c:formatCode>
                <c:ptCount val="389"/>
                <c:pt idx="0">
                  <c:v>7232.28</c:v>
                </c:pt>
                <c:pt idx="1">
                  <c:v>7267.84</c:v>
                </c:pt>
                <c:pt idx="2">
                  <c:v>7367.84</c:v>
                </c:pt>
                <c:pt idx="3">
                  <c:v>7383.98</c:v>
                </c:pt>
                <c:pt idx="4">
                  <c:v>7467.84</c:v>
                </c:pt>
                <c:pt idx="5">
                  <c:v>7548.25</c:v>
                </c:pt>
                <c:pt idx="6">
                  <c:v>7648.07</c:v>
                </c:pt>
                <c:pt idx="7">
                  <c:v>7700</c:v>
                </c:pt>
                <c:pt idx="8">
                  <c:v>7732.28</c:v>
                </c:pt>
                <c:pt idx="9">
                  <c:v>7832.28</c:v>
                </c:pt>
                <c:pt idx="10">
                  <c:v>7832.28</c:v>
                </c:pt>
                <c:pt idx="11">
                  <c:v>7832.28</c:v>
                </c:pt>
                <c:pt idx="12">
                  <c:v>7899.94</c:v>
                </c:pt>
                <c:pt idx="13">
                  <c:v>7899.94</c:v>
                </c:pt>
                <c:pt idx="14">
                  <c:v>7932.28</c:v>
                </c:pt>
                <c:pt idx="15">
                  <c:v>7932.28</c:v>
                </c:pt>
                <c:pt idx="16">
                  <c:v>7932.28</c:v>
                </c:pt>
                <c:pt idx="17">
                  <c:v>7932.28</c:v>
                </c:pt>
                <c:pt idx="18">
                  <c:v>7932.28</c:v>
                </c:pt>
                <c:pt idx="19">
                  <c:v>7916.14</c:v>
                </c:pt>
                <c:pt idx="20">
                  <c:v>7935.79</c:v>
                </c:pt>
                <c:pt idx="21">
                  <c:v>7935.79</c:v>
                </c:pt>
                <c:pt idx="22">
                  <c:v>7935.79</c:v>
                </c:pt>
                <c:pt idx="23">
                  <c:v>7951.93</c:v>
                </c:pt>
                <c:pt idx="24">
                  <c:v>7951.93</c:v>
                </c:pt>
                <c:pt idx="25">
                  <c:v>8000</c:v>
                </c:pt>
                <c:pt idx="26">
                  <c:v>8024.24</c:v>
                </c:pt>
                <c:pt idx="27">
                  <c:v>8074.24</c:v>
                </c:pt>
                <c:pt idx="28">
                  <c:v>8116.14</c:v>
                </c:pt>
                <c:pt idx="29">
                  <c:v>8116.14</c:v>
                </c:pt>
                <c:pt idx="30">
                  <c:v>8158.04</c:v>
                </c:pt>
                <c:pt idx="31">
                  <c:v>8158.04</c:v>
                </c:pt>
                <c:pt idx="32">
                  <c:v>8182.11</c:v>
                </c:pt>
                <c:pt idx="33">
                  <c:v>8182.11</c:v>
                </c:pt>
                <c:pt idx="34">
                  <c:v>8182.28</c:v>
                </c:pt>
                <c:pt idx="35">
                  <c:v>8182.28</c:v>
                </c:pt>
                <c:pt idx="36">
                  <c:v>8182.28</c:v>
                </c:pt>
                <c:pt idx="37">
                  <c:v>8182.28</c:v>
                </c:pt>
                <c:pt idx="38">
                  <c:v>8166.14</c:v>
                </c:pt>
                <c:pt idx="39">
                  <c:v>8116.14</c:v>
                </c:pt>
                <c:pt idx="40">
                  <c:v>8116.14</c:v>
                </c:pt>
                <c:pt idx="41">
                  <c:v>8116.14</c:v>
                </c:pt>
                <c:pt idx="42">
                  <c:v>8116.14</c:v>
                </c:pt>
                <c:pt idx="43">
                  <c:v>8140.38</c:v>
                </c:pt>
                <c:pt idx="44">
                  <c:v>8140.38</c:v>
                </c:pt>
                <c:pt idx="45">
                  <c:v>8140.38</c:v>
                </c:pt>
                <c:pt idx="46">
                  <c:v>8174.24</c:v>
                </c:pt>
                <c:pt idx="47">
                  <c:v>8240.3799999999992</c:v>
                </c:pt>
                <c:pt idx="48">
                  <c:v>8274.24</c:v>
                </c:pt>
                <c:pt idx="49">
                  <c:v>8274.24</c:v>
                </c:pt>
                <c:pt idx="50">
                  <c:v>8274.24</c:v>
                </c:pt>
                <c:pt idx="51">
                  <c:v>8274.24</c:v>
                </c:pt>
                <c:pt idx="52">
                  <c:v>8300</c:v>
                </c:pt>
                <c:pt idx="53">
                  <c:v>8316.14</c:v>
                </c:pt>
                <c:pt idx="54">
                  <c:v>8332.2800000000007</c:v>
                </c:pt>
                <c:pt idx="55">
                  <c:v>8366.14</c:v>
                </c:pt>
                <c:pt idx="56">
                  <c:v>8382.2800000000007</c:v>
                </c:pt>
                <c:pt idx="57">
                  <c:v>8382.2800000000007</c:v>
                </c:pt>
                <c:pt idx="58">
                  <c:v>8366.14</c:v>
                </c:pt>
                <c:pt idx="59">
                  <c:v>8366.14</c:v>
                </c:pt>
                <c:pt idx="60">
                  <c:v>8366.14</c:v>
                </c:pt>
                <c:pt idx="61">
                  <c:v>8366.14</c:v>
                </c:pt>
                <c:pt idx="62">
                  <c:v>8390.3799999999992</c:v>
                </c:pt>
                <c:pt idx="63">
                  <c:v>8424.24</c:v>
                </c:pt>
                <c:pt idx="64">
                  <c:v>8448.31</c:v>
                </c:pt>
                <c:pt idx="65">
                  <c:v>8448.31</c:v>
                </c:pt>
                <c:pt idx="66">
                  <c:v>8464.4500000000007</c:v>
                </c:pt>
                <c:pt idx="67">
                  <c:v>8464.4500000000007</c:v>
                </c:pt>
                <c:pt idx="68">
                  <c:v>8432.17</c:v>
                </c:pt>
                <c:pt idx="69">
                  <c:v>8390.44</c:v>
                </c:pt>
                <c:pt idx="70">
                  <c:v>8348.7199999999993</c:v>
                </c:pt>
                <c:pt idx="71">
                  <c:v>8348.7199999999993</c:v>
                </c:pt>
                <c:pt idx="72">
                  <c:v>8348.7199999999993</c:v>
                </c:pt>
                <c:pt idx="73">
                  <c:v>8398.48</c:v>
                </c:pt>
                <c:pt idx="74">
                  <c:v>8398.31</c:v>
                </c:pt>
                <c:pt idx="75">
                  <c:v>8398.31</c:v>
                </c:pt>
                <c:pt idx="76">
                  <c:v>8382.34</c:v>
                </c:pt>
                <c:pt idx="77">
                  <c:v>8366.3799999999992</c:v>
                </c:pt>
                <c:pt idx="78">
                  <c:v>8366.3799999999992</c:v>
                </c:pt>
                <c:pt idx="79">
                  <c:v>8366.3799999999992</c:v>
                </c:pt>
                <c:pt idx="80">
                  <c:v>8409.92</c:v>
                </c:pt>
                <c:pt idx="81">
                  <c:v>8448.31</c:v>
                </c:pt>
                <c:pt idx="82">
                  <c:v>8448.31</c:v>
                </c:pt>
                <c:pt idx="83">
                  <c:v>8432.34</c:v>
                </c:pt>
                <c:pt idx="84">
                  <c:v>8450.24</c:v>
                </c:pt>
                <c:pt idx="85">
                  <c:v>8450.24</c:v>
                </c:pt>
                <c:pt idx="86">
                  <c:v>8476</c:v>
                </c:pt>
                <c:pt idx="87">
                  <c:v>8492.14</c:v>
                </c:pt>
                <c:pt idx="88">
                  <c:v>8492.14</c:v>
                </c:pt>
                <c:pt idx="89">
                  <c:v>8492.14</c:v>
                </c:pt>
                <c:pt idx="90">
                  <c:v>8492.14</c:v>
                </c:pt>
                <c:pt idx="91">
                  <c:v>8508.1</c:v>
                </c:pt>
                <c:pt idx="92">
                  <c:v>8508.1</c:v>
                </c:pt>
                <c:pt idx="93">
                  <c:v>8458.1</c:v>
                </c:pt>
                <c:pt idx="94">
                  <c:v>8400</c:v>
                </c:pt>
                <c:pt idx="95">
                  <c:v>8341.9599999999991</c:v>
                </c:pt>
                <c:pt idx="96">
                  <c:v>8251.52</c:v>
                </c:pt>
                <c:pt idx="97">
                  <c:v>8167.9</c:v>
                </c:pt>
                <c:pt idx="98">
                  <c:v>8135.73</c:v>
                </c:pt>
                <c:pt idx="99">
                  <c:v>8135.73</c:v>
                </c:pt>
                <c:pt idx="100">
                  <c:v>8135.73</c:v>
                </c:pt>
                <c:pt idx="101">
                  <c:v>8109.8</c:v>
                </c:pt>
                <c:pt idx="102">
                  <c:v>8067.9</c:v>
                </c:pt>
                <c:pt idx="103">
                  <c:v>8084.04</c:v>
                </c:pt>
                <c:pt idx="104">
                  <c:v>8067.9</c:v>
                </c:pt>
                <c:pt idx="105">
                  <c:v>8059.8</c:v>
                </c:pt>
                <c:pt idx="106">
                  <c:v>8059.8</c:v>
                </c:pt>
                <c:pt idx="107">
                  <c:v>8019.59</c:v>
                </c:pt>
                <c:pt idx="108">
                  <c:v>8019.59</c:v>
                </c:pt>
                <c:pt idx="109">
                  <c:v>8019.59</c:v>
                </c:pt>
                <c:pt idx="110">
                  <c:v>8003.39</c:v>
                </c:pt>
                <c:pt idx="111">
                  <c:v>8003.39</c:v>
                </c:pt>
                <c:pt idx="112">
                  <c:v>8051.7</c:v>
                </c:pt>
                <c:pt idx="113">
                  <c:v>8067.84</c:v>
                </c:pt>
                <c:pt idx="114">
                  <c:v>8067.84</c:v>
                </c:pt>
                <c:pt idx="115">
                  <c:v>8051.87</c:v>
                </c:pt>
                <c:pt idx="116">
                  <c:v>8051.87</c:v>
                </c:pt>
                <c:pt idx="117">
                  <c:v>8051.87</c:v>
                </c:pt>
                <c:pt idx="118">
                  <c:v>8003.8</c:v>
                </c:pt>
                <c:pt idx="119">
                  <c:v>8003.8</c:v>
                </c:pt>
                <c:pt idx="120">
                  <c:v>8003.8</c:v>
                </c:pt>
                <c:pt idx="121">
                  <c:v>8003.8</c:v>
                </c:pt>
                <c:pt idx="122">
                  <c:v>8003.8</c:v>
                </c:pt>
                <c:pt idx="123">
                  <c:v>8003.8</c:v>
                </c:pt>
                <c:pt idx="124">
                  <c:v>8068.01</c:v>
                </c:pt>
                <c:pt idx="125">
                  <c:v>8083.98</c:v>
                </c:pt>
                <c:pt idx="126">
                  <c:v>8099.94</c:v>
                </c:pt>
                <c:pt idx="127">
                  <c:v>8116.08</c:v>
                </c:pt>
                <c:pt idx="128">
                  <c:v>8132.28</c:v>
                </c:pt>
                <c:pt idx="129">
                  <c:v>8172.66</c:v>
                </c:pt>
                <c:pt idx="130">
                  <c:v>8140.03</c:v>
                </c:pt>
                <c:pt idx="131">
                  <c:v>8064.1</c:v>
                </c:pt>
                <c:pt idx="132">
                  <c:v>8015.97</c:v>
                </c:pt>
                <c:pt idx="133">
                  <c:v>7991.9</c:v>
                </c:pt>
                <c:pt idx="134">
                  <c:v>7991.9</c:v>
                </c:pt>
                <c:pt idx="135">
                  <c:v>7890.21</c:v>
                </c:pt>
                <c:pt idx="136">
                  <c:v>7890.21</c:v>
                </c:pt>
                <c:pt idx="137">
                  <c:v>7890.21</c:v>
                </c:pt>
                <c:pt idx="138">
                  <c:v>7898.31</c:v>
                </c:pt>
                <c:pt idx="139">
                  <c:v>7898.31</c:v>
                </c:pt>
                <c:pt idx="140">
                  <c:v>7888.51</c:v>
                </c:pt>
                <c:pt idx="141">
                  <c:v>7816.2</c:v>
                </c:pt>
                <c:pt idx="142">
                  <c:v>7816.03</c:v>
                </c:pt>
                <c:pt idx="143">
                  <c:v>7790.09</c:v>
                </c:pt>
                <c:pt idx="144">
                  <c:v>7790.09</c:v>
                </c:pt>
                <c:pt idx="145">
                  <c:v>7797.96</c:v>
                </c:pt>
                <c:pt idx="146">
                  <c:v>7846.03</c:v>
                </c:pt>
                <c:pt idx="147">
                  <c:v>7829.89</c:v>
                </c:pt>
                <c:pt idx="148">
                  <c:v>7805.59</c:v>
                </c:pt>
                <c:pt idx="149">
                  <c:v>7700</c:v>
                </c:pt>
                <c:pt idx="150">
                  <c:v>7700</c:v>
                </c:pt>
                <c:pt idx="151">
                  <c:v>7715.97</c:v>
                </c:pt>
                <c:pt idx="152">
                  <c:v>7709.8</c:v>
                </c:pt>
                <c:pt idx="153">
                  <c:v>7717.9</c:v>
                </c:pt>
                <c:pt idx="154">
                  <c:v>7734.04</c:v>
                </c:pt>
                <c:pt idx="155">
                  <c:v>7791.9</c:v>
                </c:pt>
                <c:pt idx="156">
                  <c:v>7916.2</c:v>
                </c:pt>
                <c:pt idx="157">
                  <c:v>7964.45</c:v>
                </c:pt>
                <c:pt idx="158">
                  <c:v>8036.93</c:v>
                </c:pt>
                <c:pt idx="159">
                  <c:v>8064.62</c:v>
                </c:pt>
                <c:pt idx="160">
                  <c:v>8064.62</c:v>
                </c:pt>
                <c:pt idx="161">
                  <c:v>8048.48</c:v>
                </c:pt>
                <c:pt idx="162">
                  <c:v>8056.52</c:v>
                </c:pt>
                <c:pt idx="163">
                  <c:v>8016.14</c:v>
                </c:pt>
                <c:pt idx="164">
                  <c:v>8124.24</c:v>
                </c:pt>
                <c:pt idx="165">
                  <c:v>8200</c:v>
                </c:pt>
                <c:pt idx="166">
                  <c:v>8149.83</c:v>
                </c:pt>
                <c:pt idx="167">
                  <c:v>8050.06</c:v>
                </c:pt>
                <c:pt idx="168">
                  <c:v>8116.29</c:v>
                </c:pt>
                <c:pt idx="169">
                  <c:v>8208.19</c:v>
                </c:pt>
                <c:pt idx="170">
                  <c:v>8383.9500000000007</c:v>
                </c:pt>
                <c:pt idx="171">
                  <c:v>8609.8799999999992</c:v>
                </c:pt>
                <c:pt idx="172">
                  <c:v>8752.02</c:v>
                </c:pt>
                <c:pt idx="173">
                  <c:v>8852.02</c:v>
                </c:pt>
                <c:pt idx="174">
                  <c:v>8852.02</c:v>
                </c:pt>
                <c:pt idx="175">
                  <c:v>8935.8799999999992</c:v>
                </c:pt>
                <c:pt idx="176">
                  <c:v>9234.1200000000008</c:v>
                </c:pt>
                <c:pt idx="177">
                  <c:v>9417.98</c:v>
                </c:pt>
                <c:pt idx="178">
                  <c:v>9679.77</c:v>
                </c:pt>
                <c:pt idx="179">
                  <c:v>9917.6299999999992</c:v>
                </c:pt>
                <c:pt idx="180">
                  <c:v>10158.16</c:v>
                </c:pt>
                <c:pt idx="181">
                  <c:v>10568.25</c:v>
                </c:pt>
                <c:pt idx="182">
                  <c:v>10760.38</c:v>
                </c:pt>
                <c:pt idx="183">
                  <c:v>11010.5</c:v>
                </c:pt>
                <c:pt idx="184">
                  <c:v>11208.63</c:v>
                </c:pt>
                <c:pt idx="185">
                  <c:v>11340.56</c:v>
                </c:pt>
                <c:pt idx="186">
                  <c:v>11484.39</c:v>
                </c:pt>
                <c:pt idx="187">
                  <c:v>11712.11</c:v>
                </c:pt>
                <c:pt idx="188">
                  <c:v>11918.28</c:v>
                </c:pt>
                <c:pt idx="189">
                  <c:v>12076.38</c:v>
                </c:pt>
                <c:pt idx="190">
                  <c:v>12250.21</c:v>
                </c:pt>
                <c:pt idx="191">
                  <c:v>12440.24</c:v>
                </c:pt>
                <c:pt idx="192">
                  <c:v>12656.76</c:v>
                </c:pt>
                <c:pt idx="193">
                  <c:v>12656.76</c:v>
                </c:pt>
                <c:pt idx="194">
                  <c:v>12656.76</c:v>
                </c:pt>
                <c:pt idx="195">
                  <c:v>12656.76</c:v>
                </c:pt>
                <c:pt idx="196">
                  <c:v>12656.76</c:v>
                </c:pt>
                <c:pt idx="197">
                  <c:v>12656.76</c:v>
                </c:pt>
                <c:pt idx="198">
                  <c:v>12560.62</c:v>
                </c:pt>
                <c:pt idx="199">
                  <c:v>12159.97</c:v>
                </c:pt>
                <c:pt idx="200">
                  <c:v>12159.97</c:v>
                </c:pt>
                <c:pt idx="201">
                  <c:v>12159.97</c:v>
                </c:pt>
                <c:pt idx="202">
                  <c:v>12140.38</c:v>
                </c:pt>
                <c:pt idx="203">
                  <c:v>11632.93</c:v>
                </c:pt>
                <c:pt idx="204">
                  <c:v>11225</c:v>
                </c:pt>
                <c:pt idx="205">
                  <c:v>10947.87</c:v>
                </c:pt>
                <c:pt idx="206">
                  <c:v>10947.87</c:v>
                </c:pt>
                <c:pt idx="207">
                  <c:v>10947.87</c:v>
                </c:pt>
                <c:pt idx="208">
                  <c:v>9972.2800000000007</c:v>
                </c:pt>
                <c:pt idx="209">
                  <c:v>9472.2800000000007</c:v>
                </c:pt>
                <c:pt idx="210">
                  <c:v>9472.2800000000007</c:v>
                </c:pt>
                <c:pt idx="211">
                  <c:v>8998.2800000000007</c:v>
                </c:pt>
                <c:pt idx="212">
                  <c:v>8666.0499999999993</c:v>
                </c:pt>
                <c:pt idx="213">
                  <c:v>8502.2099999999991</c:v>
                </c:pt>
                <c:pt idx="214">
                  <c:v>8410.2800000000007</c:v>
                </c:pt>
                <c:pt idx="215">
                  <c:v>8410.2800000000007</c:v>
                </c:pt>
                <c:pt idx="216">
                  <c:v>8366.74</c:v>
                </c:pt>
                <c:pt idx="217">
                  <c:v>8366.74</c:v>
                </c:pt>
                <c:pt idx="218">
                  <c:v>8337.69</c:v>
                </c:pt>
                <c:pt idx="219">
                  <c:v>8269.8799999999992</c:v>
                </c:pt>
                <c:pt idx="220">
                  <c:v>8241.6200000000008</c:v>
                </c:pt>
                <c:pt idx="221">
                  <c:v>8241.6200000000008</c:v>
                </c:pt>
                <c:pt idx="222">
                  <c:v>8241.6200000000008</c:v>
                </c:pt>
                <c:pt idx="223">
                  <c:v>7843.26</c:v>
                </c:pt>
                <c:pt idx="224">
                  <c:v>7710.95</c:v>
                </c:pt>
                <c:pt idx="225">
                  <c:v>7698.83</c:v>
                </c:pt>
                <c:pt idx="226">
                  <c:v>7698.83</c:v>
                </c:pt>
                <c:pt idx="227">
                  <c:v>7698.83</c:v>
                </c:pt>
                <c:pt idx="228">
                  <c:v>7714.8</c:v>
                </c:pt>
                <c:pt idx="229">
                  <c:v>7705.85</c:v>
                </c:pt>
                <c:pt idx="230">
                  <c:v>7582.22</c:v>
                </c:pt>
                <c:pt idx="231">
                  <c:v>7561.36</c:v>
                </c:pt>
                <c:pt idx="232">
                  <c:v>7573.39</c:v>
                </c:pt>
                <c:pt idx="233">
                  <c:v>7573.39</c:v>
                </c:pt>
                <c:pt idx="234">
                  <c:v>7597.43</c:v>
                </c:pt>
                <c:pt idx="235">
                  <c:v>7613.48</c:v>
                </c:pt>
                <c:pt idx="236">
                  <c:v>7669.14</c:v>
                </c:pt>
                <c:pt idx="237">
                  <c:v>7669.14</c:v>
                </c:pt>
                <c:pt idx="238">
                  <c:v>7669.14</c:v>
                </c:pt>
                <c:pt idx="239">
                  <c:v>7669.14</c:v>
                </c:pt>
                <c:pt idx="240">
                  <c:v>7669.14</c:v>
                </c:pt>
                <c:pt idx="241">
                  <c:v>7669.14</c:v>
                </c:pt>
                <c:pt idx="242">
                  <c:v>7669.14</c:v>
                </c:pt>
                <c:pt idx="243">
                  <c:v>7647.22</c:v>
                </c:pt>
                <c:pt idx="244">
                  <c:v>7635.1</c:v>
                </c:pt>
                <c:pt idx="245">
                  <c:v>7635.1</c:v>
                </c:pt>
                <c:pt idx="246">
                  <c:v>7635.1</c:v>
                </c:pt>
                <c:pt idx="247">
                  <c:v>7608.29</c:v>
                </c:pt>
                <c:pt idx="248">
                  <c:v>7608.29</c:v>
                </c:pt>
                <c:pt idx="249">
                  <c:v>7608.29</c:v>
                </c:pt>
                <c:pt idx="250">
                  <c:v>7608.29</c:v>
                </c:pt>
                <c:pt idx="251">
                  <c:v>7594.45</c:v>
                </c:pt>
                <c:pt idx="252">
                  <c:v>7594.45</c:v>
                </c:pt>
                <c:pt idx="253">
                  <c:v>7586.46</c:v>
                </c:pt>
                <c:pt idx="254">
                  <c:v>7546.46</c:v>
                </c:pt>
                <c:pt idx="255">
                  <c:v>7490.29</c:v>
                </c:pt>
                <c:pt idx="256">
                  <c:v>7332.98</c:v>
                </c:pt>
                <c:pt idx="257">
                  <c:v>7249.15</c:v>
                </c:pt>
                <c:pt idx="258">
                  <c:v>7249.15</c:v>
                </c:pt>
                <c:pt idx="259">
                  <c:v>7270.1</c:v>
                </c:pt>
                <c:pt idx="260">
                  <c:v>7279.05</c:v>
                </c:pt>
                <c:pt idx="261">
                  <c:v>7328.09</c:v>
                </c:pt>
                <c:pt idx="262">
                  <c:v>7328.09</c:v>
                </c:pt>
                <c:pt idx="263">
                  <c:v>7353.17</c:v>
                </c:pt>
                <c:pt idx="264">
                  <c:v>7399.15</c:v>
                </c:pt>
                <c:pt idx="265">
                  <c:v>7415.21</c:v>
                </c:pt>
                <c:pt idx="266">
                  <c:v>7431.26</c:v>
                </c:pt>
                <c:pt idx="267">
                  <c:v>7431.26</c:v>
                </c:pt>
                <c:pt idx="268">
                  <c:v>7431.26</c:v>
                </c:pt>
                <c:pt idx="269">
                  <c:v>7415.21</c:v>
                </c:pt>
                <c:pt idx="270">
                  <c:v>7407.22</c:v>
                </c:pt>
                <c:pt idx="271">
                  <c:v>7329.14</c:v>
                </c:pt>
                <c:pt idx="272">
                  <c:v>7329.14</c:v>
                </c:pt>
                <c:pt idx="273">
                  <c:v>7329.14</c:v>
                </c:pt>
                <c:pt idx="274">
                  <c:v>7329.14</c:v>
                </c:pt>
                <c:pt idx="275">
                  <c:v>7349.24</c:v>
                </c:pt>
                <c:pt idx="276">
                  <c:v>7349.24</c:v>
                </c:pt>
                <c:pt idx="277">
                  <c:v>7410.4</c:v>
                </c:pt>
                <c:pt idx="278">
                  <c:v>7451.45</c:v>
                </c:pt>
                <c:pt idx="279">
                  <c:v>7451.45</c:v>
                </c:pt>
                <c:pt idx="280">
                  <c:v>7467.5</c:v>
                </c:pt>
                <c:pt idx="281">
                  <c:v>7467.5</c:v>
                </c:pt>
                <c:pt idx="282">
                  <c:v>7467.5</c:v>
                </c:pt>
                <c:pt idx="283">
                  <c:v>7467.5</c:v>
                </c:pt>
                <c:pt idx="284">
                  <c:v>7435.4</c:v>
                </c:pt>
                <c:pt idx="285">
                  <c:v>7345.1</c:v>
                </c:pt>
                <c:pt idx="286">
                  <c:v>7249.15</c:v>
                </c:pt>
                <c:pt idx="287">
                  <c:v>7181.26</c:v>
                </c:pt>
                <c:pt idx="288">
                  <c:v>7123.28</c:v>
                </c:pt>
                <c:pt idx="289">
                  <c:v>7123.28</c:v>
                </c:pt>
                <c:pt idx="290">
                  <c:v>7115.29</c:v>
                </c:pt>
                <c:pt idx="291">
                  <c:v>7115.29</c:v>
                </c:pt>
                <c:pt idx="292">
                  <c:v>7115.29</c:v>
                </c:pt>
                <c:pt idx="293">
                  <c:v>7103.17</c:v>
                </c:pt>
                <c:pt idx="294">
                  <c:v>7103.17</c:v>
                </c:pt>
                <c:pt idx="295">
                  <c:v>7103.17</c:v>
                </c:pt>
                <c:pt idx="296">
                  <c:v>7103.17</c:v>
                </c:pt>
                <c:pt idx="297">
                  <c:v>7103.17</c:v>
                </c:pt>
                <c:pt idx="298">
                  <c:v>7103.17</c:v>
                </c:pt>
                <c:pt idx="299">
                  <c:v>7103.17</c:v>
                </c:pt>
                <c:pt idx="300">
                  <c:v>7077.21</c:v>
                </c:pt>
                <c:pt idx="301">
                  <c:v>7006.26</c:v>
                </c:pt>
                <c:pt idx="302">
                  <c:v>6990.18</c:v>
                </c:pt>
                <c:pt idx="303">
                  <c:v>6990.18</c:v>
                </c:pt>
                <c:pt idx="304">
                  <c:v>6931.26</c:v>
                </c:pt>
                <c:pt idx="305">
                  <c:v>6881.26</c:v>
                </c:pt>
                <c:pt idx="306">
                  <c:v>6860.4</c:v>
                </c:pt>
                <c:pt idx="307">
                  <c:v>6852.33</c:v>
                </c:pt>
                <c:pt idx="308">
                  <c:v>6805.41</c:v>
                </c:pt>
                <c:pt idx="309">
                  <c:v>6773.28</c:v>
                </c:pt>
                <c:pt idx="310">
                  <c:v>6741.14</c:v>
                </c:pt>
                <c:pt idx="311">
                  <c:v>6741.14</c:v>
                </c:pt>
                <c:pt idx="312">
                  <c:v>6723.36</c:v>
                </c:pt>
                <c:pt idx="313">
                  <c:v>6723.36</c:v>
                </c:pt>
                <c:pt idx="314">
                  <c:v>6719.31</c:v>
                </c:pt>
                <c:pt idx="315">
                  <c:v>6714.42</c:v>
                </c:pt>
                <c:pt idx="316">
                  <c:v>6714.42</c:v>
                </c:pt>
                <c:pt idx="317">
                  <c:v>6628.98</c:v>
                </c:pt>
                <c:pt idx="318">
                  <c:v>6550.09</c:v>
                </c:pt>
                <c:pt idx="319">
                  <c:v>6534.04</c:v>
                </c:pt>
                <c:pt idx="320">
                  <c:v>6534.04</c:v>
                </c:pt>
                <c:pt idx="321">
                  <c:v>6546.16</c:v>
                </c:pt>
                <c:pt idx="322">
                  <c:v>6596.16</c:v>
                </c:pt>
                <c:pt idx="323">
                  <c:v>6596.16</c:v>
                </c:pt>
                <c:pt idx="324">
                  <c:v>6633.36</c:v>
                </c:pt>
                <c:pt idx="325">
                  <c:v>6669.12</c:v>
                </c:pt>
                <c:pt idx="326">
                  <c:v>6669.12</c:v>
                </c:pt>
                <c:pt idx="327">
                  <c:v>6669.12</c:v>
                </c:pt>
                <c:pt idx="328">
                  <c:v>6685.18</c:v>
                </c:pt>
                <c:pt idx="329">
                  <c:v>6764.99</c:v>
                </c:pt>
                <c:pt idx="330">
                  <c:v>6838.93</c:v>
                </c:pt>
                <c:pt idx="331">
                  <c:v>6881.8</c:v>
                </c:pt>
                <c:pt idx="332">
                  <c:v>6889.87</c:v>
                </c:pt>
                <c:pt idx="333">
                  <c:v>6905.92</c:v>
                </c:pt>
                <c:pt idx="334">
                  <c:v>6962.94</c:v>
                </c:pt>
                <c:pt idx="335">
                  <c:v>7011.36</c:v>
                </c:pt>
                <c:pt idx="336">
                  <c:v>7011.36</c:v>
                </c:pt>
                <c:pt idx="337">
                  <c:v>7035.4</c:v>
                </c:pt>
                <c:pt idx="338">
                  <c:v>7072.22</c:v>
                </c:pt>
                <c:pt idx="339">
                  <c:v>7072.22</c:v>
                </c:pt>
                <c:pt idx="340">
                  <c:v>7072.22</c:v>
                </c:pt>
                <c:pt idx="341">
                  <c:v>7072.22</c:v>
                </c:pt>
                <c:pt idx="342">
                  <c:v>7072.22</c:v>
                </c:pt>
                <c:pt idx="343">
                  <c:v>7072.22</c:v>
                </c:pt>
                <c:pt idx="344">
                  <c:v>7072.22</c:v>
                </c:pt>
                <c:pt idx="345">
                  <c:v>7072.22</c:v>
                </c:pt>
                <c:pt idx="346">
                  <c:v>7072.22</c:v>
                </c:pt>
                <c:pt idx="347">
                  <c:v>7072.22</c:v>
                </c:pt>
                <c:pt idx="348">
                  <c:v>7072.22</c:v>
                </c:pt>
                <c:pt idx="349">
                  <c:v>7072.22</c:v>
                </c:pt>
                <c:pt idx="350">
                  <c:v>7072.22</c:v>
                </c:pt>
                <c:pt idx="351">
                  <c:v>6986.36</c:v>
                </c:pt>
                <c:pt idx="352">
                  <c:v>6986.36</c:v>
                </c:pt>
                <c:pt idx="353">
                  <c:v>6986.36</c:v>
                </c:pt>
                <c:pt idx="354">
                  <c:v>6878.26</c:v>
                </c:pt>
                <c:pt idx="355">
                  <c:v>6854.14</c:v>
                </c:pt>
                <c:pt idx="356">
                  <c:v>6776.17</c:v>
                </c:pt>
                <c:pt idx="357">
                  <c:v>6776.17</c:v>
                </c:pt>
                <c:pt idx="358">
                  <c:v>6776.17</c:v>
                </c:pt>
                <c:pt idx="359">
                  <c:v>6776.17</c:v>
                </c:pt>
                <c:pt idx="360">
                  <c:v>6776.17</c:v>
                </c:pt>
                <c:pt idx="361">
                  <c:v>6776.17</c:v>
                </c:pt>
                <c:pt idx="362">
                  <c:v>6776.17</c:v>
                </c:pt>
                <c:pt idx="363">
                  <c:v>6776.17</c:v>
                </c:pt>
                <c:pt idx="364">
                  <c:v>6776.17</c:v>
                </c:pt>
                <c:pt idx="365">
                  <c:v>6776.17</c:v>
                </c:pt>
                <c:pt idx="366">
                  <c:v>6834.27</c:v>
                </c:pt>
                <c:pt idx="367">
                  <c:v>6905.13</c:v>
                </c:pt>
                <c:pt idx="368">
                  <c:v>6933.31</c:v>
                </c:pt>
                <c:pt idx="369">
                  <c:v>6954.26</c:v>
                </c:pt>
                <c:pt idx="370">
                  <c:v>6954.26</c:v>
                </c:pt>
                <c:pt idx="371">
                  <c:v>6954.26</c:v>
                </c:pt>
                <c:pt idx="372">
                  <c:v>7004.23</c:v>
                </c:pt>
                <c:pt idx="373">
                  <c:v>7004.23</c:v>
                </c:pt>
                <c:pt idx="374">
                  <c:v>7004.23</c:v>
                </c:pt>
                <c:pt idx="375">
                  <c:v>7004.23</c:v>
                </c:pt>
                <c:pt idx="376">
                  <c:v>7004.23</c:v>
                </c:pt>
                <c:pt idx="377">
                  <c:v>7000.18</c:v>
                </c:pt>
                <c:pt idx="378">
                  <c:v>6928.26</c:v>
                </c:pt>
                <c:pt idx="379">
                  <c:v>6928.26</c:v>
                </c:pt>
                <c:pt idx="380">
                  <c:v>6869.43</c:v>
                </c:pt>
                <c:pt idx="381">
                  <c:v>6869.43</c:v>
                </c:pt>
                <c:pt idx="382">
                  <c:v>6844.43</c:v>
                </c:pt>
                <c:pt idx="383">
                  <c:v>6844.43</c:v>
                </c:pt>
                <c:pt idx="384">
                  <c:v>6832.31</c:v>
                </c:pt>
                <c:pt idx="385">
                  <c:v>6828.26</c:v>
                </c:pt>
                <c:pt idx="386">
                  <c:v>6828.26</c:v>
                </c:pt>
                <c:pt idx="387">
                  <c:v>6823.36</c:v>
                </c:pt>
                <c:pt idx="388">
                  <c:v>6823.36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E4B-48AA-816E-C0AA25669130}"/>
            </c:ext>
          </c:extLst>
        </c:ser>
        <c:ser>
          <c:idx val="1"/>
          <c:order val="1"/>
          <c:tx>
            <c:strRef>
              <c:f>Sheet1!$G$3</c:f>
              <c:strCache>
                <c:ptCount val="1"/>
                <c:pt idx="0">
                  <c:v>硅铁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Sheet1!$A$4:$A$392</c:f>
              <c:numCache>
                <c:formatCode>yyyy\-mm\-dd</c:formatCode>
                <c:ptCount val="389"/>
                <c:pt idx="0">
                  <c:v>44767</c:v>
                </c:pt>
                <c:pt idx="1">
                  <c:v>44764</c:v>
                </c:pt>
                <c:pt idx="2">
                  <c:v>44763</c:v>
                </c:pt>
                <c:pt idx="3">
                  <c:v>44762</c:v>
                </c:pt>
                <c:pt idx="4">
                  <c:v>44761</c:v>
                </c:pt>
                <c:pt idx="5">
                  <c:v>44760</c:v>
                </c:pt>
                <c:pt idx="6">
                  <c:v>44757</c:v>
                </c:pt>
                <c:pt idx="7">
                  <c:v>44756</c:v>
                </c:pt>
                <c:pt idx="8">
                  <c:v>44755</c:v>
                </c:pt>
                <c:pt idx="9">
                  <c:v>44754</c:v>
                </c:pt>
                <c:pt idx="10">
                  <c:v>44753</c:v>
                </c:pt>
                <c:pt idx="11">
                  <c:v>44750</c:v>
                </c:pt>
                <c:pt idx="12">
                  <c:v>44749</c:v>
                </c:pt>
                <c:pt idx="13">
                  <c:v>44748</c:v>
                </c:pt>
                <c:pt idx="14">
                  <c:v>44747</c:v>
                </c:pt>
                <c:pt idx="15">
                  <c:v>44746</c:v>
                </c:pt>
                <c:pt idx="16">
                  <c:v>44743</c:v>
                </c:pt>
                <c:pt idx="17">
                  <c:v>44742</c:v>
                </c:pt>
                <c:pt idx="18">
                  <c:v>44741</c:v>
                </c:pt>
                <c:pt idx="19">
                  <c:v>44740</c:v>
                </c:pt>
                <c:pt idx="20">
                  <c:v>44739</c:v>
                </c:pt>
                <c:pt idx="21">
                  <c:v>44736</c:v>
                </c:pt>
                <c:pt idx="22">
                  <c:v>44735</c:v>
                </c:pt>
                <c:pt idx="23">
                  <c:v>44734</c:v>
                </c:pt>
                <c:pt idx="24">
                  <c:v>44733</c:v>
                </c:pt>
                <c:pt idx="25">
                  <c:v>44732</c:v>
                </c:pt>
                <c:pt idx="26">
                  <c:v>44729</c:v>
                </c:pt>
                <c:pt idx="27">
                  <c:v>44728</c:v>
                </c:pt>
                <c:pt idx="28">
                  <c:v>44727</c:v>
                </c:pt>
                <c:pt idx="29">
                  <c:v>44726</c:v>
                </c:pt>
                <c:pt idx="30">
                  <c:v>44725</c:v>
                </c:pt>
                <c:pt idx="31">
                  <c:v>44722</c:v>
                </c:pt>
                <c:pt idx="32">
                  <c:v>44721</c:v>
                </c:pt>
                <c:pt idx="33">
                  <c:v>44720</c:v>
                </c:pt>
                <c:pt idx="34">
                  <c:v>44719</c:v>
                </c:pt>
                <c:pt idx="35">
                  <c:v>44718</c:v>
                </c:pt>
                <c:pt idx="36">
                  <c:v>44714</c:v>
                </c:pt>
                <c:pt idx="37">
                  <c:v>44713</c:v>
                </c:pt>
                <c:pt idx="38">
                  <c:v>44712</c:v>
                </c:pt>
                <c:pt idx="39">
                  <c:v>44711</c:v>
                </c:pt>
                <c:pt idx="40">
                  <c:v>44708</c:v>
                </c:pt>
                <c:pt idx="41">
                  <c:v>44707</c:v>
                </c:pt>
                <c:pt idx="42">
                  <c:v>44706</c:v>
                </c:pt>
                <c:pt idx="43">
                  <c:v>44705</c:v>
                </c:pt>
                <c:pt idx="44">
                  <c:v>44704</c:v>
                </c:pt>
                <c:pt idx="45">
                  <c:v>44701</c:v>
                </c:pt>
                <c:pt idx="46">
                  <c:v>44700</c:v>
                </c:pt>
                <c:pt idx="47">
                  <c:v>44699</c:v>
                </c:pt>
                <c:pt idx="48">
                  <c:v>44698</c:v>
                </c:pt>
                <c:pt idx="49">
                  <c:v>44697</c:v>
                </c:pt>
                <c:pt idx="50">
                  <c:v>44694</c:v>
                </c:pt>
                <c:pt idx="51">
                  <c:v>44693</c:v>
                </c:pt>
                <c:pt idx="52">
                  <c:v>44692</c:v>
                </c:pt>
                <c:pt idx="53">
                  <c:v>44691</c:v>
                </c:pt>
                <c:pt idx="54">
                  <c:v>44690</c:v>
                </c:pt>
                <c:pt idx="55">
                  <c:v>44688</c:v>
                </c:pt>
                <c:pt idx="56">
                  <c:v>44687</c:v>
                </c:pt>
                <c:pt idx="57">
                  <c:v>44686</c:v>
                </c:pt>
                <c:pt idx="58">
                  <c:v>44680</c:v>
                </c:pt>
                <c:pt idx="59">
                  <c:v>44679</c:v>
                </c:pt>
                <c:pt idx="60">
                  <c:v>44678</c:v>
                </c:pt>
                <c:pt idx="61">
                  <c:v>44677</c:v>
                </c:pt>
                <c:pt idx="62">
                  <c:v>44676</c:v>
                </c:pt>
                <c:pt idx="63">
                  <c:v>44675</c:v>
                </c:pt>
                <c:pt idx="64">
                  <c:v>44673</c:v>
                </c:pt>
                <c:pt idx="65">
                  <c:v>44672</c:v>
                </c:pt>
                <c:pt idx="66">
                  <c:v>44671</c:v>
                </c:pt>
                <c:pt idx="67">
                  <c:v>44670</c:v>
                </c:pt>
                <c:pt idx="68">
                  <c:v>44669</c:v>
                </c:pt>
                <c:pt idx="69">
                  <c:v>44666</c:v>
                </c:pt>
                <c:pt idx="70">
                  <c:v>44665</c:v>
                </c:pt>
                <c:pt idx="71">
                  <c:v>44664</c:v>
                </c:pt>
                <c:pt idx="72">
                  <c:v>44663</c:v>
                </c:pt>
                <c:pt idx="73">
                  <c:v>44662</c:v>
                </c:pt>
                <c:pt idx="74">
                  <c:v>44659</c:v>
                </c:pt>
                <c:pt idx="75">
                  <c:v>44658</c:v>
                </c:pt>
                <c:pt idx="76">
                  <c:v>44657</c:v>
                </c:pt>
                <c:pt idx="77">
                  <c:v>44653</c:v>
                </c:pt>
                <c:pt idx="78">
                  <c:v>44652</c:v>
                </c:pt>
                <c:pt idx="79">
                  <c:v>44651</c:v>
                </c:pt>
                <c:pt idx="80">
                  <c:v>44650</c:v>
                </c:pt>
                <c:pt idx="81">
                  <c:v>44649</c:v>
                </c:pt>
                <c:pt idx="82">
                  <c:v>44648</c:v>
                </c:pt>
                <c:pt idx="83">
                  <c:v>44645</c:v>
                </c:pt>
                <c:pt idx="84">
                  <c:v>44644</c:v>
                </c:pt>
                <c:pt idx="85">
                  <c:v>44643</c:v>
                </c:pt>
                <c:pt idx="86">
                  <c:v>44642</c:v>
                </c:pt>
                <c:pt idx="87">
                  <c:v>44641</c:v>
                </c:pt>
                <c:pt idx="88">
                  <c:v>44638</c:v>
                </c:pt>
                <c:pt idx="89">
                  <c:v>44637</c:v>
                </c:pt>
                <c:pt idx="90">
                  <c:v>44636</c:v>
                </c:pt>
                <c:pt idx="91">
                  <c:v>44635</c:v>
                </c:pt>
                <c:pt idx="92">
                  <c:v>44634</c:v>
                </c:pt>
                <c:pt idx="93">
                  <c:v>44631</c:v>
                </c:pt>
                <c:pt idx="94">
                  <c:v>44630</c:v>
                </c:pt>
                <c:pt idx="95">
                  <c:v>44629</c:v>
                </c:pt>
                <c:pt idx="96">
                  <c:v>44628</c:v>
                </c:pt>
                <c:pt idx="97">
                  <c:v>44627</c:v>
                </c:pt>
                <c:pt idx="98">
                  <c:v>44624</c:v>
                </c:pt>
                <c:pt idx="99">
                  <c:v>44623</c:v>
                </c:pt>
                <c:pt idx="100">
                  <c:v>44622</c:v>
                </c:pt>
                <c:pt idx="101">
                  <c:v>44621</c:v>
                </c:pt>
                <c:pt idx="102">
                  <c:v>44620</c:v>
                </c:pt>
                <c:pt idx="103">
                  <c:v>44617</c:v>
                </c:pt>
                <c:pt idx="104">
                  <c:v>44616</c:v>
                </c:pt>
                <c:pt idx="105">
                  <c:v>44615</c:v>
                </c:pt>
                <c:pt idx="106">
                  <c:v>44614</c:v>
                </c:pt>
                <c:pt idx="107">
                  <c:v>44613</c:v>
                </c:pt>
                <c:pt idx="108">
                  <c:v>44610</c:v>
                </c:pt>
                <c:pt idx="109">
                  <c:v>44609</c:v>
                </c:pt>
                <c:pt idx="110">
                  <c:v>44608</c:v>
                </c:pt>
                <c:pt idx="111">
                  <c:v>44607</c:v>
                </c:pt>
                <c:pt idx="112">
                  <c:v>44606</c:v>
                </c:pt>
                <c:pt idx="113">
                  <c:v>44603</c:v>
                </c:pt>
                <c:pt idx="114">
                  <c:v>44602</c:v>
                </c:pt>
                <c:pt idx="115">
                  <c:v>44601</c:v>
                </c:pt>
                <c:pt idx="116">
                  <c:v>44600</c:v>
                </c:pt>
                <c:pt idx="117">
                  <c:v>44599</c:v>
                </c:pt>
                <c:pt idx="118">
                  <c:v>44591</c:v>
                </c:pt>
                <c:pt idx="119">
                  <c:v>44590</c:v>
                </c:pt>
                <c:pt idx="120">
                  <c:v>44589</c:v>
                </c:pt>
                <c:pt idx="121">
                  <c:v>44588</c:v>
                </c:pt>
                <c:pt idx="122">
                  <c:v>44587</c:v>
                </c:pt>
                <c:pt idx="123">
                  <c:v>44586</c:v>
                </c:pt>
                <c:pt idx="124">
                  <c:v>44585</c:v>
                </c:pt>
                <c:pt idx="125">
                  <c:v>44582</c:v>
                </c:pt>
                <c:pt idx="126">
                  <c:v>44581</c:v>
                </c:pt>
                <c:pt idx="127">
                  <c:v>44580</c:v>
                </c:pt>
                <c:pt idx="128">
                  <c:v>44579</c:v>
                </c:pt>
                <c:pt idx="129">
                  <c:v>44578</c:v>
                </c:pt>
                <c:pt idx="130">
                  <c:v>44575</c:v>
                </c:pt>
                <c:pt idx="131">
                  <c:v>44574</c:v>
                </c:pt>
                <c:pt idx="132">
                  <c:v>44573</c:v>
                </c:pt>
                <c:pt idx="133">
                  <c:v>44572</c:v>
                </c:pt>
                <c:pt idx="134">
                  <c:v>44571</c:v>
                </c:pt>
                <c:pt idx="135">
                  <c:v>44568</c:v>
                </c:pt>
                <c:pt idx="136">
                  <c:v>44567</c:v>
                </c:pt>
                <c:pt idx="137">
                  <c:v>44566</c:v>
                </c:pt>
                <c:pt idx="138">
                  <c:v>44565</c:v>
                </c:pt>
                <c:pt idx="139">
                  <c:v>44561</c:v>
                </c:pt>
                <c:pt idx="140">
                  <c:v>44560</c:v>
                </c:pt>
                <c:pt idx="141">
                  <c:v>44559</c:v>
                </c:pt>
                <c:pt idx="142">
                  <c:v>44558</c:v>
                </c:pt>
                <c:pt idx="143">
                  <c:v>44557</c:v>
                </c:pt>
                <c:pt idx="144">
                  <c:v>44554</c:v>
                </c:pt>
                <c:pt idx="145">
                  <c:v>44553</c:v>
                </c:pt>
                <c:pt idx="146">
                  <c:v>44552</c:v>
                </c:pt>
                <c:pt idx="147">
                  <c:v>44551</c:v>
                </c:pt>
                <c:pt idx="148">
                  <c:v>44550</c:v>
                </c:pt>
                <c:pt idx="149">
                  <c:v>44547</c:v>
                </c:pt>
                <c:pt idx="150">
                  <c:v>44546</c:v>
                </c:pt>
                <c:pt idx="151">
                  <c:v>44545</c:v>
                </c:pt>
                <c:pt idx="152">
                  <c:v>44544</c:v>
                </c:pt>
                <c:pt idx="153">
                  <c:v>44543</c:v>
                </c:pt>
                <c:pt idx="154">
                  <c:v>44540</c:v>
                </c:pt>
                <c:pt idx="155">
                  <c:v>44539</c:v>
                </c:pt>
                <c:pt idx="156">
                  <c:v>44538</c:v>
                </c:pt>
                <c:pt idx="157">
                  <c:v>44537</c:v>
                </c:pt>
                <c:pt idx="158">
                  <c:v>44536</c:v>
                </c:pt>
                <c:pt idx="159">
                  <c:v>44533</c:v>
                </c:pt>
                <c:pt idx="160">
                  <c:v>44532</c:v>
                </c:pt>
                <c:pt idx="161">
                  <c:v>44531</c:v>
                </c:pt>
                <c:pt idx="162">
                  <c:v>44530</c:v>
                </c:pt>
                <c:pt idx="163">
                  <c:v>44529</c:v>
                </c:pt>
                <c:pt idx="164">
                  <c:v>44526</c:v>
                </c:pt>
                <c:pt idx="165">
                  <c:v>44525</c:v>
                </c:pt>
                <c:pt idx="166">
                  <c:v>44524</c:v>
                </c:pt>
                <c:pt idx="167">
                  <c:v>44523</c:v>
                </c:pt>
                <c:pt idx="168">
                  <c:v>44522</c:v>
                </c:pt>
                <c:pt idx="169">
                  <c:v>44519</c:v>
                </c:pt>
                <c:pt idx="170">
                  <c:v>44518</c:v>
                </c:pt>
                <c:pt idx="171">
                  <c:v>44517</c:v>
                </c:pt>
                <c:pt idx="172">
                  <c:v>44516</c:v>
                </c:pt>
                <c:pt idx="173">
                  <c:v>44515</c:v>
                </c:pt>
                <c:pt idx="174">
                  <c:v>44512</c:v>
                </c:pt>
                <c:pt idx="175">
                  <c:v>44511</c:v>
                </c:pt>
                <c:pt idx="176">
                  <c:v>44510</c:v>
                </c:pt>
                <c:pt idx="177">
                  <c:v>44509</c:v>
                </c:pt>
                <c:pt idx="178">
                  <c:v>44508</c:v>
                </c:pt>
                <c:pt idx="179">
                  <c:v>44505</c:v>
                </c:pt>
                <c:pt idx="180">
                  <c:v>44504</c:v>
                </c:pt>
                <c:pt idx="181">
                  <c:v>44503</c:v>
                </c:pt>
                <c:pt idx="182">
                  <c:v>44502</c:v>
                </c:pt>
                <c:pt idx="183">
                  <c:v>44501</c:v>
                </c:pt>
                <c:pt idx="184">
                  <c:v>44498</c:v>
                </c:pt>
                <c:pt idx="185">
                  <c:v>44497</c:v>
                </c:pt>
                <c:pt idx="186">
                  <c:v>44496</c:v>
                </c:pt>
                <c:pt idx="187">
                  <c:v>44495</c:v>
                </c:pt>
                <c:pt idx="188">
                  <c:v>44494</c:v>
                </c:pt>
                <c:pt idx="189">
                  <c:v>44491</c:v>
                </c:pt>
                <c:pt idx="190">
                  <c:v>44490</c:v>
                </c:pt>
                <c:pt idx="191">
                  <c:v>44489</c:v>
                </c:pt>
                <c:pt idx="192">
                  <c:v>44488</c:v>
                </c:pt>
                <c:pt idx="193">
                  <c:v>44487</c:v>
                </c:pt>
                <c:pt idx="194">
                  <c:v>44484</c:v>
                </c:pt>
                <c:pt idx="195">
                  <c:v>44483</c:v>
                </c:pt>
                <c:pt idx="196">
                  <c:v>44482</c:v>
                </c:pt>
                <c:pt idx="197">
                  <c:v>44481</c:v>
                </c:pt>
                <c:pt idx="198">
                  <c:v>44480</c:v>
                </c:pt>
                <c:pt idx="199">
                  <c:v>44478</c:v>
                </c:pt>
                <c:pt idx="200">
                  <c:v>44477</c:v>
                </c:pt>
                <c:pt idx="201">
                  <c:v>44469</c:v>
                </c:pt>
                <c:pt idx="202">
                  <c:v>44468</c:v>
                </c:pt>
                <c:pt idx="203">
                  <c:v>44467</c:v>
                </c:pt>
                <c:pt idx="204">
                  <c:v>44466</c:v>
                </c:pt>
                <c:pt idx="205">
                  <c:v>44465</c:v>
                </c:pt>
                <c:pt idx="206">
                  <c:v>44463</c:v>
                </c:pt>
                <c:pt idx="207">
                  <c:v>44462</c:v>
                </c:pt>
                <c:pt idx="208">
                  <c:v>44461</c:v>
                </c:pt>
                <c:pt idx="209">
                  <c:v>44457</c:v>
                </c:pt>
                <c:pt idx="210">
                  <c:v>44456</c:v>
                </c:pt>
                <c:pt idx="211">
                  <c:v>44455</c:v>
                </c:pt>
                <c:pt idx="212">
                  <c:v>44454</c:v>
                </c:pt>
                <c:pt idx="213">
                  <c:v>44453</c:v>
                </c:pt>
                <c:pt idx="214">
                  <c:v>44452</c:v>
                </c:pt>
                <c:pt idx="215">
                  <c:v>44449</c:v>
                </c:pt>
                <c:pt idx="216">
                  <c:v>44448</c:v>
                </c:pt>
                <c:pt idx="217">
                  <c:v>44447</c:v>
                </c:pt>
                <c:pt idx="218">
                  <c:v>44446</c:v>
                </c:pt>
                <c:pt idx="219">
                  <c:v>44445</c:v>
                </c:pt>
                <c:pt idx="220">
                  <c:v>44442</c:v>
                </c:pt>
                <c:pt idx="221">
                  <c:v>44441</c:v>
                </c:pt>
                <c:pt idx="222">
                  <c:v>44440</c:v>
                </c:pt>
                <c:pt idx="223">
                  <c:v>44439</c:v>
                </c:pt>
                <c:pt idx="224">
                  <c:v>44438</c:v>
                </c:pt>
                <c:pt idx="225">
                  <c:v>44435</c:v>
                </c:pt>
                <c:pt idx="226">
                  <c:v>44434</c:v>
                </c:pt>
                <c:pt idx="227">
                  <c:v>44433</c:v>
                </c:pt>
                <c:pt idx="228">
                  <c:v>44432</c:v>
                </c:pt>
                <c:pt idx="229">
                  <c:v>44431</c:v>
                </c:pt>
                <c:pt idx="230">
                  <c:v>44428</c:v>
                </c:pt>
                <c:pt idx="231">
                  <c:v>44427</c:v>
                </c:pt>
                <c:pt idx="232">
                  <c:v>44426</c:v>
                </c:pt>
                <c:pt idx="233">
                  <c:v>44425</c:v>
                </c:pt>
                <c:pt idx="234">
                  <c:v>44424</c:v>
                </c:pt>
                <c:pt idx="235">
                  <c:v>44421</c:v>
                </c:pt>
                <c:pt idx="236">
                  <c:v>44420</c:v>
                </c:pt>
                <c:pt idx="237">
                  <c:v>44419</c:v>
                </c:pt>
                <c:pt idx="238">
                  <c:v>44418</c:v>
                </c:pt>
                <c:pt idx="239">
                  <c:v>44417</c:v>
                </c:pt>
                <c:pt idx="240">
                  <c:v>44414</c:v>
                </c:pt>
                <c:pt idx="241">
                  <c:v>44413</c:v>
                </c:pt>
                <c:pt idx="242">
                  <c:v>44412</c:v>
                </c:pt>
                <c:pt idx="243">
                  <c:v>44411</c:v>
                </c:pt>
                <c:pt idx="244">
                  <c:v>44410</c:v>
                </c:pt>
                <c:pt idx="245">
                  <c:v>44407</c:v>
                </c:pt>
                <c:pt idx="246">
                  <c:v>44406</c:v>
                </c:pt>
                <c:pt idx="247">
                  <c:v>44405</c:v>
                </c:pt>
                <c:pt idx="248">
                  <c:v>44404</c:v>
                </c:pt>
                <c:pt idx="249">
                  <c:v>44403</c:v>
                </c:pt>
                <c:pt idx="250">
                  <c:v>44400</c:v>
                </c:pt>
                <c:pt idx="251">
                  <c:v>44399</c:v>
                </c:pt>
                <c:pt idx="252">
                  <c:v>44398</c:v>
                </c:pt>
                <c:pt idx="253">
                  <c:v>44397</c:v>
                </c:pt>
                <c:pt idx="254">
                  <c:v>44396</c:v>
                </c:pt>
                <c:pt idx="255">
                  <c:v>44393</c:v>
                </c:pt>
                <c:pt idx="256">
                  <c:v>44392</c:v>
                </c:pt>
                <c:pt idx="257">
                  <c:v>44391</c:v>
                </c:pt>
                <c:pt idx="258">
                  <c:v>44390</c:v>
                </c:pt>
                <c:pt idx="259">
                  <c:v>44389</c:v>
                </c:pt>
                <c:pt idx="260">
                  <c:v>44386</c:v>
                </c:pt>
                <c:pt idx="261">
                  <c:v>44385</c:v>
                </c:pt>
                <c:pt idx="262">
                  <c:v>44384</c:v>
                </c:pt>
                <c:pt idx="263">
                  <c:v>44383</c:v>
                </c:pt>
                <c:pt idx="264">
                  <c:v>44382</c:v>
                </c:pt>
                <c:pt idx="265">
                  <c:v>44379</c:v>
                </c:pt>
                <c:pt idx="266">
                  <c:v>44378</c:v>
                </c:pt>
                <c:pt idx="267">
                  <c:v>44377</c:v>
                </c:pt>
                <c:pt idx="268">
                  <c:v>44376</c:v>
                </c:pt>
                <c:pt idx="269">
                  <c:v>44375</c:v>
                </c:pt>
                <c:pt idx="270">
                  <c:v>44372</c:v>
                </c:pt>
                <c:pt idx="271">
                  <c:v>44371</c:v>
                </c:pt>
                <c:pt idx="272">
                  <c:v>44370</c:v>
                </c:pt>
                <c:pt idx="273">
                  <c:v>44369</c:v>
                </c:pt>
                <c:pt idx="274">
                  <c:v>44368</c:v>
                </c:pt>
                <c:pt idx="275">
                  <c:v>44365</c:v>
                </c:pt>
                <c:pt idx="276">
                  <c:v>44364</c:v>
                </c:pt>
                <c:pt idx="277">
                  <c:v>44363</c:v>
                </c:pt>
                <c:pt idx="278">
                  <c:v>44362</c:v>
                </c:pt>
                <c:pt idx="279">
                  <c:v>44358</c:v>
                </c:pt>
                <c:pt idx="280">
                  <c:v>44357</c:v>
                </c:pt>
                <c:pt idx="281">
                  <c:v>44356</c:v>
                </c:pt>
                <c:pt idx="282">
                  <c:v>44355</c:v>
                </c:pt>
                <c:pt idx="283">
                  <c:v>44354</c:v>
                </c:pt>
                <c:pt idx="284">
                  <c:v>44351</c:v>
                </c:pt>
                <c:pt idx="285">
                  <c:v>44350</c:v>
                </c:pt>
                <c:pt idx="286">
                  <c:v>44349</c:v>
                </c:pt>
                <c:pt idx="287">
                  <c:v>44348</c:v>
                </c:pt>
                <c:pt idx="288">
                  <c:v>44347</c:v>
                </c:pt>
                <c:pt idx="289">
                  <c:v>44344</c:v>
                </c:pt>
                <c:pt idx="290">
                  <c:v>44343</c:v>
                </c:pt>
                <c:pt idx="291">
                  <c:v>44342</c:v>
                </c:pt>
                <c:pt idx="292">
                  <c:v>44341</c:v>
                </c:pt>
                <c:pt idx="293">
                  <c:v>44340</c:v>
                </c:pt>
                <c:pt idx="294">
                  <c:v>44337</c:v>
                </c:pt>
                <c:pt idx="295">
                  <c:v>44336</c:v>
                </c:pt>
                <c:pt idx="296">
                  <c:v>44335</c:v>
                </c:pt>
                <c:pt idx="297">
                  <c:v>44334</c:v>
                </c:pt>
                <c:pt idx="298">
                  <c:v>44333</c:v>
                </c:pt>
                <c:pt idx="299">
                  <c:v>44330</c:v>
                </c:pt>
                <c:pt idx="300">
                  <c:v>44329</c:v>
                </c:pt>
                <c:pt idx="301">
                  <c:v>44328</c:v>
                </c:pt>
                <c:pt idx="302">
                  <c:v>44327</c:v>
                </c:pt>
                <c:pt idx="303">
                  <c:v>44326</c:v>
                </c:pt>
                <c:pt idx="304">
                  <c:v>44324</c:v>
                </c:pt>
                <c:pt idx="305">
                  <c:v>44323</c:v>
                </c:pt>
                <c:pt idx="306">
                  <c:v>44322</c:v>
                </c:pt>
                <c:pt idx="307">
                  <c:v>44316</c:v>
                </c:pt>
                <c:pt idx="308">
                  <c:v>44315</c:v>
                </c:pt>
                <c:pt idx="309">
                  <c:v>44314</c:v>
                </c:pt>
                <c:pt idx="310">
                  <c:v>44313</c:v>
                </c:pt>
                <c:pt idx="311">
                  <c:v>44312</c:v>
                </c:pt>
                <c:pt idx="312">
                  <c:v>44311</c:v>
                </c:pt>
                <c:pt idx="313">
                  <c:v>44309</c:v>
                </c:pt>
                <c:pt idx="314">
                  <c:v>44308</c:v>
                </c:pt>
                <c:pt idx="315">
                  <c:v>44307</c:v>
                </c:pt>
                <c:pt idx="316">
                  <c:v>44306</c:v>
                </c:pt>
                <c:pt idx="317">
                  <c:v>44305</c:v>
                </c:pt>
                <c:pt idx="318">
                  <c:v>44302</c:v>
                </c:pt>
                <c:pt idx="319">
                  <c:v>44301</c:v>
                </c:pt>
                <c:pt idx="320">
                  <c:v>44300</c:v>
                </c:pt>
                <c:pt idx="321">
                  <c:v>44299</c:v>
                </c:pt>
                <c:pt idx="322">
                  <c:v>44298</c:v>
                </c:pt>
                <c:pt idx="323">
                  <c:v>44295</c:v>
                </c:pt>
                <c:pt idx="324">
                  <c:v>44294</c:v>
                </c:pt>
                <c:pt idx="325">
                  <c:v>44293</c:v>
                </c:pt>
                <c:pt idx="326">
                  <c:v>44292</c:v>
                </c:pt>
                <c:pt idx="327">
                  <c:v>44288</c:v>
                </c:pt>
                <c:pt idx="328">
                  <c:v>44287</c:v>
                </c:pt>
                <c:pt idx="329">
                  <c:v>44286</c:v>
                </c:pt>
                <c:pt idx="330">
                  <c:v>44285</c:v>
                </c:pt>
                <c:pt idx="331">
                  <c:v>44284</c:v>
                </c:pt>
                <c:pt idx="332">
                  <c:v>44281</c:v>
                </c:pt>
                <c:pt idx="333">
                  <c:v>44280</c:v>
                </c:pt>
                <c:pt idx="334">
                  <c:v>44279</c:v>
                </c:pt>
                <c:pt idx="335">
                  <c:v>44278</c:v>
                </c:pt>
                <c:pt idx="336">
                  <c:v>44277</c:v>
                </c:pt>
                <c:pt idx="337">
                  <c:v>44274</c:v>
                </c:pt>
                <c:pt idx="338">
                  <c:v>44273</c:v>
                </c:pt>
                <c:pt idx="339">
                  <c:v>44272</c:v>
                </c:pt>
                <c:pt idx="340">
                  <c:v>44271</c:v>
                </c:pt>
                <c:pt idx="341">
                  <c:v>44270</c:v>
                </c:pt>
                <c:pt idx="342">
                  <c:v>44267</c:v>
                </c:pt>
                <c:pt idx="343">
                  <c:v>44266</c:v>
                </c:pt>
                <c:pt idx="344">
                  <c:v>44265</c:v>
                </c:pt>
                <c:pt idx="345">
                  <c:v>44264</c:v>
                </c:pt>
                <c:pt idx="346">
                  <c:v>44263</c:v>
                </c:pt>
                <c:pt idx="347">
                  <c:v>44260</c:v>
                </c:pt>
                <c:pt idx="348">
                  <c:v>44259</c:v>
                </c:pt>
                <c:pt idx="349">
                  <c:v>44258</c:v>
                </c:pt>
                <c:pt idx="350">
                  <c:v>44257</c:v>
                </c:pt>
                <c:pt idx="351">
                  <c:v>44256</c:v>
                </c:pt>
                <c:pt idx="352">
                  <c:v>44253</c:v>
                </c:pt>
                <c:pt idx="353">
                  <c:v>44252</c:v>
                </c:pt>
                <c:pt idx="354">
                  <c:v>44251</c:v>
                </c:pt>
                <c:pt idx="355">
                  <c:v>44250</c:v>
                </c:pt>
                <c:pt idx="356">
                  <c:v>44249</c:v>
                </c:pt>
                <c:pt idx="357">
                  <c:v>44247</c:v>
                </c:pt>
                <c:pt idx="358">
                  <c:v>44246</c:v>
                </c:pt>
                <c:pt idx="359">
                  <c:v>44245</c:v>
                </c:pt>
                <c:pt idx="360">
                  <c:v>44237</c:v>
                </c:pt>
                <c:pt idx="361">
                  <c:v>44236</c:v>
                </c:pt>
                <c:pt idx="362">
                  <c:v>44235</c:v>
                </c:pt>
                <c:pt idx="363">
                  <c:v>44234</c:v>
                </c:pt>
                <c:pt idx="364">
                  <c:v>44232</c:v>
                </c:pt>
                <c:pt idx="365">
                  <c:v>44231</c:v>
                </c:pt>
                <c:pt idx="366">
                  <c:v>44230</c:v>
                </c:pt>
                <c:pt idx="367">
                  <c:v>44229</c:v>
                </c:pt>
                <c:pt idx="368">
                  <c:v>44228</c:v>
                </c:pt>
                <c:pt idx="369">
                  <c:v>44225</c:v>
                </c:pt>
                <c:pt idx="370">
                  <c:v>44224</c:v>
                </c:pt>
                <c:pt idx="371">
                  <c:v>44223</c:v>
                </c:pt>
                <c:pt idx="372">
                  <c:v>44222</c:v>
                </c:pt>
                <c:pt idx="373">
                  <c:v>44221</c:v>
                </c:pt>
                <c:pt idx="374">
                  <c:v>44218</c:v>
                </c:pt>
                <c:pt idx="375">
                  <c:v>44217</c:v>
                </c:pt>
                <c:pt idx="376">
                  <c:v>44216</c:v>
                </c:pt>
                <c:pt idx="377">
                  <c:v>44215</c:v>
                </c:pt>
                <c:pt idx="378">
                  <c:v>44214</c:v>
                </c:pt>
                <c:pt idx="379">
                  <c:v>44211</c:v>
                </c:pt>
                <c:pt idx="380">
                  <c:v>44210</c:v>
                </c:pt>
                <c:pt idx="381">
                  <c:v>44209</c:v>
                </c:pt>
                <c:pt idx="382">
                  <c:v>44208</c:v>
                </c:pt>
                <c:pt idx="383">
                  <c:v>44207</c:v>
                </c:pt>
                <c:pt idx="384">
                  <c:v>44204</c:v>
                </c:pt>
                <c:pt idx="385">
                  <c:v>44203</c:v>
                </c:pt>
                <c:pt idx="386">
                  <c:v>44202</c:v>
                </c:pt>
                <c:pt idx="387">
                  <c:v>44201</c:v>
                </c:pt>
                <c:pt idx="388">
                  <c:v>44200</c:v>
                </c:pt>
              </c:numCache>
            </c:numRef>
          </c:cat>
          <c:val>
            <c:numRef>
              <c:f>Sheet1!$G$4:$G$392</c:f>
              <c:numCache>
                <c:formatCode>General</c:formatCode>
                <c:ptCount val="389"/>
                <c:pt idx="0">
                  <c:v>7558.77</c:v>
                </c:pt>
                <c:pt idx="1">
                  <c:v>7545.88</c:v>
                </c:pt>
                <c:pt idx="2">
                  <c:v>7509.64</c:v>
                </c:pt>
                <c:pt idx="3">
                  <c:v>7534.4</c:v>
                </c:pt>
                <c:pt idx="4">
                  <c:v>7771.7</c:v>
                </c:pt>
                <c:pt idx="5">
                  <c:v>7771.7</c:v>
                </c:pt>
                <c:pt idx="6">
                  <c:v>7847.01</c:v>
                </c:pt>
                <c:pt idx="7">
                  <c:v>7970.32</c:v>
                </c:pt>
                <c:pt idx="8">
                  <c:v>7970.32</c:v>
                </c:pt>
                <c:pt idx="9">
                  <c:v>8100.07</c:v>
                </c:pt>
                <c:pt idx="10">
                  <c:v>8100.07</c:v>
                </c:pt>
                <c:pt idx="11">
                  <c:v>8100.07</c:v>
                </c:pt>
                <c:pt idx="12">
                  <c:v>8183.53</c:v>
                </c:pt>
                <c:pt idx="13">
                  <c:v>8188.6</c:v>
                </c:pt>
                <c:pt idx="14">
                  <c:v>8263.86</c:v>
                </c:pt>
                <c:pt idx="15">
                  <c:v>8326.18</c:v>
                </c:pt>
                <c:pt idx="16">
                  <c:v>8389.9699999999993</c:v>
                </c:pt>
                <c:pt idx="17">
                  <c:v>8426.18</c:v>
                </c:pt>
                <c:pt idx="18">
                  <c:v>8426.18</c:v>
                </c:pt>
                <c:pt idx="19">
                  <c:v>8413.26</c:v>
                </c:pt>
                <c:pt idx="20">
                  <c:v>8413.26</c:v>
                </c:pt>
                <c:pt idx="21">
                  <c:v>8488.57</c:v>
                </c:pt>
                <c:pt idx="22">
                  <c:v>8566.08</c:v>
                </c:pt>
                <c:pt idx="23">
                  <c:v>8587.15</c:v>
                </c:pt>
                <c:pt idx="24">
                  <c:v>8587.15</c:v>
                </c:pt>
                <c:pt idx="25">
                  <c:v>8587.15</c:v>
                </c:pt>
                <c:pt idx="26">
                  <c:v>8745.8799999999992</c:v>
                </c:pt>
                <c:pt idx="27">
                  <c:v>8836.2800000000007</c:v>
                </c:pt>
                <c:pt idx="28">
                  <c:v>8873.94</c:v>
                </c:pt>
                <c:pt idx="29">
                  <c:v>8962.17</c:v>
                </c:pt>
                <c:pt idx="30">
                  <c:v>8988.2800000000007</c:v>
                </c:pt>
                <c:pt idx="31">
                  <c:v>9001.2000000000007</c:v>
                </c:pt>
                <c:pt idx="32">
                  <c:v>9001.2000000000007</c:v>
                </c:pt>
                <c:pt idx="33">
                  <c:v>8938.86</c:v>
                </c:pt>
                <c:pt idx="34">
                  <c:v>8863.5499999999993</c:v>
                </c:pt>
                <c:pt idx="35">
                  <c:v>8800.07</c:v>
                </c:pt>
                <c:pt idx="36">
                  <c:v>8800.07</c:v>
                </c:pt>
                <c:pt idx="37">
                  <c:v>8800.07</c:v>
                </c:pt>
                <c:pt idx="38">
                  <c:v>8800.07</c:v>
                </c:pt>
                <c:pt idx="39">
                  <c:v>8750.94</c:v>
                </c:pt>
                <c:pt idx="40">
                  <c:v>8750.94</c:v>
                </c:pt>
                <c:pt idx="41">
                  <c:v>8750.94</c:v>
                </c:pt>
                <c:pt idx="42">
                  <c:v>8750.94</c:v>
                </c:pt>
                <c:pt idx="43">
                  <c:v>8750.94</c:v>
                </c:pt>
                <c:pt idx="44">
                  <c:v>8737.73</c:v>
                </c:pt>
                <c:pt idx="45">
                  <c:v>8737.73</c:v>
                </c:pt>
                <c:pt idx="46">
                  <c:v>8675.3799999999992</c:v>
                </c:pt>
                <c:pt idx="47">
                  <c:v>8737.73</c:v>
                </c:pt>
                <c:pt idx="48">
                  <c:v>8737.73</c:v>
                </c:pt>
                <c:pt idx="49">
                  <c:v>8737.73</c:v>
                </c:pt>
                <c:pt idx="50">
                  <c:v>8813.0400000000009</c:v>
                </c:pt>
                <c:pt idx="51">
                  <c:v>8850.7000000000007</c:v>
                </c:pt>
                <c:pt idx="52">
                  <c:v>8962.2199999999993</c:v>
                </c:pt>
                <c:pt idx="53">
                  <c:v>9070.9699999999993</c:v>
                </c:pt>
                <c:pt idx="54">
                  <c:v>9382.2000000000007</c:v>
                </c:pt>
                <c:pt idx="55">
                  <c:v>9563.6200000000008</c:v>
                </c:pt>
                <c:pt idx="56">
                  <c:v>9670.06</c:v>
                </c:pt>
                <c:pt idx="57">
                  <c:v>9729.58</c:v>
                </c:pt>
                <c:pt idx="58">
                  <c:v>9923.4500000000007</c:v>
                </c:pt>
                <c:pt idx="59">
                  <c:v>10011.59</c:v>
                </c:pt>
                <c:pt idx="60">
                  <c:v>10050.629999999999</c:v>
                </c:pt>
                <c:pt idx="61">
                  <c:v>10175.379999999999</c:v>
                </c:pt>
                <c:pt idx="62">
                  <c:v>10188.299999999999</c:v>
                </c:pt>
                <c:pt idx="63">
                  <c:v>10188.299999999999</c:v>
                </c:pt>
                <c:pt idx="64">
                  <c:v>10188.299999999999</c:v>
                </c:pt>
                <c:pt idx="65">
                  <c:v>10188.299999999999</c:v>
                </c:pt>
                <c:pt idx="66">
                  <c:v>10100.07</c:v>
                </c:pt>
                <c:pt idx="67">
                  <c:v>10100.07</c:v>
                </c:pt>
                <c:pt idx="68">
                  <c:v>10100.07</c:v>
                </c:pt>
                <c:pt idx="69">
                  <c:v>9843.59</c:v>
                </c:pt>
                <c:pt idx="70">
                  <c:v>9781.24</c:v>
                </c:pt>
                <c:pt idx="71">
                  <c:v>9781.24</c:v>
                </c:pt>
                <c:pt idx="72">
                  <c:v>9817.4500000000007</c:v>
                </c:pt>
                <c:pt idx="73">
                  <c:v>9817.4500000000007</c:v>
                </c:pt>
                <c:pt idx="74">
                  <c:v>9717.4500000000007</c:v>
                </c:pt>
                <c:pt idx="75">
                  <c:v>9681.2199999999993</c:v>
                </c:pt>
                <c:pt idx="76">
                  <c:v>9567.17</c:v>
                </c:pt>
                <c:pt idx="77">
                  <c:v>9429.58</c:v>
                </c:pt>
                <c:pt idx="78">
                  <c:v>9354.27</c:v>
                </c:pt>
                <c:pt idx="79">
                  <c:v>9291.92</c:v>
                </c:pt>
                <c:pt idx="80">
                  <c:v>9291.92</c:v>
                </c:pt>
                <c:pt idx="81">
                  <c:v>9254.27</c:v>
                </c:pt>
                <c:pt idx="82">
                  <c:v>9236.2999999999993</c:v>
                </c:pt>
                <c:pt idx="83">
                  <c:v>9119.76</c:v>
                </c:pt>
                <c:pt idx="84">
                  <c:v>9124.83</c:v>
                </c:pt>
                <c:pt idx="85">
                  <c:v>9137.73</c:v>
                </c:pt>
                <c:pt idx="86">
                  <c:v>9137.73</c:v>
                </c:pt>
                <c:pt idx="87">
                  <c:v>9137.73</c:v>
                </c:pt>
                <c:pt idx="88">
                  <c:v>9137.73</c:v>
                </c:pt>
                <c:pt idx="89">
                  <c:v>9137.73</c:v>
                </c:pt>
                <c:pt idx="90">
                  <c:v>9137.73</c:v>
                </c:pt>
                <c:pt idx="91">
                  <c:v>9306.84</c:v>
                </c:pt>
                <c:pt idx="92">
                  <c:v>9319.76</c:v>
                </c:pt>
                <c:pt idx="93">
                  <c:v>9319.76</c:v>
                </c:pt>
                <c:pt idx="94">
                  <c:v>9225.94</c:v>
                </c:pt>
                <c:pt idx="95">
                  <c:v>9155.69</c:v>
                </c:pt>
                <c:pt idx="96">
                  <c:v>8973.94</c:v>
                </c:pt>
                <c:pt idx="97">
                  <c:v>8791.92</c:v>
                </c:pt>
                <c:pt idx="98">
                  <c:v>8654.27</c:v>
                </c:pt>
                <c:pt idx="99">
                  <c:v>8654.27</c:v>
                </c:pt>
                <c:pt idx="100">
                  <c:v>8641.3700000000008</c:v>
                </c:pt>
                <c:pt idx="101">
                  <c:v>8641.3700000000008</c:v>
                </c:pt>
                <c:pt idx="102">
                  <c:v>8641.3700000000008</c:v>
                </c:pt>
                <c:pt idx="103">
                  <c:v>8662.41</c:v>
                </c:pt>
                <c:pt idx="104">
                  <c:v>8662.41</c:v>
                </c:pt>
                <c:pt idx="105">
                  <c:v>8662.41</c:v>
                </c:pt>
                <c:pt idx="106">
                  <c:v>8662.41</c:v>
                </c:pt>
                <c:pt idx="107">
                  <c:v>8567.48</c:v>
                </c:pt>
                <c:pt idx="108">
                  <c:v>8505.14</c:v>
                </c:pt>
                <c:pt idx="109">
                  <c:v>8505.14</c:v>
                </c:pt>
                <c:pt idx="110">
                  <c:v>8505.14</c:v>
                </c:pt>
                <c:pt idx="111">
                  <c:v>8524.49</c:v>
                </c:pt>
                <c:pt idx="112">
                  <c:v>8536.15</c:v>
                </c:pt>
                <c:pt idx="113">
                  <c:v>8538.68</c:v>
                </c:pt>
                <c:pt idx="114">
                  <c:v>8502.4699999999993</c:v>
                </c:pt>
                <c:pt idx="115">
                  <c:v>8422.1</c:v>
                </c:pt>
                <c:pt idx="116">
                  <c:v>8413.1</c:v>
                </c:pt>
                <c:pt idx="117">
                  <c:v>8337.5499999999993</c:v>
                </c:pt>
                <c:pt idx="118">
                  <c:v>8382.2199999999993</c:v>
                </c:pt>
                <c:pt idx="119">
                  <c:v>8382.2199999999993</c:v>
                </c:pt>
                <c:pt idx="120">
                  <c:v>8382.2199999999993</c:v>
                </c:pt>
                <c:pt idx="121">
                  <c:v>8382.2199999999993</c:v>
                </c:pt>
                <c:pt idx="122">
                  <c:v>8382.2199999999993</c:v>
                </c:pt>
                <c:pt idx="123">
                  <c:v>8382.2199999999993</c:v>
                </c:pt>
                <c:pt idx="124">
                  <c:v>8382.2199999999993</c:v>
                </c:pt>
                <c:pt idx="125">
                  <c:v>8384.75</c:v>
                </c:pt>
                <c:pt idx="126">
                  <c:v>8387.2800000000007</c:v>
                </c:pt>
                <c:pt idx="127">
                  <c:v>8330.9599999999991</c:v>
                </c:pt>
                <c:pt idx="128">
                  <c:v>8323.36</c:v>
                </c:pt>
                <c:pt idx="129">
                  <c:v>8375.02</c:v>
                </c:pt>
                <c:pt idx="130">
                  <c:v>8377.5499999999993</c:v>
                </c:pt>
                <c:pt idx="131">
                  <c:v>8359.57</c:v>
                </c:pt>
                <c:pt idx="132">
                  <c:v>8277.68</c:v>
                </c:pt>
                <c:pt idx="133">
                  <c:v>8221.9500000000007</c:v>
                </c:pt>
                <c:pt idx="134">
                  <c:v>8190.78</c:v>
                </c:pt>
                <c:pt idx="135">
                  <c:v>8190.78</c:v>
                </c:pt>
                <c:pt idx="136">
                  <c:v>8190.78</c:v>
                </c:pt>
                <c:pt idx="137">
                  <c:v>8190.78</c:v>
                </c:pt>
                <c:pt idx="138">
                  <c:v>8190.78</c:v>
                </c:pt>
                <c:pt idx="139">
                  <c:v>8190.78</c:v>
                </c:pt>
                <c:pt idx="140">
                  <c:v>8184.33</c:v>
                </c:pt>
                <c:pt idx="141">
                  <c:v>8184.33</c:v>
                </c:pt>
                <c:pt idx="142">
                  <c:v>8197.39</c:v>
                </c:pt>
                <c:pt idx="143">
                  <c:v>8213.14</c:v>
                </c:pt>
                <c:pt idx="144">
                  <c:v>8213.14</c:v>
                </c:pt>
                <c:pt idx="145">
                  <c:v>8213.14</c:v>
                </c:pt>
                <c:pt idx="146">
                  <c:v>8213.14</c:v>
                </c:pt>
                <c:pt idx="147">
                  <c:v>8226.0400000000009</c:v>
                </c:pt>
                <c:pt idx="148">
                  <c:v>8226.0400000000009</c:v>
                </c:pt>
                <c:pt idx="149">
                  <c:v>8244.14</c:v>
                </c:pt>
                <c:pt idx="150">
                  <c:v>8244.14</c:v>
                </c:pt>
                <c:pt idx="151">
                  <c:v>8275.31</c:v>
                </c:pt>
                <c:pt idx="152">
                  <c:v>8275.31</c:v>
                </c:pt>
                <c:pt idx="153">
                  <c:v>8275.31</c:v>
                </c:pt>
                <c:pt idx="154">
                  <c:v>8275.31</c:v>
                </c:pt>
                <c:pt idx="155">
                  <c:v>8275.31</c:v>
                </c:pt>
                <c:pt idx="156">
                  <c:v>8375.17</c:v>
                </c:pt>
                <c:pt idx="157">
                  <c:v>8513.2800000000007</c:v>
                </c:pt>
                <c:pt idx="158">
                  <c:v>8513.2800000000007</c:v>
                </c:pt>
                <c:pt idx="159">
                  <c:v>8513.2800000000007</c:v>
                </c:pt>
                <c:pt idx="160">
                  <c:v>8513.2800000000007</c:v>
                </c:pt>
                <c:pt idx="161">
                  <c:v>8513.2800000000007</c:v>
                </c:pt>
                <c:pt idx="162">
                  <c:v>8513.2800000000007</c:v>
                </c:pt>
                <c:pt idx="163">
                  <c:v>8513.2800000000007</c:v>
                </c:pt>
                <c:pt idx="164">
                  <c:v>8563.86</c:v>
                </c:pt>
                <c:pt idx="165">
                  <c:v>8563.86</c:v>
                </c:pt>
                <c:pt idx="166">
                  <c:v>8462.44</c:v>
                </c:pt>
                <c:pt idx="167">
                  <c:v>8371.74</c:v>
                </c:pt>
                <c:pt idx="168">
                  <c:v>8442.69</c:v>
                </c:pt>
                <c:pt idx="169">
                  <c:v>8461.8700000000008</c:v>
                </c:pt>
                <c:pt idx="170">
                  <c:v>8461.8700000000008</c:v>
                </c:pt>
                <c:pt idx="171">
                  <c:v>8707.2800000000007</c:v>
                </c:pt>
                <c:pt idx="172">
                  <c:v>8794.52</c:v>
                </c:pt>
                <c:pt idx="173">
                  <c:v>8913.7900000000009</c:v>
                </c:pt>
                <c:pt idx="174">
                  <c:v>9402.35</c:v>
                </c:pt>
                <c:pt idx="175">
                  <c:v>9402.35</c:v>
                </c:pt>
                <c:pt idx="176">
                  <c:v>9551.42</c:v>
                </c:pt>
                <c:pt idx="177">
                  <c:v>9749.0300000000007</c:v>
                </c:pt>
                <c:pt idx="178">
                  <c:v>10084.370000000001</c:v>
                </c:pt>
                <c:pt idx="179">
                  <c:v>11022.23</c:v>
                </c:pt>
                <c:pt idx="180">
                  <c:v>11313.58</c:v>
                </c:pt>
                <c:pt idx="181">
                  <c:v>12171.48</c:v>
                </c:pt>
                <c:pt idx="182">
                  <c:v>12354.99</c:v>
                </c:pt>
                <c:pt idx="183">
                  <c:v>13156.09</c:v>
                </c:pt>
                <c:pt idx="184">
                  <c:v>13299.99</c:v>
                </c:pt>
                <c:pt idx="185">
                  <c:v>14541.28</c:v>
                </c:pt>
                <c:pt idx="186">
                  <c:v>15046.17</c:v>
                </c:pt>
                <c:pt idx="187">
                  <c:v>15517.15</c:v>
                </c:pt>
                <c:pt idx="188">
                  <c:v>16085.48</c:v>
                </c:pt>
                <c:pt idx="189">
                  <c:v>16397.2</c:v>
                </c:pt>
                <c:pt idx="190">
                  <c:v>16574.939999999999</c:v>
                </c:pt>
                <c:pt idx="191">
                  <c:v>16847.87</c:v>
                </c:pt>
                <c:pt idx="192">
                  <c:v>16847.87</c:v>
                </c:pt>
                <c:pt idx="193">
                  <c:v>16847.87</c:v>
                </c:pt>
                <c:pt idx="194">
                  <c:v>16854.650000000001</c:v>
                </c:pt>
                <c:pt idx="195">
                  <c:v>16847.87</c:v>
                </c:pt>
                <c:pt idx="196">
                  <c:v>16847.87</c:v>
                </c:pt>
                <c:pt idx="197">
                  <c:v>16847.87</c:v>
                </c:pt>
                <c:pt idx="198">
                  <c:v>16854.650000000001</c:v>
                </c:pt>
                <c:pt idx="199">
                  <c:v>16673.04</c:v>
                </c:pt>
                <c:pt idx="200">
                  <c:v>17152.2</c:v>
                </c:pt>
                <c:pt idx="201">
                  <c:v>17544.28</c:v>
                </c:pt>
                <c:pt idx="202">
                  <c:v>17544.28</c:v>
                </c:pt>
                <c:pt idx="203">
                  <c:v>16557.84</c:v>
                </c:pt>
                <c:pt idx="204">
                  <c:v>16927.62</c:v>
                </c:pt>
                <c:pt idx="205">
                  <c:v>17539.21</c:v>
                </c:pt>
                <c:pt idx="206">
                  <c:v>17539.21</c:v>
                </c:pt>
                <c:pt idx="207">
                  <c:v>17701.849999999999</c:v>
                </c:pt>
                <c:pt idx="208">
                  <c:v>17363</c:v>
                </c:pt>
                <c:pt idx="209">
                  <c:v>11850.28</c:v>
                </c:pt>
                <c:pt idx="210">
                  <c:v>11786.72</c:v>
                </c:pt>
                <c:pt idx="211">
                  <c:v>11624.93</c:v>
                </c:pt>
                <c:pt idx="212">
                  <c:v>11118.1</c:v>
                </c:pt>
                <c:pt idx="213">
                  <c:v>10489.7</c:v>
                </c:pt>
                <c:pt idx="214">
                  <c:v>10489.7</c:v>
                </c:pt>
                <c:pt idx="215">
                  <c:v>10424.64</c:v>
                </c:pt>
                <c:pt idx="216">
                  <c:v>10385.66</c:v>
                </c:pt>
                <c:pt idx="217">
                  <c:v>10385.66</c:v>
                </c:pt>
                <c:pt idx="218">
                  <c:v>10385.66</c:v>
                </c:pt>
                <c:pt idx="219">
                  <c:v>10385.66</c:v>
                </c:pt>
                <c:pt idx="220">
                  <c:v>10348</c:v>
                </c:pt>
                <c:pt idx="221">
                  <c:v>10211.64</c:v>
                </c:pt>
                <c:pt idx="222">
                  <c:v>10132.4</c:v>
                </c:pt>
                <c:pt idx="223">
                  <c:v>9840.32</c:v>
                </c:pt>
                <c:pt idx="224">
                  <c:v>9830.1299999999992</c:v>
                </c:pt>
                <c:pt idx="225">
                  <c:v>9677.11</c:v>
                </c:pt>
                <c:pt idx="226">
                  <c:v>9472.5499999999993</c:v>
                </c:pt>
                <c:pt idx="227">
                  <c:v>9163.44</c:v>
                </c:pt>
                <c:pt idx="228">
                  <c:v>9162.08</c:v>
                </c:pt>
                <c:pt idx="229">
                  <c:v>9036.58</c:v>
                </c:pt>
                <c:pt idx="230">
                  <c:v>8835.2099999999991</c:v>
                </c:pt>
                <c:pt idx="231">
                  <c:v>8830.11</c:v>
                </c:pt>
                <c:pt idx="232">
                  <c:v>8792.4599999999991</c:v>
                </c:pt>
                <c:pt idx="233">
                  <c:v>8792.4599999999991</c:v>
                </c:pt>
                <c:pt idx="234">
                  <c:v>8743.01</c:v>
                </c:pt>
                <c:pt idx="235">
                  <c:v>8743.01</c:v>
                </c:pt>
                <c:pt idx="236">
                  <c:v>8743.01</c:v>
                </c:pt>
                <c:pt idx="237">
                  <c:v>8743.01</c:v>
                </c:pt>
                <c:pt idx="238">
                  <c:v>8737.92</c:v>
                </c:pt>
                <c:pt idx="239">
                  <c:v>8701.5</c:v>
                </c:pt>
                <c:pt idx="240">
                  <c:v>8689.73</c:v>
                </c:pt>
                <c:pt idx="241">
                  <c:v>8648.56</c:v>
                </c:pt>
                <c:pt idx="242">
                  <c:v>8534.2999999999993</c:v>
                </c:pt>
                <c:pt idx="243">
                  <c:v>8534.2999999999993</c:v>
                </c:pt>
                <c:pt idx="244">
                  <c:v>8509.58</c:v>
                </c:pt>
                <c:pt idx="245">
                  <c:v>8506.8700000000008</c:v>
                </c:pt>
                <c:pt idx="246">
                  <c:v>8492.68</c:v>
                </c:pt>
                <c:pt idx="247">
                  <c:v>8492.68</c:v>
                </c:pt>
                <c:pt idx="248">
                  <c:v>8406.74</c:v>
                </c:pt>
                <c:pt idx="249">
                  <c:v>8341.64</c:v>
                </c:pt>
                <c:pt idx="250">
                  <c:v>8341.64</c:v>
                </c:pt>
                <c:pt idx="251">
                  <c:v>8341.64</c:v>
                </c:pt>
                <c:pt idx="252">
                  <c:v>8290.7800000000007</c:v>
                </c:pt>
                <c:pt idx="253">
                  <c:v>8290.7800000000007</c:v>
                </c:pt>
                <c:pt idx="254">
                  <c:v>8266.0499999999993</c:v>
                </c:pt>
                <c:pt idx="255">
                  <c:v>8266.0499999999993</c:v>
                </c:pt>
                <c:pt idx="256">
                  <c:v>8278.2800000000007</c:v>
                </c:pt>
                <c:pt idx="257">
                  <c:v>8275.56</c:v>
                </c:pt>
                <c:pt idx="258">
                  <c:v>8275.56</c:v>
                </c:pt>
                <c:pt idx="259">
                  <c:v>8275.56</c:v>
                </c:pt>
                <c:pt idx="260">
                  <c:v>8275.56</c:v>
                </c:pt>
                <c:pt idx="261">
                  <c:v>8275.56</c:v>
                </c:pt>
                <c:pt idx="262">
                  <c:v>8275.56</c:v>
                </c:pt>
                <c:pt idx="263">
                  <c:v>8275.56</c:v>
                </c:pt>
                <c:pt idx="264">
                  <c:v>8275.56</c:v>
                </c:pt>
                <c:pt idx="265">
                  <c:v>8275.56</c:v>
                </c:pt>
                <c:pt idx="266">
                  <c:v>8288.7800000000007</c:v>
                </c:pt>
                <c:pt idx="267">
                  <c:v>8273.5</c:v>
                </c:pt>
                <c:pt idx="268">
                  <c:v>8273.5</c:v>
                </c:pt>
                <c:pt idx="269">
                  <c:v>8273.5</c:v>
                </c:pt>
                <c:pt idx="270">
                  <c:v>8273.5</c:v>
                </c:pt>
                <c:pt idx="271">
                  <c:v>8273.5</c:v>
                </c:pt>
                <c:pt idx="272">
                  <c:v>8273.5</c:v>
                </c:pt>
                <c:pt idx="273">
                  <c:v>8273.5</c:v>
                </c:pt>
                <c:pt idx="274">
                  <c:v>8100.04</c:v>
                </c:pt>
                <c:pt idx="275">
                  <c:v>8098.68</c:v>
                </c:pt>
                <c:pt idx="276">
                  <c:v>8099.49</c:v>
                </c:pt>
                <c:pt idx="277">
                  <c:v>8099.49</c:v>
                </c:pt>
                <c:pt idx="278">
                  <c:v>8100.04</c:v>
                </c:pt>
                <c:pt idx="279">
                  <c:v>8100.04</c:v>
                </c:pt>
                <c:pt idx="280">
                  <c:v>8100.04</c:v>
                </c:pt>
                <c:pt idx="281">
                  <c:v>8100.04</c:v>
                </c:pt>
                <c:pt idx="282">
                  <c:v>8100.04</c:v>
                </c:pt>
                <c:pt idx="283">
                  <c:v>8040.4</c:v>
                </c:pt>
                <c:pt idx="284">
                  <c:v>8014.33</c:v>
                </c:pt>
                <c:pt idx="285">
                  <c:v>7818.52</c:v>
                </c:pt>
                <c:pt idx="286">
                  <c:v>7720.05</c:v>
                </c:pt>
                <c:pt idx="287">
                  <c:v>7695.33</c:v>
                </c:pt>
                <c:pt idx="288">
                  <c:v>7644.52</c:v>
                </c:pt>
                <c:pt idx="289">
                  <c:v>7640.46</c:v>
                </c:pt>
                <c:pt idx="290">
                  <c:v>7639.1</c:v>
                </c:pt>
                <c:pt idx="291">
                  <c:v>7639.1</c:v>
                </c:pt>
                <c:pt idx="292">
                  <c:v>7639.1</c:v>
                </c:pt>
                <c:pt idx="293">
                  <c:v>7623.82</c:v>
                </c:pt>
                <c:pt idx="294">
                  <c:v>7564.22</c:v>
                </c:pt>
                <c:pt idx="295">
                  <c:v>7564.22</c:v>
                </c:pt>
                <c:pt idx="296">
                  <c:v>7564.22</c:v>
                </c:pt>
                <c:pt idx="297">
                  <c:v>7564.22</c:v>
                </c:pt>
                <c:pt idx="298">
                  <c:v>7558.79</c:v>
                </c:pt>
                <c:pt idx="299">
                  <c:v>7558.79</c:v>
                </c:pt>
                <c:pt idx="300">
                  <c:v>7558.79</c:v>
                </c:pt>
                <c:pt idx="301">
                  <c:v>7368.65</c:v>
                </c:pt>
                <c:pt idx="302">
                  <c:v>7099.91</c:v>
                </c:pt>
                <c:pt idx="303">
                  <c:v>7099.91</c:v>
                </c:pt>
                <c:pt idx="304">
                  <c:v>6907.33</c:v>
                </c:pt>
                <c:pt idx="305">
                  <c:v>6907.33</c:v>
                </c:pt>
                <c:pt idx="306">
                  <c:v>6907.33</c:v>
                </c:pt>
                <c:pt idx="307">
                  <c:v>6877.51</c:v>
                </c:pt>
                <c:pt idx="308">
                  <c:v>6865.97</c:v>
                </c:pt>
                <c:pt idx="309">
                  <c:v>6865.97</c:v>
                </c:pt>
                <c:pt idx="310">
                  <c:v>6865.29</c:v>
                </c:pt>
                <c:pt idx="311">
                  <c:v>6805.66</c:v>
                </c:pt>
                <c:pt idx="312">
                  <c:v>6805.66</c:v>
                </c:pt>
                <c:pt idx="313">
                  <c:v>6756.77</c:v>
                </c:pt>
                <c:pt idx="314">
                  <c:v>6594.36</c:v>
                </c:pt>
                <c:pt idx="315">
                  <c:v>6594.36</c:v>
                </c:pt>
                <c:pt idx="316">
                  <c:v>6591.13</c:v>
                </c:pt>
                <c:pt idx="317">
                  <c:v>6514.75</c:v>
                </c:pt>
                <c:pt idx="318">
                  <c:v>6513.39</c:v>
                </c:pt>
                <c:pt idx="319">
                  <c:v>6495.28</c:v>
                </c:pt>
                <c:pt idx="320">
                  <c:v>6495.28</c:v>
                </c:pt>
                <c:pt idx="321">
                  <c:v>6520</c:v>
                </c:pt>
                <c:pt idx="322">
                  <c:v>6544.72</c:v>
                </c:pt>
                <c:pt idx="323">
                  <c:v>6544.72</c:v>
                </c:pt>
                <c:pt idx="324">
                  <c:v>6622.75</c:v>
                </c:pt>
                <c:pt idx="325">
                  <c:v>6652.56</c:v>
                </c:pt>
                <c:pt idx="326">
                  <c:v>6655.27</c:v>
                </c:pt>
                <c:pt idx="327">
                  <c:v>6690.18</c:v>
                </c:pt>
                <c:pt idx="328">
                  <c:v>6834.75</c:v>
                </c:pt>
                <c:pt idx="329">
                  <c:v>6894.38</c:v>
                </c:pt>
                <c:pt idx="330">
                  <c:v>6896.42</c:v>
                </c:pt>
                <c:pt idx="331">
                  <c:v>6916.73</c:v>
                </c:pt>
                <c:pt idx="332">
                  <c:v>6987.97</c:v>
                </c:pt>
                <c:pt idx="333">
                  <c:v>7047.6</c:v>
                </c:pt>
                <c:pt idx="334">
                  <c:v>7104.7</c:v>
                </c:pt>
                <c:pt idx="335">
                  <c:v>7163.5</c:v>
                </c:pt>
                <c:pt idx="336">
                  <c:v>7168.84</c:v>
                </c:pt>
                <c:pt idx="337">
                  <c:v>7188.22</c:v>
                </c:pt>
                <c:pt idx="338">
                  <c:v>7188.22</c:v>
                </c:pt>
                <c:pt idx="339">
                  <c:v>7188.22</c:v>
                </c:pt>
                <c:pt idx="340">
                  <c:v>7219.39</c:v>
                </c:pt>
                <c:pt idx="341">
                  <c:v>7219.39</c:v>
                </c:pt>
                <c:pt idx="342">
                  <c:v>7257.05</c:v>
                </c:pt>
                <c:pt idx="343">
                  <c:v>7257.05</c:v>
                </c:pt>
                <c:pt idx="344">
                  <c:v>7257.05</c:v>
                </c:pt>
                <c:pt idx="345">
                  <c:v>7150.43</c:v>
                </c:pt>
                <c:pt idx="346">
                  <c:v>7101.54</c:v>
                </c:pt>
                <c:pt idx="347">
                  <c:v>6973.22</c:v>
                </c:pt>
                <c:pt idx="348">
                  <c:v>6998.2</c:v>
                </c:pt>
                <c:pt idx="349">
                  <c:v>6998.62</c:v>
                </c:pt>
                <c:pt idx="350">
                  <c:v>6998.62</c:v>
                </c:pt>
                <c:pt idx="351">
                  <c:v>6949.73</c:v>
                </c:pt>
                <c:pt idx="352">
                  <c:v>6834.33</c:v>
                </c:pt>
                <c:pt idx="353">
                  <c:v>6834.33</c:v>
                </c:pt>
                <c:pt idx="354">
                  <c:v>6799.43</c:v>
                </c:pt>
                <c:pt idx="355">
                  <c:v>6799.43</c:v>
                </c:pt>
                <c:pt idx="356">
                  <c:v>6702.83</c:v>
                </c:pt>
                <c:pt idx="357">
                  <c:v>6702.83</c:v>
                </c:pt>
                <c:pt idx="358">
                  <c:v>6755.99</c:v>
                </c:pt>
                <c:pt idx="359">
                  <c:v>6901.55</c:v>
                </c:pt>
                <c:pt idx="360">
                  <c:v>6931.37</c:v>
                </c:pt>
                <c:pt idx="361">
                  <c:v>6930.83</c:v>
                </c:pt>
                <c:pt idx="362">
                  <c:v>6930.83</c:v>
                </c:pt>
                <c:pt idx="363">
                  <c:v>6931.37</c:v>
                </c:pt>
                <c:pt idx="364">
                  <c:v>6931.37</c:v>
                </c:pt>
                <c:pt idx="365">
                  <c:v>6931.37</c:v>
                </c:pt>
                <c:pt idx="366">
                  <c:v>6961.18</c:v>
                </c:pt>
                <c:pt idx="367">
                  <c:v>6961.18</c:v>
                </c:pt>
                <c:pt idx="368">
                  <c:v>6961.18</c:v>
                </c:pt>
                <c:pt idx="369">
                  <c:v>7047.57</c:v>
                </c:pt>
                <c:pt idx="370">
                  <c:v>7047.57</c:v>
                </c:pt>
                <c:pt idx="371">
                  <c:v>7047.57</c:v>
                </c:pt>
                <c:pt idx="372">
                  <c:v>7068.22</c:v>
                </c:pt>
                <c:pt idx="373">
                  <c:v>7132.94</c:v>
                </c:pt>
                <c:pt idx="374">
                  <c:v>7153.2</c:v>
                </c:pt>
                <c:pt idx="375">
                  <c:v>7153.2</c:v>
                </c:pt>
                <c:pt idx="376">
                  <c:v>7153.2</c:v>
                </c:pt>
                <c:pt idx="377">
                  <c:v>7177.92</c:v>
                </c:pt>
                <c:pt idx="378">
                  <c:v>7177.92</c:v>
                </c:pt>
                <c:pt idx="379">
                  <c:v>7157.66</c:v>
                </c:pt>
                <c:pt idx="380">
                  <c:v>7052.66</c:v>
                </c:pt>
                <c:pt idx="381">
                  <c:v>6944.61</c:v>
                </c:pt>
                <c:pt idx="382">
                  <c:v>6676.13</c:v>
                </c:pt>
                <c:pt idx="383">
                  <c:v>6621.02</c:v>
                </c:pt>
                <c:pt idx="384">
                  <c:v>6533.96</c:v>
                </c:pt>
                <c:pt idx="385">
                  <c:v>6474.32</c:v>
                </c:pt>
                <c:pt idx="386">
                  <c:v>6396.3</c:v>
                </c:pt>
                <c:pt idx="387">
                  <c:v>6396.3</c:v>
                </c:pt>
                <c:pt idx="388">
                  <c:v>6396.3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E4B-48AA-816E-C0AA256691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850027056"/>
        <c:axId val="1850022480"/>
      </c:lineChart>
      <c:dateAx>
        <c:axId val="1850027056"/>
        <c:scaling>
          <c:orientation val="minMax"/>
        </c:scaling>
        <c:delete val="0"/>
        <c:axPos val="b"/>
        <c:numFmt formatCode="yyyy\-mm\-dd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850022480"/>
        <c:crosses val="autoZero"/>
        <c:auto val="1"/>
        <c:lblOffset val="100"/>
        <c:baseTimeUnit val="days"/>
      </c:dateAx>
      <c:valAx>
        <c:axId val="1850022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850027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Sheet1!$B$3</c:f>
              <c:strCache>
                <c:ptCount val="1"/>
                <c:pt idx="0">
                  <c:v>主焦煤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Sheet1!$A$4:$A$392</c:f>
              <c:numCache>
                <c:formatCode>yyyy\-mm\-dd</c:formatCode>
                <c:ptCount val="389"/>
                <c:pt idx="0">
                  <c:v>44767</c:v>
                </c:pt>
                <c:pt idx="1">
                  <c:v>44764</c:v>
                </c:pt>
                <c:pt idx="2">
                  <c:v>44763</c:v>
                </c:pt>
                <c:pt idx="3">
                  <c:v>44762</c:v>
                </c:pt>
                <c:pt idx="4">
                  <c:v>44761</c:v>
                </c:pt>
                <c:pt idx="5">
                  <c:v>44760</c:v>
                </c:pt>
                <c:pt idx="6">
                  <c:v>44757</c:v>
                </c:pt>
                <c:pt idx="7">
                  <c:v>44756</c:v>
                </c:pt>
                <c:pt idx="8">
                  <c:v>44755</c:v>
                </c:pt>
                <c:pt idx="9">
                  <c:v>44754</c:v>
                </c:pt>
                <c:pt idx="10">
                  <c:v>44753</c:v>
                </c:pt>
                <c:pt idx="11">
                  <c:v>44750</c:v>
                </c:pt>
                <c:pt idx="12">
                  <c:v>44749</c:v>
                </c:pt>
                <c:pt idx="13">
                  <c:v>44748</c:v>
                </c:pt>
                <c:pt idx="14">
                  <c:v>44747</c:v>
                </c:pt>
                <c:pt idx="15">
                  <c:v>44746</c:v>
                </c:pt>
                <c:pt idx="16">
                  <c:v>44743</c:v>
                </c:pt>
                <c:pt idx="17">
                  <c:v>44742</c:v>
                </c:pt>
                <c:pt idx="18">
                  <c:v>44741</c:v>
                </c:pt>
                <c:pt idx="19">
                  <c:v>44740</c:v>
                </c:pt>
                <c:pt idx="20">
                  <c:v>44739</c:v>
                </c:pt>
                <c:pt idx="21">
                  <c:v>44736</c:v>
                </c:pt>
                <c:pt idx="22">
                  <c:v>44735</c:v>
                </c:pt>
                <c:pt idx="23">
                  <c:v>44734</c:v>
                </c:pt>
                <c:pt idx="24">
                  <c:v>44733</c:v>
                </c:pt>
                <c:pt idx="25">
                  <c:v>44732</c:v>
                </c:pt>
                <c:pt idx="26">
                  <c:v>44729</c:v>
                </c:pt>
                <c:pt idx="27">
                  <c:v>44728</c:v>
                </c:pt>
                <c:pt idx="28">
                  <c:v>44727</c:v>
                </c:pt>
                <c:pt idx="29">
                  <c:v>44726</c:v>
                </c:pt>
                <c:pt idx="30">
                  <c:v>44725</c:v>
                </c:pt>
                <c:pt idx="31">
                  <c:v>44722</c:v>
                </c:pt>
                <c:pt idx="32">
                  <c:v>44721</c:v>
                </c:pt>
                <c:pt idx="33">
                  <c:v>44720</c:v>
                </c:pt>
                <c:pt idx="34">
                  <c:v>44719</c:v>
                </c:pt>
                <c:pt idx="35">
                  <c:v>44718</c:v>
                </c:pt>
                <c:pt idx="36">
                  <c:v>44714</c:v>
                </c:pt>
                <c:pt idx="37">
                  <c:v>44713</c:v>
                </c:pt>
                <c:pt idx="38">
                  <c:v>44712</c:v>
                </c:pt>
                <c:pt idx="39">
                  <c:v>44711</c:v>
                </c:pt>
                <c:pt idx="40">
                  <c:v>44708</c:v>
                </c:pt>
                <c:pt idx="41">
                  <c:v>44707</c:v>
                </c:pt>
                <c:pt idx="42">
                  <c:v>44706</c:v>
                </c:pt>
                <c:pt idx="43">
                  <c:v>44705</c:v>
                </c:pt>
                <c:pt idx="44">
                  <c:v>44704</c:v>
                </c:pt>
                <c:pt idx="45">
                  <c:v>44701</c:v>
                </c:pt>
                <c:pt idx="46">
                  <c:v>44700</c:v>
                </c:pt>
                <c:pt idx="47">
                  <c:v>44699</c:v>
                </c:pt>
                <c:pt idx="48">
                  <c:v>44698</c:v>
                </c:pt>
                <c:pt idx="49">
                  <c:v>44697</c:v>
                </c:pt>
                <c:pt idx="50">
                  <c:v>44694</c:v>
                </c:pt>
                <c:pt idx="51">
                  <c:v>44693</c:v>
                </c:pt>
                <c:pt idx="52">
                  <c:v>44692</c:v>
                </c:pt>
                <c:pt idx="53">
                  <c:v>44691</c:v>
                </c:pt>
                <c:pt idx="54">
                  <c:v>44690</c:v>
                </c:pt>
                <c:pt idx="55">
                  <c:v>44688</c:v>
                </c:pt>
                <c:pt idx="56">
                  <c:v>44687</c:v>
                </c:pt>
                <c:pt idx="57">
                  <c:v>44686</c:v>
                </c:pt>
                <c:pt idx="58">
                  <c:v>44680</c:v>
                </c:pt>
                <c:pt idx="59">
                  <c:v>44679</c:v>
                </c:pt>
                <c:pt idx="60">
                  <c:v>44678</c:v>
                </c:pt>
                <c:pt idx="61">
                  <c:v>44677</c:v>
                </c:pt>
                <c:pt idx="62">
                  <c:v>44676</c:v>
                </c:pt>
                <c:pt idx="63">
                  <c:v>44675</c:v>
                </c:pt>
                <c:pt idx="64">
                  <c:v>44673</c:v>
                </c:pt>
                <c:pt idx="65">
                  <c:v>44672</c:v>
                </c:pt>
                <c:pt idx="66">
                  <c:v>44671</c:v>
                </c:pt>
                <c:pt idx="67">
                  <c:v>44670</c:v>
                </c:pt>
                <c:pt idx="68">
                  <c:v>44669</c:v>
                </c:pt>
                <c:pt idx="69">
                  <c:v>44666</c:v>
                </c:pt>
                <c:pt idx="70">
                  <c:v>44665</c:v>
                </c:pt>
                <c:pt idx="71">
                  <c:v>44664</c:v>
                </c:pt>
                <c:pt idx="72">
                  <c:v>44663</c:v>
                </c:pt>
                <c:pt idx="73">
                  <c:v>44662</c:v>
                </c:pt>
                <c:pt idx="74">
                  <c:v>44659</c:v>
                </c:pt>
                <c:pt idx="75">
                  <c:v>44658</c:v>
                </c:pt>
                <c:pt idx="76">
                  <c:v>44657</c:v>
                </c:pt>
                <c:pt idx="77">
                  <c:v>44653</c:v>
                </c:pt>
                <c:pt idx="78">
                  <c:v>44652</c:v>
                </c:pt>
                <c:pt idx="79">
                  <c:v>44651</c:v>
                </c:pt>
                <c:pt idx="80">
                  <c:v>44650</c:v>
                </c:pt>
                <c:pt idx="81">
                  <c:v>44649</c:v>
                </c:pt>
                <c:pt idx="82">
                  <c:v>44648</c:v>
                </c:pt>
                <c:pt idx="83">
                  <c:v>44645</c:v>
                </c:pt>
                <c:pt idx="84">
                  <c:v>44644</c:v>
                </c:pt>
                <c:pt idx="85">
                  <c:v>44643</c:v>
                </c:pt>
                <c:pt idx="86">
                  <c:v>44642</c:v>
                </c:pt>
                <c:pt idx="87">
                  <c:v>44641</c:v>
                </c:pt>
                <c:pt idx="88">
                  <c:v>44638</c:v>
                </c:pt>
                <c:pt idx="89">
                  <c:v>44637</c:v>
                </c:pt>
                <c:pt idx="90">
                  <c:v>44636</c:v>
                </c:pt>
                <c:pt idx="91">
                  <c:v>44635</c:v>
                </c:pt>
                <c:pt idx="92">
                  <c:v>44634</c:v>
                </c:pt>
                <c:pt idx="93">
                  <c:v>44631</c:v>
                </c:pt>
                <c:pt idx="94">
                  <c:v>44630</c:v>
                </c:pt>
                <c:pt idx="95">
                  <c:v>44629</c:v>
                </c:pt>
                <c:pt idx="96">
                  <c:v>44628</c:v>
                </c:pt>
                <c:pt idx="97">
                  <c:v>44627</c:v>
                </c:pt>
                <c:pt idx="98">
                  <c:v>44624</c:v>
                </c:pt>
                <c:pt idx="99">
                  <c:v>44623</c:v>
                </c:pt>
                <c:pt idx="100">
                  <c:v>44622</c:v>
                </c:pt>
                <c:pt idx="101">
                  <c:v>44621</c:v>
                </c:pt>
                <c:pt idx="102">
                  <c:v>44620</c:v>
                </c:pt>
                <c:pt idx="103">
                  <c:v>44617</c:v>
                </c:pt>
                <c:pt idx="104">
                  <c:v>44616</c:v>
                </c:pt>
                <c:pt idx="105">
                  <c:v>44615</c:v>
                </c:pt>
                <c:pt idx="106">
                  <c:v>44614</c:v>
                </c:pt>
                <c:pt idx="107">
                  <c:v>44613</c:v>
                </c:pt>
                <c:pt idx="108">
                  <c:v>44610</c:v>
                </c:pt>
                <c:pt idx="109">
                  <c:v>44609</c:v>
                </c:pt>
                <c:pt idx="110">
                  <c:v>44608</c:v>
                </c:pt>
                <c:pt idx="111">
                  <c:v>44607</c:v>
                </c:pt>
                <c:pt idx="112">
                  <c:v>44606</c:v>
                </c:pt>
                <c:pt idx="113">
                  <c:v>44603</c:v>
                </c:pt>
                <c:pt idx="114">
                  <c:v>44602</c:v>
                </c:pt>
                <c:pt idx="115">
                  <c:v>44601</c:v>
                </c:pt>
                <c:pt idx="116">
                  <c:v>44600</c:v>
                </c:pt>
                <c:pt idx="117">
                  <c:v>44599</c:v>
                </c:pt>
                <c:pt idx="118">
                  <c:v>44591</c:v>
                </c:pt>
                <c:pt idx="119">
                  <c:v>44590</c:v>
                </c:pt>
                <c:pt idx="120">
                  <c:v>44589</c:v>
                </c:pt>
                <c:pt idx="121">
                  <c:v>44588</c:v>
                </c:pt>
                <c:pt idx="122">
                  <c:v>44587</c:v>
                </c:pt>
                <c:pt idx="123">
                  <c:v>44586</c:v>
                </c:pt>
                <c:pt idx="124">
                  <c:v>44585</c:v>
                </c:pt>
                <c:pt idx="125">
                  <c:v>44582</c:v>
                </c:pt>
                <c:pt idx="126">
                  <c:v>44581</c:v>
                </c:pt>
                <c:pt idx="127">
                  <c:v>44580</c:v>
                </c:pt>
                <c:pt idx="128">
                  <c:v>44579</c:v>
                </c:pt>
                <c:pt idx="129">
                  <c:v>44578</c:v>
                </c:pt>
                <c:pt idx="130">
                  <c:v>44575</c:v>
                </c:pt>
                <c:pt idx="131">
                  <c:v>44574</c:v>
                </c:pt>
                <c:pt idx="132">
                  <c:v>44573</c:v>
                </c:pt>
                <c:pt idx="133">
                  <c:v>44572</c:v>
                </c:pt>
                <c:pt idx="134">
                  <c:v>44571</c:v>
                </c:pt>
                <c:pt idx="135">
                  <c:v>44568</c:v>
                </c:pt>
                <c:pt idx="136">
                  <c:v>44567</c:v>
                </c:pt>
                <c:pt idx="137">
                  <c:v>44566</c:v>
                </c:pt>
                <c:pt idx="138">
                  <c:v>44565</c:v>
                </c:pt>
                <c:pt idx="139">
                  <c:v>44561</c:v>
                </c:pt>
                <c:pt idx="140">
                  <c:v>44560</c:v>
                </c:pt>
                <c:pt idx="141">
                  <c:v>44559</c:v>
                </c:pt>
                <c:pt idx="142">
                  <c:v>44558</c:v>
                </c:pt>
                <c:pt idx="143">
                  <c:v>44557</c:v>
                </c:pt>
                <c:pt idx="144">
                  <c:v>44554</c:v>
                </c:pt>
                <c:pt idx="145">
                  <c:v>44553</c:v>
                </c:pt>
                <c:pt idx="146">
                  <c:v>44552</c:v>
                </c:pt>
                <c:pt idx="147">
                  <c:v>44551</c:v>
                </c:pt>
                <c:pt idx="148">
                  <c:v>44550</c:v>
                </c:pt>
                <c:pt idx="149">
                  <c:v>44547</c:v>
                </c:pt>
                <c:pt idx="150">
                  <c:v>44546</c:v>
                </c:pt>
                <c:pt idx="151">
                  <c:v>44545</c:v>
                </c:pt>
                <c:pt idx="152">
                  <c:v>44544</c:v>
                </c:pt>
                <c:pt idx="153">
                  <c:v>44543</c:v>
                </c:pt>
                <c:pt idx="154">
                  <c:v>44540</c:v>
                </c:pt>
                <c:pt idx="155">
                  <c:v>44539</c:v>
                </c:pt>
                <c:pt idx="156">
                  <c:v>44538</c:v>
                </c:pt>
                <c:pt idx="157">
                  <c:v>44537</c:v>
                </c:pt>
                <c:pt idx="158">
                  <c:v>44536</c:v>
                </c:pt>
                <c:pt idx="159">
                  <c:v>44533</c:v>
                </c:pt>
                <c:pt idx="160">
                  <c:v>44532</c:v>
                </c:pt>
                <c:pt idx="161">
                  <c:v>44531</c:v>
                </c:pt>
                <c:pt idx="162">
                  <c:v>44530</c:v>
                </c:pt>
                <c:pt idx="163">
                  <c:v>44529</c:v>
                </c:pt>
                <c:pt idx="164">
                  <c:v>44526</c:v>
                </c:pt>
                <c:pt idx="165">
                  <c:v>44525</c:v>
                </c:pt>
                <c:pt idx="166">
                  <c:v>44524</c:v>
                </c:pt>
                <c:pt idx="167">
                  <c:v>44523</c:v>
                </c:pt>
                <c:pt idx="168">
                  <c:v>44522</c:v>
                </c:pt>
                <c:pt idx="169">
                  <c:v>44519</c:v>
                </c:pt>
                <c:pt idx="170">
                  <c:v>44518</c:v>
                </c:pt>
                <c:pt idx="171">
                  <c:v>44517</c:v>
                </c:pt>
                <c:pt idx="172">
                  <c:v>44516</c:v>
                </c:pt>
                <c:pt idx="173">
                  <c:v>44515</c:v>
                </c:pt>
                <c:pt idx="174">
                  <c:v>44512</c:v>
                </c:pt>
                <c:pt idx="175">
                  <c:v>44511</c:v>
                </c:pt>
                <c:pt idx="176">
                  <c:v>44510</c:v>
                </c:pt>
                <c:pt idx="177">
                  <c:v>44509</c:v>
                </c:pt>
                <c:pt idx="178">
                  <c:v>44508</c:v>
                </c:pt>
                <c:pt idx="179">
                  <c:v>44505</c:v>
                </c:pt>
                <c:pt idx="180">
                  <c:v>44504</c:v>
                </c:pt>
                <c:pt idx="181">
                  <c:v>44503</c:v>
                </c:pt>
                <c:pt idx="182">
                  <c:v>44502</c:v>
                </c:pt>
                <c:pt idx="183">
                  <c:v>44501</c:v>
                </c:pt>
                <c:pt idx="184">
                  <c:v>44498</c:v>
                </c:pt>
                <c:pt idx="185">
                  <c:v>44497</c:v>
                </c:pt>
                <c:pt idx="186">
                  <c:v>44496</c:v>
                </c:pt>
                <c:pt idx="187">
                  <c:v>44495</c:v>
                </c:pt>
                <c:pt idx="188">
                  <c:v>44494</c:v>
                </c:pt>
                <c:pt idx="189">
                  <c:v>44491</c:v>
                </c:pt>
                <c:pt idx="190">
                  <c:v>44490</c:v>
                </c:pt>
                <c:pt idx="191">
                  <c:v>44489</c:v>
                </c:pt>
                <c:pt idx="192">
                  <c:v>44488</c:v>
                </c:pt>
                <c:pt idx="193">
                  <c:v>44487</c:v>
                </c:pt>
                <c:pt idx="194">
                  <c:v>44484</c:v>
                </c:pt>
                <c:pt idx="195">
                  <c:v>44483</c:v>
                </c:pt>
                <c:pt idx="196">
                  <c:v>44482</c:v>
                </c:pt>
                <c:pt idx="197">
                  <c:v>44481</c:v>
                </c:pt>
                <c:pt idx="198">
                  <c:v>44480</c:v>
                </c:pt>
                <c:pt idx="199">
                  <c:v>44478</c:v>
                </c:pt>
                <c:pt idx="200">
                  <c:v>44477</c:v>
                </c:pt>
                <c:pt idx="201">
                  <c:v>44469</c:v>
                </c:pt>
                <c:pt idx="202">
                  <c:v>44468</c:v>
                </c:pt>
                <c:pt idx="203">
                  <c:v>44467</c:v>
                </c:pt>
                <c:pt idx="204">
                  <c:v>44466</c:v>
                </c:pt>
                <c:pt idx="205">
                  <c:v>44465</c:v>
                </c:pt>
                <c:pt idx="206">
                  <c:v>44463</c:v>
                </c:pt>
                <c:pt idx="207">
                  <c:v>44462</c:v>
                </c:pt>
                <c:pt idx="208">
                  <c:v>44461</c:v>
                </c:pt>
                <c:pt idx="209">
                  <c:v>44457</c:v>
                </c:pt>
                <c:pt idx="210">
                  <c:v>44456</c:v>
                </c:pt>
                <c:pt idx="211">
                  <c:v>44455</c:v>
                </c:pt>
                <c:pt idx="212">
                  <c:v>44454</c:v>
                </c:pt>
                <c:pt idx="213">
                  <c:v>44453</c:v>
                </c:pt>
                <c:pt idx="214">
                  <c:v>44452</c:v>
                </c:pt>
                <c:pt idx="215">
                  <c:v>44449</c:v>
                </c:pt>
                <c:pt idx="216">
                  <c:v>44448</c:v>
                </c:pt>
                <c:pt idx="217">
                  <c:v>44447</c:v>
                </c:pt>
                <c:pt idx="218">
                  <c:v>44446</c:v>
                </c:pt>
                <c:pt idx="219">
                  <c:v>44445</c:v>
                </c:pt>
                <c:pt idx="220">
                  <c:v>44442</c:v>
                </c:pt>
                <c:pt idx="221">
                  <c:v>44441</c:v>
                </c:pt>
                <c:pt idx="222">
                  <c:v>44440</c:v>
                </c:pt>
                <c:pt idx="223">
                  <c:v>44439</c:v>
                </c:pt>
                <c:pt idx="224">
                  <c:v>44438</c:v>
                </c:pt>
                <c:pt idx="225">
                  <c:v>44435</c:v>
                </c:pt>
                <c:pt idx="226">
                  <c:v>44434</c:v>
                </c:pt>
                <c:pt idx="227">
                  <c:v>44433</c:v>
                </c:pt>
                <c:pt idx="228">
                  <c:v>44432</c:v>
                </c:pt>
                <c:pt idx="229">
                  <c:v>44431</c:v>
                </c:pt>
                <c:pt idx="230">
                  <c:v>44428</c:v>
                </c:pt>
                <c:pt idx="231">
                  <c:v>44427</c:v>
                </c:pt>
                <c:pt idx="232">
                  <c:v>44426</c:v>
                </c:pt>
                <c:pt idx="233">
                  <c:v>44425</c:v>
                </c:pt>
                <c:pt idx="234">
                  <c:v>44424</c:v>
                </c:pt>
                <c:pt idx="235">
                  <c:v>44421</c:v>
                </c:pt>
                <c:pt idx="236">
                  <c:v>44420</c:v>
                </c:pt>
                <c:pt idx="237">
                  <c:v>44419</c:v>
                </c:pt>
                <c:pt idx="238">
                  <c:v>44418</c:v>
                </c:pt>
                <c:pt idx="239">
                  <c:v>44417</c:v>
                </c:pt>
                <c:pt idx="240">
                  <c:v>44414</c:v>
                </c:pt>
                <c:pt idx="241">
                  <c:v>44413</c:v>
                </c:pt>
                <c:pt idx="242">
                  <c:v>44412</c:v>
                </c:pt>
                <c:pt idx="243">
                  <c:v>44411</c:v>
                </c:pt>
                <c:pt idx="244">
                  <c:v>44410</c:v>
                </c:pt>
                <c:pt idx="245">
                  <c:v>44407</c:v>
                </c:pt>
                <c:pt idx="246">
                  <c:v>44406</c:v>
                </c:pt>
                <c:pt idx="247">
                  <c:v>44405</c:v>
                </c:pt>
                <c:pt idx="248">
                  <c:v>44404</c:v>
                </c:pt>
                <c:pt idx="249">
                  <c:v>44403</c:v>
                </c:pt>
                <c:pt idx="250">
                  <c:v>44400</c:v>
                </c:pt>
                <c:pt idx="251">
                  <c:v>44399</c:v>
                </c:pt>
                <c:pt idx="252">
                  <c:v>44398</c:v>
                </c:pt>
                <c:pt idx="253">
                  <c:v>44397</c:v>
                </c:pt>
                <c:pt idx="254">
                  <c:v>44396</c:v>
                </c:pt>
                <c:pt idx="255">
                  <c:v>44393</c:v>
                </c:pt>
                <c:pt idx="256">
                  <c:v>44392</c:v>
                </c:pt>
                <c:pt idx="257">
                  <c:v>44391</c:v>
                </c:pt>
                <c:pt idx="258">
                  <c:v>44390</c:v>
                </c:pt>
                <c:pt idx="259">
                  <c:v>44389</c:v>
                </c:pt>
                <c:pt idx="260">
                  <c:v>44386</c:v>
                </c:pt>
                <c:pt idx="261">
                  <c:v>44385</c:v>
                </c:pt>
                <c:pt idx="262">
                  <c:v>44384</c:v>
                </c:pt>
                <c:pt idx="263">
                  <c:v>44383</c:v>
                </c:pt>
                <c:pt idx="264">
                  <c:v>44382</c:v>
                </c:pt>
                <c:pt idx="265">
                  <c:v>44379</c:v>
                </c:pt>
                <c:pt idx="266">
                  <c:v>44378</c:v>
                </c:pt>
                <c:pt idx="267">
                  <c:v>44377</c:v>
                </c:pt>
                <c:pt idx="268">
                  <c:v>44376</c:v>
                </c:pt>
                <c:pt idx="269">
                  <c:v>44375</c:v>
                </c:pt>
                <c:pt idx="270">
                  <c:v>44372</c:v>
                </c:pt>
                <c:pt idx="271">
                  <c:v>44371</c:v>
                </c:pt>
                <c:pt idx="272">
                  <c:v>44370</c:v>
                </c:pt>
                <c:pt idx="273">
                  <c:v>44369</c:v>
                </c:pt>
                <c:pt idx="274">
                  <c:v>44368</c:v>
                </c:pt>
                <c:pt idx="275">
                  <c:v>44365</c:v>
                </c:pt>
                <c:pt idx="276">
                  <c:v>44364</c:v>
                </c:pt>
                <c:pt idx="277">
                  <c:v>44363</c:v>
                </c:pt>
                <c:pt idx="278">
                  <c:v>44362</c:v>
                </c:pt>
                <c:pt idx="279">
                  <c:v>44358</c:v>
                </c:pt>
                <c:pt idx="280">
                  <c:v>44357</c:v>
                </c:pt>
                <c:pt idx="281">
                  <c:v>44356</c:v>
                </c:pt>
                <c:pt idx="282">
                  <c:v>44355</c:v>
                </c:pt>
                <c:pt idx="283">
                  <c:v>44354</c:v>
                </c:pt>
                <c:pt idx="284">
                  <c:v>44351</c:v>
                </c:pt>
                <c:pt idx="285">
                  <c:v>44350</c:v>
                </c:pt>
                <c:pt idx="286">
                  <c:v>44349</c:v>
                </c:pt>
                <c:pt idx="287">
                  <c:v>44348</c:v>
                </c:pt>
                <c:pt idx="288">
                  <c:v>44347</c:v>
                </c:pt>
                <c:pt idx="289">
                  <c:v>44344</c:v>
                </c:pt>
                <c:pt idx="290">
                  <c:v>44343</c:v>
                </c:pt>
                <c:pt idx="291">
                  <c:v>44342</c:v>
                </c:pt>
                <c:pt idx="292">
                  <c:v>44341</c:v>
                </c:pt>
                <c:pt idx="293">
                  <c:v>44340</c:v>
                </c:pt>
                <c:pt idx="294">
                  <c:v>44337</c:v>
                </c:pt>
                <c:pt idx="295">
                  <c:v>44336</c:v>
                </c:pt>
                <c:pt idx="296">
                  <c:v>44335</c:v>
                </c:pt>
                <c:pt idx="297">
                  <c:v>44334</c:v>
                </c:pt>
                <c:pt idx="298">
                  <c:v>44333</c:v>
                </c:pt>
                <c:pt idx="299">
                  <c:v>44330</c:v>
                </c:pt>
                <c:pt idx="300">
                  <c:v>44329</c:v>
                </c:pt>
                <c:pt idx="301">
                  <c:v>44328</c:v>
                </c:pt>
                <c:pt idx="302">
                  <c:v>44327</c:v>
                </c:pt>
                <c:pt idx="303">
                  <c:v>44326</c:v>
                </c:pt>
                <c:pt idx="304">
                  <c:v>44324</c:v>
                </c:pt>
                <c:pt idx="305">
                  <c:v>44323</c:v>
                </c:pt>
                <c:pt idx="306">
                  <c:v>44322</c:v>
                </c:pt>
                <c:pt idx="307">
                  <c:v>44316</c:v>
                </c:pt>
                <c:pt idx="308">
                  <c:v>44315</c:v>
                </c:pt>
                <c:pt idx="309">
                  <c:v>44314</c:v>
                </c:pt>
                <c:pt idx="310">
                  <c:v>44313</c:v>
                </c:pt>
                <c:pt idx="311">
                  <c:v>44312</c:v>
                </c:pt>
                <c:pt idx="312">
                  <c:v>44311</c:v>
                </c:pt>
                <c:pt idx="313">
                  <c:v>44309</c:v>
                </c:pt>
                <c:pt idx="314">
                  <c:v>44308</c:v>
                </c:pt>
                <c:pt idx="315">
                  <c:v>44307</c:v>
                </c:pt>
                <c:pt idx="316">
                  <c:v>44306</c:v>
                </c:pt>
                <c:pt idx="317">
                  <c:v>44305</c:v>
                </c:pt>
                <c:pt idx="318">
                  <c:v>44302</c:v>
                </c:pt>
                <c:pt idx="319">
                  <c:v>44301</c:v>
                </c:pt>
                <c:pt idx="320">
                  <c:v>44300</c:v>
                </c:pt>
                <c:pt idx="321">
                  <c:v>44299</c:v>
                </c:pt>
                <c:pt idx="322">
                  <c:v>44298</c:v>
                </c:pt>
                <c:pt idx="323">
                  <c:v>44295</c:v>
                </c:pt>
                <c:pt idx="324">
                  <c:v>44294</c:v>
                </c:pt>
                <c:pt idx="325">
                  <c:v>44293</c:v>
                </c:pt>
                <c:pt idx="326">
                  <c:v>44292</c:v>
                </c:pt>
                <c:pt idx="327">
                  <c:v>44288</c:v>
                </c:pt>
                <c:pt idx="328">
                  <c:v>44287</c:v>
                </c:pt>
                <c:pt idx="329">
                  <c:v>44286</c:v>
                </c:pt>
                <c:pt idx="330">
                  <c:v>44285</c:v>
                </c:pt>
                <c:pt idx="331">
                  <c:v>44284</c:v>
                </c:pt>
                <c:pt idx="332">
                  <c:v>44281</c:v>
                </c:pt>
                <c:pt idx="333">
                  <c:v>44280</c:v>
                </c:pt>
                <c:pt idx="334">
                  <c:v>44279</c:v>
                </c:pt>
                <c:pt idx="335">
                  <c:v>44278</c:v>
                </c:pt>
                <c:pt idx="336">
                  <c:v>44277</c:v>
                </c:pt>
                <c:pt idx="337">
                  <c:v>44274</c:v>
                </c:pt>
                <c:pt idx="338">
                  <c:v>44273</c:v>
                </c:pt>
                <c:pt idx="339">
                  <c:v>44272</c:v>
                </c:pt>
                <c:pt idx="340">
                  <c:v>44271</c:v>
                </c:pt>
                <c:pt idx="341">
                  <c:v>44270</c:v>
                </c:pt>
                <c:pt idx="342">
                  <c:v>44267</c:v>
                </c:pt>
                <c:pt idx="343">
                  <c:v>44266</c:v>
                </c:pt>
                <c:pt idx="344">
                  <c:v>44265</c:v>
                </c:pt>
                <c:pt idx="345">
                  <c:v>44264</c:v>
                </c:pt>
                <c:pt idx="346">
                  <c:v>44263</c:v>
                </c:pt>
                <c:pt idx="347">
                  <c:v>44260</c:v>
                </c:pt>
                <c:pt idx="348">
                  <c:v>44259</c:v>
                </c:pt>
                <c:pt idx="349">
                  <c:v>44258</c:v>
                </c:pt>
                <c:pt idx="350">
                  <c:v>44257</c:v>
                </c:pt>
                <c:pt idx="351">
                  <c:v>44256</c:v>
                </c:pt>
                <c:pt idx="352">
                  <c:v>44253</c:v>
                </c:pt>
                <c:pt idx="353">
                  <c:v>44252</c:v>
                </c:pt>
                <c:pt idx="354">
                  <c:v>44251</c:v>
                </c:pt>
                <c:pt idx="355">
                  <c:v>44250</c:v>
                </c:pt>
                <c:pt idx="356">
                  <c:v>44249</c:v>
                </c:pt>
                <c:pt idx="357">
                  <c:v>44247</c:v>
                </c:pt>
                <c:pt idx="358">
                  <c:v>44246</c:v>
                </c:pt>
                <c:pt idx="359">
                  <c:v>44245</c:v>
                </c:pt>
                <c:pt idx="360">
                  <c:v>44237</c:v>
                </c:pt>
                <c:pt idx="361">
                  <c:v>44236</c:v>
                </c:pt>
                <c:pt idx="362">
                  <c:v>44235</c:v>
                </c:pt>
                <c:pt idx="363">
                  <c:v>44234</c:v>
                </c:pt>
                <c:pt idx="364">
                  <c:v>44232</c:v>
                </c:pt>
                <c:pt idx="365">
                  <c:v>44231</c:v>
                </c:pt>
                <c:pt idx="366">
                  <c:v>44230</c:v>
                </c:pt>
                <c:pt idx="367">
                  <c:v>44229</c:v>
                </c:pt>
                <c:pt idx="368">
                  <c:v>44228</c:v>
                </c:pt>
                <c:pt idx="369">
                  <c:v>44225</c:v>
                </c:pt>
                <c:pt idx="370">
                  <c:v>44224</c:v>
                </c:pt>
                <c:pt idx="371">
                  <c:v>44223</c:v>
                </c:pt>
                <c:pt idx="372">
                  <c:v>44222</c:v>
                </c:pt>
                <c:pt idx="373">
                  <c:v>44221</c:v>
                </c:pt>
                <c:pt idx="374">
                  <c:v>44218</c:v>
                </c:pt>
                <c:pt idx="375">
                  <c:v>44217</c:v>
                </c:pt>
                <c:pt idx="376">
                  <c:v>44216</c:v>
                </c:pt>
                <c:pt idx="377">
                  <c:v>44215</c:v>
                </c:pt>
                <c:pt idx="378">
                  <c:v>44214</c:v>
                </c:pt>
                <c:pt idx="379">
                  <c:v>44211</c:v>
                </c:pt>
                <c:pt idx="380">
                  <c:v>44210</c:v>
                </c:pt>
                <c:pt idx="381">
                  <c:v>44209</c:v>
                </c:pt>
                <c:pt idx="382">
                  <c:v>44208</c:v>
                </c:pt>
                <c:pt idx="383">
                  <c:v>44207</c:v>
                </c:pt>
                <c:pt idx="384">
                  <c:v>44204</c:v>
                </c:pt>
                <c:pt idx="385">
                  <c:v>44203</c:v>
                </c:pt>
                <c:pt idx="386">
                  <c:v>44202</c:v>
                </c:pt>
                <c:pt idx="387">
                  <c:v>44201</c:v>
                </c:pt>
                <c:pt idx="388">
                  <c:v>44200</c:v>
                </c:pt>
              </c:numCache>
            </c:numRef>
          </c:cat>
          <c:val>
            <c:numRef>
              <c:f>Sheet1!$B$4:$B$392</c:f>
              <c:numCache>
                <c:formatCode>General</c:formatCode>
                <c:ptCount val="389"/>
                <c:pt idx="0">
                  <c:v>2550</c:v>
                </c:pt>
                <c:pt idx="1">
                  <c:v>2550</c:v>
                </c:pt>
                <c:pt idx="2">
                  <c:v>2550</c:v>
                </c:pt>
                <c:pt idx="3">
                  <c:v>2700</c:v>
                </c:pt>
                <c:pt idx="4">
                  <c:v>2700</c:v>
                </c:pt>
                <c:pt idx="5">
                  <c:v>2700</c:v>
                </c:pt>
                <c:pt idx="6">
                  <c:v>2800</c:v>
                </c:pt>
                <c:pt idx="7">
                  <c:v>2800</c:v>
                </c:pt>
                <c:pt idx="8">
                  <c:v>2800</c:v>
                </c:pt>
                <c:pt idx="9">
                  <c:v>2800</c:v>
                </c:pt>
                <c:pt idx="10">
                  <c:v>2800</c:v>
                </c:pt>
                <c:pt idx="11">
                  <c:v>2800</c:v>
                </c:pt>
                <c:pt idx="12">
                  <c:v>2800</c:v>
                </c:pt>
                <c:pt idx="13">
                  <c:v>2900</c:v>
                </c:pt>
                <c:pt idx="14">
                  <c:v>2900</c:v>
                </c:pt>
                <c:pt idx="15">
                  <c:v>2900</c:v>
                </c:pt>
                <c:pt idx="16">
                  <c:v>2900</c:v>
                </c:pt>
                <c:pt idx="17">
                  <c:v>3000</c:v>
                </c:pt>
                <c:pt idx="18">
                  <c:v>3000</c:v>
                </c:pt>
                <c:pt idx="19">
                  <c:v>3000</c:v>
                </c:pt>
                <c:pt idx="20">
                  <c:v>3000</c:v>
                </c:pt>
                <c:pt idx="21">
                  <c:v>3000</c:v>
                </c:pt>
                <c:pt idx="22">
                  <c:v>3000</c:v>
                </c:pt>
                <c:pt idx="23">
                  <c:v>3000</c:v>
                </c:pt>
                <c:pt idx="24">
                  <c:v>3150</c:v>
                </c:pt>
                <c:pt idx="25">
                  <c:v>3150</c:v>
                </c:pt>
                <c:pt idx="26">
                  <c:v>3150</c:v>
                </c:pt>
                <c:pt idx="27">
                  <c:v>3150</c:v>
                </c:pt>
                <c:pt idx="28">
                  <c:v>3050</c:v>
                </c:pt>
                <c:pt idx="29">
                  <c:v>3050</c:v>
                </c:pt>
                <c:pt idx="30">
                  <c:v>2800</c:v>
                </c:pt>
                <c:pt idx="31">
                  <c:v>2800</c:v>
                </c:pt>
                <c:pt idx="32">
                  <c:v>2800</c:v>
                </c:pt>
                <c:pt idx="33">
                  <c:v>2800</c:v>
                </c:pt>
                <c:pt idx="34">
                  <c:v>2800</c:v>
                </c:pt>
                <c:pt idx="35">
                  <c:v>2800</c:v>
                </c:pt>
                <c:pt idx="36">
                  <c:v>2800</c:v>
                </c:pt>
                <c:pt idx="37">
                  <c:v>2900</c:v>
                </c:pt>
                <c:pt idx="38">
                  <c:v>2900</c:v>
                </c:pt>
                <c:pt idx="39">
                  <c:v>2900</c:v>
                </c:pt>
                <c:pt idx="40">
                  <c:v>2900</c:v>
                </c:pt>
                <c:pt idx="41">
                  <c:v>2900</c:v>
                </c:pt>
                <c:pt idx="42">
                  <c:v>2900</c:v>
                </c:pt>
                <c:pt idx="43">
                  <c:v>2900</c:v>
                </c:pt>
                <c:pt idx="44">
                  <c:v>2900</c:v>
                </c:pt>
                <c:pt idx="45">
                  <c:v>2900</c:v>
                </c:pt>
                <c:pt idx="46">
                  <c:v>2900</c:v>
                </c:pt>
                <c:pt idx="47">
                  <c:v>2900</c:v>
                </c:pt>
                <c:pt idx="48">
                  <c:v>2900</c:v>
                </c:pt>
                <c:pt idx="49">
                  <c:v>2900</c:v>
                </c:pt>
                <c:pt idx="50">
                  <c:v>2900</c:v>
                </c:pt>
                <c:pt idx="51">
                  <c:v>3220</c:v>
                </c:pt>
                <c:pt idx="52">
                  <c:v>3220</c:v>
                </c:pt>
                <c:pt idx="53">
                  <c:v>3220</c:v>
                </c:pt>
                <c:pt idx="54">
                  <c:v>3220</c:v>
                </c:pt>
                <c:pt idx="55">
                  <c:v>3220</c:v>
                </c:pt>
                <c:pt idx="56">
                  <c:v>3220</c:v>
                </c:pt>
                <c:pt idx="57">
                  <c:v>3220</c:v>
                </c:pt>
                <c:pt idx="58">
                  <c:v>3220</c:v>
                </c:pt>
                <c:pt idx="59">
                  <c:v>3220</c:v>
                </c:pt>
                <c:pt idx="60">
                  <c:v>3220</c:v>
                </c:pt>
                <c:pt idx="61">
                  <c:v>3210</c:v>
                </c:pt>
                <c:pt idx="62">
                  <c:v>3210</c:v>
                </c:pt>
                <c:pt idx="63">
                  <c:v>3210</c:v>
                </c:pt>
                <c:pt idx="64">
                  <c:v>3210</c:v>
                </c:pt>
                <c:pt idx="65">
                  <c:v>3210</c:v>
                </c:pt>
                <c:pt idx="66">
                  <c:v>3140</c:v>
                </c:pt>
                <c:pt idx="67">
                  <c:v>3140</c:v>
                </c:pt>
                <c:pt idx="68">
                  <c:v>3140</c:v>
                </c:pt>
                <c:pt idx="69">
                  <c:v>3140</c:v>
                </c:pt>
                <c:pt idx="70">
                  <c:v>3140</c:v>
                </c:pt>
                <c:pt idx="71">
                  <c:v>3140</c:v>
                </c:pt>
                <c:pt idx="72">
                  <c:v>3140</c:v>
                </c:pt>
                <c:pt idx="73">
                  <c:v>3140</c:v>
                </c:pt>
                <c:pt idx="74">
                  <c:v>3140</c:v>
                </c:pt>
                <c:pt idx="75">
                  <c:v>3140</c:v>
                </c:pt>
                <c:pt idx="76">
                  <c:v>3140</c:v>
                </c:pt>
                <c:pt idx="77">
                  <c:v>3140</c:v>
                </c:pt>
                <c:pt idx="78">
                  <c:v>3140</c:v>
                </c:pt>
                <c:pt idx="79">
                  <c:v>3140</c:v>
                </c:pt>
                <c:pt idx="80">
                  <c:v>3140</c:v>
                </c:pt>
                <c:pt idx="81">
                  <c:v>3200</c:v>
                </c:pt>
                <c:pt idx="82">
                  <c:v>3200</c:v>
                </c:pt>
                <c:pt idx="83">
                  <c:v>3200</c:v>
                </c:pt>
                <c:pt idx="84">
                  <c:v>3200</c:v>
                </c:pt>
                <c:pt idx="85">
                  <c:v>3300</c:v>
                </c:pt>
                <c:pt idx="86">
                  <c:v>3300</c:v>
                </c:pt>
                <c:pt idx="87">
                  <c:v>3300</c:v>
                </c:pt>
                <c:pt idx="88">
                  <c:v>3300</c:v>
                </c:pt>
                <c:pt idx="89">
                  <c:v>3300</c:v>
                </c:pt>
                <c:pt idx="90">
                  <c:v>3300</c:v>
                </c:pt>
                <c:pt idx="91">
                  <c:v>3300</c:v>
                </c:pt>
                <c:pt idx="92">
                  <c:v>3200</c:v>
                </c:pt>
                <c:pt idx="93">
                  <c:v>3200</c:v>
                </c:pt>
                <c:pt idx="94">
                  <c:v>3200</c:v>
                </c:pt>
                <c:pt idx="95">
                  <c:v>3200</c:v>
                </c:pt>
                <c:pt idx="96">
                  <c:v>2730</c:v>
                </c:pt>
                <c:pt idx="97">
                  <c:v>2730</c:v>
                </c:pt>
                <c:pt idx="98">
                  <c:v>2730</c:v>
                </c:pt>
                <c:pt idx="99">
                  <c:v>2730</c:v>
                </c:pt>
                <c:pt idx="100">
                  <c:v>2730</c:v>
                </c:pt>
                <c:pt idx="101">
                  <c:v>2650</c:v>
                </c:pt>
                <c:pt idx="102">
                  <c:v>2650</c:v>
                </c:pt>
                <c:pt idx="103">
                  <c:v>2650</c:v>
                </c:pt>
                <c:pt idx="104">
                  <c:v>2650</c:v>
                </c:pt>
                <c:pt idx="105">
                  <c:v>2650</c:v>
                </c:pt>
                <c:pt idx="106">
                  <c:v>2650</c:v>
                </c:pt>
                <c:pt idx="107">
                  <c:v>2350</c:v>
                </c:pt>
                <c:pt idx="108">
                  <c:v>2350</c:v>
                </c:pt>
                <c:pt idx="109">
                  <c:v>2350</c:v>
                </c:pt>
                <c:pt idx="110">
                  <c:v>2350</c:v>
                </c:pt>
                <c:pt idx="111">
                  <c:v>2350</c:v>
                </c:pt>
                <c:pt idx="112">
                  <c:v>2680</c:v>
                </c:pt>
                <c:pt idx="113">
                  <c:v>2680</c:v>
                </c:pt>
                <c:pt idx="114">
                  <c:v>2680</c:v>
                </c:pt>
                <c:pt idx="115">
                  <c:v>2680</c:v>
                </c:pt>
                <c:pt idx="116">
                  <c:v>2680</c:v>
                </c:pt>
                <c:pt idx="117">
                  <c:v>2680</c:v>
                </c:pt>
                <c:pt idx="118">
                  <c:v>2680</c:v>
                </c:pt>
                <c:pt idx="119">
                  <c:v>2680</c:v>
                </c:pt>
                <c:pt idx="120">
                  <c:v>2680</c:v>
                </c:pt>
                <c:pt idx="121">
                  <c:v>2680</c:v>
                </c:pt>
                <c:pt idx="122">
                  <c:v>2680</c:v>
                </c:pt>
                <c:pt idx="123">
                  <c:v>2680</c:v>
                </c:pt>
                <c:pt idx="124">
                  <c:v>2680</c:v>
                </c:pt>
                <c:pt idx="125">
                  <c:v>2680</c:v>
                </c:pt>
                <c:pt idx="126">
                  <c:v>2680</c:v>
                </c:pt>
                <c:pt idx="127">
                  <c:v>2680</c:v>
                </c:pt>
                <c:pt idx="128">
                  <c:v>2680</c:v>
                </c:pt>
                <c:pt idx="129">
                  <c:v>2680</c:v>
                </c:pt>
                <c:pt idx="130">
                  <c:v>2680</c:v>
                </c:pt>
                <c:pt idx="131">
                  <c:v>2680</c:v>
                </c:pt>
                <c:pt idx="132">
                  <c:v>2680</c:v>
                </c:pt>
                <c:pt idx="133">
                  <c:v>2680</c:v>
                </c:pt>
                <c:pt idx="134">
                  <c:v>2450</c:v>
                </c:pt>
                <c:pt idx="135">
                  <c:v>2450</c:v>
                </c:pt>
                <c:pt idx="136">
                  <c:v>2450</c:v>
                </c:pt>
                <c:pt idx="137">
                  <c:v>2450</c:v>
                </c:pt>
                <c:pt idx="138">
                  <c:v>2280</c:v>
                </c:pt>
                <c:pt idx="139">
                  <c:v>2280</c:v>
                </c:pt>
                <c:pt idx="140">
                  <c:v>2280</c:v>
                </c:pt>
                <c:pt idx="141">
                  <c:v>2280</c:v>
                </c:pt>
                <c:pt idx="142">
                  <c:v>2280</c:v>
                </c:pt>
                <c:pt idx="143">
                  <c:v>2280</c:v>
                </c:pt>
                <c:pt idx="144">
                  <c:v>2280</c:v>
                </c:pt>
                <c:pt idx="145">
                  <c:v>2280</c:v>
                </c:pt>
                <c:pt idx="146">
                  <c:v>2280</c:v>
                </c:pt>
                <c:pt idx="147">
                  <c:v>2280</c:v>
                </c:pt>
                <c:pt idx="148">
                  <c:v>2200</c:v>
                </c:pt>
                <c:pt idx="149">
                  <c:v>2200</c:v>
                </c:pt>
                <c:pt idx="150">
                  <c:v>2200</c:v>
                </c:pt>
                <c:pt idx="151">
                  <c:v>2200</c:v>
                </c:pt>
                <c:pt idx="152">
                  <c:v>2200</c:v>
                </c:pt>
                <c:pt idx="153">
                  <c:v>2200</c:v>
                </c:pt>
                <c:pt idx="154">
                  <c:v>2200</c:v>
                </c:pt>
                <c:pt idx="155">
                  <c:v>2200</c:v>
                </c:pt>
                <c:pt idx="156">
                  <c:v>2200</c:v>
                </c:pt>
                <c:pt idx="157">
                  <c:v>2200</c:v>
                </c:pt>
                <c:pt idx="158">
                  <c:v>2200</c:v>
                </c:pt>
                <c:pt idx="159">
                  <c:v>2200</c:v>
                </c:pt>
                <c:pt idx="160">
                  <c:v>2200</c:v>
                </c:pt>
                <c:pt idx="161">
                  <c:v>2200</c:v>
                </c:pt>
                <c:pt idx="162">
                  <c:v>2200</c:v>
                </c:pt>
                <c:pt idx="163">
                  <c:v>2200</c:v>
                </c:pt>
                <c:pt idx="164">
                  <c:v>2200</c:v>
                </c:pt>
                <c:pt idx="165">
                  <c:v>2600</c:v>
                </c:pt>
                <c:pt idx="166">
                  <c:v>2600</c:v>
                </c:pt>
                <c:pt idx="167">
                  <c:v>2600</c:v>
                </c:pt>
                <c:pt idx="168">
                  <c:v>2600</c:v>
                </c:pt>
                <c:pt idx="169">
                  <c:v>2600</c:v>
                </c:pt>
                <c:pt idx="170">
                  <c:v>2600</c:v>
                </c:pt>
                <c:pt idx="171">
                  <c:v>2600</c:v>
                </c:pt>
                <c:pt idx="172">
                  <c:v>3600</c:v>
                </c:pt>
                <c:pt idx="173">
                  <c:v>3600</c:v>
                </c:pt>
                <c:pt idx="174">
                  <c:v>3600</c:v>
                </c:pt>
                <c:pt idx="175">
                  <c:v>3600</c:v>
                </c:pt>
                <c:pt idx="176">
                  <c:v>3600</c:v>
                </c:pt>
                <c:pt idx="177">
                  <c:v>3600</c:v>
                </c:pt>
                <c:pt idx="178">
                  <c:v>4050</c:v>
                </c:pt>
                <c:pt idx="179">
                  <c:v>4050</c:v>
                </c:pt>
                <c:pt idx="180">
                  <c:v>4050</c:v>
                </c:pt>
                <c:pt idx="181">
                  <c:v>4050</c:v>
                </c:pt>
                <c:pt idx="182">
                  <c:v>4050</c:v>
                </c:pt>
                <c:pt idx="183">
                  <c:v>4050</c:v>
                </c:pt>
                <c:pt idx="184">
                  <c:v>4050</c:v>
                </c:pt>
                <c:pt idx="185">
                  <c:v>4050</c:v>
                </c:pt>
                <c:pt idx="186">
                  <c:v>4050</c:v>
                </c:pt>
                <c:pt idx="187">
                  <c:v>4050</c:v>
                </c:pt>
                <c:pt idx="188">
                  <c:v>4050</c:v>
                </c:pt>
                <c:pt idx="189">
                  <c:v>4050</c:v>
                </c:pt>
                <c:pt idx="190">
                  <c:v>4050</c:v>
                </c:pt>
                <c:pt idx="191">
                  <c:v>3950</c:v>
                </c:pt>
                <c:pt idx="192">
                  <c:v>3950</c:v>
                </c:pt>
                <c:pt idx="193">
                  <c:v>3950</c:v>
                </c:pt>
                <c:pt idx="194">
                  <c:v>3950</c:v>
                </c:pt>
                <c:pt idx="195">
                  <c:v>3950</c:v>
                </c:pt>
                <c:pt idx="196">
                  <c:v>4060</c:v>
                </c:pt>
                <c:pt idx="197">
                  <c:v>4060</c:v>
                </c:pt>
                <c:pt idx="198">
                  <c:v>4060</c:v>
                </c:pt>
                <c:pt idx="199">
                  <c:v>4060</c:v>
                </c:pt>
                <c:pt idx="200">
                  <c:v>4060</c:v>
                </c:pt>
                <c:pt idx="201">
                  <c:v>4100</c:v>
                </c:pt>
                <c:pt idx="202">
                  <c:v>4100</c:v>
                </c:pt>
                <c:pt idx="203">
                  <c:v>4100</c:v>
                </c:pt>
                <c:pt idx="204">
                  <c:v>4100</c:v>
                </c:pt>
                <c:pt idx="205">
                  <c:v>4100</c:v>
                </c:pt>
                <c:pt idx="206">
                  <c:v>4100</c:v>
                </c:pt>
                <c:pt idx="207">
                  <c:v>4100</c:v>
                </c:pt>
                <c:pt idx="208">
                  <c:v>4100</c:v>
                </c:pt>
                <c:pt idx="209">
                  <c:v>4100</c:v>
                </c:pt>
                <c:pt idx="210">
                  <c:v>4100</c:v>
                </c:pt>
                <c:pt idx="211">
                  <c:v>4100</c:v>
                </c:pt>
                <c:pt idx="212">
                  <c:v>4100</c:v>
                </c:pt>
                <c:pt idx="213">
                  <c:v>4100</c:v>
                </c:pt>
                <c:pt idx="214">
                  <c:v>4100</c:v>
                </c:pt>
                <c:pt idx="215">
                  <c:v>3900</c:v>
                </c:pt>
                <c:pt idx="216">
                  <c:v>3900</c:v>
                </c:pt>
                <c:pt idx="217">
                  <c:v>3900</c:v>
                </c:pt>
                <c:pt idx="218">
                  <c:v>3900</c:v>
                </c:pt>
                <c:pt idx="219">
                  <c:v>3900</c:v>
                </c:pt>
                <c:pt idx="220">
                  <c:v>3600</c:v>
                </c:pt>
                <c:pt idx="221">
                  <c:v>3700</c:v>
                </c:pt>
                <c:pt idx="222">
                  <c:v>3700</c:v>
                </c:pt>
                <c:pt idx="223">
                  <c:v>3700</c:v>
                </c:pt>
                <c:pt idx="224">
                  <c:v>3700</c:v>
                </c:pt>
                <c:pt idx="225">
                  <c:v>3700</c:v>
                </c:pt>
                <c:pt idx="226">
                  <c:v>3350</c:v>
                </c:pt>
                <c:pt idx="227">
                  <c:v>3350</c:v>
                </c:pt>
                <c:pt idx="228">
                  <c:v>3350</c:v>
                </c:pt>
                <c:pt idx="229">
                  <c:v>2900</c:v>
                </c:pt>
                <c:pt idx="230">
                  <c:v>2900</c:v>
                </c:pt>
                <c:pt idx="231">
                  <c:v>2900</c:v>
                </c:pt>
                <c:pt idx="232">
                  <c:v>2900</c:v>
                </c:pt>
                <c:pt idx="233">
                  <c:v>2900</c:v>
                </c:pt>
                <c:pt idx="234">
                  <c:v>2900</c:v>
                </c:pt>
                <c:pt idx="235">
                  <c:v>2700</c:v>
                </c:pt>
                <c:pt idx="236">
                  <c:v>2700</c:v>
                </c:pt>
                <c:pt idx="237">
                  <c:v>2700</c:v>
                </c:pt>
                <c:pt idx="238">
                  <c:v>2700</c:v>
                </c:pt>
                <c:pt idx="239">
                  <c:v>2700</c:v>
                </c:pt>
                <c:pt idx="240">
                  <c:v>2450</c:v>
                </c:pt>
                <c:pt idx="241">
                  <c:v>2450</c:v>
                </c:pt>
                <c:pt idx="242">
                  <c:v>2450</c:v>
                </c:pt>
                <c:pt idx="243">
                  <c:v>2450</c:v>
                </c:pt>
                <c:pt idx="244">
                  <c:v>2450</c:v>
                </c:pt>
                <c:pt idx="245">
                  <c:v>2450</c:v>
                </c:pt>
                <c:pt idx="246">
                  <c:v>2450</c:v>
                </c:pt>
                <c:pt idx="247">
                  <c:v>2450</c:v>
                </c:pt>
                <c:pt idx="248">
                  <c:v>2450</c:v>
                </c:pt>
                <c:pt idx="249">
                  <c:v>2450</c:v>
                </c:pt>
                <c:pt idx="250">
                  <c:v>2300</c:v>
                </c:pt>
                <c:pt idx="251">
                  <c:v>2300</c:v>
                </c:pt>
                <c:pt idx="252">
                  <c:v>2300</c:v>
                </c:pt>
                <c:pt idx="253">
                  <c:v>2300</c:v>
                </c:pt>
                <c:pt idx="254">
                  <c:v>2300</c:v>
                </c:pt>
                <c:pt idx="255">
                  <c:v>2150</c:v>
                </c:pt>
                <c:pt idx="256">
                  <c:v>2150</c:v>
                </c:pt>
                <c:pt idx="257">
                  <c:v>2150</c:v>
                </c:pt>
                <c:pt idx="258">
                  <c:v>2150</c:v>
                </c:pt>
                <c:pt idx="259">
                  <c:v>2150</c:v>
                </c:pt>
                <c:pt idx="260">
                  <c:v>2150</c:v>
                </c:pt>
                <c:pt idx="261">
                  <c:v>2150</c:v>
                </c:pt>
                <c:pt idx="262">
                  <c:v>2150</c:v>
                </c:pt>
                <c:pt idx="263">
                  <c:v>2150</c:v>
                </c:pt>
                <c:pt idx="264">
                  <c:v>2050</c:v>
                </c:pt>
                <c:pt idx="265">
                  <c:v>2050</c:v>
                </c:pt>
                <c:pt idx="266">
                  <c:v>2050</c:v>
                </c:pt>
                <c:pt idx="267">
                  <c:v>2050</c:v>
                </c:pt>
                <c:pt idx="268">
                  <c:v>2050</c:v>
                </c:pt>
                <c:pt idx="269">
                  <c:v>2050</c:v>
                </c:pt>
                <c:pt idx="270">
                  <c:v>2050</c:v>
                </c:pt>
                <c:pt idx="271">
                  <c:v>2050</c:v>
                </c:pt>
                <c:pt idx="272">
                  <c:v>2050</c:v>
                </c:pt>
                <c:pt idx="273">
                  <c:v>2050</c:v>
                </c:pt>
                <c:pt idx="274">
                  <c:v>2050</c:v>
                </c:pt>
                <c:pt idx="275">
                  <c:v>1950</c:v>
                </c:pt>
                <c:pt idx="276">
                  <c:v>1950</c:v>
                </c:pt>
                <c:pt idx="277">
                  <c:v>1950</c:v>
                </c:pt>
                <c:pt idx="278">
                  <c:v>1950</c:v>
                </c:pt>
                <c:pt idx="279">
                  <c:v>1950</c:v>
                </c:pt>
                <c:pt idx="280">
                  <c:v>1950</c:v>
                </c:pt>
                <c:pt idx="281">
                  <c:v>1950</c:v>
                </c:pt>
                <c:pt idx="282">
                  <c:v>1950</c:v>
                </c:pt>
                <c:pt idx="283">
                  <c:v>1950</c:v>
                </c:pt>
                <c:pt idx="284">
                  <c:v>1950</c:v>
                </c:pt>
                <c:pt idx="285">
                  <c:v>1950</c:v>
                </c:pt>
                <c:pt idx="286">
                  <c:v>1950</c:v>
                </c:pt>
                <c:pt idx="287">
                  <c:v>1950</c:v>
                </c:pt>
                <c:pt idx="288">
                  <c:v>1950</c:v>
                </c:pt>
                <c:pt idx="289">
                  <c:v>1950</c:v>
                </c:pt>
                <c:pt idx="290">
                  <c:v>1950</c:v>
                </c:pt>
                <c:pt idx="291">
                  <c:v>1950</c:v>
                </c:pt>
                <c:pt idx="292">
                  <c:v>1950</c:v>
                </c:pt>
                <c:pt idx="293">
                  <c:v>1950</c:v>
                </c:pt>
                <c:pt idx="294">
                  <c:v>1950</c:v>
                </c:pt>
                <c:pt idx="295">
                  <c:v>1950</c:v>
                </c:pt>
                <c:pt idx="296">
                  <c:v>1780</c:v>
                </c:pt>
                <c:pt idx="297">
                  <c:v>1780</c:v>
                </c:pt>
                <c:pt idx="298">
                  <c:v>1780</c:v>
                </c:pt>
                <c:pt idx="299">
                  <c:v>1780</c:v>
                </c:pt>
                <c:pt idx="300">
                  <c:v>1780</c:v>
                </c:pt>
                <c:pt idx="301">
                  <c:v>1780</c:v>
                </c:pt>
                <c:pt idx="302">
                  <c:v>1780</c:v>
                </c:pt>
                <c:pt idx="303">
                  <c:v>1780</c:v>
                </c:pt>
                <c:pt idx="304">
                  <c:v>1750</c:v>
                </c:pt>
                <c:pt idx="305">
                  <c:v>1620</c:v>
                </c:pt>
                <c:pt idx="306">
                  <c:v>1620</c:v>
                </c:pt>
                <c:pt idx="307">
                  <c:v>1620</c:v>
                </c:pt>
                <c:pt idx="308">
                  <c:v>1620</c:v>
                </c:pt>
                <c:pt idx="309">
                  <c:v>1620</c:v>
                </c:pt>
                <c:pt idx="310">
                  <c:v>1620</c:v>
                </c:pt>
                <c:pt idx="311">
                  <c:v>1550</c:v>
                </c:pt>
                <c:pt idx="312">
                  <c:v>1550</c:v>
                </c:pt>
                <c:pt idx="313">
                  <c:v>1550</c:v>
                </c:pt>
                <c:pt idx="314">
                  <c:v>1550</c:v>
                </c:pt>
                <c:pt idx="315">
                  <c:v>1550</c:v>
                </c:pt>
                <c:pt idx="316">
                  <c:v>1480</c:v>
                </c:pt>
                <c:pt idx="317">
                  <c:v>1480</c:v>
                </c:pt>
                <c:pt idx="318">
                  <c:v>1480</c:v>
                </c:pt>
                <c:pt idx="319">
                  <c:v>1480</c:v>
                </c:pt>
                <c:pt idx="320">
                  <c:v>1480</c:v>
                </c:pt>
                <c:pt idx="321">
                  <c:v>1450</c:v>
                </c:pt>
                <c:pt idx="322">
                  <c:v>1450</c:v>
                </c:pt>
                <c:pt idx="323">
                  <c:v>1450</c:v>
                </c:pt>
                <c:pt idx="324">
                  <c:v>1450</c:v>
                </c:pt>
                <c:pt idx="325">
                  <c:v>1450</c:v>
                </c:pt>
                <c:pt idx="326">
                  <c:v>1450</c:v>
                </c:pt>
                <c:pt idx="327">
                  <c:v>1450</c:v>
                </c:pt>
                <c:pt idx="328">
                  <c:v>1450</c:v>
                </c:pt>
                <c:pt idx="329">
                  <c:v>1450</c:v>
                </c:pt>
                <c:pt idx="330">
                  <c:v>1450</c:v>
                </c:pt>
                <c:pt idx="331">
                  <c:v>1450</c:v>
                </c:pt>
                <c:pt idx="332">
                  <c:v>1450</c:v>
                </c:pt>
                <c:pt idx="333">
                  <c:v>1450</c:v>
                </c:pt>
                <c:pt idx="334">
                  <c:v>1450</c:v>
                </c:pt>
                <c:pt idx="335">
                  <c:v>1450</c:v>
                </c:pt>
                <c:pt idx="336">
                  <c:v>1450</c:v>
                </c:pt>
                <c:pt idx="337">
                  <c:v>1450</c:v>
                </c:pt>
                <c:pt idx="338">
                  <c:v>1450</c:v>
                </c:pt>
                <c:pt idx="339">
                  <c:v>1450</c:v>
                </c:pt>
                <c:pt idx="340">
                  <c:v>1450</c:v>
                </c:pt>
                <c:pt idx="341">
                  <c:v>1480</c:v>
                </c:pt>
                <c:pt idx="342">
                  <c:v>1480</c:v>
                </c:pt>
                <c:pt idx="343">
                  <c:v>1500</c:v>
                </c:pt>
                <c:pt idx="344">
                  <c:v>1500</c:v>
                </c:pt>
                <c:pt idx="345">
                  <c:v>1500</c:v>
                </c:pt>
                <c:pt idx="346">
                  <c:v>1500</c:v>
                </c:pt>
                <c:pt idx="347">
                  <c:v>1500</c:v>
                </c:pt>
                <c:pt idx="348">
                  <c:v>1500</c:v>
                </c:pt>
                <c:pt idx="349">
                  <c:v>1500</c:v>
                </c:pt>
                <c:pt idx="350">
                  <c:v>1500</c:v>
                </c:pt>
                <c:pt idx="351">
                  <c:v>1540</c:v>
                </c:pt>
                <c:pt idx="352">
                  <c:v>1540</c:v>
                </c:pt>
                <c:pt idx="353">
                  <c:v>1540</c:v>
                </c:pt>
                <c:pt idx="354">
                  <c:v>1540</c:v>
                </c:pt>
                <c:pt idx="355">
                  <c:v>1540</c:v>
                </c:pt>
                <c:pt idx="356">
                  <c:v>1540</c:v>
                </c:pt>
                <c:pt idx="357">
                  <c:v>1540</c:v>
                </c:pt>
                <c:pt idx="358">
                  <c:v>1540</c:v>
                </c:pt>
                <c:pt idx="359">
                  <c:v>1540</c:v>
                </c:pt>
                <c:pt idx="360">
                  <c:v>1540</c:v>
                </c:pt>
                <c:pt idx="361">
                  <c:v>1540</c:v>
                </c:pt>
                <c:pt idx="362">
                  <c:v>1540</c:v>
                </c:pt>
                <c:pt idx="363">
                  <c:v>1540</c:v>
                </c:pt>
                <c:pt idx="364">
                  <c:v>1540</c:v>
                </c:pt>
                <c:pt idx="365">
                  <c:v>1540</c:v>
                </c:pt>
                <c:pt idx="366">
                  <c:v>1540</c:v>
                </c:pt>
                <c:pt idx="367">
                  <c:v>1540</c:v>
                </c:pt>
                <c:pt idx="368">
                  <c:v>1540</c:v>
                </c:pt>
                <c:pt idx="369">
                  <c:v>1540</c:v>
                </c:pt>
                <c:pt idx="370">
                  <c:v>1540</c:v>
                </c:pt>
                <c:pt idx="371">
                  <c:v>1540</c:v>
                </c:pt>
                <c:pt idx="372">
                  <c:v>1540</c:v>
                </c:pt>
                <c:pt idx="373">
                  <c:v>1540</c:v>
                </c:pt>
                <c:pt idx="374">
                  <c:v>1540</c:v>
                </c:pt>
                <c:pt idx="375">
                  <c:v>1540</c:v>
                </c:pt>
                <c:pt idx="376">
                  <c:v>1540</c:v>
                </c:pt>
                <c:pt idx="377">
                  <c:v>1520</c:v>
                </c:pt>
                <c:pt idx="378">
                  <c:v>1520</c:v>
                </c:pt>
                <c:pt idx="379">
                  <c:v>1520</c:v>
                </c:pt>
                <c:pt idx="380">
                  <c:v>1520</c:v>
                </c:pt>
                <c:pt idx="381">
                  <c:v>1520</c:v>
                </c:pt>
                <c:pt idx="382">
                  <c:v>1520</c:v>
                </c:pt>
                <c:pt idx="383">
                  <c:v>1520</c:v>
                </c:pt>
                <c:pt idx="384">
                  <c:v>1520</c:v>
                </c:pt>
                <c:pt idx="385">
                  <c:v>1500</c:v>
                </c:pt>
                <c:pt idx="386">
                  <c:v>1500</c:v>
                </c:pt>
                <c:pt idx="387">
                  <c:v>1500</c:v>
                </c:pt>
                <c:pt idx="388">
                  <c:v>1500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A2D-4C44-B511-FAAC7DC70844}"/>
            </c:ext>
          </c:extLst>
        </c:ser>
        <c:ser>
          <c:idx val="1"/>
          <c:order val="1"/>
          <c:tx>
            <c:strRef>
              <c:f>Sheet1!$C$3</c:f>
              <c:strCache>
                <c:ptCount val="1"/>
                <c:pt idx="0">
                  <c:v>焦炭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Sheet1!$A$4:$A$392</c:f>
              <c:numCache>
                <c:formatCode>yyyy\-mm\-dd</c:formatCode>
                <c:ptCount val="389"/>
                <c:pt idx="0">
                  <c:v>44767</c:v>
                </c:pt>
                <c:pt idx="1">
                  <c:v>44764</c:v>
                </c:pt>
                <c:pt idx="2">
                  <c:v>44763</c:v>
                </c:pt>
                <c:pt idx="3">
                  <c:v>44762</c:v>
                </c:pt>
                <c:pt idx="4">
                  <c:v>44761</c:v>
                </c:pt>
                <c:pt idx="5">
                  <c:v>44760</c:v>
                </c:pt>
                <c:pt idx="6">
                  <c:v>44757</c:v>
                </c:pt>
                <c:pt idx="7">
                  <c:v>44756</c:v>
                </c:pt>
                <c:pt idx="8">
                  <c:v>44755</c:v>
                </c:pt>
                <c:pt idx="9">
                  <c:v>44754</c:v>
                </c:pt>
                <c:pt idx="10">
                  <c:v>44753</c:v>
                </c:pt>
                <c:pt idx="11">
                  <c:v>44750</c:v>
                </c:pt>
                <c:pt idx="12">
                  <c:v>44749</c:v>
                </c:pt>
                <c:pt idx="13">
                  <c:v>44748</c:v>
                </c:pt>
                <c:pt idx="14">
                  <c:v>44747</c:v>
                </c:pt>
                <c:pt idx="15">
                  <c:v>44746</c:v>
                </c:pt>
                <c:pt idx="16">
                  <c:v>44743</c:v>
                </c:pt>
                <c:pt idx="17">
                  <c:v>44742</c:v>
                </c:pt>
                <c:pt idx="18">
                  <c:v>44741</c:v>
                </c:pt>
                <c:pt idx="19">
                  <c:v>44740</c:v>
                </c:pt>
                <c:pt idx="20">
                  <c:v>44739</c:v>
                </c:pt>
                <c:pt idx="21">
                  <c:v>44736</c:v>
                </c:pt>
                <c:pt idx="22">
                  <c:v>44735</c:v>
                </c:pt>
                <c:pt idx="23">
                  <c:v>44734</c:v>
                </c:pt>
                <c:pt idx="24">
                  <c:v>44733</c:v>
                </c:pt>
                <c:pt idx="25">
                  <c:v>44732</c:v>
                </c:pt>
                <c:pt idx="26">
                  <c:v>44729</c:v>
                </c:pt>
                <c:pt idx="27">
                  <c:v>44728</c:v>
                </c:pt>
                <c:pt idx="28">
                  <c:v>44727</c:v>
                </c:pt>
                <c:pt idx="29">
                  <c:v>44726</c:v>
                </c:pt>
                <c:pt idx="30">
                  <c:v>44725</c:v>
                </c:pt>
                <c:pt idx="31">
                  <c:v>44722</c:v>
                </c:pt>
                <c:pt idx="32">
                  <c:v>44721</c:v>
                </c:pt>
                <c:pt idx="33">
                  <c:v>44720</c:v>
                </c:pt>
                <c:pt idx="34">
                  <c:v>44719</c:v>
                </c:pt>
                <c:pt idx="35">
                  <c:v>44718</c:v>
                </c:pt>
                <c:pt idx="36">
                  <c:v>44714</c:v>
                </c:pt>
                <c:pt idx="37">
                  <c:v>44713</c:v>
                </c:pt>
                <c:pt idx="38">
                  <c:v>44712</c:v>
                </c:pt>
                <c:pt idx="39">
                  <c:v>44711</c:v>
                </c:pt>
                <c:pt idx="40">
                  <c:v>44708</c:v>
                </c:pt>
                <c:pt idx="41">
                  <c:v>44707</c:v>
                </c:pt>
                <c:pt idx="42">
                  <c:v>44706</c:v>
                </c:pt>
                <c:pt idx="43">
                  <c:v>44705</c:v>
                </c:pt>
                <c:pt idx="44">
                  <c:v>44704</c:v>
                </c:pt>
                <c:pt idx="45">
                  <c:v>44701</c:v>
                </c:pt>
                <c:pt idx="46">
                  <c:v>44700</c:v>
                </c:pt>
                <c:pt idx="47">
                  <c:v>44699</c:v>
                </c:pt>
                <c:pt idx="48">
                  <c:v>44698</c:v>
                </c:pt>
                <c:pt idx="49">
                  <c:v>44697</c:v>
                </c:pt>
                <c:pt idx="50">
                  <c:v>44694</c:v>
                </c:pt>
                <c:pt idx="51">
                  <c:v>44693</c:v>
                </c:pt>
                <c:pt idx="52">
                  <c:v>44692</c:v>
                </c:pt>
                <c:pt idx="53">
                  <c:v>44691</c:v>
                </c:pt>
                <c:pt idx="54">
                  <c:v>44690</c:v>
                </c:pt>
                <c:pt idx="55">
                  <c:v>44688</c:v>
                </c:pt>
                <c:pt idx="56">
                  <c:v>44687</c:v>
                </c:pt>
                <c:pt idx="57">
                  <c:v>44686</c:v>
                </c:pt>
                <c:pt idx="58">
                  <c:v>44680</c:v>
                </c:pt>
                <c:pt idx="59">
                  <c:v>44679</c:v>
                </c:pt>
                <c:pt idx="60">
                  <c:v>44678</c:v>
                </c:pt>
                <c:pt idx="61">
                  <c:v>44677</c:v>
                </c:pt>
                <c:pt idx="62">
                  <c:v>44676</c:v>
                </c:pt>
                <c:pt idx="63">
                  <c:v>44675</c:v>
                </c:pt>
                <c:pt idx="64">
                  <c:v>44673</c:v>
                </c:pt>
                <c:pt idx="65">
                  <c:v>44672</c:v>
                </c:pt>
                <c:pt idx="66">
                  <c:v>44671</c:v>
                </c:pt>
                <c:pt idx="67">
                  <c:v>44670</c:v>
                </c:pt>
                <c:pt idx="68">
                  <c:v>44669</c:v>
                </c:pt>
                <c:pt idx="69">
                  <c:v>44666</c:v>
                </c:pt>
                <c:pt idx="70">
                  <c:v>44665</c:v>
                </c:pt>
                <c:pt idx="71">
                  <c:v>44664</c:v>
                </c:pt>
                <c:pt idx="72">
                  <c:v>44663</c:v>
                </c:pt>
                <c:pt idx="73">
                  <c:v>44662</c:v>
                </c:pt>
                <c:pt idx="74">
                  <c:v>44659</c:v>
                </c:pt>
                <c:pt idx="75">
                  <c:v>44658</c:v>
                </c:pt>
                <c:pt idx="76">
                  <c:v>44657</c:v>
                </c:pt>
                <c:pt idx="77">
                  <c:v>44653</c:v>
                </c:pt>
                <c:pt idx="78">
                  <c:v>44652</c:v>
                </c:pt>
                <c:pt idx="79">
                  <c:v>44651</c:v>
                </c:pt>
                <c:pt idx="80">
                  <c:v>44650</c:v>
                </c:pt>
                <c:pt idx="81">
                  <c:v>44649</c:v>
                </c:pt>
                <c:pt idx="82">
                  <c:v>44648</c:v>
                </c:pt>
                <c:pt idx="83">
                  <c:v>44645</c:v>
                </c:pt>
                <c:pt idx="84">
                  <c:v>44644</c:v>
                </c:pt>
                <c:pt idx="85">
                  <c:v>44643</c:v>
                </c:pt>
                <c:pt idx="86">
                  <c:v>44642</c:v>
                </c:pt>
                <c:pt idx="87">
                  <c:v>44641</c:v>
                </c:pt>
                <c:pt idx="88">
                  <c:v>44638</c:v>
                </c:pt>
                <c:pt idx="89">
                  <c:v>44637</c:v>
                </c:pt>
                <c:pt idx="90">
                  <c:v>44636</c:v>
                </c:pt>
                <c:pt idx="91">
                  <c:v>44635</c:v>
                </c:pt>
                <c:pt idx="92">
                  <c:v>44634</c:v>
                </c:pt>
                <c:pt idx="93">
                  <c:v>44631</c:v>
                </c:pt>
                <c:pt idx="94">
                  <c:v>44630</c:v>
                </c:pt>
                <c:pt idx="95">
                  <c:v>44629</c:v>
                </c:pt>
                <c:pt idx="96">
                  <c:v>44628</c:v>
                </c:pt>
                <c:pt idx="97">
                  <c:v>44627</c:v>
                </c:pt>
                <c:pt idx="98">
                  <c:v>44624</c:v>
                </c:pt>
                <c:pt idx="99">
                  <c:v>44623</c:v>
                </c:pt>
                <c:pt idx="100">
                  <c:v>44622</c:v>
                </c:pt>
                <c:pt idx="101">
                  <c:v>44621</c:v>
                </c:pt>
                <c:pt idx="102">
                  <c:v>44620</c:v>
                </c:pt>
                <c:pt idx="103">
                  <c:v>44617</c:v>
                </c:pt>
                <c:pt idx="104">
                  <c:v>44616</c:v>
                </c:pt>
                <c:pt idx="105">
                  <c:v>44615</c:v>
                </c:pt>
                <c:pt idx="106">
                  <c:v>44614</c:v>
                </c:pt>
                <c:pt idx="107">
                  <c:v>44613</c:v>
                </c:pt>
                <c:pt idx="108">
                  <c:v>44610</c:v>
                </c:pt>
                <c:pt idx="109">
                  <c:v>44609</c:v>
                </c:pt>
                <c:pt idx="110">
                  <c:v>44608</c:v>
                </c:pt>
                <c:pt idx="111">
                  <c:v>44607</c:v>
                </c:pt>
                <c:pt idx="112">
                  <c:v>44606</c:v>
                </c:pt>
                <c:pt idx="113">
                  <c:v>44603</c:v>
                </c:pt>
                <c:pt idx="114">
                  <c:v>44602</c:v>
                </c:pt>
                <c:pt idx="115">
                  <c:v>44601</c:v>
                </c:pt>
                <c:pt idx="116">
                  <c:v>44600</c:v>
                </c:pt>
                <c:pt idx="117">
                  <c:v>44599</c:v>
                </c:pt>
                <c:pt idx="118">
                  <c:v>44591</c:v>
                </c:pt>
                <c:pt idx="119">
                  <c:v>44590</c:v>
                </c:pt>
                <c:pt idx="120">
                  <c:v>44589</c:v>
                </c:pt>
                <c:pt idx="121">
                  <c:v>44588</c:v>
                </c:pt>
                <c:pt idx="122">
                  <c:v>44587</c:v>
                </c:pt>
                <c:pt idx="123">
                  <c:v>44586</c:v>
                </c:pt>
                <c:pt idx="124">
                  <c:v>44585</c:v>
                </c:pt>
                <c:pt idx="125">
                  <c:v>44582</c:v>
                </c:pt>
                <c:pt idx="126">
                  <c:v>44581</c:v>
                </c:pt>
                <c:pt idx="127">
                  <c:v>44580</c:v>
                </c:pt>
                <c:pt idx="128">
                  <c:v>44579</c:v>
                </c:pt>
                <c:pt idx="129">
                  <c:v>44578</c:v>
                </c:pt>
                <c:pt idx="130">
                  <c:v>44575</c:v>
                </c:pt>
                <c:pt idx="131">
                  <c:v>44574</c:v>
                </c:pt>
                <c:pt idx="132">
                  <c:v>44573</c:v>
                </c:pt>
                <c:pt idx="133">
                  <c:v>44572</c:v>
                </c:pt>
                <c:pt idx="134">
                  <c:v>44571</c:v>
                </c:pt>
                <c:pt idx="135">
                  <c:v>44568</c:v>
                </c:pt>
                <c:pt idx="136">
                  <c:v>44567</c:v>
                </c:pt>
                <c:pt idx="137">
                  <c:v>44566</c:v>
                </c:pt>
                <c:pt idx="138">
                  <c:v>44565</c:v>
                </c:pt>
                <c:pt idx="139">
                  <c:v>44561</c:v>
                </c:pt>
                <c:pt idx="140">
                  <c:v>44560</c:v>
                </c:pt>
                <c:pt idx="141">
                  <c:v>44559</c:v>
                </c:pt>
                <c:pt idx="142">
                  <c:v>44558</c:v>
                </c:pt>
                <c:pt idx="143">
                  <c:v>44557</c:v>
                </c:pt>
                <c:pt idx="144">
                  <c:v>44554</c:v>
                </c:pt>
                <c:pt idx="145">
                  <c:v>44553</c:v>
                </c:pt>
                <c:pt idx="146">
                  <c:v>44552</c:v>
                </c:pt>
                <c:pt idx="147">
                  <c:v>44551</c:v>
                </c:pt>
                <c:pt idx="148">
                  <c:v>44550</c:v>
                </c:pt>
                <c:pt idx="149">
                  <c:v>44547</c:v>
                </c:pt>
                <c:pt idx="150">
                  <c:v>44546</c:v>
                </c:pt>
                <c:pt idx="151">
                  <c:v>44545</c:v>
                </c:pt>
                <c:pt idx="152">
                  <c:v>44544</c:v>
                </c:pt>
                <c:pt idx="153">
                  <c:v>44543</c:v>
                </c:pt>
                <c:pt idx="154">
                  <c:v>44540</c:v>
                </c:pt>
                <c:pt idx="155">
                  <c:v>44539</c:v>
                </c:pt>
                <c:pt idx="156">
                  <c:v>44538</c:v>
                </c:pt>
                <c:pt idx="157">
                  <c:v>44537</c:v>
                </c:pt>
                <c:pt idx="158">
                  <c:v>44536</c:v>
                </c:pt>
                <c:pt idx="159">
                  <c:v>44533</c:v>
                </c:pt>
                <c:pt idx="160">
                  <c:v>44532</c:v>
                </c:pt>
                <c:pt idx="161">
                  <c:v>44531</c:v>
                </c:pt>
                <c:pt idx="162">
                  <c:v>44530</c:v>
                </c:pt>
                <c:pt idx="163">
                  <c:v>44529</c:v>
                </c:pt>
                <c:pt idx="164">
                  <c:v>44526</c:v>
                </c:pt>
                <c:pt idx="165">
                  <c:v>44525</c:v>
                </c:pt>
                <c:pt idx="166">
                  <c:v>44524</c:v>
                </c:pt>
                <c:pt idx="167">
                  <c:v>44523</c:v>
                </c:pt>
                <c:pt idx="168">
                  <c:v>44522</c:v>
                </c:pt>
                <c:pt idx="169">
                  <c:v>44519</c:v>
                </c:pt>
                <c:pt idx="170">
                  <c:v>44518</c:v>
                </c:pt>
                <c:pt idx="171">
                  <c:v>44517</c:v>
                </c:pt>
                <c:pt idx="172">
                  <c:v>44516</c:v>
                </c:pt>
                <c:pt idx="173">
                  <c:v>44515</c:v>
                </c:pt>
                <c:pt idx="174">
                  <c:v>44512</c:v>
                </c:pt>
                <c:pt idx="175">
                  <c:v>44511</c:v>
                </c:pt>
                <c:pt idx="176">
                  <c:v>44510</c:v>
                </c:pt>
                <c:pt idx="177">
                  <c:v>44509</c:v>
                </c:pt>
                <c:pt idx="178">
                  <c:v>44508</c:v>
                </c:pt>
                <c:pt idx="179">
                  <c:v>44505</c:v>
                </c:pt>
                <c:pt idx="180">
                  <c:v>44504</c:v>
                </c:pt>
                <c:pt idx="181">
                  <c:v>44503</c:v>
                </c:pt>
                <c:pt idx="182">
                  <c:v>44502</c:v>
                </c:pt>
                <c:pt idx="183">
                  <c:v>44501</c:v>
                </c:pt>
                <c:pt idx="184">
                  <c:v>44498</c:v>
                </c:pt>
                <c:pt idx="185">
                  <c:v>44497</c:v>
                </c:pt>
                <c:pt idx="186">
                  <c:v>44496</c:v>
                </c:pt>
                <c:pt idx="187">
                  <c:v>44495</c:v>
                </c:pt>
                <c:pt idx="188">
                  <c:v>44494</c:v>
                </c:pt>
                <c:pt idx="189">
                  <c:v>44491</c:v>
                </c:pt>
                <c:pt idx="190">
                  <c:v>44490</c:v>
                </c:pt>
                <c:pt idx="191">
                  <c:v>44489</c:v>
                </c:pt>
                <c:pt idx="192">
                  <c:v>44488</c:v>
                </c:pt>
                <c:pt idx="193">
                  <c:v>44487</c:v>
                </c:pt>
                <c:pt idx="194">
                  <c:v>44484</c:v>
                </c:pt>
                <c:pt idx="195">
                  <c:v>44483</c:v>
                </c:pt>
                <c:pt idx="196">
                  <c:v>44482</c:v>
                </c:pt>
                <c:pt idx="197">
                  <c:v>44481</c:v>
                </c:pt>
                <c:pt idx="198">
                  <c:v>44480</c:v>
                </c:pt>
                <c:pt idx="199">
                  <c:v>44478</c:v>
                </c:pt>
                <c:pt idx="200">
                  <c:v>44477</c:v>
                </c:pt>
                <c:pt idx="201">
                  <c:v>44469</c:v>
                </c:pt>
                <c:pt idx="202">
                  <c:v>44468</c:v>
                </c:pt>
                <c:pt idx="203">
                  <c:v>44467</c:v>
                </c:pt>
                <c:pt idx="204">
                  <c:v>44466</c:v>
                </c:pt>
                <c:pt idx="205">
                  <c:v>44465</c:v>
                </c:pt>
                <c:pt idx="206">
                  <c:v>44463</c:v>
                </c:pt>
                <c:pt idx="207">
                  <c:v>44462</c:v>
                </c:pt>
                <c:pt idx="208">
                  <c:v>44461</c:v>
                </c:pt>
                <c:pt idx="209">
                  <c:v>44457</c:v>
                </c:pt>
                <c:pt idx="210">
                  <c:v>44456</c:v>
                </c:pt>
                <c:pt idx="211">
                  <c:v>44455</c:v>
                </c:pt>
                <c:pt idx="212">
                  <c:v>44454</c:v>
                </c:pt>
                <c:pt idx="213">
                  <c:v>44453</c:v>
                </c:pt>
                <c:pt idx="214">
                  <c:v>44452</c:v>
                </c:pt>
                <c:pt idx="215">
                  <c:v>44449</c:v>
                </c:pt>
                <c:pt idx="216">
                  <c:v>44448</c:v>
                </c:pt>
                <c:pt idx="217">
                  <c:v>44447</c:v>
                </c:pt>
                <c:pt idx="218">
                  <c:v>44446</c:v>
                </c:pt>
                <c:pt idx="219">
                  <c:v>44445</c:v>
                </c:pt>
                <c:pt idx="220">
                  <c:v>44442</c:v>
                </c:pt>
                <c:pt idx="221">
                  <c:v>44441</c:v>
                </c:pt>
                <c:pt idx="222">
                  <c:v>44440</c:v>
                </c:pt>
                <c:pt idx="223">
                  <c:v>44439</c:v>
                </c:pt>
                <c:pt idx="224">
                  <c:v>44438</c:v>
                </c:pt>
                <c:pt idx="225">
                  <c:v>44435</c:v>
                </c:pt>
                <c:pt idx="226">
                  <c:v>44434</c:v>
                </c:pt>
                <c:pt idx="227">
                  <c:v>44433</c:v>
                </c:pt>
                <c:pt idx="228">
                  <c:v>44432</c:v>
                </c:pt>
                <c:pt idx="229">
                  <c:v>44431</c:v>
                </c:pt>
                <c:pt idx="230">
                  <c:v>44428</c:v>
                </c:pt>
                <c:pt idx="231">
                  <c:v>44427</c:v>
                </c:pt>
                <c:pt idx="232">
                  <c:v>44426</c:v>
                </c:pt>
                <c:pt idx="233">
                  <c:v>44425</c:v>
                </c:pt>
                <c:pt idx="234">
                  <c:v>44424</c:v>
                </c:pt>
                <c:pt idx="235">
                  <c:v>44421</c:v>
                </c:pt>
                <c:pt idx="236">
                  <c:v>44420</c:v>
                </c:pt>
                <c:pt idx="237">
                  <c:v>44419</c:v>
                </c:pt>
                <c:pt idx="238">
                  <c:v>44418</c:v>
                </c:pt>
                <c:pt idx="239">
                  <c:v>44417</c:v>
                </c:pt>
                <c:pt idx="240">
                  <c:v>44414</c:v>
                </c:pt>
                <c:pt idx="241">
                  <c:v>44413</c:v>
                </c:pt>
                <c:pt idx="242">
                  <c:v>44412</c:v>
                </c:pt>
                <c:pt idx="243">
                  <c:v>44411</c:v>
                </c:pt>
                <c:pt idx="244">
                  <c:v>44410</c:v>
                </c:pt>
                <c:pt idx="245">
                  <c:v>44407</c:v>
                </c:pt>
                <c:pt idx="246">
                  <c:v>44406</c:v>
                </c:pt>
                <c:pt idx="247">
                  <c:v>44405</c:v>
                </c:pt>
                <c:pt idx="248">
                  <c:v>44404</c:v>
                </c:pt>
                <c:pt idx="249">
                  <c:v>44403</c:v>
                </c:pt>
                <c:pt idx="250">
                  <c:v>44400</c:v>
                </c:pt>
                <c:pt idx="251">
                  <c:v>44399</c:v>
                </c:pt>
                <c:pt idx="252">
                  <c:v>44398</c:v>
                </c:pt>
                <c:pt idx="253">
                  <c:v>44397</c:v>
                </c:pt>
                <c:pt idx="254">
                  <c:v>44396</c:v>
                </c:pt>
                <c:pt idx="255">
                  <c:v>44393</c:v>
                </c:pt>
                <c:pt idx="256">
                  <c:v>44392</c:v>
                </c:pt>
                <c:pt idx="257">
                  <c:v>44391</c:v>
                </c:pt>
                <c:pt idx="258">
                  <c:v>44390</c:v>
                </c:pt>
                <c:pt idx="259">
                  <c:v>44389</c:v>
                </c:pt>
                <c:pt idx="260">
                  <c:v>44386</c:v>
                </c:pt>
                <c:pt idx="261">
                  <c:v>44385</c:v>
                </c:pt>
                <c:pt idx="262">
                  <c:v>44384</c:v>
                </c:pt>
                <c:pt idx="263">
                  <c:v>44383</c:v>
                </c:pt>
                <c:pt idx="264">
                  <c:v>44382</c:v>
                </c:pt>
                <c:pt idx="265">
                  <c:v>44379</c:v>
                </c:pt>
                <c:pt idx="266">
                  <c:v>44378</c:v>
                </c:pt>
                <c:pt idx="267">
                  <c:v>44377</c:v>
                </c:pt>
                <c:pt idx="268">
                  <c:v>44376</c:v>
                </c:pt>
                <c:pt idx="269">
                  <c:v>44375</c:v>
                </c:pt>
                <c:pt idx="270">
                  <c:v>44372</c:v>
                </c:pt>
                <c:pt idx="271">
                  <c:v>44371</c:v>
                </c:pt>
                <c:pt idx="272">
                  <c:v>44370</c:v>
                </c:pt>
                <c:pt idx="273">
                  <c:v>44369</c:v>
                </c:pt>
                <c:pt idx="274">
                  <c:v>44368</c:v>
                </c:pt>
                <c:pt idx="275">
                  <c:v>44365</c:v>
                </c:pt>
                <c:pt idx="276">
                  <c:v>44364</c:v>
                </c:pt>
                <c:pt idx="277">
                  <c:v>44363</c:v>
                </c:pt>
                <c:pt idx="278">
                  <c:v>44362</c:v>
                </c:pt>
                <c:pt idx="279">
                  <c:v>44358</c:v>
                </c:pt>
                <c:pt idx="280">
                  <c:v>44357</c:v>
                </c:pt>
                <c:pt idx="281">
                  <c:v>44356</c:v>
                </c:pt>
                <c:pt idx="282">
                  <c:v>44355</c:v>
                </c:pt>
                <c:pt idx="283">
                  <c:v>44354</c:v>
                </c:pt>
                <c:pt idx="284">
                  <c:v>44351</c:v>
                </c:pt>
                <c:pt idx="285">
                  <c:v>44350</c:v>
                </c:pt>
                <c:pt idx="286">
                  <c:v>44349</c:v>
                </c:pt>
                <c:pt idx="287">
                  <c:v>44348</c:v>
                </c:pt>
                <c:pt idx="288">
                  <c:v>44347</c:v>
                </c:pt>
                <c:pt idx="289">
                  <c:v>44344</c:v>
                </c:pt>
                <c:pt idx="290">
                  <c:v>44343</c:v>
                </c:pt>
                <c:pt idx="291">
                  <c:v>44342</c:v>
                </c:pt>
                <c:pt idx="292">
                  <c:v>44341</c:v>
                </c:pt>
                <c:pt idx="293">
                  <c:v>44340</c:v>
                </c:pt>
                <c:pt idx="294">
                  <c:v>44337</c:v>
                </c:pt>
                <c:pt idx="295">
                  <c:v>44336</c:v>
                </c:pt>
                <c:pt idx="296">
                  <c:v>44335</c:v>
                </c:pt>
                <c:pt idx="297">
                  <c:v>44334</c:v>
                </c:pt>
                <c:pt idx="298">
                  <c:v>44333</c:v>
                </c:pt>
                <c:pt idx="299">
                  <c:v>44330</c:v>
                </c:pt>
                <c:pt idx="300">
                  <c:v>44329</c:v>
                </c:pt>
                <c:pt idx="301">
                  <c:v>44328</c:v>
                </c:pt>
                <c:pt idx="302">
                  <c:v>44327</c:v>
                </c:pt>
                <c:pt idx="303">
                  <c:v>44326</c:v>
                </c:pt>
                <c:pt idx="304">
                  <c:v>44324</c:v>
                </c:pt>
                <c:pt idx="305">
                  <c:v>44323</c:v>
                </c:pt>
                <c:pt idx="306">
                  <c:v>44322</c:v>
                </c:pt>
                <c:pt idx="307">
                  <c:v>44316</c:v>
                </c:pt>
                <c:pt idx="308">
                  <c:v>44315</c:v>
                </c:pt>
                <c:pt idx="309">
                  <c:v>44314</c:v>
                </c:pt>
                <c:pt idx="310">
                  <c:v>44313</c:v>
                </c:pt>
                <c:pt idx="311">
                  <c:v>44312</c:v>
                </c:pt>
                <c:pt idx="312">
                  <c:v>44311</c:v>
                </c:pt>
                <c:pt idx="313">
                  <c:v>44309</c:v>
                </c:pt>
                <c:pt idx="314">
                  <c:v>44308</c:v>
                </c:pt>
                <c:pt idx="315">
                  <c:v>44307</c:v>
                </c:pt>
                <c:pt idx="316">
                  <c:v>44306</c:v>
                </c:pt>
                <c:pt idx="317">
                  <c:v>44305</c:v>
                </c:pt>
                <c:pt idx="318">
                  <c:v>44302</c:v>
                </c:pt>
                <c:pt idx="319">
                  <c:v>44301</c:v>
                </c:pt>
                <c:pt idx="320">
                  <c:v>44300</c:v>
                </c:pt>
                <c:pt idx="321">
                  <c:v>44299</c:v>
                </c:pt>
                <c:pt idx="322">
                  <c:v>44298</c:v>
                </c:pt>
                <c:pt idx="323">
                  <c:v>44295</c:v>
                </c:pt>
                <c:pt idx="324">
                  <c:v>44294</c:v>
                </c:pt>
                <c:pt idx="325">
                  <c:v>44293</c:v>
                </c:pt>
                <c:pt idx="326">
                  <c:v>44292</c:v>
                </c:pt>
                <c:pt idx="327">
                  <c:v>44288</c:v>
                </c:pt>
                <c:pt idx="328">
                  <c:v>44287</c:v>
                </c:pt>
                <c:pt idx="329">
                  <c:v>44286</c:v>
                </c:pt>
                <c:pt idx="330">
                  <c:v>44285</c:v>
                </c:pt>
                <c:pt idx="331">
                  <c:v>44284</c:v>
                </c:pt>
                <c:pt idx="332">
                  <c:v>44281</c:v>
                </c:pt>
                <c:pt idx="333">
                  <c:v>44280</c:v>
                </c:pt>
                <c:pt idx="334">
                  <c:v>44279</c:v>
                </c:pt>
                <c:pt idx="335">
                  <c:v>44278</c:v>
                </c:pt>
                <c:pt idx="336">
                  <c:v>44277</c:v>
                </c:pt>
                <c:pt idx="337">
                  <c:v>44274</c:v>
                </c:pt>
                <c:pt idx="338">
                  <c:v>44273</c:v>
                </c:pt>
                <c:pt idx="339">
                  <c:v>44272</c:v>
                </c:pt>
                <c:pt idx="340">
                  <c:v>44271</c:v>
                </c:pt>
                <c:pt idx="341">
                  <c:v>44270</c:v>
                </c:pt>
                <c:pt idx="342">
                  <c:v>44267</c:v>
                </c:pt>
                <c:pt idx="343">
                  <c:v>44266</c:v>
                </c:pt>
                <c:pt idx="344">
                  <c:v>44265</c:v>
                </c:pt>
                <c:pt idx="345">
                  <c:v>44264</c:v>
                </c:pt>
                <c:pt idx="346">
                  <c:v>44263</c:v>
                </c:pt>
                <c:pt idx="347">
                  <c:v>44260</c:v>
                </c:pt>
                <c:pt idx="348">
                  <c:v>44259</c:v>
                </c:pt>
                <c:pt idx="349">
                  <c:v>44258</c:v>
                </c:pt>
                <c:pt idx="350">
                  <c:v>44257</c:v>
                </c:pt>
                <c:pt idx="351">
                  <c:v>44256</c:v>
                </c:pt>
                <c:pt idx="352">
                  <c:v>44253</c:v>
                </c:pt>
                <c:pt idx="353">
                  <c:v>44252</c:v>
                </c:pt>
                <c:pt idx="354">
                  <c:v>44251</c:v>
                </c:pt>
                <c:pt idx="355">
                  <c:v>44250</c:v>
                </c:pt>
                <c:pt idx="356">
                  <c:v>44249</c:v>
                </c:pt>
                <c:pt idx="357">
                  <c:v>44247</c:v>
                </c:pt>
                <c:pt idx="358">
                  <c:v>44246</c:v>
                </c:pt>
                <c:pt idx="359">
                  <c:v>44245</c:v>
                </c:pt>
                <c:pt idx="360">
                  <c:v>44237</c:v>
                </c:pt>
                <c:pt idx="361">
                  <c:v>44236</c:v>
                </c:pt>
                <c:pt idx="362">
                  <c:v>44235</c:v>
                </c:pt>
                <c:pt idx="363">
                  <c:v>44234</c:v>
                </c:pt>
                <c:pt idx="364">
                  <c:v>44232</c:v>
                </c:pt>
                <c:pt idx="365">
                  <c:v>44231</c:v>
                </c:pt>
                <c:pt idx="366">
                  <c:v>44230</c:v>
                </c:pt>
                <c:pt idx="367">
                  <c:v>44229</c:v>
                </c:pt>
                <c:pt idx="368">
                  <c:v>44228</c:v>
                </c:pt>
                <c:pt idx="369">
                  <c:v>44225</c:v>
                </c:pt>
                <c:pt idx="370">
                  <c:v>44224</c:v>
                </c:pt>
                <c:pt idx="371">
                  <c:v>44223</c:v>
                </c:pt>
                <c:pt idx="372">
                  <c:v>44222</c:v>
                </c:pt>
                <c:pt idx="373">
                  <c:v>44221</c:v>
                </c:pt>
                <c:pt idx="374">
                  <c:v>44218</c:v>
                </c:pt>
                <c:pt idx="375">
                  <c:v>44217</c:v>
                </c:pt>
                <c:pt idx="376">
                  <c:v>44216</c:v>
                </c:pt>
                <c:pt idx="377">
                  <c:v>44215</c:v>
                </c:pt>
                <c:pt idx="378">
                  <c:v>44214</c:v>
                </c:pt>
                <c:pt idx="379">
                  <c:v>44211</c:v>
                </c:pt>
                <c:pt idx="380">
                  <c:v>44210</c:v>
                </c:pt>
                <c:pt idx="381">
                  <c:v>44209</c:v>
                </c:pt>
                <c:pt idx="382">
                  <c:v>44208</c:v>
                </c:pt>
                <c:pt idx="383">
                  <c:v>44207</c:v>
                </c:pt>
                <c:pt idx="384">
                  <c:v>44204</c:v>
                </c:pt>
                <c:pt idx="385">
                  <c:v>44203</c:v>
                </c:pt>
                <c:pt idx="386">
                  <c:v>44202</c:v>
                </c:pt>
                <c:pt idx="387">
                  <c:v>44201</c:v>
                </c:pt>
                <c:pt idx="388">
                  <c:v>44200</c:v>
                </c:pt>
              </c:numCache>
            </c:numRef>
          </c:cat>
          <c:val>
            <c:numRef>
              <c:f>Sheet1!$C$4:$C$392</c:f>
              <c:numCache>
                <c:formatCode>General</c:formatCode>
                <c:ptCount val="389"/>
                <c:pt idx="0">
                  <c:v>2609.1</c:v>
                </c:pt>
                <c:pt idx="1">
                  <c:v>2643.8</c:v>
                </c:pt>
                <c:pt idx="2">
                  <c:v>2681.3</c:v>
                </c:pt>
                <c:pt idx="3">
                  <c:v>2817.6</c:v>
                </c:pt>
                <c:pt idx="4">
                  <c:v>2817.6</c:v>
                </c:pt>
                <c:pt idx="5">
                  <c:v>2822.6</c:v>
                </c:pt>
                <c:pt idx="6">
                  <c:v>2850.8</c:v>
                </c:pt>
                <c:pt idx="7">
                  <c:v>3010.1</c:v>
                </c:pt>
                <c:pt idx="8">
                  <c:v>3011.2</c:v>
                </c:pt>
                <c:pt idx="9">
                  <c:v>3011.2</c:v>
                </c:pt>
                <c:pt idx="10">
                  <c:v>3011.2</c:v>
                </c:pt>
                <c:pt idx="11">
                  <c:v>3011.2</c:v>
                </c:pt>
                <c:pt idx="12">
                  <c:v>3016</c:v>
                </c:pt>
                <c:pt idx="13">
                  <c:v>3027.3</c:v>
                </c:pt>
                <c:pt idx="14">
                  <c:v>3050.5</c:v>
                </c:pt>
                <c:pt idx="15">
                  <c:v>3212.5</c:v>
                </c:pt>
                <c:pt idx="16">
                  <c:v>3212.5</c:v>
                </c:pt>
                <c:pt idx="17">
                  <c:v>3212.5</c:v>
                </c:pt>
                <c:pt idx="18">
                  <c:v>3212.5</c:v>
                </c:pt>
                <c:pt idx="19">
                  <c:v>3212.5</c:v>
                </c:pt>
                <c:pt idx="20">
                  <c:v>3236.4</c:v>
                </c:pt>
                <c:pt idx="21">
                  <c:v>3236.4</c:v>
                </c:pt>
                <c:pt idx="22">
                  <c:v>3236.4</c:v>
                </c:pt>
                <c:pt idx="23">
                  <c:v>3217.9</c:v>
                </c:pt>
                <c:pt idx="24">
                  <c:v>3236.1</c:v>
                </c:pt>
                <c:pt idx="25">
                  <c:v>3287.6</c:v>
                </c:pt>
                <c:pt idx="26">
                  <c:v>3484.3</c:v>
                </c:pt>
                <c:pt idx="27">
                  <c:v>3480.4</c:v>
                </c:pt>
                <c:pt idx="28">
                  <c:v>3480.4</c:v>
                </c:pt>
                <c:pt idx="29">
                  <c:v>3419.1</c:v>
                </c:pt>
                <c:pt idx="30">
                  <c:v>3270.1</c:v>
                </c:pt>
                <c:pt idx="31">
                  <c:v>3263</c:v>
                </c:pt>
                <c:pt idx="32">
                  <c:v>3239.1</c:v>
                </c:pt>
                <c:pt idx="33">
                  <c:v>3206.7</c:v>
                </c:pt>
                <c:pt idx="34">
                  <c:v>3206.7</c:v>
                </c:pt>
                <c:pt idx="35">
                  <c:v>3205.4</c:v>
                </c:pt>
                <c:pt idx="36">
                  <c:v>3209.9</c:v>
                </c:pt>
                <c:pt idx="37">
                  <c:v>3244.8</c:v>
                </c:pt>
                <c:pt idx="38">
                  <c:v>3250.8</c:v>
                </c:pt>
                <c:pt idx="39">
                  <c:v>3250.8</c:v>
                </c:pt>
                <c:pt idx="40">
                  <c:v>3252.7</c:v>
                </c:pt>
                <c:pt idx="41">
                  <c:v>3285.8</c:v>
                </c:pt>
                <c:pt idx="42">
                  <c:v>3420.5</c:v>
                </c:pt>
                <c:pt idx="43">
                  <c:v>3421.1</c:v>
                </c:pt>
                <c:pt idx="44">
                  <c:v>3425.6</c:v>
                </c:pt>
                <c:pt idx="45">
                  <c:v>3425.6</c:v>
                </c:pt>
                <c:pt idx="46">
                  <c:v>3425.6</c:v>
                </c:pt>
                <c:pt idx="47">
                  <c:v>3432.3</c:v>
                </c:pt>
                <c:pt idx="48">
                  <c:v>3620.3</c:v>
                </c:pt>
                <c:pt idx="49">
                  <c:v>3620.3</c:v>
                </c:pt>
                <c:pt idx="50">
                  <c:v>3620.9</c:v>
                </c:pt>
                <c:pt idx="51">
                  <c:v>3620.9</c:v>
                </c:pt>
                <c:pt idx="52">
                  <c:v>3671.3</c:v>
                </c:pt>
                <c:pt idx="53">
                  <c:v>3805.3</c:v>
                </c:pt>
                <c:pt idx="54">
                  <c:v>3813.5</c:v>
                </c:pt>
                <c:pt idx="55">
                  <c:v>3828.9</c:v>
                </c:pt>
                <c:pt idx="56">
                  <c:v>3996.4</c:v>
                </c:pt>
                <c:pt idx="57">
                  <c:v>3996.4</c:v>
                </c:pt>
                <c:pt idx="58">
                  <c:v>3990.9</c:v>
                </c:pt>
                <c:pt idx="59">
                  <c:v>3990.9</c:v>
                </c:pt>
                <c:pt idx="60">
                  <c:v>3990.9</c:v>
                </c:pt>
                <c:pt idx="61">
                  <c:v>3990.9</c:v>
                </c:pt>
                <c:pt idx="62">
                  <c:v>3990.9</c:v>
                </c:pt>
                <c:pt idx="63">
                  <c:v>3990.9</c:v>
                </c:pt>
                <c:pt idx="64">
                  <c:v>3990.9</c:v>
                </c:pt>
                <c:pt idx="65">
                  <c:v>3990.9</c:v>
                </c:pt>
                <c:pt idx="66">
                  <c:v>3808.1</c:v>
                </c:pt>
                <c:pt idx="67">
                  <c:v>3808.1</c:v>
                </c:pt>
                <c:pt idx="68">
                  <c:v>3805.2</c:v>
                </c:pt>
                <c:pt idx="69">
                  <c:v>3805.2</c:v>
                </c:pt>
                <c:pt idx="70">
                  <c:v>3805.2</c:v>
                </c:pt>
                <c:pt idx="71">
                  <c:v>3805.2</c:v>
                </c:pt>
                <c:pt idx="72">
                  <c:v>3805.2</c:v>
                </c:pt>
                <c:pt idx="73">
                  <c:v>3805.2</c:v>
                </c:pt>
                <c:pt idx="74">
                  <c:v>3619.9</c:v>
                </c:pt>
                <c:pt idx="75">
                  <c:v>3619.9</c:v>
                </c:pt>
                <c:pt idx="76">
                  <c:v>3608.6</c:v>
                </c:pt>
                <c:pt idx="77">
                  <c:v>3602.1</c:v>
                </c:pt>
                <c:pt idx="78">
                  <c:v>3602.1</c:v>
                </c:pt>
                <c:pt idx="79">
                  <c:v>3586.6</c:v>
                </c:pt>
                <c:pt idx="80">
                  <c:v>3585.9</c:v>
                </c:pt>
                <c:pt idx="81">
                  <c:v>3585.9</c:v>
                </c:pt>
                <c:pt idx="82">
                  <c:v>3585.9</c:v>
                </c:pt>
                <c:pt idx="83">
                  <c:v>3585.2</c:v>
                </c:pt>
                <c:pt idx="84">
                  <c:v>3585.2</c:v>
                </c:pt>
                <c:pt idx="85">
                  <c:v>3580</c:v>
                </c:pt>
                <c:pt idx="86">
                  <c:v>3580</c:v>
                </c:pt>
                <c:pt idx="87">
                  <c:v>3580</c:v>
                </c:pt>
                <c:pt idx="88">
                  <c:v>3580</c:v>
                </c:pt>
                <c:pt idx="89">
                  <c:v>3580</c:v>
                </c:pt>
                <c:pt idx="90">
                  <c:v>3554.5</c:v>
                </c:pt>
                <c:pt idx="91">
                  <c:v>3459.5</c:v>
                </c:pt>
                <c:pt idx="92">
                  <c:v>3380.1</c:v>
                </c:pt>
                <c:pt idx="93">
                  <c:v>3378.9</c:v>
                </c:pt>
                <c:pt idx="94">
                  <c:v>3378.3</c:v>
                </c:pt>
                <c:pt idx="95">
                  <c:v>3373.1</c:v>
                </c:pt>
                <c:pt idx="96">
                  <c:v>3325.9</c:v>
                </c:pt>
                <c:pt idx="97">
                  <c:v>3192.3</c:v>
                </c:pt>
                <c:pt idx="98">
                  <c:v>3192.3</c:v>
                </c:pt>
                <c:pt idx="99">
                  <c:v>3186.6</c:v>
                </c:pt>
                <c:pt idx="100">
                  <c:v>3002.9</c:v>
                </c:pt>
                <c:pt idx="101">
                  <c:v>3001.8</c:v>
                </c:pt>
                <c:pt idx="102">
                  <c:v>2994.3</c:v>
                </c:pt>
                <c:pt idx="103">
                  <c:v>2993.4</c:v>
                </c:pt>
                <c:pt idx="104">
                  <c:v>2706.7</c:v>
                </c:pt>
                <c:pt idx="105">
                  <c:v>2687.5</c:v>
                </c:pt>
                <c:pt idx="106">
                  <c:v>2687.5</c:v>
                </c:pt>
                <c:pt idx="107">
                  <c:v>2687.5</c:v>
                </c:pt>
                <c:pt idx="108">
                  <c:v>2687.5</c:v>
                </c:pt>
                <c:pt idx="109">
                  <c:v>2687.5</c:v>
                </c:pt>
                <c:pt idx="110">
                  <c:v>2687.5</c:v>
                </c:pt>
                <c:pt idx="111">
                  <c:v>2687.5</c:v>
                </c:pt>
                <c:pt idx="112">
                  <c:v>2687.5</c:v>
                </c:pt>
                <c:pt idx="113">
                  <c:v>2687.5</c:v>
                </c:pt>
                <c:pt idx="114">
                  <c:v>2687.5</c:v>
                </c:pt>
                <c:pt idx="115">
                  <c:v>2687.5</c:v>
                </c:pt>
                <c:pt idx="116">
                  <c:v>2858.5</c:v>
                </c:pt>
                <c:pt idx="117">
                  <c:v>2858.5</c:v>
                </c:pt>
                <c:pt idx="118">
                  <c:v>3033.9</c:v>
                </c:pt>
                <c:pt idx="119">
                  <c:v>3033.9</c:v>
                </c:pt>
                <c:pt idx="120">
                  <c:v>3033.9</c:v>
                </c:pt>
                <c:pt idx="121">
                  <c:v>3033.9</c:v>
                </c:pt>
                <c:pt idx="122">
                  <c:v>3033.9</c:v>
                </c:pt>
                <c:pt idx="123">
                  <c:v>3033.9</c:v>
                </c:pt>
                <c:pt idx="124">
                  <c:v>3033.9</c:v>
                </c:pt>
                <c:pt idx="125">
                  <c:v>3033.9</c:v>
                </c:pt>
                <c:pt idx="126">
                  <c:v>3033.9</c:v>
                </c:pt>
                <c:pt idx="127">
                  <c:v>3033.9</c:v>
                </c:pt>
                <c:pt idx="128">
                  <c:v>3033.9</c:v>
                </c:pt>
                <c:pt idx="129">
                  <c:v>3033.9</c:v>
                </c:pt>
                <c:pt idx="130">
                  <c:v>3019.9</c:v>
                </c:pt>
                <c:pt idx="131">
                  <c:v>3019.9</c:v>
                </c:pt>
                <c:pt idx="132">
                  <c:v>3019.9</c:v>
                </c:pt>
                <c:pt idx="133">
                  <c:v>3019.9</c:v>
                </c:pt>
                <c:pt idx="134">
                  <c:v>2999.3</c:v>
                </c:pt>
                <c:pt idx="135">
                  <c:v>2850.2</c:v>
                </c:pt>
                <c:pt idx="136">
                  <c:v>2834.7</c:v>
                </c:pt>
                <c:pt idx="137">
                  <c:v>2691.3</c:v>
                </c:pt>
                <c:pt idx="138">
                  <c:v>2669.3</c:v>
                </c:pt>
                <c:pt idx="139">
                  <c:v>2583.1999999999998</c:v>
                </c:pt>
                <c:pt idx="140">
                  <c:v>2583.1999999999998</c:v>
                </c:pt>
                <c:pt idx="141">
                  <c:v>2583.1999999999998</c:v>
                </c:pt>
                <c:pt idx="142">
                  <c:v>2583.1999999999998</c:v>
                </c:pt>
                <c:pt idx="143">
                  <c:v>2583.1999999999998</c:v>
                </c:pt>
                <c:pt idx="144">
                  <c:v>2583.1999999999998</c:v>
                </c:pt>
                <c:pt idx="145">
                  <c:v>2583.1999999999998</c:v>
                </c:pt>
                <c:pt idx="146">
                  <c:v>2583.1999999999998</c:v>
                </c:pt>
                <c:pt idx="147">
                  <c:v>2583.1999999999998</c:v>
                </c:pt>
                <c:pt idx="148">
                  <c:v>2580</c:v>
                </c:pt>
                <c:pt idx="149">
                  <c:v>2580</c:v>
                </c:pt>
                <c:pt idx="150">
                  <c:v>2580</c:v>
                </c:pt>
                <c:pt idx="151">
                  <c:v>2580</c:v>
                </c:pt>
                <c:pt idx="152">
                  <c:v>2580</c:v>
                </c:pt>
                <c:pt idx="153">
                  <c:v>2580</c:v>
                </c:pt>
                <c:pt idx="154">
                  <c:v>2580</c:v>
                </c:pt>
                <c:pt idx="155">
                  <c:v>2580</c:v>
                </c:pt>
                <c:pt idx="156">
                  <c:v>2580</c:v>
                </c:pt>
                <c:pt idx="157">
                  <c:v>2580</c:v>
                </c:pt>
                <c:pt idx="158">
                  <c:v>2674</c:v>
                </c:pt>
                <c:pt idx="159">
                  <c:v>2674</c:v>
                </c:pt>
                <c:pt idx="160">
                  <c:v>2674</c:v>
                </c:pt>
                <c:pt idx="161">
                  <c:v>2674</c:v>
                </c:pt>
                <c:pt idx="162">
                  <c:v>2775.6</c:v>
                </c:pt>
                <c:pt idx="163">
                  <c:v>2775.6</c:v>
                </c:pt>
                <c:pt idx="164">
                  <c:v>2775.6</c:v>
                </c:pt>
                <c:pt idx="165">
                  <c:v>2944.2</c:v>
                </c:pt>
                <c:pt idx="166">
                  <c:v>2944.2</c:v>
                </c:pt>
                <c:pt idx="167">
                  <c:v>2944.2</c:v>
                </c:pt>
                <c:pt idx="168">
                  <c:v>3106.5</c:v>
                </c:pt>
                <c:pt idx="169">
                  <c:v>3119.3</c:v>
                </c:pt>
                <c:pt idx="170">
                  <c:v>3281.5</c:v>
                </c:pt>
                <c:pt idx="171">
                  <c:v>3365.6</c:v>
                </c:pt>
                <c:pt idx="172">
                  <c:v>3479.6</c:v>
                </c:pt>
                <c:pt idx="173">
                  <c:v>3520.7</c:v>
                </c:pt>
                <c:pt idx="174">
                  <c:v>3672.7</c:v>
                </c:pt>
                <c:pt idx="175">
                  <c:v>3672.7</c:v>
                </c:pt>
                <c:pt idx="176">
                  <c:v>3807</c:v>
                </c:pt>
                <c:pt idx="177">
                  <c:v>3807</c:v>
                </c:pt>
                <c:pt idx="178">
                  <c:v>3859.5</c:v>
                </c:pt>
                <c:pt idx="179">
                  <c:v>3969.2</c:v>
                </c:pt>
                <c:pt idx="180">
                  <c:v>3978.4</c:v>
                </c:pt>
                <c:pt idx="181">
                  <c:v>4071.9</c:v>
                </c:pt>
                <c:pt idx="182">
                  <c:v>4090.5</c:v>
                </c:pt>
                <c:pt idx="183">
                  <c:v>4090.5</c:v>
                </c:pt>
                <c:pt idx="184">
                  <c:v>4073.1</c:v>
                </c:pt>
                <c:pt idx="185">
                  <c:v>4073.1</c:v>
                </c:pt>
                <c:pt idx="186">
                  <c:v>4073.1</c:v>
                </c:pt>
                <c:pt idx="187">
                  <c:v>4073.1</c:v>
                </c:pt>
                <c:pt idx="188">
                  <c:v>4073.1</c:v>
                </c:pt>
                <c:pt idx="189">
                  <c:v>4073.1</c:v>
                </c:pt>
                <c:pt idx="190">
                  <c:v>4073.1</c:v>
                </c:pt>
                <c:pt idx="191">
                  <c:v>4073.1</c:v>
                </c:pt>
                <c:pt idx="192">
                  <c:v>4073.1</c:v>
                </c:pt>
                <c:pt idx="193">
                  <c:v>4073.1</c:v>
                </c:pt>
                <c:pt idx="194">
                  <c:v>4073.1</c:v>
                </c:pt>
                <c:pt idx="195">
                  <c:v>4073.1</c:v>
                </c:pt>
                <c:pt idx="196">
                  <c:v>4073.1</c:v>
                </c:pt>
                <c:pt idx="197">
                  <c:v>4073.1</c:v>
                </c:pt>
                <c:pt idx="198">
                  <c:v>4073.1</c:v>
                </c:pt>
                <c:pt idx="199">
                  <c:v>4073.1</c:v>
                </c:pt>
                <c:pt idx="200">
                  <c:v>4073.1</c:v>
                </c:pt>
                <c:pt idx="201">
                  <c:v>3978.2</c:v>
                </c:pt>
                <c:pt idx="202">
                  <c:v>3978.2</c:v>
                </c:pt>
                <c:pt idx="203">
                  <c:v>3978.2</c:v>
                </c:pt>
                <c:pt idx="204">
                  <c:v>3978.2</c:v>
                </c:pt>
                <c:pt idx="205">
                  <c:v>3978.2</c:v>
                </c:pt>
                <c:pt idx="206">
                  <c:v>3978.2</c:v>
                </c:pt>
                <c:pt idx="207">
                  <c:v>3978.2</c:v>
                </c:pt>
                <c:pt idx="208">
                  <c:v>3978.2</c:v>
                </c:pt>
                <c:pt idx="209">
                  <c:v>3978.2</c:v>
                </c:pt>
                <c:pt idx="210">
                  <c:v>3978.2</c:v>
                </c:pt>
                <c:pt idx="211">
                  <c:v>3978.2</c:v>
                </c:pt>
                <c:pt idx="212">
                  <c:v>3859.9</c:v>
                </c:pt>
                <c:pt idx="213">
                  <c:v>3808.7</c:v>
                </c:pt>
                <c:pt idx="214">
                  <c:v>3808.7</c:v>
                </c:pt>
                <c:pt idx="215">
                  <c:v>3808.7</c:v>
                </c:pt>
                <c:pt idx="216">
                  <c:v>3667.7</c:v>
                </c:pt>
                <c:pt idx="217">
                  <c:v>3644.3</c:v>
                </c:pt>
                <c:pt idx="218">
                  <c:v>3644.3</c:v>
                </c:pt>
                <c:pt idx="219">
                  <c:v>3644.3</c:v>
                </c:pt>
                <c:pt idx="220">
                  <c:v>3547.2</c:v>
                </c:pt>
                <c:pt idx="221">
                  <c:v>3503.8</c:v>
                </c:pt>
                <c:pt idx="222">
                  <c:v>3374.9</c:v>
                </c:pt>
                <c:pt idx="223">
                  <c:v>3354.3</c:v>
                </c:pt>
                <c:pt idx="224">
                  <c:v>3348.2</c:v>
                </c:pt>
                <c:pt idx="225">
                  <c:v>3262.7</c:v>
                </c:pt>
                <c:pt idx="226">
                  <c:v>3228.6</c:v>
                </c:pt>
                <c:pt idx="227">
                  <c:v>3228.6</c:v>
                </c:pt>
                <c:pt idx="228">
                  <c:v>3176.7</c:v>
                </c:pt>
                <c:pt idx="229">
                  <c:v>3128.5</c:v>
                </c:pt>
                <c:pt idx="230">
                  <c:v>3086</c:v>
                </c:pt>
                <c:pt idx="231">
                  <c:v>3029.8</c:v>
                </c:pt>
                <c:pt idx="232">
                  <c:v>3029.8</c:v>
                </c:pt>
                <c:pt idx="233">
                  <c:v>2946</c:v>
                </c:pt>
                <c:pt idx="234">
                  <c:v>2924.6</c:v>
                </c:pt>
                <c:pt idx="235">
                  <c:v>2857.5</c:v>
                </c:pt>
                <c:pt idx="236">
                  <c:v>2836.5</c:v>
                </c:pt>
                <c:pt idx="237">
                  <c:v>2836.5</c:v>
                </c:pt>
                <c:pt idx="238">
                  <c:v>2836.5</c:v>
                </c:pt>
                <c:pt idx="239">
                  <c:v>2836.5</c:v>
                </c:pt>
                <c:pt idx="240">
                  <c:v>2775.6</c:v>
                </c:pt>
                <c:pt idx="241">
                  <c:v>2754.6</c:v>
                </c:pt>
                <c:pt idx="242">
                  <c:v>2754.6</c:v>
                </c:pt>
                <c:pt idx="243">
                  <c:v>2754.6</c:v>
                </c:pt>
                <c:pt idx="244">
                  <c:v>2734.3</c:v>
                </c:pt>
                <c:pt idx="245">
                  <c:v>2664.5</c:v>
                </c:pt>
                <c:pt idx="246">
                  <c:v>2660.5</c:v>
                </c:pt>
                <c:pt idx="247">
                  <c:v>2660.5</c:v>
                </c:pt>
                <c:pt idx="248">
                  <c:v>2660.5</c:v>
                </c:pt>
                <c:pt idx="249">
                  <c:v>2660.5</c:v>
                </c:pt>
                <c:pt idx="250">
                  <c:v>2660.5</c:v>
                </c:pt>
                <c:pt idx="251">
                  <c:v>2660.5</c:v>
                </c:pt>
                <c:pt idx="252">
                  <c:v>2660.5</c:v>
                </c:pt>
                <c:pt idx="253">
                  <c:v>2660.5</c:v>
                </c:pt>
                <c:pt idx="254">
                  <c:v>2660.5</c:v>
                </c:pt>
                <c:pt idx="255">
                  <c:v>2669.7</c:v>
                </c:pt>
                <c:pt idx="256">
                  <c:v>2717.3</c:v>
                </c:pt>
                <c:pt idx="257">
                  <c:v>2745.3</c:v>
                </c:pt>
                <c:pt idx="258">
                  <c:v>2752.6</c:v>
                </c:pt>
                <c:pt idx="259">
                  <c:v>2758.1</c:v>
                </c:pt>
                <c:pt idx="260">
                  <c:v>2768.7</c:v>
                </c:pt>
                <c:pt idx="261">
                  <c:v>2768.7</c:v>
                </c:pt>
                <c:pt idx="262">
                  <c:v>2768.7</c:v>
                </c:pt>
                <c:pt idx="263">
                  <c:v>2768.7</c:v>
                </c:pt>
                <c:pt idx="264">
                  <c:v>2768.7</c:v>
                </c:pt>
                <c:pt idx="265">
                  <c:v>2768.7</c:v>
                </c:pt>
                <c:pt idx="266">
                  <c:v>2768.7</c:v>
                </c:pt>
                <c:pt idx="267">
                  <c:v>2766.8</c:v>
                </c:pt>
                <c:pt idx="268">
                  <c:v>2766.8</c:v>
                </c:pt>
                <c:pt idx="269">
                  <c:v>2766.8</c:v>
                </c:pt>
                <c:pt idx="270">
                  <c:v>2763.2</c:v>
                </c:pt>
                <c:pt idx="271">
                  <c:v>2763.2</c:v>
                </c:pt>
                <c:pt idx="272">
                  <c:v>2738.7</c:v>
                </c:pt>
                <c:pt idx="273">
                  <c:v>2738.7</c:v>
                </c:pt>
                <c:pt idx="274">
                  <c:v>2738.7</c:v>
                </c:pt>
                <c:pt idx="275">
                  <c:v>2744.3</c:v>
                </c:pt>
                <c:pt idx="276">
                  <c:v>2744.3</c:v>
                </c:pt>
                <c:pt idx="277">
                  <c:v>2744.3</c:v>
                </c:pt>
                <c:pt idx="278">
                  <c:v>2744.3</c:v>
                </c:pt>
                <c:pt idx="279">
                  <c:v>2744.3</c:v>
                </c:pt>
                <c:pt idx="280">
                  <c:v>2744.3</c:v>
                </c:pt>
                <c:pt idx="281">
                  <c:v>2744.3</c:v>
                </c:pt>
                <c:pt idx="282">
                  <c:v>2744.3</c:v>
                </c:pt>
                <c:pt idx="283">
                  <c:v>2744.3</c:v>
                </c:pt>
                <c:pt idx="284">
                  <c:v>2744.3</c:v>
                </c:pt>
                <c:pt idx="285">
                  <c:v>2744.3</c:v>
                </c:pt>
                <c:pt idx="286">
                  <c:v>2744.3</c:v>
                </c:pt>
                <c:pt idx="287">
                  <c:v>2750</c:v>
                </c:pt>
                <c:pt idx="288">
                  <c:v>2795.2</c:v>
                </c:pt>
                <c:pt idx="289">
                  <c:v>2795.2</c:v>
                </c:pt>
                <c:pt idx="290">
                  <c:v>2795.2</c:v>
                </c:pt>
                <c:pt idx="291">
                  <c:v>2795.2</c:v>
                </c:pt>
                <c:pt idx="292">
                  <c:v>2795.2</c:v>
                </c:pt>
                <c:pt idx="293">
                  <c:v>2792.6</c:v>
                </c:pt>
                <c:pt idx="294">
                  <c:v>2790.2</c:v>
                </c:pt>
                <c:pt idx="295">
                  <c:v>2790.2</c:v>
                </c:pt>
                <c:pt idx="296">
                  <c:v>2790.2</c:v>
                </c:pt>
                <c:pt idx="297">
                  <c:v>2676.4</c:v>
                </c:pt>
                <c:pt idx="298">
                  <c:v>2676.4</c:v>
                </c:pt>
                <c:pt idx="299">
                  <c:v>2623.9</c:v>
                </c:pt>
                <c:pt idx="300">
                  <c:v>2553.1999999999998</c:v>
                </c:pt>
                <c:pt idx="301">
                  <c:v>2551</c:v>
                </c:pt>
                <c:pt idx="302">
                  <c:v>2514.5</c:v>
                </c:pt>
                <c:pt idx="303">
                  <c:v>2466.5</c:v>
                </c:pt>
                <c:pt idx="304">
                  <c:v>2460.1999999999998</c:v>
                </c:pt>
                <c:pt idx="305">
                  <c:v>2432.4</c:v>
                </c:pt>
                <c:pt idx="306">
                  <c:v>2377.3000000000002</c:v>
                </c:pt>
                <c:pt idx="307">
                  <c:v>2266.5</c:v>
                </c:pt>
                <c:pt idx="308">
                  <c:v>2266.5</c:v>
                </c:pt>
                <c:pt idx="309">
                  <c:v>2250.5</c:v>
                </c:pt>
                <c:pt idx="310">
                  <c:v>2193</c:v>
                </c:pt>
                <c:pt idx="311">
                  <c:v>2193</c:v>
                </c:pt>
                <c:pt idx="312">
                  <c:v>2193</c:v>
                </c:pt>
                <c:pt idx="313">
                  <c:v>2115.9</c:v>
                </c:pt>
                <c:pt idx="314">
                  <c:v>2115.9</c:v>
                </c:pt>
                <c:pt idx="315">
                  <c:v>2115.9</c:v>
                </c:pt>
                <c:pt idx="316">
                  <c:v>2115.9</c:v>
                </c:pt>
                <c:pt idx="317">
                  <c:v>2081.1999999999998</c:v>
                </c:pt>
                <c:pt idx="318">
                  <c:v>2033.9</c:v>
                </c:pt>
                <c:pt idx="319">
                  <c:v>2033.9</c:v>
                </c:pt>
                <c:pt idx="320">
                  <c:v>2033.9</c:v>
                </c:pt>
                <c:pt idx="321">
                  <c:v>2033.9</c:v>
                </c:pt>
                <c:pt idx="322">
                  <c:v>2043.8</c:v>
                </c:pt>
                <c:pt idx="323">
                  <c:v>2047</c:v>
                </c:pt>
                <c:pt idx="324">
                  <c:v>2047</c:v>
                </c:pt>
                <c:pt idx="325">
                  <c:v>2047</c:v>
                </c:pt>
                <c:pt idx="326">
                  <c:v>2047</c:v>
                </c:pt>
                <c:pt idx="327">
                  <c:v>2047</c:v>
                </c:pt>
                <c:pt idx="328">
                  <c:v>2047</c:v>
                </c:pt>
                <c:pt idx="329">
                  <c:v>2068.8000000000002</c:v>
                </c:pt>
                <c:pt idx="330">
                  <c:v>2095.1</c:v>
                </c:pt>
                <c:pt idx="331">
                  <c:v>2154.3000000000002</c:v>
                </c:pt>
                <c:pt idx="332">
                  <c:v>2154.3000000000002</c:v>
                </c:pt>
                <c:pt idx="333">
                  <c:v>2154.3000000000002</c:v>
                </c:pt>
                <c:pt idx="334">
                  <c:v>2176.6</c:v>
                </c:pt>
                <c:pt idx="335">
                  <c:v>2244.1</c:v>
                </c:pt>
                <c:pt idx="336">
                  <c:v>2244.1</c:v>
                </c:pt>
                <c:pt idx="337">
                  <c:v>2275.4</c:v>
                </c:pt>
                <c:pt idx="338">
                  <c:v>2325.8000000000002</c:v>
                </c:pt>
                <c:pt idx="339">
                  <c:v>2325.8000000000002</c:v>
                </c:pt>
                <c:pt idx="340">
                  <c:v>2367.5</c:v>
                </c:pt>
                <c:pt idx="341">
                  <c:v>2422.9</c:v>
                </c:pt>
                <c:pt idx="342">
                  <c:v>2456.1</c:v>
                </c:pt>
                <c:pt idx="343">
                  <c:v>2501.4</c:v>
                </c:pt>
                <c:pt idx="344">
                  <c:v>2501.4</c:v>
                </c:pt>
                <c:pt idx="345">
                  <c:v>2501.4</c:v>
                </c:pt>
                <c:pt idx="346">
                  <c:v>2525.8000000000002</c:v>
                </c:pt>
                <c:pt idx="347">
                  <c:v>2579.3000000000002</c:v>
                </c:pt>
                <c:pt idx="348">
                  <c:v>2579.3000000000002</c:v>
                </c:pt>
                <c:pt idx="349">
                  <c:v>2579.3000000000002</c:v>
                </c:pt>
                <c:pt idx="350">
                  <c:v>2579.3000000000002</c:v>
                </c:pt>
                <c:pt idx="351">
                  <c:v>2644.5</c:v>
                </c:pt>
                <c:pt idx="352">
                  <c:v>2647</c:v>
                </c:pt>
                <c:pt idx="353">
                  <c:v>2649.5</c:v>
                </c:pt>
                <c:pt idx="354">
                  <c:v>2649.5</c:v>
                </c:pt>
                <c:pt idx="355">
                  <c:v>2680.1</c:v>
                </c:pt>
                <c:pt idx="356">
                  <c:v>2712.3</c:v>
                </c:pt>
                <c:pt idx="357">
                  <c:v>2712.3</c:v>
                </c:pt>
                <c:pt idx="358">
                  <c:v>2712.3</c:v>
                </c:pt>
                <c:pt idx="359">
                  <c:v>2712.3</c:v>
                </c:pt>
                <c:pt idx="360">
                  <c:v>2710.9</c:v>
                </c:pt>
                <c:pt idx="361">
                  <c:v>2710.9</c:v>
                </c:pt>
                <c:pt idx="362">
                  <c:v>2710.9</c:v>
                </c:pt>
                <c:pt idx="363">
                  <c:v>2710.9</c:v>
                </c:pt>
                <c:pt idx="364">
                  <c:v>2710.9</c:v>
                </c:pt>
                <c:pt idx="365">
                  <c:v>2710.9</c:v>
                </c:pt>
                <c:pt idx="366">
                  <c:v>2710.9</c:v>
                </c:pt>
                <c:pt idx="367">
                  <c:v>2710.9</c:v>
                </c:pt>
                <c:pt idx="368">
                  <c:v>2685.5</c:v>
                </c:pt>
                <c:pt idx="369">
                  <c:v>2685.5</c:v>
                </c:pt>
                <c:pt idx="370">
                  <c:v>2675.6</c:v>
                </c:pt>
                <c:pt idx="371">
                  <c:v>2606.8000000000002</c:v>
                </c:pt>
                <c:pt idx="372">
                  <c:v>2594.8000000000002</c:v>
                </c:pt>
                <c:pt idx="373">
                  <c:v>2594.8000000000002</c:v>
                </c:pt>
                <c:pt idx="374">
                  <c:v>2587.6999999999998</c:v>
                </c:pt>
                <c:pt idx="375">
                  <c:v>2587.6999999999998</c:v>
                </c:pt>
                <c:pt idx="376">
                  <c:v>2579</c:v>
                </c:pt>
                <c:pt idx="377">
                  <c:v>2506.1999999999998</c:v>
                </c:pt>
                <c:pt idx="378">
                  <c:v>2506.1999999999998</c:v>
                </c:pt>
                <c:pt idx="379">
                  <c:v>2506.1999999999998</c:v>
                </c:pt>
                <c:pt idx="380">
                  <c:v>2497.8000000000002</c:v>
                </c:pt>
                <c:pt idx="381">
                  <c:v>2438.6999999999998</c:v>
                </c:pt>
                <c:pt idx="382">
                  <c:v>2427</c:v>
                </c:pt>
                <c:pt idx="383">
                  <c:v>2424.5</c:v>
                </c:pt>
                <c:pt idx="384">
                  <c:v>2418.4</c:v>
                </c:pt>
                <c:pt idx="385">
                  <c:v>2413.8000000000002</c:v>
                </c:pt>
                <c:pt idx="386">
                  <c:v>2390.4</c:v>
                </c:pt>
                <c:pt idx="387">
                  <c:v>2355.1</c:v>
                </c:pt>
                <c:pt idx="388">
                  <c:v>2351.5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A2D-4C44-B511-FAAC7DC70844}"/>
            </c:ext>
          </c:extLst>
        </c:ser>
        <c:ser>
          <c:idx val="2"/>
          <c:order val="2"/>
          <c:tx>
            <c:strRef>
              <c:f>Sheet1!$D$3</c:f>
              <c:strCache>
                <c:ptCount val="1"/>
                <c:pt idx="0">
                  <c:v>铁矿石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Sheet1!$A$4:$A$392</c:f>
              <c:numCache>
                <c:formatCode>yyyy\-mm\-dd</c:formatCode>
                <c:ptCount val="389"/>
                <c:pt idx="0">
                  <c:v>44767</c:v>
                </c:pt>
                <c:pt idx="1">
                  <c:v>44764</c:v>
                </c:pt>
                <c:pt idx="2">
                  <c:v>44763</c:v>
                </c:pt>
                <c:pt idx="3">
                  <c:v>44762</c:v>
                </c:pt>
                <c:pt idx="4">
                  <c:v>44761</c:v>
                </c:pt>
                <c:pt idx="5">
                  <c:v>44760</c:v>
                </c:pt>
                <c:pt idx="6">
                  <c:v>44757</c:v>
                </c:pt>
                <c:pt idx="7">
                  <c:v>44756</c:v>
                </c:pt>
                <c:pt idx="8">
                  <c:v>44755</c:v>
                </c:pt>
                <c:pt idx="9">
                  <c:v>44754</c:v>
                </c:pt>
                <c:pt idx="10">
                  <c:v>44753</c:v>
                </c:pt>
                <c:pt idx="11">
                  <c:v>44750</c:v>
                </c:pt>
                <c:pt idx="12">
                  <c:v>44749</c:v>
                </c:pt>
                <c:pt idx="13">
                  <c:v>44748</c:v>
                </c:pt>
                <c:pt idx="14">
                  <c:v>44747</c:v>
                </c:pt>
                <c:pt idx="15">
                  <c:v>44746</c:v>
                </c:pt>
                <c:pt idx="16">
                  <c:v>44743</c:v>
                </c:pt>
                <c:pt idx="17">
                  <c:v>44742</c:v>
                </c:pt>
                <c:pt idx="18">
                  <c:v>44741</c:v>
                </c:pt>
                <c:pt idx="19">
                  <c:v>44740</c:v>
                </c:pt>
                <c:pt idx="20">
                  <c:v>44739</c:v>
                </c:pt>
                <c:pt idx="21">
                  <c:v>44736</c:v>
                </c:pt>
                <c:pt idx="22">
                  <c:v>44735</c:v>
                </c:pt>
                <c:pt idx="23">
                  <c:v>44734</c:v>
                </c:pt>
                <c:pt idx="24">
                  <c:v>44733</c:v>
                </c:pt>
                <c:pt idx="25">
                  <c:v>44732</c:v>
                </c:pt>
                <c:pt idx="26">
                  <c:v>44729</c:v>
                </c:pt>
                <c:pt idx="27">
                  <c:v>44728</c:v>
                </c:pt>
                <c:pt idx="28">
                  <c:v>44727</c:v>
                </c:pt>
                <c:pt idx="29">
                  <c:v>44726</c:v>
                </c:pt>
                <c:pt idx="30">
                  <c:v>44725</c:v>
                </c:pt>
                <c:pt idx="31">
                  <c:v>44722</c:v>
                </c:pt>
                <c:pt idx="32">
                  <c:v>44721</c:v>
                </c:pt>
                <c:pt idx="33">
                  <c:v>44720</c:v>
                </c:pt>
                <c:pt idx="34">
                  <c:v>44719</c:v>
                </c:pt>
                <c:pt idx="35">
                  <c:v>44718</c:v>
                </c:pt>
                <c:pt idx="36">
                  <c:v>44714</c:v>
                </c:pt>
                <c:pt idx="37">
                  <c:v>44713</c:v>
                </c:pt>
                <c:pt idx="38">
                  <c:v>44712</c:v>
                </c:pt>
                <c:pt idx="39">
                  <c:v>44711</c:v>
                </c:pt>
                <c:pt idx="40">
                  <c:v>44708</c:v>
                </c:pt>
                <c:pt idx="41">
                  <c:v>44707</c:v>
                </c:pt>
                <c:pt idx="42">
                  <c:v>44706</c:v>
                </c:pt>
                <c:pt idx="43">
                  <c:v>44705</c:v>
                </c:pt>
                <c:pt idx="44">
                  <c:v>44704</c:v>
                </c:pt>
                <c:pt idx="45">
                  <c:v>44701</c:v>
                </c:pt>
                <c:pt idx="46">
                  <c:v>44700</c:v>
                </c:pt>
                <c:pt idx="47">
                  <c:v>44699</c:v>
                </c:pt>
                <c:pt idx="48">
                  <c:v>44698</c:v>
                </c:pt>
                <c:pt idx="49">
                  <c:v>44697</c:v>
                </c:pt>
                <c:pt idx="50">
                  <c:v>44694</c:v>
                </c:pt>
                <c:pt idx="51">
                  <c:v>44693</c:v>
                </c:pt>
                <c:pt idx="52">
                  <c:v>44692</c:v>
                </c:pt>
                <c:pt idx="53">
                  <c:v>44691</c:v>
                </c:pt>
                <c:pt idx="54">
                  <c:v>44690</c:v>
                </c:pt>
                <c:pt idx="55">
                  <c:v>44688</c:v>
                </c:pt>
                <c:pt idx="56">
                  <c:v>44687</c:v>
                </c:pt>
                <c:pt idx="57">
                  <c:v>44686</c:v>
                </c:pt>
                <c:pt idx="58">
                  <c:v>44680</c:v>
                </c:pt>
                <c:pt idx="59">
                  <c:v>44679</c:v>
                </c:pt>
                <c:pt idx="60">
                  <c:v>44678</c:v>
                </c:pt>
                <c:pt idx="61">
                  <c:v>44677</c:v>
                </c:pt>
                <c:pt idx="62">
                  <c:v>44676</c:v>
                </c:pt>
                <c:pt idx="63">
                  <c:v>44675</c:v>
                </c:pt>
                <c:pt idx="64">
                  <c:v>44673</c:v>
                </c:pt>
                <c:pt idx="65">
                  <c:v>44672</c:v>
                </c:pt>
                <c:pt idx="66">
                  <c:v>44671</c:v>
                </c:pt>
                <c:pt idx="67">
                  <c:v>44670</c:v>
                </c:pt>
                <c:pt idx="68">
                  <c:v>44669</c:v>
                </c:pt>
                <c:pt idx="69">
                  <c:v>44666</c:v>
                </c:pt>
                <c:pt idx="70">
                  <c:v>44665</c:v>
                </c:pt>
                <c:pt idx="71">
                  <c:v>44664</c:v>
                </c:pt>
                <c:pt idx="72">
                  <c:v>44663</c:v>
                </c:pt>
                <c:pt idx="73">
                  <c:v>44662</c:v>
                </c:pt>
                <c:pt idx="74">
                  <c:v>44659</c:v>
                </c:pt>
                <c:pt idx="75">
                  <c:v>44658</c:v>
                </c:pt>
                <c:pt idx="76">
                  <c:v>44657</c:v>
                </c:pt>
                <c:pt idx="77">
                  <c:v>44653</c:v>
                </c:pt>
                <c:pt idx="78">
                  <c:v>44652</c:v>
                </c:pt>
                <c:pt idx="79">
                  <c:v>44651</c:v>
                </c:pt>
                <c:pt idx="80">
                  <c:v>44650</c:v>
                </c:pt>
                <c:pt idx="81">
                  <c:v>44649</c:v>
                </c:pt>
                <c:pt idx="82">
                  <c:v>44648</c:v>
                </c:pt>
                <c:pt idx="83">
                  <c:v>44645</c:v>
                </c:pt>
                <c:pt idx="84">
                  <c:v>44644</c:v>
                </c:pt>
                <c:pt idx="85">
                  <c:v>44643</c:v>
                </c:pt>
                <c:pt idx="86">
                  <c:v>44642</c:v>
                </c:pt>
                <c:pt idx="87">
                  <c:v>44641</c:v>
                </c:pt>
                <c:pt idx="88">
                  <c:v>44638</c:v>
                </c:pt>
                <c:pt idx="89">
                  <c:v>44637</c:v>
                </c:pt>
                <c:pt idx="90">
                  <c:v>44636</c:v>
                </c:pt>
                <c:pt idx="91">
                  <c:v>44635</c:v>
                </c:pt>
                <c:pt idx="92">
                  <c:v>44634</c:v>
                </c:pt>
                <c:pt idx="93">
                  <c:v>44631</c:v>
                </c:pt>
                <c:pt idx="94">
                  <c:v>44630</c:v>
                </c:pt>
                <c:pt idx="95">
                  <c:v>44629</c:v>
                </c:pt>
                <c:pt idx="96">
                  <c:v>44628</c:v>
                </c:pt>
                <c:pt idx="97">
                  <c:v>44627</c:v>
                </c:pt>
                <c:pt idx="98">
                  <c:v>44624</c:v>
                </c:pt>
                <c:pt idx="99">
                  <c:v>44623</c:v>
                </c:pt>
                <c:pt idx="100">
                  <c:v>44622</c:v>
                </c:pt>
                <c:pt idx="101">
                  <c:v>44621</c:v>
                </c:pt>
                <c:pt idx="102">
                  <c:v>44620</c:v>
                </c:pt>
                <c:pt idx="103">
                  <c:v>44617</c:v>
                </c:pt>
                <c:pt idx="104">
                  <c:v>44616</c:v>
                </c:pt>
                <c:pt idx="105">
                  <c:v>44615</c:v>
                </c:pt>
                <c:pt idx="106">
                  <c:v>44614</c:v>
                </c:pt>
                <c:pt idx="107">
                  <c:v>44613</c:v>
                </c:pt>
                <c:pt idx="108">
                  <c:v>44610</c:v>
                </c:pt>
                <c:pt idx="109">
                  <c:v>44609</c:v>
                </c:pt>
                <c:pt idx="110">
                  <c:v>44608</c:v>
                </c:pt>
                <c:pt idx="111">
                  <c:v>44607</c:v>
                </c:pt>
                <c:pt idx="112">
                  <c:v>44606</c:v>
                </c:pt>
                <c:pt idx="113">
                  <c:v>44603</c:v>
                </c:pt>
                <c:pt idx="114">
                  <c:v>44602</c:v>
                </c:pt>
                <c:pt idx="115">
                  <c:v>44601</c:v>
                </c:pt>
                <c:pt idx="116">
                  <c:v>44600</c:v>
                </c:pt>
                <c:pt idx="117">
                  <c:v>44599</c:v>
                </c:pt>
                <c:pt idx="118">
                  <c:v>44591</c:v>
                </c:pt>
                <c:pt idx="119">
                  <c:v>44590</c:v>
                </c:pt>
                <c:pt idx="120">
                  <c:v>44589</c:v>
                </c:pt>
                <c:pt idx="121">
                  <c:v>44588</c:v>
                </c:pt>
                <c:pt idx="122">
                  <c:v>44587</c:v>
                </c:pt>
                <c:pt idx="123">
                  <c:v>44586</c:v>
                </c:pt>
                <c:pt idx="124">
                  <c:v>44585</c:v>
                </c:pt>
                <c:pt idx="125">
                  <c:v>44582</c:v>
                </c:pt>
                <c:pt idx="126">
                  <c:v>44581</c:v>
                </c:pt>
                <c:pt idx="127">
                  <c:v>44580</c:v>
                </c:pt>
                <c:pt idx="128">
                  <c:v>44579</c:v>
                </c:pt>
                <c:pt idx="129">
                  <c:v>44578</c:v>
                </c:pt>
                <c:pt idx="130">
                  <c:v>44575</c:v>
                </c:pt>
                <c:pt idx="131">
                  <c:v>44574</c:v>
                </c:pt>
                <c:pt idx="132">
                  <c:v>44573</c:v>
                </c:pt>
                <c:pt idx="133">
                  <c:v>44572</c:v>
                </c:pt>
                <c:pt idx="134">
                  <c:v>44571</c:v>
                </c:pt>
                <c:pt idx="135">
                  <c:v>44568</c:v>
                </c:pt>
                <c:pt idx="136">
                  <c:v>44567</c:v>
                </c:pt>
                <c:pt idx="137">
                  <c:v>44566</c:v>
                </c:pt>
                <c:pt idx="138">
                  <c:v>44565</c:v>
                </c:pt>
                <c:pt idx="139">
                  <c:v>44561</c:v>
                </c:pt>
                <c:pt idx="140">
                  <c:v>44560</c:v>
                </c:pt>
                <c:pt idx="141">
                  <c:v>44559</c:v>
                </c:pt>
                <c:pt idx="142">
                  <c:v>44558</c:v>
                </c:pt>
                <c:pt idx="143">
                  <c:v>44557</c:v>
                </c:pt>
                <c:pt idx="144">
                  <c:v>44554</c:v>
                </c:pt>
                <c:pt idx="145">
                  <c:v>44553</c:v>
                </c:pt>
                <c:pt idx="146">
                  <c:v>44552</c:v>
                </c:pt>
                <c:pt idx="147">
                  <c:v>44551</c:v>
                </c:pt>
                <c:pt idx="148">
                  <c:v>44550</c:v>
                </c:pt>
                <c:pt idx="149">
                  <c:v>44547</c:v>
                </c:pt>
                <c:pt idx="150">
                  <c:v>44546</c:v>
                </c:pt>
                <c:pt idx="151">
                  <c:v>44545</c:v>
                </c:pt>
                <c:pt idx="152">
                  <c:v>44544</c:v>
                </c:pt>
                <c:pt idx="153">
                  <c:v>44543</c:v>
                </c:pt>
                <c:pt idx="154">
                  <c:v>44540</c:v>
                </c:pt>
                <c:pt idx="155">
                  <c:v>44539</c:v>
                </c:pt>
                <c:pt idx="156">
                  <c:v>44538</c:v>
                </c:pt>
                <c:pt idx="157">
                  <c:v>44537</c:v>
                </c:pt>
                <c:pt idx="158">
                  <c:v>44536</c:v>
                </c:pt>
                <c:pt idx="159">
                  <c:v>44533</c:v>
                </c:pt>
                <c:pt idx="160">
                  <c:v>44532</c:v>
                </c:pt>
                <c:pt idx="161">
                  <c:v>44531</c:v>
                </c:pt>
                <c:pt idx="162">
                  <c:v>44530</c:v>
                </c:pt>
                <c:pt idx="163">
                  <c:v>44529</c:v>
                </c:pt>
                <c:pt idx="164">
                  <c:v>44526</c:v>
                </c:pt>
                <c:pt idx="165">
                  <c:v>44525</c:v>
                </c:pt>
                <c:pt idx="166">
                  <c:v>44524</c:v>
                </c:pt>
                <c:pt idx="167">
                  <c:v>44523</c:v>
                </c:pt>
                <c:pt idx="168">
                  <c:v>44522</c:v>
                </c:pt>
                <c:pt idx="169">
                  <c:v>44519</c:v>
                </c:pt>
                <c:pt idx="170">
                  <c:v>44518</c:v>
                </c:pt>
                <c:pt idx="171">
                  <c:v>44517</c:v>
                </c:pt>
                <c:pt idx="172">
                  <c:v>44516</c:v>
                </c:pt>
                <c:pt idx="173">
                  <c:v>44515</c:v>
                </c:pt>
                <c:pt idx="174">
                  <c:v>44512</c:v>
                </c:pt>
                <c:pt idx="175">
                  <c:v>44511</c:v>
                </c:pt>
                <c:pt idx="176">
                  <c:v>44510</c:v>
                </c:pt>
                <c:pt idx="177">
                  <c:v>44509</c:v>
                </c:pt>
                <c:pt idx="178">
                  <c:v>44508</c:v>
                </c:pt>
                <c:pt idx="179">
                  <c:v>44505</c:v>
                </c:pt>
                <c:pt idx="180">
                  <c:v>44504</c:v>
                </c:pt>
                <c:pt idx="181">
                  <c:v>44503</c:v>
                </c:pt>
                <c:pt idx="182">
                  <c:v>44502</c:v>
                </c:pt>
                <c:pt idx="183">
                  <c:v>44501</c:v>
                </c:pt>
                <c:pt idx="184">
                  <c:v>44498</c:v>
                </c:pt>
                <c:pt idx="185">
                  <c:v>44497</c:v>
                </c:pt>
                <c:pt idx="186">
                  <c:v>44496</c:v>
                </c:pt>
                <c:pt idx="187">
                  <c:v>44495</c:v>
                </c:pt>
                <c:pt idx="188">
                  <c:v>44494</c:v>
                </c:pt>
                <c:pt idx="189">
                  <c:v>44491</c:v>
                </c:pt>
                <c:pt idx="190">
                  <c:v>44490</c:v>
                </c:pt>
                <c:pt idx="191">
                  <c:v>44489</c:v>
                </c:pt>
                <c:pt idx="192">
                  <c:v>44488</c:v>
                </c:pt>
                <c:pt idx="193">
                  <c:v>44487</c:v>
                </c:pt>
                <c:pt idx="194">
                  <c:v>44484</c:v>
                </c:pt>
                <c:pt idx="195">
                  <c:v>44483</c:v>
                </c:pt>
                <c:pt idx="196">
                  <c:v>44482</c:v>
                </c:pt>
                <c:pt idx="197">
                  <c:v>44481</c:v>
                </c:pt>
                <c:pt idx="198">
                  <c:v>44480</c:v>
                </c:pt>
                <c:pt idx="199">
                  <c:v>44478</c:v>
                </c:pt>
                <c:pt idx="200">
                  <c:v>44477</c:v>
                </c:pt>
                <c:pt idx="201">
                  <c:v>44469</c:v>
                </c:pt>
                <c:pt idx="202">
                  <c:v>44468</c:v>
                </c:pt>
                <c:pt idx="203">
                  <c:v>44467</c:v>
                </c:pt>
                <c:pt idx="204">
                  <c:v>44466</c:v>
                </c:pt>
                <c:pt idx="205">
                  <c:v>44465</c:v>
                </c:pt>
                <c:pt idx="206">
                  <c:v>44463</c:v>
                </c:pt>
                <c:pt idx="207">
                  <c:v>44462</c:v>
                </c:pt>
                <c:pt idx="208">
                  <c:v>44461</c:v>
                </c:pt>
                <c:pt idx="209">
                  <c:v>44457</c:v>
                </c:pt>
                <c:pt idx="210">
                  <c:v>44456</c:v>
                </c:pt>
                <c:pt idx="211">
                  <c:v>44455</c:v>
                </c:pt>
                <c:pt idx="212">
                  <c:v>44454</c:v>
                </c:pt>
                <c:pt idx="213">
                  <c:v>44453</c:v>
                </c:pt>
                <c:pt idx="214">
                  <c:v>44452</c:v>
                </c:pt>
                <c:pt idx="215">
                  <c:v>44449</c:v>
                </c:pt>
                <c:pt idx="216">
                  <c:v>44448</c:v>
                </c:pt>
                <c:pt idx="217">
                  <c:v>44447</c:v>
                </c:pt>
                <c:pt idx="218">
                  <c:v>44446</c:v>
                </c:pt>
                <c:pt idx="219">
                  <c:v>44445</c:v>
                </c:pt>
                <c:pt idx="220">
                  <c:v>44442</c:v>
                </c:pt>
                <c:pt idx="221">
                  <c:v>44441</c:v>
                </c:pt>
                <c:pt idx="222">
                  <c:v>44440</c:v>
                </c:pt>
                <c:pt idx="223">
                  <c:v>44439</c:v>
                </c:pt>
                <c:pt idx="224">
                  <c:v>44438</c:v>
                </c:pt>
                <c:pt idx="225">
                  <c:v>44435</c:v>
                </c:pt>
                <c:pt idx="226">
                  <c:v>44434</c:v>
                </c:pt>
                <c:pt idx="227">
                  <c:v>44433</c:v>
                </c:pt>
                <c:pt idx="228">
                  <c:v>44432</c:v>
                </c:pt>
                <c:pt idx="229">
                  <c:v>44431</c:v>
                </c:pt>
                <c:pt idx="230">
                  <c:v>44428</c:v>
                </c:pt>
                <c:pt idx="231">
                  <c:v>44427</c:v>
                </c:pt>
                <c:pt idx="232">
                  <c:v>44426</c:v>
                </c:pt>
                <c:pt idx="233">
                  <c:v>44425</c:v>
                </c:pt>
                <c:pt idx="234">
                  <c:v>44424</c:v>
                </c:pt>
                <c:pt idx="235">
                  <c:v>44421</c:v>
                </c:pt>
                <c:pt idx="236">
                  <c:v>44420</c:v>
                </c:pt>
                <c:pt idx="237">
                  <c:v>44419</c:v>
                </c:pt>
                <c:pt idx="238">
                  <c:v>44418</c:v>
                </c:pt>
                <c:pt idx="239">
                  <c:v>44417</c:v>
                </c:pt>
                <c:pt idx="240">
                  <c:v>44414</c:v>
                </c:pt>
                <c:pt idx="241">
                  <c:v>44413</c:v>
                </c:pt>
                <c:pt idx="242">
                  <c:v>44412</c:v>
                </c:pt>
                <c:pt idx="243">
                  <c:v>44411</c:v>
                </c:pt>
                <c:pt idx="244">
                  <c:v>44410</c:v>
                </c:pt>
                <c:pt idx="245">
                  <c:v>44407</c:v>
                </c:pt>
                <c:pt idx="246">
                  <c:v>44406</c:v>
                </c:pt>
                <c:pt idx="247">
                  <c:v>44405</c:v>
                </c:pt>
                <c:pt idx="248">
                  <c:v>44404</c:v>
                </c:pt>
                <c:pt idx="249">
                  <c:v>44403</c:v>
                </c:pt>
                <c:pt idx="250">
                  <c:v>44400</c:v>
                </c:pt>
                <c:pt idx="251">
                  <c:v>44399</c:v>
                </c:pt>
                <c:pt idx="252">
                  <c:v>44398</c:v>
                </c:pt>
                <c:pt idx="253">
                  <c:v>44397</c:v>
                </c:pt>
                <c:pt idx="254">
                  <c:v>44396</c:v>
                </c:pt>
                <c:pt idx="255">
                  <c:v>44393</c:v>
                </c:pt>
                <c:pt idx="256">
                  <c:v>44392</c:v>
                </c:pt>
                <c:pt idx="257">
                  <c:v>44391</c:v>
                </c:pt>
                <c:pt idx="258">
                  <c:v>44390</c:v>
                </c:pt>
                <c:pt idx="259">
                  <c:v>44389</c:v>
                </c:pt>
                <c:pt idx="260">
                  <c:v>44386</c:v>
                </c:pt>
                <c:pt idx="261">
                  <c:v>44385</c:v>
                </c:pt>
                <c:pt idx="262">
                  <c:v>44384</c:v>
                </c:pt>
                <c:pt idx="263">
                  <c:v>44383</c:v>
                </c:pt>
                <c:pt idx="264">
                  <c:v>44382</c:v>
                </c:pt>
                <c:pt idx="265">
                  <c:v>44379</c:v>
                </c:pt>
                <c:pt idx="266">
                  <c:v>44378</c:v>
                </c:pt>
                <c:pt idx="267">
                  <c:v>44377</c:v>
                </c:pt>
                <c:pt idx="268">
                  <c:v>44376</c:v>
                </c:pt>
                <c:pt idx="269">
                  <c:v>44375</c:v>
                </c:pt>
                <c:pt idx="270">
                  <c:v>44372</c:v>
                </c:pt>
                <c:pt idx="271">
                  <c:v>44371</c:v>
                </c:pt>
                <c:pt idx="272">
                  <c:v>44370</c:v>
                </c:pt>
                <c:pt idx="273">
                  <c:v>44369</c:v>
                </c:pt>
                <c:pt idx="274">
                  <c:v>44368</c:v>
                </c:pt>
                <c:pt idx="275">
                  <c:v>44365</c:v>
                </c:pt>
                <c:pt idx="276">
                  <c:v>44364</c:v>
                </c:pt>
                <c:pt idx="277">
                  <c:v>44363</c:v>
                </c:pt>
                <c:pt idx="278">
                  <c:v>44362</c:v>
                </c:pt>
                <c:pt idx="279">
                  <c:v>44358</c:v>
                </c:pt>
                <c:pt idx="280">
                  <c:v>44357</c:v>
                </c:pt>
                <c:pt idx="281">
                  <c:v>44356</c:v>
                </c:pt>
                <c:pt idx="282">
                  <c:v>44355</c:v>
                </c:pt>
                <c:pt idx="283">
                  <c:v>44354</c:v>
                </c:pt>
                <c:pt idx="284">
                  <c:v>44351</c:v>
                </c:pt>
                <c:pt idx="285">
                  <c:v>44350</c:v>
                </c:pt>
                <c:pt idx="286">
                  <c:v>44349</c:v>
                </c:pt>
                <c:pt idx="287">
                  <c:v>44348</c:v>
                </c:pt>
                <c:pt idx="288">
                  <c:v>44347</c:v>
                </c:pt>
                <c:pt idx="289">
                  <c:v>44344</c:v>
                </c:pt>
                <c:pt idx="290">
                  <c:v>44343</c:v>
                </c:pt>
                <c:pt idx="291">
                  <c:v>44342</c:v>
                </c:pt>
                <c:pt idx="292">
                  <c:v>44341</c:v>
                </c:pt>
                <c:pt idx="293">
                  <c:v>44340</c:v>
                </c:pt>
                <c:pt idx="294">
                  <c:v>44337</c:v>
                </c:pt>
                <c:pt idx="295">
                  <c:v>44336</c:v>
                </c:pt>
                <c:pt idx="296">
                  <c:v>44335</c:v>
                </c:pt>
                <c:pt idx="297">
                  <c:v>44334</c:v>
                </c:pt>
                <c:pt idx="298">
                  <c:v>44333</c:v>
                </c:pt>
                <c:pt idx="299">
                  <c:v>44330</c:v>
                </c:pt>
                <c:pt idx="300">
                  <c:v>44329</c:v>
                </c:pt>
                <c:pt idx="301">
                  <c:v>44328</c:v>
                </c:pt>
                <c:pt idx="302">
                  <c:v>44327</c:v>
                </c:pt>
                <c:pt idx="303">
                  <c:v>44326</c:v>
                </c:pt>
                <c:pt idx="304">
                  <c:v>44324</c:v>
                </c:pt>
                <c:pt idx="305">
                  <c:v>44323</c:v>
                </c:pt>
                <c:pt idx="306">
                  <c:v>44322</c:v>
                </c:pt>
                <c:pt idx="307">
                  <c:v>44316</c:v>
                </c:pt>
                <c:pt idx="308">
                  <c:v>44315</c:v>
                </c:pt>
                <c:pt idx="309">
                  <c:v>44314</c:v>
                </c:pt>
                <c:pt idx="310">
                  <c:v>44313</c:v>
                </c:pt>
                <c:pt idx="311">
                  <c:v>44312</c:v>
                </c:pt>
                <c:pt idx="312">
                  <c:v>44311</c:v>
                </c:pt>
                <c:pt idx="313">
                  <c:v>44309</c:v>
                </c:pt>
                <c:pt idx="314">
                  <c:v>44308</c:v>
                </c:pt>
                <c:pt idx="315">
                  <c:v>44307</c:v>
                </c:pt>
                <c:pt idx="316">
                  <c:v>44306</c:v>
                </c:pt>
                <c:pt idx="317">
                  <c:v>44305</c:v>
                </c:pt>
                <c:pt idx="318">
                  <c:v>44302</c:v>
                </c:pt>
                <c:pt idx="319">
                  <c:v>44301</c:v>
                </c:pt>
                <c:pt idx="320">
                  <c:v>44300</c:v>
                </c:pt>
                <c:pt idx="321">
                  <c:v>44299</c:v>
                </c:pt>
                <c:pt idx="322">
                  <c:v>44298</c:v>
                </c:pt>
                <c:pt idx="323">
                  <c:v>44295</c:v>
                </c:pt>
                <c:pt idx="324">
                  <c:v>44294</c:v>
                </c:pt>
                <c:pt idx="325">
                  <c:v>44293</c:v>
                </c:pt>
                <c:pt idx="326">
                  <c:v>44292</c:v>
                </c:pt>
                <c:pt idx="327">
                  <c:v>44288</c:v>
                </c:pt>
                <c:pt idx="328">
                  <c:v>44287</c:v>
                </c:pt>
                <c:pt idx="329">
                  <c:v>44286</c:v>
                </c:pt>
                <c:pt idx="330">
                  <c:v>44285</c:v>
                </c:pt>
                <c:pt idx="331">
                  <c:v>44284</c:v>
                </c:pt>
                <c:pt idx="332">
                  <c:v>44281</c:v>
                </c:pt>
                <c:pt idx="333">
                  <c:v>44280</c:v>
                </c:pt>
                <c:pt idx="334">
                  <c:v>44279</c:v>
                </c:pt>
                <c:pt idx="335">
                  <c:v>44278</c:v>
                </c:pt>
                <c:pt idx="336">
                  <c:v>44277</c:v>
                </c:pt>
                <c:pt idx="337">
                  <c:v>44274</c:v>
                </c:pt>
                <c:pt idx="338">
                  <c:v>44273</c:v>
                </c:pt>
                <c:pt idx="339">
                  <c:v>44272</c:v>
                </c:pt>
                <c:pt idx="340">
                  <c:v>44271</c:v>
                </c:pt>
                <c:pt idx="341">
                  <c:v>44270</c:v>
                </c:pt>
                <c:pt idx="342">
                  <c:v>44267</c:v>
                </c:pt>
                <c:pt idx="343">
                  <c:v>44266</c:v>
                </c:pt>
                <c:pt idx="344">
                  <c:v>44265</c:v>
                </c:pt>
                <c:pt idx="345">
                  <c:v>44264</c:v>
                </c:pt>
                <c:pt idx="346">
                  <c:v>44263</c:v>
                </c:pt>
                <c:pt idx="347">
                  <c:v>44260</c:v>
                </c:pt>
                <c:pt idx="348">
                  <c:v>44259</c:v>
                </c:pt>
                <c:pt idx="349">
                  <c:v>44258</c:v>
                </c:pt>
                <c:pt idx="350">
                  <c:v>44257</c:v>
                </c:pt>
                <c:pt idx="351">
                  <c:v>44256</c:v>
                </c:pt>
                <c:pt idx="352">
                  <c:v>44253</c:v>
                </c:pt>
                <c:pt idx="353">
                  <c:v>44252</c:v>
                </c:pt>
                <c:pt idx="354">
                  <c:v>44251</c:v>
                </c:pt>
                <c:pt idx="355">
                  <c:v>44250</c:v>
                </c:pt>
                <c:pt idx="356">
                  <c:v>44249</c:v>
                </c:pt>
                <c:pt idx="357">
                  <c:v>44247</c:v>
                </c:pt>
                <c:pt idx="358">
                  <c:v>44246</c:v>
                </c:pt>
                <c:pt idx="359">
                  <c:v>44245</c:v>
                </c:pt>
                <c:pt idx="360">
                  <c:v>44237</c:v>
                </c:pt>
                <c:pt idx="361">
                  <c:v>44236</c:v>
                </c:pt>
                <c:pt idx="362">
                  <c:v>44235</c:v>
                </c:pt>
                <c:pt idx="363">
                  <c:v>44234</c:v>
                </c:pt>
                <c:pt idx="364">
                  <c:v>44232</c:v>
                </c:pt>
                <c:pt idx="365">
                  <c:v>44231</c:v>
                </c:pt>
                <c:pt idx="366">
                  <c:v>44230</c:v>
                </c:pt>
                <c:pt idx="367">
                  <c:v>44229</c:v>
                </c:pt>
                <c:pt idx="368">
                  <c:v>44228</c:v>
                </c:pt>
                <c:pt idx="369">
                  <c:v>44225</c:v>
                </c:pt>
                <c:pt idx="370">
                  <c:v>44224</c:v>
                </c:pt>
                <c:pt idx="371">
                  <c:v>44223</c:v>
                </c:pt>
                <c:pt idx="372">
                  <c:v>44222</c:v>
                </c:pt>
                <c:pt idx="373">
                  <c:v>44221</c:v>
                </c:pt>
                <c:pt idx="374">
                  <c:v>44218</c:v>
                </c:pt>
                <c:pt idx="375">
                  <c:v>44217</c:v>
                </c:pt>
                <c:pt idx="376">
                  <c:v>44216</c:v>
                </c:pt>
                <c:pt idx="377">
                  <c:v>44215</c:v>
                </c:pt>
                <c:pt idx="378">
                  <c:v>44214</c:v>
                </c:pt>
                <c:pt idx="379">
                  <c:v>44211</c:v>
                </c:pt>
                <c:pt idx="380">
                  <c:v>44210</c:v>
                </c:pt>
                <c:pt idx="381">
                  <c:v>44209</c:v>
                </c:pt>
                <c:pt idx="382">
                  <c:v>44208</c:v>
                </c:pt>
                <c:pt idx="383">
                  <c:v>44207</c:v>
                </c:pt>
                <c:pt idx="384">
                  <c:v>44204</c:v>
                </c:pt>
                <c:pt idx="385">
                  <c:v>44203</c:v>
                </c:pt>
                <c:pt idx="386">
                  <c:v>44202</c:v>
                </c:pt>
                <c:pt idx="387">
                  <c:v>44201</c:v>
                </c:pt>
                <c:pt idx="388">
                  <c:v>44200</c:v>
                </c:pt>
              </c:numCache>
            </c:numRef>
          </c:cat>
          <c:val>
            <c:numRef>
              <c:f>Sheet1!$D$4:$D$392</c:f>
              <c:numCache>
                <c:formatCode>General</c:formatCode>
                <c:ptCount val="389"/>
                <c:pt idx="0">
                  <c:v>770.4</c:v>
                </c:pt>
                <c:pt idx="1">
                  <c:v>740.76</c:v>
                </c:pt>
                <c:pt idx="2">
                  <c:v>744.47</c:v>
                </c:pt>
                <c:pt idx="3">
                  <c:v>755.14</c:v>
                </c:pt>
                <c:pt idx="4">
                  <c:v>770.5</c:v>
                </c:pt>
                <c:pt idx="5">
                  <c:v>768.24</c:v>
                </c:pt>
                <c:pt idx="6">
                  <c:v>782.29</c:v>
                </c:pt>
                <c:pt idx="7">
                  <c:v>823.89</c:v>
                </c:pt>
                <c:pt idx="8">
                  <c:v>827.88</c:v>
                </c:pt>
                <c:pt idx="9">
                  <c:v>830.5</c:v>
                </c:pt>
                <c:pt idx="10">
                  <c:v>848.67</c:v>
                </c:pt>
                <c:pt idx="11">
                  <c:v>872.88</c:v>
                </c:pt>
                <c:pt idx="12">
                  <c:v>860.31</c:v>
                </c:pt>
                <c:pt idx="13">
                  <c:v>862.4</c:v>
                </c:pt>
                <c:pt idx="14">
                  <c:v>857.28</c:v>
                </c:pt>
                <c:pt idx="15">
                  <c:v>852.9</c:v>
                </c:pt>
                <c:pt idx="16">
                  <c:v>886.32</c:v>
                </c:pt>
                <c:pt idx="17">
                  <c:v>914.7</c:v>
                </c:pt>
                <c:pt idx="18">
                  <c:v>912.44</c:v>
                </c:pt>
                <c:pt idx="19">
                  <c:v>890.04</c:v>
                </c:pt>
                <c:pt idx="20">
                  <c:v>890.64</c:v>
                </c:pt>
                <c:pt idx="21">
                  <c:v>867.35</c:v>
                </c:pt>
                <c:pt idx="22">
                  <c:v>856.64</c:v>
                </c:pt>
                <c:pt idx="23">
                  <c:v>872.73</c:v>
                </c:pt>
                <c:pt idx="24">
                  <c:v>897.21</c:v>
                </c:pt>
                <c:pt idx="25">
                  <c:v>914.71</c:v>
                </c:pt>
                <c:pt idx="26">
                  <c:v>980.33</c:v>
                </c:pt>
                <c:pt idx="27">
                  <c:v>1006.83</c:v>
                </c:pt>
                <c:pt idx="28">
                  <c:v>1021.79</c:v>
                </c:pt>
                <c:pt idx="29">
                  <c:v>1023.65</c:v>
                </c:pt>
                <c:pt idx="30">
                  <c:v>1033.05</c:v>
                </c:pt>
                <c:pt idx="31">
                  <c:v>1044.47</c:v>
                </c:pt>
                <c:pt idx="32">
                  <c:v>1051.6199999999999</c:v>
                </c:pt>
                <c:pt idx="33">
                  <c:v>1053.23</c:v>
                </c:pt>
                <c:pt idx="34">
                  <c:v>1051.18</c:v>
                </c:pt>
                <c:pt idx="35">
                  <c:v>1042.47</c:v>
                </c:pt>
                <c:pt idx="36">
                  <c:v>1032.4000000000001</c:v>
                </c:pt>
                <c:pt idx="37">
                  <c:v>1027.73</c:v>
                </c:pt>
                <c:pt idx="38">
                  <c:v>1031.9100000000001</c:v>
                </c:pt>
                <c:pt idx="39">
                  <c:v>1022.12</c:v>
                </c:pt>
                <c:pt idx="40">
                  <c:v>1010.06</c:v>
                </c:pt>
                <c:pt idx="41">
                  <c:v>990.56</c:v>
                </c:pt>
                <c:pt idx="42">
                  <c:v>1007</c:v>
                </c:pt>
                <c:pt idx="43">
                  <c:v>1019.86</c:v>
                </c:pt>
                <c:pt idx="44">
                  <c:v>1033.83</c:v>
                </c:pt>
                <c:pt idx="45">
                  <c:v>1004.57</c:v>
                </c:pt>
                <c:pt idx="46">
                  <c:v>988.3</c:v>
                </c:pt>
                <c:pt idx="47">
                  <c:v>1007.52</c:v>
                </c:pt>
                <c:pt idx="48">
                  <c:v>1010.49</c:v>
                </c:pt>
                <c:pt idx="49">
                  <c:v>1008.26</c:v>
                </c:pt>
                <c:pt idx="50">
                  <c:v>994.6</c:v>
                </c:pt>
                <c:pt idx="51">
                  <c:v>1020.3</c:v>
                </c:pt>
                <c:pt idx="52">
                  <c:v>997.94</c:v>
                </c:pt>
                <c:pt idx="53">
                  <c:v>1001.26</c:v>
                </c:pt>
                <c:pt idx="54">
                  <c:v>1029.0899999999999</c:v>
                </c:pt>
                <c:pt idx="55">
                  <c:v>1036.96</c:v>
                </c:pt>
                <c:pt idx="56">
                  <c:v>1054.21</c:v>
                </c:pt>
                <c:pt idx="57">
                  <c:v>1055.6099999999999</c:v>
                </c:pt>
                <c:pt idx="58">
                  <c:v>1041.67</c:v>
                </c:pt>
                <c:pt idx="59">
                  <c:v>1037.25</c:v>
                </c:pt>
                <c:pt idx="60">
                  <c:v>1028.94</c:v>
                </c:pt>
                <c:pt idx="61">
                  <c:v>1015.08</c:v>
                </c:pt>
                <c:pt idx="62">
                  <c:v>1037.95</c:v>
                </c:pt>
                <c:pt idx="63">
                  <c:v>1060.43</c:v>
                </c:pt>
                <c:pt idx="64">
                  <c:v>1083.98</c:v>
                </c:pt>
                <c:pt idx="65">
                  <c:v>1071.7</c:v>
                </c:pt>
                <c:pt idx="66">
                  <c:v>1072.43</c:v>
                </c:pt>
                <c:pt idx="67">
                  <c:v>1083.76</c:v>
                </c:pt>
                <c:pt idx="68">
                  <c:v>1086.3</c:v>
                </c:pt>
                <c:pt idx="69">
                  <c:v>1081.8900000000001</c:v>
                </c:pt>
                <c:pt idx="70">
                  <c:v>1073.45</c:v>
                </c:pt>
                <c:pt idx="71">
                  <c:v>1090.6199999999999</c:v>
                </c:pt>
                <c:pt idx="72">
                  <c:v>1073.32</c:v>
                </c:pt>
                <c:pt idx="73">
                  <c:v>1085.08</c:v>
                </c:pt>
                <c:pt idx="74">
                  <c:v>1100.95</c:v>
                </c:pt>
                <c:pt idx="75">
                  <c:v>1112.8</c:v>
                </c:pt>
                <c:pt idx="76">
                  <c:v>1099.2</c:v>
                </c:pt>
                <c:pt idx="77">
                  <c:v>1094.32</c:v>
                </c:pt>
                <c:pt idx="78">
                  <c:v>1084.53</c:v>
                </c:pt>
                <c:pt idx="79">
                  <c:v>1080.42</c:v>
                </c:pt>
                <c:pt idx="80">
                  <c:v>1064.5</c:v>
                </c:pt>
                <c:pt idx="81">
                  <c:v>1062.03</c:v>
                </c:pt>
                <c:pt idx="82">
                  <c:v>1048.95</c:v>
                </c:pt>
                <c:pt idx="83">
                  <c:v>1025.21</c:v>
                </c:pt>
                <c:pt idx="84">
                  <c:v>1022.99</c:v>
                </c:pt>
                <c:pt idx="85">
                  <c:v>1012.44</c:v>
                </c:pt>
                <c:pt idx="86">
                  <c:v>1028.56</c:v>
                </c:pt>
                <c:pt idx="87">
                  <c:v>1029.4100000000001</c:v>
                </c:pt>
                <c:pt idx="88">
                  <c:v>1017.25</c:v>
                </c:pt>
                <c:pt idx="89">
                  <c:v>1014.89</c:v>
                </c:pt>
                <c:pt idx="90">
                  <c:v>983.99</c:v>
                </c:pt>
                <c:pt idx="91">
                  <c:v>1010.81</c:v>
                </c:pt>
                <c:pt idx="92">
                  <c:v>1042.42</c:v>
                </c:pt>
                <c:pt idx="93">
                  <c:v>1058.78</c:v>
                </c:pt>
                <c:pt idx="94">
                  <c:v>1031.17</c:v>
                </c:pt>
                <c:pt idx="95">
                  <c:v>1056.8699999999999</c:v>
                </c:pt>
                <c:pt idx="96">
                  <c:v>1054.1099999999999</c:v>
                </c:pt>
                <c:pt idx="97">
                  <c:v>1026.8800000000001</c:v>
                </c:pt>
                <c:pt idx="98">
                  <c:v>1023.01</c:v>
                </c:pt>
                <c:pt idx="99">
                  <c:v>981.17</c:v>
                </c:pt>
                <c:pt idx="100">
                  <c:v>972.46</c:v>
                </c:pt>
                <c:pt idx="101">
                  <c:v>968.01</c:v>
                </c:pt>
                <c:pt idx="102">
                  <c:v>936.14</c:v>
                </c:pt>
                <c:pt idx="103">
                  <c:v>936.62</c:v>
                </c:pt>
                <c:pt idx="104">
                  <c:v>943.35</c:v>
                </c:pt>
                <c:pt idx="105">
                  <c:v>934.22</c:v>
                </c:pt>
                <c:pt idx="106">
                  <c:v>945.65</c:v>
                </c:pt>
                <c:pt idx="107">
                  <c:v>925.95</c:v>
                </c:pt>
                <c:pt idx="108">
                  <c:v>914.93</c:v>
                </c:pt>
                <c:pt idx="109">
                  <c:v>940.07</c:v>
                </c:pt>
                <c:pt idx="110">
                  <c:v>934.09</c:v>
                </c:pt>
                <c:pt idx="111">
                  <c:v>972.85</c:v>
                </c:pt>
                <c:pt idx="112">
                  <c:v>990.89</c:v>
                </c:pt>
                <c:pt idx="113">
                  <c:v>1026.24</c:v>
                </c:pt>
                <c:pt idx="114">
                  <c:v>997.58</c:v>
                </c:pt>
                <c:pt idx="115">
                  <c:v>987.28</c:v>
                </c:pt>
                <c:pt idx="116">
                  <c:v>1010.39</c:v>
                </c:pt>
                <c:pt idx="117">
                  <c:v>990.94</c:v>
                </c:pt>
                <c:pt idx="118">
                  <c:v>990.46</c:v>
                </c:pt>
                <c:pt idx="119">
                  <c:v>996.96</c:v>
                </c:pt>
                <c:pt idx="120">
                  <c:v>969.69</c:v>
                </c:pt>
                <c:pt idx="121">
                  <c:v>967.05</c:v>
                </c:pt>
                <c:pt idx="122">
                  <c:v>960.99</c:v>
                </c:pt>
                <c:pt idx="123">
                  <c:v>941.88</c:v>
                </c:pt>
                <c:pt idx="124">
                  <c:v>951.39</c:v>
                </c:pt>
                <c:pt idx="125">
                  <c:v>948.31</c:v>
                </c:pt>
                <c:pt idx="126">
                  <c:v>928.94</c:v>
                </c:pt>
                <c:pt idx="127">
                  <c:v>922.4</c:v>
                </c:pt>
                <c:pt idx="128">
                  <c:v>913.11</c:v>
                </c:pt>
                <c:pt idx="129">
                  <c:v>915.95</c:v>
                </c:pt>
                <c:pt idx="130">
                  <c:v>926.49</c:v>
                </c:pt>
                <c:pt idx="131">
                  <c:v>930.7</c:v>
                </c:pt>
                <c:pt idx="132">
                  <c:v>920.47</c:v>
                </c:pt>
                <c:pt idx="133">
                  <c:v>916.69</c:v>
                </c:pt>
                <c:pt idx="134">
                  <c:v>907.29</c:v>
                </c:pt>
                <c:pt idx="135">
                  <c:v>907.26</c:v>
                </c:pt>
                <c:pt idx="136">
                  <c:v>903.17</c:v>
                </c:pt>
                <c:pt idx="137">
                  <c:v>889.59</c:v>
                </c:pt>
                <c:pt idx="138">
                  <c:v>881.86</c:v>
                </c:pt>
                <c:pt idx="139">
                  <c:v>876.15</c:v>
                </c:pt>
                <c:pt idx="140">
                  <c:v>864.64</c:v>
                </c:pt>
                <c:pt idx="141">
                  <c:v>869.08</c:v>
                </c:pt>
                <c:pt idx="142">
                  <c:v>877.7</c:v>
                </c:pt>
                <c:pt idx="143">
                  <c:v>888.74</c:v>
                </c:pt>
                <c:pt idx="144">
                  <c:v>873.82</c:v>
                </c:pt>
                <c:pt idx="145">
                  <c:v>857.28</c:v>
                </c:pt>
                <c:pt idx="146">
                  <c:v>864.94</c:v>
                </c:pt>
                <c:pt idx="147">
                  <c:v>855.71</c:v>
                </c:pt>
                <c:pt idx="148">
                  <c:v>816.97</c:v>
                </c:pt>
                <c:pt idx="149">
                  <c:v>814.14</c:v>
                </c:pt>
                <c:pt idx="150">
                  <c:v>792.39</c:v>
                </c:pt>
                <c:pt idx="151">
                  <c:v>789.04</c:v>
                </c:pt>
                <c:pt idx="152">
                  <c:v>795.45</c:v>
                </c:pt>
                <c:pt idx="153">
                  <c:v>783.72</c:v>
                </c:pt>
                <c:pt idx="154">
                  <c:v>766.98</c:v>
                </c:pt>
                <c:pt idx="155">
                  <c:v>771.17</c:v>
                </c:pt>
                <c:pt idx="156">
                  <c:v>778.54</c:v>
                </c:pt>
                <c:pt idx="157">
                  <c:v>756</c:v>
                </c:pt>
                <c:pt idx="158">
                  <c:v>737.72</c:v>
                </c:pt>
                <c:pt idx="159">
                  <c:v>738.79</c:v>
                </c:pt>
                <c:pt idx="160">
                  <c:v>745.49</c:v>
                </c:pt>
                <c:pt idx="161">
                  <c:v>739.79</c:v>
                </c:pt>
                <c:pt idx="162">
                  <c:v>734.76</c:v>
                </c:pt>
                <c:pt idx="163">
                  <c:v>738.94</c:v>
                </c:pt>
                <c:pt idx="164">
                  <c:v>715.17</c:v>
                </c:pt>
                <c:pt idx="165">
                  <c:v>739.09</c:v>
                </c:pt>
                <c:pt idx="166">
                  <c:v>740.74</c:v>
                </c:pt>
                <c:pt idx="167">
                  <c:v>726.91</c:v>
                </c:pt>
                <c:pt idx="168">
                  <c:v>700.96</c:v>
                </c:pt>
                <c:pt idx="169">
                  <c:v>688.73</c:v>
                </c:pt>
                <c:pt idx="170">
                  <c:v>682.21</c:v>
                </c:pt>
                <c:pt idx="171">
                  <c:v>700.56</c:v>
                </c:pt>
                <c:pt idx="172">
                  <c:v>715.37</c:v>
                </c:pt>
                <c:pt idx="173">
                  <c:v>717.07</c:v>
                </c:pt>
                <c:pt idx="174">
                  <c:v>739.21</c:v>
                </c:pt>
                <c:pt idx="175">
                  <c:v>755.52</c:v>
                </c:pt>
                <c:pt idx="176">
                  <c:v>742.57</c:v>
                </c:pt>
                <c:pt idx="177">
                  <c:v>778.38</c:v>
                </c:pt>
                <c:pt idx="178">
                  <c:v>789.19</c:v>
                </c:pt>
                <c:pt idx="179">
                  <c:v>795.53</c:v>
                </c:pt>
                <c:pt idx="180">
                  <c:v>812.5</c:v>
                </c:pt>
                <c:pt idx="181">
                  <c:v>812.6</c:v>
                </c:pt>
                <c:pt idx="182">
                  <c:v>833.7</c:v>
                </c:pt>
                <c:pt idx="183">
                  <c:v>866.4</c:v>
                </c:pt>
                <c:pt idx="184">
                  <c:v>893.8</c:v>
                </c:pt>
                <c:pt idx="185">
                  <c:v>902.4</c:v>
                </c:pt>
                <c:pt idx="186">
                  <c:v>923.7</c:v>
                </c:pt>
                <c:pt idx="187">
                  <c:v>921.6</c:v>
                </c:pt>
                <c:pt idx="188">
                  <c:v>921.6</c:v>
                </c:pt>
                <c:pt idx="189">
                  <c:v>918.4</c:v>
                </c:pt>
                <c:pt idx="190">
                  <c:v>957.1</c:v>
                </c:pt>
                <c:pt idx="191">
                  <c:v>955.1</c:v>
                </c:pt>
                <c:pt idx="192">
                  <c:v>947.7</c:v>
                </c:pt>
                <c:pt idx="193">
                  <c:v>958.1</c:v>
                </c:pt>
                <c:pt idx="194">
                  <c:v>963.4</c:v>
                </c:pt>
                <c:pt idx="195">
                  <c:v>968.8</c:v>
                </c:pt>
                <c:pt idx="196">
                  <c:v>970</c:v>
                </c:pt>
                <c:pt idx="197">
                  <c:v>990.9</c:v>
                </c:pt>
                <c:pt idx="198">
                  <c:v>968.9</c:v>
                </c:pt>
                <c:pt idx="199">
                  <c:v>957.9</c:v>
                </c:pt>
                <c:pt idx="200">
                  <c:v>923.2</c:v>
                </c:pt>
                <c:pt idx="201">
                  <c:v>910.8</c:v>
                </c:pt>
                <c:pt idx="202">
                  <c:v>892.9</c:v>
                </c:pt>
                <c:pt idx="203">
                  <c:v>887.3</c:v>
                </c:pt>
                <c:pt idx="204">
                  <c:v>891.2</c:v>
                </c:pt>
                <c:pt idx="205">
                  <c:v>882.1</c:v>
                </c:pt>
                <c:pt idx="206">
                  <c:v>857.8</c:v>
                </c:pt>
                <c:pt idx="207">
                  <c:v>845</c:v>
                </c:pt>
                <c:pt idx="208">
                  <c:v>863.4</c:v>
                </c:pt>
                <c:pt idx="209">
                  <c:v>921.9</c:v>
                </c:pt>
                <c:pt idx="210">
                  <c:v>975.3</c:v>
                </c:pt>
                <c:pt idx="211">
                  <c:v>1024.0999999999999</c:v>
                </c:pt>
                <c:pt idx="212">
                  <c:v>1047.2</c:v>
                </c:pt>
                <c:pt idx="213">
                  <c:v>1069.7</c:v>
                </c:pt>
                <c:pt idx="214">
                  <c:v>1080.3</c:v>
                </c:pt>
                <c:pt idx="215">
                  <c:v>1102.5999999999999</c:v>
                </c:pt>
                <c:pt idx="216">
                  <c:v>1109.9000000000001</c:v>
                </c:pt>
                <c:pt idx="217">
                  <c:v>1120.8</c:v>
                </c:pt>
                <c:pt idx="218">
                  <c:v>1119.0999999999999</c:v>
                </c:pt>
                <c:pt idx="219">
                  <c:v>1125.5999999999999</c:v>
                </c:pt>
                <c:pt idx="220">
                  <c:v>1137.0999999999999</c:v>
                </c:pt>
                <c:pt idx="221">
                  <c:v>1135.8</c:v>
                </c:pt>
                <c:pt idx="222">
                  <c:v>1152.7</c:v>
                </c:pt>
                <c:pt idx="223">
                  <c:v>1167.5</c:v>
                </c:pt>
                <c:pt idx="224">
                  <c:v>1143.2</c:v>
                </c:pt>
                <c:pt idx="225">
                  <c:v>1122.5999999999999</c:v>
                </c:pt>
                <c:pt idx="226">
                  <c:v>1108.7</c:v>
                </c:pt>
                <c:pt idx="227">
                  <c:v>1099.3</c:v>
                </c:pt>
                <c:pt idx="228">
                  <c:v>1092.0999999999999</c:v>
                </c:pt>
                <c:pt idx="229">
                  <c:v>1106.5</c:v>
                </c:pt>
                <c:pt idx="230">
                  <c:v>1112.0999999999999</c:v>
                </c:pt>
                <c:pt idx="231">
                  <c:v>1147.9000000000001</c:v>
                </c:pt>
                <c:pt idx="232">
                  <c:v>1186.8</c:v>
                </c:pt>
                <c:pt idx="233">
                  <c:v>1196</c:v>
                </c:pt>
                <c:pt idx="234">
                  <c:v>1196</c:v>
                </c:pt>
                <c:pt idx="235">
                  <c:v>1215.4000000000001</c:v>
                </c:pt>
                <c:pt idx="236">
                  <c:v>1237.7</c:v>
                </c:pt>
                <c:pt idx="237">
                  <c:v>1252</c:v>
                </c:pt>
                <c:pt idx="238">
                  <c:v>1261.9000000000001</c:v>
                </c:pt>
                <c:pt idx="239">
                  <c:v>1307.8</c:v>
                </c:pt>
                <c:pt idx="240">
                  <c:v>1325.9</c:v>
                </c:pt>
                <c:pt idx="241">
                  <c:v>1335.1</c:v>
                </c:pt>
                <c:pt idx="242">
                  <c:v>1356.3</c:v>
                </c:pt>
                <c:pt idx="243">
                  <c:v>1362</c:v>
                </c:pt>
                <c:pt idx="244">
                  <c:v>1377.1</c:v>
                </c:pt>
                <c:pt idx="245">
                  <c:v>1418.4</c:v>
                </c:pt>
                <c:pt idx="246">
                  <c:v>1461</c:v>
                </c:pt>
                <c:pt idx="247">
                  <c:v>1459</c:v>
                </c:pt>
                <c:pt idx="248">
                  <c:v>1474.3</c:v>
                </c:pt>
                <c:pt idx="249">
                  <c:v>1481.2</c:v>
                </c:pt>
                <c:pt idx="250">
                  <c:v>1486.6</c:v>
                </c:pt>
                <c:pt idx="251">
                  <c:v>1508.7</c:v>
                </c:pt>
                <c:pt idx="252">
                  <c:v>1523.2</c:v>
                </c:pt>
                <c:pt idx="253">
                  <c:v>1540.9</c:v>
                </c:pt>
                <c:pt idx="254">
                  <c:v>1541.8</c:v>
                </c:pt>
                <c:pt idx="255">
                  <c:v>1541.6</c:v>
                </c:pt>
                <c:pt idx="256">
                  <c:v>1535.3</c:v>
                </c:pt>
                <c:pt idx="257">
                  <c:v>1542.4</c:v>
                </c:pt>
                <c:pt idx="258">
                  <c:v>1545.7</c:v>
                </c:pt>
                <c:pt idx="259">
                  <c:v>1538.8</c:v>
                </c:pt>
                <c:pt idx="260">
                  <c:v>1540.9</c:v>
                </c:pt>
                <c:pt idx="261">
                  <c:v>1552.7</c:v>
                </c:pt>
                <c:pt idx="262">
                  <c:v>1556.7</c:v>
                </c:pt>
                <c:pt idx="263">
                  <c:v>1555.8</c:v>
                </c:pt>
                <c:pt idx="264">
                  <c:v>1539.3</c:v>
                </c:pt>
                <c:pt idx="265">
                  <c:v>1530.2</c:v>
                </c:pt>
                <c:pt idx="266">
                  <c:v>1519.9</c:v>
                </c:pt>
                <c:pt idx="267">
                  <c:v>1511.4</c:v>
                </c:pt>
                <c:pt idx="268">
                  <c:v>1521.6</c:v>
                </c:pt>
                <c:pt idx="269">
                  <c:v>1515</c:v>
                </c:pt>
                <c:pt idx="270">
                  <c:v>1509</c:v>
                </c:pt>
                <c:pt idx="271">
                  <c:v>1513.5</c:v>
                </c:pt>
                <c:pt idx="272">
                  <c:v>1505.5</c:v>
                </c:pt>
                <c:pt idx="273">
                  <c:v>1496.2</c:v>
                </c:pt>
                <c:pt idx="274">
                  <c:v>1521.2</c:v>
                </c:pt>
                <c:pt idx="275">
                  <c:v>1537</c:v>
                </c:pt>
                <c:pt idx="276">
                  <c:v>1522.3</c:v>
                </c:pt>
                <c:pt idx="277">
                  <c:v>1528.4</c:v>
                </c:pt>
                <c:pt idx="278">
                  <c:v>1518.3</c:v>
                </c:pt>
                <c:pt idx="279">
                  <c:v>1497.5</c:v>
                </c:pt>
                <c:pt idx="280">
                  <c:v>1476.3</c:v>
                </c:pt>
                <c:pt idx="281">
                  <c:v>1468.6</c:v>
                </c:pt>
                <c:pt idx="282">
                  <c:v>1446.4</c:v>
                </c:pt>
                <c:pt idx="283">
                  <c:v>1450.9</c:v>
                </c:pt>
                <c:pt idx="284">
                  <c:v>1455.1</c:v>
                </c:pt>
                <c:pt idx="285">
                  <c:v>1445.8</c:v>
                </c:pt>
                <c:pt idx="286">
                  <c:v>1435</c:v>
                </c:pt>
                <c:pt idx="287">
                  <c:v>1414.7</c:v>
                </c:pt>
                <c:pt idx="288">
                  <c:v>1383</c:v>
                </c:pt>
                <c:pt idx="289">
                  <c:v>1362</c:v>
                </c:pt>
                <c:pt idx="290">
                  <c:v>1348.3</c:v>
                </c:pt>
                <c:pt idx="291">
                  <c:v>1395.4</c:v>
                </c:pt>
                <c:pt idx="292">
                  <c:v>1404.9</c:v>
                </c:pt>
                <c:pt idx="293">
                  <c:v>1439.7</c:v>
                </c:pt>
                <c:pt idx="294">
                  <c:v>1492</c:v>
                </c:pt>
                <c:pt idx="295">
                  <c:v>1513.5</c:v>
                </c:pt>
                <c:pt idx="296">
                  <c:v>1573.2</c:v>
                </c:pt>
                <c:pt idx="297">
                  <c:v>1573.4</c:v>
                </c:pt>
                <c:pt idx="298">
                  <c:v>1553.8</c:v>
                </c:pt>
                <c:pt idx="299">
                  <c:v>1601.9</c:v>
                </c:pt>
                <c:pt idx="300">
                  <c:v>1633.2</c:v>
                </c:pt>
                <c:pt idx="301">
                  <c:v>1634.3</c:v>
                </c:pt>
                <c:pt idx="302">
                  <c:v>1616.6</c:v>
                </c:pt>
                <c:pt idx="303">
                  <c:v>1573.1</c:v>
                </c:pt>
                <c:pt idx="304">
                  <c:v>1459.9</c:v>
                </c:pt>
                <c:pt idx="305">
                  <c:v>1417.4</c:v>
                </c:pt>
                <c:pt idx="306">
                  <c:v>1365.7</c:v>
                </c:pt>
                <c:pt idx="307">
                  <c:v>1341.9</c:v>
                </c:pt>
                <c:pt idx="308">
                  <c:v>1339.4</c:v>
                </c:pt>
                <c:pt idx="309">
                  <c:v>1333.7</c:v>
                </c:pt>
                <c:pt idx="310">
                  <c:v>1331.8</c:v>
                </c:pt>
                <c:pt idx="311">
                  <c:v>1319.1</c:v>
                </c:pt>
                <c:pt idx="312">
                  <c:v>1290.9000000000001</c:v>
                </c:pt>
                <c:pt idx="313">
                  <c:v>1284.5</c:v>
                </c:pt>
                <c:pt idx="314">
                  <c:v>1273.2</c:v>
                </c:pt>
                <c:pt idx="315">
                  <c:v>1261.4000000000001</c:v>
                </c:pt>
                <c:pt idx="316">
                  <c:v>1244</c:v>
                </c:pt>
                <c:pt idx="317">
                  <c:v>1225.5</c:v>
                </c:pt>
                <c:pt idx="318">
                  <c:v>1214.8</c:v>
                </c:pt>
                <c:pt idx="319">
                  <c:v>1203.0999999999999</c:v>
                </c:pt>
                <c:pt idx="320">
                  <c:v>1186.3</c:v>
                </c:pt>
                <c:pt idx="321">
                  <c:v>1178.0999999999999</c:v>
                </c:pt>
                <c:pt idx="322">
                  <c:v>1167.2</c:v>
                </c:pt>
                <c:pt idx="323">
                  <c:v>1160.8</c:v>
                </c:pt>
                <c:pt idx="324">
                  <c:v>1160.5999999999999</c:v>
                </c:pt>
                <c:pt idx="325">
                  <c:v>1160.0999999999999</c:v>
                </c:pt>
                <c:pt idx="326">
                  <c:v>1159.8</c:v>
                </c:pt>
                <c:pt idx="327">
                  <c:v>1155.8</c:v>
                </c:pt>
                <c:pt idx="328">
                  <c:v>1148.5999999999999</c:v>
                </c:pt>
                <c:pt idx="329">
                  <c:v>1153.2</c:v>
                </c:pt>
                <c:pt idx="330">
                  <c:v>1157.5</c:v>
                </c:pt>
                <c:pt idx="331">
                  <c:v>1161.0999999999999</c:v>
                </c:pt>
                <c:pt idx="332">
                  <c:v>1154.4000000000001</c:v>
                </c:pt>
                <c:pt idx="333">
                  <c:v>1158.2</c:v>
                </c:pt>
                <c:pt idx="334">
                  <c:v>1156.7</c:v>
                </c:pt>
                <c:pt idx="335">
                  <c:v>1156.8</c:v>
                </c:pt>
                <c:pt idx="336">
                  <c:v>1189.2</c:v>
                </c:pt>
                <c:pt idx="337">
                  <c:v>1215.5999999999999</c:v>
                </c:pt>
                <c:pt idx="338">
                  <c:v>1209.9000000000001</c:v>
                </c:pt>
                <c:pt idx="339">
                  <c:v>1212.5</c:v>
                </c:pt>
                <c:pt idx="340">
                  <c:v>1205.5999999999999</c:v>
                </c:pt>
                <c:pt idx="341">
                  <c:v>1211.5999999999999</c:v>
                </c:pt>
                <c:pt idx="342">
                  <c:v>1224.3</c:v>
                </c:pt>
                <c:pt idx="343">
                  <c:v>1204.9000000000001</c:v>
                </c:pt>
                <c:pt idx="344">
                  <c:v>1205.5999999999999</c:v>
                </c:pt>
                <c:pt idx="345">
                  <c:v>1239.3</c:v>
                </c:pt>
                <c:pt idx="346">
                  <c:v>1245.7</c:v>
                </c:pt>
                <c:pt idx="347">
                  <c:v>1241.3</c:v>
                </c:pt>
                <c:pt idx="348">
                  <c:v>1243</c:v>
                </c:pt>
                <c:pt idx="349">
                  <c:v>1236.9000000000001</c:v>
                </c:pt>
                <c:pt idx="350">
                  <c:v>1225.4000000000001</c:v>
                </c:pt>
                <c:pt idx="351">
                  <c:v>1233</c:v>
                </c:pt>
                <c:pt idx="352">
                  <c:v>1230.9000000000001</c:v>
                </c:pt>
                <c:pt idx="353">
                  <c:v>1218.3</c:v>
                </c:pt>
                <c:pt idx="354">
                  <c:v>1215.7</c:v>
                </c:pt>
                <c:pt idx="355">
                  <c:v>1221.9000000000001</c:v>
                </c:pt>
                <c:pt idx="356">
                  <c:v>1224.5999999999999</c:v>
                </c:pt>
                <c:pt idx="357">
                  <c:v>1206.5</c:v>
                </c:pt>
                <c:pt idx="358">
                  <c:v>1201.5999999999999</c:v>
                </c:pt>
                <c:pt idx="359">
                  <c:v>1193.2</c:v>
                </c:pt>
                <c:pt idx="360">
                  <c:v>1169.5999999999999</c:v>
                </c:pt>
                <c:pt idx="361">
                  <c:v>1157.7</c:v>
                </c:pt>
                <c:pt idx="362">
                  <c:v>1150.3</c:v>
                </c:pt>
                <c:pt idx="363">
                  <c:v>1150.3</c:v>
                </c:pt>
                <c:pt idx="364">
                  <c:v>1142.0999999999999</c:v>
                </c:pt>
                <c:pt idx="365">
                  <c:v>1131.8</c:v>
                </c:pt>
                <c:pt idx="366">
                  <c:v>1130.5</c:v>
                </c:pt>
                <c:pt idx="367">
                  <c:v>1149</c:v>
                </c:pt>
                <c:pt idx="368">
                  <c:v>1156.7</c:v>
                </c:pt>
                <c:pt idx="369">
                  <c:v>1160.4000000000001</c:v>
                </c:pt>
                <c:pt idx="370">
                  <c:v>1178.9000000000001</c:v>
                </c:pt>
                <c:pt idx="371">
                  <c:v>1182.4000000000001</c:v>
                </c:pt>
                <c:pt idx="372">
                  <c:v>1186.0999999999999</c:v>
                </c:pt>
                <c:pt idx="373">
                  <c:v>1176.4000000000001</c:v>
                </c:pt>
                <c:pt idx="374">
                  <c:v>1178</c:v>
                </c:pt>
                <c:pt idx="375">
                  <c:v>1175.0999999999999</c:v>
                </c:pt>
                <c:pt idx="376">
                  <c:v>1172.3</c:v>
                </c:pt>
                <c:pt idx="377">
                  <c:v>1171.4000000000001</c:v>
                </c:pt>
                <c:pt idx="378">
                  <c:v>1174.2</c:v>
                </c:pt>
                <c:pt idx="379">
                  <c:v>1161.3</c:v>
                </c:pt>
                <c:pt idx="380">
                  <c:v>1160.9000000000001</c:v>
                </c:pt>
                <c:pt idx="381">
                  <c:v>1159.8</c:v>
                </c:pt>
                <c:pt idx="382">
                  <c:v>1150.4000000000001</c:v>
                </c:pt>
                <c:pt idx="383">
                  <c:v>1148.3</c:v>
                </c:pt>
                <c:pt idx="384">
                  <c:v>1147.5999999999999</c:v>
                </c:pt>
                <c:pt idx="385">
                  <c:v>1132.5</c:v>
                </c:pt>
                <c:pt idx="386">
                  <c:v>1133.0999999999999</c:v>
                </c:pt>
                <c:pt idx="387">
                  <c:v>1126</c:v>
                </c:pt>
                <c:pt idx="388">
                  <c:v>1109.5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A2D-4C44-B511-FAAC7DC70844}"/>
            </c:ext>
          </c:extLst>
        </c:ser>
        <c:ser>
          <c:idx val="3"/>
          <c:order val="3"/>
          <c:tx>
            <c:strRef>
              <c:f>Sheet1!$E$3</c:f>
              <c:strCache>
                <c:ptCount val="1"/>
                <c:pt idx="0">
                  <c:v>废钢</c:v>
                </c:pt>
              </c:strCache>
            </c:strRef>
          </c:tx>
          <c:spPr>
            <a:ln w="1905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Sheet1!$A$4:$A$392</c:f>
              <c:numCache>
                <c:formatCode>yyyy\-mm\-dd</c:formatCode>
                <c:ptCount val="389"/>
                <c:pt idx="0">
                  <c:v>44767</c:v>
                </c:pt>
                <c:pt idx="1">
                  <c:v>44764</c:v>
                </c:pt>
                <c:pt idx="2">
                  <c:v>44763</c:v>
                </c:pt>
                <c:pt idx="3">
                  <c:v>44762</c:v>
                </c:pt>
                <c:pt idx="4">
                  <c:v>44761</c:v>
                </c:pt>
                <c:pt idx="5">
                  <c:v>44760</c:v>
                </c:pt>
                <c:pt idx="6">
                  <c:v>44757</c:v>
                </c:pt>
                <c:pt idx="7">
                  <c:v>44756</c:v>
                </c:pt>
                <c:pt idx="8">
                  <c:v>44755</c:v>
                </c:pt>
                <c:pt idx="9">
                  <c:v>44754</c:v>
                </c:pt>
                <c:pt idx="10">
                  <c:v>44753</c:v>
                </c:pt>
                <c:pt idx="11">
                  <c:v>44750</c:v>
                </c:pt>
                <c:pt idx="12">
                  <c:v>44749</c:v>
                </c:pt>
                <c:pt idx="13">
                  <c:v>44748</c:v>
                </c:pt>
                <c:pt idx="14">
                  <c:v>44747</c:v>
                </c:pt>
                <c:pt idx="15">
                  <c:v>44746</c:v>
                </c:pt>
                <c:pt idx="16">
                  <c:v>44743</c:v>
                </c:pt>
                <c:pt idx="17">
                  <c:v>44742</c:v>
                </c:pt>
                <c:pt idx="18">
                  <c:v>44741</c:v>
                </c:pt>
                <c:pt idx="19">
                  <c:v>44740</c:v>
                </c:pt>
                <c:pt idx="20">
                  <c:v>44739</c:v>
                </c:pt>
                <c:pt idx="21">
                  <c:v>44736</c:v>
                </c:pt>
                <c:pt idx="22">
                  <c:v>44735</c:v>
                </c:pt>
                <c:pt idx="23">
                  <c:v>44734</c:v>
                </c:pt>
                <c:pt idx="24">
                  <c:v>44733</c:v>
                </c:pt>
                <c:pt idx="25">
                  <c:v>44732</c:v>
                </c:pt>
                <c:pt idx="26">
                  <c:v>44729</c:v>
                </c:pt>
                <c:pt idx="27">
                  <c:v>44728</c:v>
                </c:pt>
                <c:pt idx="28">
                  <c:v>44727</c:v>
                </c:pt>
                <c:pt idx="29">
                  <c:v>44726</c:v>
                </c:pt>
                <c:pt idx="30">
                  <c:v>44725</c:v>
                </c:pt>
                <c:pt idx="31">
                  <c:v>44722</c:v>
                </c:pt>
                <c:pt idx="32">
                  <c:v>44721</c:v>
                </c:pt>
                <c:pt idx="33">
                  <c:v>44720</c:v>
                </c:pt>
                <c:pt idx="34">
                  <c:v>44719</c:v>
                </c:pt>
                <c:pt idx="35">
                  <c:v>44718</c:v>
                </c:pt>
                <c:pt idx="36">
                  <c:v>44714</c:v>
                </c:pt>
                <c:pt idx="37">
                  <c:v>44713</c:v>
                </c:pt>
                <c:pt idx="38">
                  <c:v>44712</c:v>
                </c:pt>
                <c:pt idx="39">
                  <c:v>44711</c:v>
                </c:pt>
                <c:pt idx="40">
                  <c:v>44708</c:v>
                </c:pt>
                <c:pt idx="41">
                  <c:v>44707</c:v>
                </c:pt>
                <c:pt idx="42">
                  <c:v>44706</c:v>
                </c:pt>
                <c:pt idx="43">
                  <c:v>44705</c:v>
                </c:pt>
                <c:pt idx="44">
                  <c:v>44704</c:v>
                </c:pt>
                <c:pt idx="45">
                  <c:v>44701</c:v>
                </c:pt>
                <c:pt idx="46">
                  <c:v>44700</c:v>
                </c:pt>
                <c:pt idx="47">
                  <c:v>44699</c:v>
                </c:pt>
                <c:pt idx="48">
                  <c:v>44698</c:v>
                </c:pt>
                <c:pt idx="49">
                  <c:v>44697</c:v>
                </c:pt>
                <c:pt idx="50">
                  <c:v>44694</c:v>
                </c:pt>
                <c:pt idx="51">
                  <c:v>44693</c:v>
                </c:pt>
                <c:pt idx="52">
                  <c:v>44692</c:v>
                </c:pt>
                <c:pt idx="53">
                  <c:v>44691</c:v>
                </c:pt>
                <c:pt idx="54">
                  <c:v>44690</c:v>
                </c:pt>
                <c:pt idx="55">
                  <c:v>44688</c:v>
                </c:pt>
                <c:pt idx="56">
                  <c:v>44687</c:v>
                </c:pt>
                <c:pt idx="57">
                  <c:v>44686</c:v>
                </c:pt>
                <c:pt idx="58">
                  <c:v>44680</c:v>
                </c:pt>
                <c:pt idx="59">
                  <c:v>44679</c:v>
                </c:pt>
                <c:pt idx="60">
                  <c:v>44678</c:v>
                </c:pt>
                <c:pt idx="61">
                  <c:v>44677</c:v>
                </c:pt>
                <c:pt idx="62">
                  <c:v>44676</c:v>
                </c:pt>
                <c:pt idx="63">
                  <c:v>44675</c:v>
                </c:pt>
                <c:pt idx="64">
                  <c:v>44673</c:v>
                </c:pt>
                <c:pt idx="65">
                  <c:v>44672</c:v>
                </c:pt>
                <c:pt idx="66">
                  <c:v>44671</c:v>
                </c:pt>
                <c:pt idx="67">
                  <c:v>44670</c:v>
                </c:pt>
                <c:pt idx="68">
                  <c:v>44669</c:v>
                </c:pt>
                <c:pt idx="69">
                  <c:v>44666</c:v>
                </c:pt>
                <c:pt idx="70">
                  <c:v>44665</c:v>
                </c:pt>
                <c:pt idx="71">
                  <c:v>44664</c:v>
                </c:pt>
                <c:pt idx="72">
                  <c:v>44663</c:v>
                </c:pt>
                <c:pt idx="73">
                  <c:v>44662</c:v>
                </c:pt>
                <c:pt idx="74">
                  <c:v>44659</c:v>
                </c:pt>
                <c:pt idx="75">
                  <c:v>44658</c:v>
                </c:pt>
                <c:pt idx="76">
                  <c:v>44657</c:v>
                </c:pt>
                <c:pt idx="77">
                  <c:v>44653</c:v>
                </c:pt>
                <c:pt idx="78">
                  <c:v>44652</c:v>
                </c:pt>
                <c:pt idx="79">
                  <c:v>44651</c:v>
                </c:pt>
                <c:pt idx="80">
                  <c:v>44650</c:v>
                </c:pt>
                <c:pt idx="81">
                  <c:v>44649</c:v>
                </c:pt>
                <c:pt idx="82">
                  <c:v>44648</c:v>
                </c:pt>
                <c:pt idx="83">
                  <c:v>44645</c:v>
                </c:pt>
                <c:pt idx="84">
                  <c:v>44644</c:v>
                </c:pt>
                <c:pt idx="85">
                  <c:v>44643</c:v>
                </c:pt>
                <c:pt idx="86">
                  <c:v>44642</c:v>
                </c:pt>
                <c:pt idx="87">
                  <c:v>44641</c:v>
                </c:pt>
                <c:pt idx="88">
                  <c:v>44638</c:v>
                </c:pt>
                <c:pt idx="89">
                  <c:v>44637</c:v>
                </c:pt>
                <c:pt idx="90">
                  <c:v>44636</c:v>
                </c:pt>
                <c:pt idx="91">
                  <c:v>44635</c:v>
                </c:pt>
                <c:pt idx="92">
                  <c:v>44634</c:v>
                </c:pt>
                <c:pt idx="93">
                  <c:v>44631</c:v>
                </c:pt>
                <c:pt idx="94">
                  <c:v>44630</c:v>
                </c:pt>
                <c:pt idx="95">
                  <c:v>44629</c:v>
                </c:pt>
                <c:pt idx="96">
                  <c:v>44628</c:v>
                </c:pt>
                <c:pt idx="97">
                  <c:v>44627</c:v>
                </c:pt>
                <c:pt idx="98">
                  <c:v>44624</c:v>
                </c:pt>
                <c:pt idx="99">
                  <c:v>44623</c:v>
                </c:pt>
                <c:pt idx="100">
                  <c:v>44622</c:v>
                </c:pt>
                <c:pt idx="101">
                  <c:v>44621</c:v>
                </c:pt>
                <c:pt idx="102">
                  <c:v>44620</c:v>
                </c:pt>
                <c:pt idx="103">
                  <c:v>44617</c:v>
                </c:pt>
                <c:pt idx="104">
                  <c:v>44616</c:v>
                </c:pt>
                <c:pt idx="105">
                  <c:v>44615</c:v>
                </c:pt>
                <c:pt idx="106">
                  <c:v>44614</c:v>
                </c:pt>
                <c:pt idx="107">
                  <c:v>44613</c:v>
                </c:pt>
                <c:pt idx="108">
                  <c:v>44610</c:v>
                </c:pt>
                <c:pt idx="109">
                  <c:v>44609</c:v>
                </c:pt>
                <c:pt idx="110">
                  <c:v>44608</c:v>
                </c:pt>
                <c:pt idx="111">
                  <c:v>44607</c:v>
                </c:pt>
                <c:pt idx="112">
                  <c:v>44606</c:v>
                </c:pt>
                <c:pt idx="113">
                  <c:v>44603</c:v>
                </c:pt>
                <c:pt idx="114">
                  <c:v>44602</c:v>
                </c:pt>
                <c:pt idx="115">
                  <c:v>44601</c:v>
                </c:pt>
                <c:pt idx="116">
                  <c:v>44600</c:v>
                </c:pt>
                <c:pt idx="117">
                  <c:v>44599</c:v>
                </c:pt>
                <c:pt idx="118">
                  <c:v>44591</c:v>
                </c:pt>
                <c:pt idx="119">
                  <c:v>44590</c:v>
                </c:pt>
                <c:pt idx="120">
                  <c:v>44589</c:v>
                </c:pt>
                <c:pt idx="121">
                  <c:v>44588</c:v>
                </c:pt>
                <c:pt idx="122">
                  <c:v>44587</c:v>
                </c:pt>
                <c:pt idx="123">
                  <c:v>44586</c:v>
                </c:pt>
                <c:pt idx="124">
                  <c:v>44585</c:v>
                </c:pt>
                <c:pt idx="125">
                  <c:v>44582</c:v>
                </c:pt>
                <c:pt idx="126">
                  <c:v>44581</c:v>
                </c:pt>
                <c:pt idx="127">
                  <c:v>44580</c:v>
                </c:pt>
                <c:pt idx="128">
                  <c:v>44579</c:v>
                </c:pt>
                <c:pt idx="129">
                  <c:v>44578</c:v>
                </c:pt>
                <c:pt idx="130">
                  <c:v>44575</c:v>
                </c:pt>
                <c:pt idx="131">
                  <c:v>44574</c:v>
                </c:pt>
                <c:pt idx="132">
                  <c:v>44573</c:v>
                </c:pt>
                <c:pt idx="133">
                  <c:v>44572</c:v>
                </c:pt>
                <c:pt idx="134">
                  <c:v>44571</c:v>
                </c:pt>
                <c:pt idx="135">
                  <c:v>44568</c:v>
                </c:pt>
                <c:pt idx="136">
                  <c:v>44567</c:v>
                </c:pt>
                <c:pt idx="137">
                  <c:v>44566</c:v>
                </c:pt>
                <c:pt idx="138">
                  <c:v>44565</c:v>
                </c:pt>
                <c:pt idx="139">
                  <c:v>44561</c:v>
                </c:pt>
                <c:pt idx="140">
                  <c:v>44560</c:v>
                </c:pt>
                <c:pt idx="141">
                  <c:v>44559</c:v>
                </c:pt>
                <c:pt idx="142">
                  <c:v>44558</c:v>
                </c:pt>
                <c:pt idx="143">
                  <c:v>44557</c:v>
                </c:pt>
                <c:pt idx="144">
                  <c:v>44554</c:v>
                </c:pt>
                <c:pt idx="145">
                  <c:v>44553</c:v>
                </c:pt>
                <c:pt idx="146">
                  <c:v>44552</c:v>
                </c:pt>
                <c:pt idx="147">
                  <c:v>44551</c:v>
                </c:pt>
                <c:pt idx="148">
                  <c:v>44550</c:v>
                </c:pt>
                <c:pt idx="149">
                  <c:v>44547</c:v>
                </c:pt>
                <c:pt idx="150">
                  <c:v>44546</c:v>
                </c:pt>
                <c:pt idx="151">
                  <c:v>44545</c:v>
                </c:pt>
                <c:pt idx="152">
                  <c:v>44544</c:v>
                </c:pt>
                <c:pt idx="153">
                  <c:v>44543</c:v>
                </c:pt>
                <c:pt idx="154">
                  <c:v>44540</c:v>
                </c:pt>
                <c:pt idx="155">
                  <c:v>44539</c:v>
                </c:pt>
                <c:pt idx="156">
                  <c:v>44538</c:v>
                </c:pt>
                <c:pt idx="157">
                  <c:v>44537</c:v>
                </c:pt>
                <c:pt idx="158">
                  <c:v>44536</c:v>
                </c:pt>
                <c:pt idx="159">
                  <c:v>44533</c:v>
                </c:pt>
                <c:pt idx="160">
                  <c:v>44532</c:v>
                </c:pt>
                <c:pt idx="161">
                  <c:v>44531</c:v>
                </c:pt>
                <c:pt idx="162">
                  <c:v>44530</c:v>
                </c:pt>
                <c:pt idx="163">
                  <c:v>44529</c:v>
                </c:pt>
                <c:pt idx="164">
                  <c:v>44526</c:v>
                </c:pt>
                <c:pt idx="165">
                  <c:v>44525</c:v>
                </c:pt>
                <c:pt idx="166">
                  <c:v>44524</c:v>
                </c:pt>
                <c:pt idx="167">
                  <c:v>44523</c:v>
                </c:pt>
                <c:pt idx="168">
                  <c:v>44522</c:v>
                </c:pt>
                <c:pt idx="169">
                  <c:v>44519</c:v>
                </c:pt>
                <c:pt idx="170">
                  <c:v>44518</c:v>
                </c:pt>
                <c:pt idx="171">
                  <c:v>44517</c:v>
                </c:pt>
                <c:pt idx="172">
                  <c:v>44516</c:v>
                </c:pt>
                <c:pt idx="173">
                  <c:v>44515</c:v>
                </c:pt>
                <c:pt idx="174">
                  <c:v>44512</c:v>
                </c:pt>
                <c:pt idx="175">
                  <c:v>44511</c:v>
                </c:pt>
                <c:pt idx="176">
                  <c:v>44510</c:v>
                </c:pt>
                <c:pt idx="177">
                  <c:v>44509</c:v>
                </c:pt>
                <c:pt idx="178">
                  <c:v>44508</c:v>
                </c:pt>
                <c:pt idx="179">
                  <c:v>44505</c:v>
                </c:pt>
                <c:pt idx="180">
                  <c:v>44504</c:v>
                </c:pt>
                <c:pt idx="181">
                  <c:v>44503</c:v>
                </c:pt>
                <c:pt idx="182">
                  <c:v>44502</c:v>
                </c:pt>
                <c:pt idx="183">
                  <c:v>44501</c:v>
                </c:pt>
                <c:pt idx="184">
                  <c:v>44498</c:v>
                </c:pt>
                <c:pt idx="185">
                  <c:v>44497</c:v>
                </c:pt>
                <c:pt idx="186">
                  <c:v>44496</c:v>
                </c:pt>
                <c:pt idx="187">
                  <c:v>44495</c:v>
                </c:pt>
                <c:pt idx="188">
                  <c:v>44494</c:v>
                </c:pt>
                <c:pt idx="189">
                  <c:v>44491</c:v>
                </c:pt>
                <c:pt idx="190">
                  <c:v>44490</c:v>
                </c:pt>
                <c:pt idx="191">
                  <c:v>44489</c:v>
                </c:pt>
                <c:pt idx="192">
                  <c:v>44488</c:v>
                </c:pt>
                <c:pt idx="193">
                  <c:v>44487</c:v>
                </c:pt>
                <c:pt idx="194">
                  <c:v>44484</c:v>
                </c:pt>
                <c:pt idx="195">
                  <c:v>44483</c:v>
                </c:pt>
                <c:pt idx="196">
                  <c:v>44482</c:v>
                </c:pt>
                <c:pt idx="197">
                  <c:v>44481</c:v>
                </c:pt>
                <c:pt idx="198">
                  <c:v>44480</c:v>
                </c:pt>
                <c:pt idx="199">
                  <c:v>44478</c:v>
                </c:pt>
                <c:pt idx="200">
                  <c:v>44477</c:v>
                </c:pt>
                <c:pt idx="201">
                  <c:v>44469</c:v>
                </c:pt>
                <c:pt idx="202">
                  <c:v>44468</c:v>
                </c:pt>
                <c:pt idx="203">
                  <c:v>44467</c:v>
                </c:pt>
                <c:pt idx="204">
                  <c:v>44466</c:v>
                </c:pt>
                <c:pt idx="205">
                  <c:v>44465</c:v>
                </c:pt>
                <c:pt idx="206">
                  <c:v>44463</c:v>
                </c:pt>
                <c:pt idx="207">
                  <c:v>44462</c:v>
                </c:pt>
                <c:pt idx="208">
                  <c:v>44461</c:v>
                </c:pt>
                <c:pt idx="209">
                  <c:v>44457</c:v>
                </c:pt>
                <c:pt idx="210">
                  <c:v>44456</c:v>
                </c:pt>
                <c:pt idx="211">
                  <c:v>44455</c:v>
                </c:pt>
                <c:pt idx="212">
                  <c:v>44454</c:v>
                </c:pt>
                <c:pt idx="213">
                  <c:v>44453</c:v>
                </c:pt>
                <c:pt idx="214">
                  <c:v>44452</c:v>
                </c:pt>
                <c:pt idx="215">
                  <c:v>44449</c:v>
                </c:pt>
                <c:pt idx="216">
                  <c:v>44448</c:v>
                </c:pt>
                <c:pt idx="217">
                  <c:v>44447</c:v>
                </c:pt>
                <c:pt idx="218">
                  <c:v>44446</c:v>
                </c:pt>
                <c:pt idx="219">
                  <c:v>44445</c:v>
                </c:pt>
                <c:pt idx="220">
                  <c:v>44442</c:v>
                </c:pt>
                <c:pt idx="221">
                  <c:v>44441</c:v>
                </c:pt>
                <c:pt idx="222">
                  <c:v>44440</c:v>
                </c:pt>
                <c:pt idx="223">
                  <c:v>44439</c:v>
                </c:pt>
                <c:pt idx="224">
                  <c:v>44438</c:v>
                </c:pt>
                <c:pt idx="225">
                  <c:v>44435</c:v>
                </c:pt>
                <c:pt idx="226">
                  <c:v>44434</c:v>
                </c:pt>
                <c:pt idx="227">
                  <c:v>44433</c:v>
                </c:pt>
                <c:pt idx="228">
                  <c:v>44432</c:v>
                </c:pt>
                <c:pt idx="229">
                  <c:v>44431</c:v>
                </c:pt>
                <c:pt idx="230">
                  <c:v>44428</c:v>
                </c:pt>
                <c:pt idx="231">
                  <c:v>44427</c:v>
                </c:pt>
                <c:pt idx="232">
                  <c:v>44426</c:v>
                </c:pt>
                <c:pt idx="233">
                  <c:v>44425</c:v>
                </c:pt>
                <c:pt idx="234">
                  <c:v>44424</c:v>
                </c:pt>
                <c:pt idx="235">
                  <c:v>44421</c:v>
                </c:pt>
                <c:pt idx="236">
                  <c:v>44420</c:v>
                </c:pt>
                <c:pt idx="237">
                  <c:v>44419</c:v>
                </c:pt>
                <c:pt idx="238">
                  <c:v>44418</c:v>
                </c:pt>
                <c:pt idx="239">
                  <c:v>44417</c:v>
                </c:pt>
                <c:pt idx="240">
                  <c:v>44414</c:v>
                </c:pt>
                <c:pt idx="241">
                  <c:v>44413</c:v>
                </c:pt>
                <c:pt idx="242">
                  <c:v>44412</c:v>
                </c:pt>
                <c:pt idx="243">
                  <c:v>44411</c:v>
                </c:pt>
                <c:pt idx="244">
                  <c:v>44410</c:v>
                </c:pt>
                <c:pt idx="245">
                  <c:v>44407</c:v>
                </c:pt>
                <c:pt idx="246">
                  <c:v>44406</c:v>
                </c:pt>
                <c:pt idx="247">
                  <c:v>44405</c:v>
                </c:pt>
                <c:pt idx="248">
                  <c:v>44404</c:v>
                </c:pt>
                <c:pt idx="249">
                  <c:v>44403</c:v>
                </c:pt>
                <c:pt idx="250">
                  <c:v>44400</c:v>
                </c:pt>
                <c:pt idx="251">
                  <c:v>44399</c:v>
                </c:pt>
                <c:pt idx="252">
                  <c:v>44398</c:v>
                </c:pt>
                <c:pt idx="253">
                  <c:v>44397</c:v>
                </c:pt>
                <c:pt idx="254">
                  <c:v>44396</c:v>
                </c:pt>
                <c:pt idx="255">
                  <c:v>44393</c:v>
                </c:pt>
                <c:pt idx="256">
                  <c:v>44392</c:v>
                </c:pt>
                <c:pt idx="257">
                  <c:v>44391</c:v>
                </c:pt>
                <c:pt idx="258">
                  <c:v>44390</c:v>
                </c:pt>
                <c:pt idx="259">
                  <c:v>44389</c:v>
                </c:pt>
                <c:pt idx="260">
                  <c:v>44386</c:v>
                </c:pt>
                <c:pt idx="261">
                  <c:v>44385</c:v>
                </c:pt>
                <c:pt idx="262">
                  <c:v>44384</c:v>
                </c:pt>
                <c:pt idx="263">
                  <c:v>44383</c:v>
                </c:pt>
                <c:pt idx="264">
                  <c:v>44382</c:v>
                </c:pt>
                <c:pt idx="265">
                  <c:v>44379</c:v>
                </c:pt>
                <c:pt idx="266">
                  <c:v>44378</c:v>
                </c:pt>
                <c:pt idx="267">
                  <c:v>44377</c:v>
                </c:pt>
                <c:pt idx="268">
                  <c:v>44376</c:v>
                </c:pt>
                <c:pt idx="269">
                  <c:v>44375</c:v>
                </c:pt>
                <c:pt idx="270">
                  <c:v>44372</c:v>
                </c:pt>
                <c:pt idx="271">
                  <c:v>44371</c:v>
                </c:pt>
                <c:pt idx="272">
                  <c:v>44370</c:v>
                </c:pt>
                <c:pt idx="273">
                  <c:v>44369</c:v>
                </c:pt>
                <c:pt idx="274">
                  <c:v>44368</c:v>
                </c:pt>
                <c:pt idx="275">
                  <c:v>44365</c:v>
                </c:pt>
                <c:pt idx="276">
                  <c:v>44364</c:v>
                </c:pt>
                <c:pt idx="277">
                  <c:v>44363</c:v>
                </c:pt>
                <c:pt idx="278">
                  <c:v>44362</c:v>
                </c:pt>
                <c:pt idx="279">
                  <c:v>44358</c:v>
                </c:pt>
                <c:pt idx="280">
                  <c:v>44357</c:v>
                </c:pt>
                <c:pt idx="281">
                  <c:v>44356</c:v>
                </c:pt>
                <c:pt idx="282">
                  <c:v>44355</c:v>
                </c:pt>
                <c:pt idx="283">
                  <c:v>44354</c:v>
                </c:pt>
                <c:pt idx="284">
                  <c:v>44351</c:v>
                </c:pt>
                <c:pt idx="285">
                  <c:v>44350</c:v>
                </c:pt>
                <c:pt idx="286">
                  <c:v>44349</c:v>
                </c:pt>
                <c:pt idx="287">
                  <c:v>44348</c:v>
                </c:pt>
                <c:pt idx="288">
                  <c:v>44347</c:v>
                </c:pt>
                <c:pt idx="289">
                  <c:v>44344</c:v>
                </c:pt>
                <c:pt idx="290">
                  <c:v>44343</c:v>
                </c:pt>
                <c:pt idx="291">
                  <c:v>44342</c:v>
                </c:pt>
                <c:pt idx="292">
                  <c:v>44341</c:v>
                </c:pt>
                <c:pt idx="293">
                  <c:v>44340</c:v>
                </c:pt>
                <c:pt idx="294">
                  <c:v>44337</c:v>
                </c:pt>
                <c:pt idx="295">
                  <c:v>44336</c:v>
                </c:pt>
                <c:pt idx="296">
                  <c:v>44335</c:v>
                </c:pt>
                <c:pt idx="297">
                  <c:v>44334</c:v>
                </c:pt>
                <c:pt idx="298">
                  <c:v>44333</c:v>
                </c:pt>
                <c:pt idx="299">
                  <c:v>44330</c:v>
                </c:pt>
                <c:pt idx="300">
                  <c:v>44329</c:v>
                </c:pt>
                <c:pt idx="301">
                  <c:v>44328</c:v>
                </c:pt>
                <c:pt idx="302">
                  <c:v>44327</c:v>
                </c:pt>
                <c:pt idx="303">
                  <c:v>44326</c:v>
                </c:pt>
                <c:pt idx="304">
                  <c:v>44324</c:v>
                </c:pt>
                <c:pt idx="305">
                  <c:v>44323</c:v>
                </c:pt>
                <c:pt idx="306">
                  <c:v>44322</c:v>
                </c:pt>
                <c:pt idx="307">
                  <c:v>44316</c:v>
                </c:pt>
                <c:pt idx="308">
                  <c:v>44315</c:v>
                </c:pt>
                <c:pt idx="309">
                  <c:v>44314</c:v>
                </c:pt>
                <c:pt idx="310">
                  <c:v>44313</c:v>
                </c:pt>
                <c:pt idx="311">
                  <c:v>44312</c:v>
                </c:pt>
                <c:pt idx="312">
                  <c:v>44311</c:v>
                </c:pt>
                <c:pt idx="313">
                  <c:v>44309</c:v>
                </c:pt>
                <c:pt idx="314">
                  <c:v>44308</c:v>
                </c:pt>
                <c:pt idx="315">
                  <c:v>44307</c:v>
                </c:pt>
                <c:pt idx="316">
                  <c:v>44306</c:v>
                </c:pt>
                <c:pt idx="317">
                  <c:v>44305</c:v>
                </c:pt>
                <c:pt idx="318">
                  <c:v>44302</c:v>
                </c:pt>
                <c:pt idx="319">
                  <c:v>44301</c:v>
                </c:pt>
                <c:pt idx="320">
                  <c:v>44300</c:v>
                </c:pt>
                <c:pt idx="321">
                  <c:v>44299</c:v>
                </c:pt>
                <c:pt idx="322">
                  <c:v>44298</c:v>
                </c:pt>
                <c:pt idx="323">
                  <c:v>44295</c:v>
                </c:pt>
                <c:pt idx="324">
                  <c:v>44294</c:v>
                </c:pt>
                <c:pt idx="325">
                  <c:v>44293</c:v>
                </c:pt>
                <c:pt idx="326">
                  <c:v>44292</c:v>
                </c:pt>
                <c:pt idx="327">
                  <c:v>44288</c:v>
                </c:pt>
                <c:pt idx="328">
                  <c:v>44287</c:v>
                </c:pt>
                <c:pt idx="329">
                  <c:v>44286</c:v>
                </c:pt>
                <c:pt idx="330">
                  <c:v>44285</c:v>
                </c:pt>
                <c:pt idx="331">
                  <c:v>44284</c:v>
                </c:pt>
                <c:pt idx="332">
                  <c:v>44281</c:v>
                </c:pt>
                <c:pt idx="333">
                  <c:v>44280</c:v>
                </c:pt>
                <c:pt idx="334">
                  <c:v>44279</c:v>
                </c:pt>
                <c:pt idx="335">
                  <c:v>44278</c:v>
                </c:pt>
                <c:pt idx="336">
                  <c:v>44277</c:v>
                </c:pt>
                <c:pt idx="337">
                  <c:v>44274</c:v>
                </c:pt>
                <c:pt idx="338">
                  <c:v>44273</c:v>
                </c:pt>
                <c:pt idx="339">
                  <c:v>44272</c:v>
                </c:pt>
                <c:pt idx="340">
                  <c:v>44271</c:v>
                </c:pt>
                <c:pt idx="341">
                  <c:v>44270</c:v>
                </c:pt>
                <c:pt idx="342">
                  <c:v>44267</c:v>
                </c:pt>
                <c:pt idx="343">
                  <c:v>44266</c:v>
                </c:pt>
                <c:pt idx="344">
                  <c:v>44265</c:v>
                </c:pt>
                <c:pt idx="345">
                  <c:v>44264</c:v>
                </c:pt>
                <c:pt idx="346">
                  <c:v>44263</c:v>
                </c:pt>
                <c:pt idx="347">
                  <c:v>44260</c:v>
                </c:pt>
                <c:pt idx="348">
                  <c:v>44259</c:v>
                </c:pt>
                <c:pt idx="349">
                  <c:v>44258</c:v>
                </c:pt>
                <c:pt idx="350">
                  <c:v>44257</c:v>
                </c:pt>
                <c:pt idx="351">
                  <c:v>44256</c:v>
                </c:pt>
                <c:pt idx="352">
                  <c:v>44253</c:v>
                </c:pt>
                <c:pt idx="353">
                  <c:v>44252</c:v>
                </c:pt>
                <c:pt idx="354">
                  <c:v>44251</c:v>
                </c:pt>
                <c:pt idx="355">
                  <c:v>44250</c:v>
                </c:pt>
                <c:pt idx="356">
                  <c:v>44249</c:v>
                </c:pt>
                <c:pt idx="357">
                  <c:v>44247</c:v>
                </c:pt>
                <c:pt idx="358">
                  <c:v>44246</c:v>
                </c:pt>
                <c:pt idx="359">
                  <c:v>44245</c:v>
                </c:pt>
                <c:pt idx="360">
                  <c:v>44237</c:v>
                </c:pt>
                <c:pt idx="361">
                  <c:v>44236</c:v>
                </c:pt>
                <c:pt idx="362">
                  <c:v>44235</c:v>
                </c:pt>
                <c:pt idx="363">
                  <c:v>44234</c:v>
                </c:pt>
                <c:pt idx="364">
                  <c:v>44232</c:v>
                </c:pt>
                <c:pt idx="365">
                  <c:v>44231</c:v>
                </c:pt>
                <c:pt idx="366">
                  <c:v>44230</c:v>
                </c:pt>
                <c:pt idx="367">
                  <c:v>44229</c:v>
                </c:pt>
                <c:pt idx="368">
                  <c:v>44228</c:v>
                </c:pt>
                <c:pt idx="369">
                  <c:v>44225</c:v>
                </c:pt>
                <c:pt idx="370">
                  <c:v>44224</c:v>
                </c:pt>
                <c:pt idx="371">
                  <c:v>44223</c:v>
                </c:pt>
                <c:pt idx="372">
                  <c:v>44222</c:v>
                </c:pt>
                <c:pt idx="373">
                  <c:v>44221</c:v>
                </c:pt>
                <c:pt idx="374">
                  <c:v>44218</c:v>
                </c:pt>
                <c:pt idx="375">
                  <c:v>44217</c:v>
                </c:pt>
                <c:pt idx="376">
                  <c:v>44216</c:v>
                </c:pt>
                <c:pt idx="377">
                  <c:v>44215</c:v>
                </c:pt>
                <c:pt idx="378">
                  <c:v>44214</c:v>
                </c:pt>
                <c:pt idx="379">
                  <c:v>44211</c:v>
                </c:pt>
                <c:pt idx="380">
                  <c:v>44210</c:v>
                </c:pt>
                <c:pt idx="381">
                  <c:v>44209</c:v>
                </c:pt>
                <c:pt idx="382">
                  <c:v>44208</c:v>
                </c:pt>
                <c:pt idx="383">
                  <c:v>44207</c:v>
                </c:pt>
                <c:pt idx="384">
                  <c:v>44204</c:v>
                </c:pt>
                <c:pt idx="385">
                  <c:v>44203</c:v>
                </c:pt>
                <c:pt idx="386">
                  <c:v>44202</c:v>
                </c:pt>
                <c:pt idx="387">
                  <c:v>44201</c:v>
                </c:pt>
                <c:pt idx="388">
                  <c:v>44200</c:v>
                </c:pt>
              </c:numCache>
            </c:numRef>
          </c:cat>
          <c:val>
            <c:numRef>
              <c:f>Sheet1!$E$4:$E$392</c:f>
              <c:numCache>
                <c:formatCode>General</c:formatCode>
                <c:ptCount val="389"/>
                <c:pt idx="0">
                  <c:v>2800.1</c:v>
                </c:pt>
                <c:pt idx="1">
                  <c:v>2778.6</c:v>
                </c:pt>
                <c:pt idx="2">
                  <c:v>2778.6</c:v>
                </c:pt>
                <c:pt idx="3">
                  <c:v>2771.3</c:v>
                </c:pt>
                <c:pt idx="4">
                  <c:v>2736.4</c:v>
                </c:pt>
                <c:pt idx="5">
                  <c:v>2719.5</c:v>
                </c:pt>
                <c:pt idx="6">
                  <c:v>2897.7</c:v>
                </c:pt>
                <c:pt idx="7">
                  <c:v>3012.3</c:v>
                </c:pt>
                <c:pt idx="8">
                  <c:v>3100.6</c:v>
                </c:pt>
                <c:pt idx="9">
                  <c:v>3168.5</c:v>
                </c:pt>
                <c:pt idx="10">
                  <c:v>3255.1</c:v>
                </c:pt>
                <c:pt idx="11">
                  <c:v>3299.8</c:v>
                </c:pt>
                <c:pt idx="12">
                  <c:v>3291.2</c:v>
                </c:pt>
                <c:pt idx="13">
                  <c:v>3293.4</c:v>
                </c:pt>
                <c:pt idx="14">
                  <c:v>3317.4</c:v>
                </c:pt>
                <c:pt idx="15">
                  <c:v>3329.9</c:v>
                </c:pt>
                <c:pt idx="16">
                  <c:v>3376.2</c:v>
                </c:pt>
                <c:pt idx="17">
                  <c:v>3375.7</c:v>
                </c:pt>
                <c:pt idx="18">
                  <c:v>3375.1</c:v>
                </c:pt>
                <c:pt idx="19">
                  <c:v>3375.1</c:v>
                </c:pt>
                <c:pt idx="20">
                  <c:v>3359.2</c:v>
                </c:pt>
                <c:pt idx="21">
                  <c:v>3351.4</c:v>
                </c:pt>
                <c:pt idx="22">
                  <c:v>3354.2</c:v>
                </c:pt>
                <c:pt idx="23">
                  <c:v>3401.3</c:v>
                </c:pt>
                <c:pt idx="24">
                  <c:v>3401.8</c:v>
                </c:pt>
                <c:pt idx="25">
                  <c:v>3550.1</c:v>
                </c:pt>
                <c:pt idx="26">
                  <c:v>3700.1</c:v>
                </c:pt>
                <c:pt idx="27">
                  <c:v>3737.8</c:v>
                </c:pt>
                <c:pt idx="28">
                  <c:v>3742</c:v>
                </c:pt>
                <c:pt idx="29">
                  <c:v>3751.4</c:v>
                </c:pt>
                <c:pt idx="30">
                  <c:v>3777</c:v>
                </c:pt>
                <c:pt idx="31">
                  <c:v>3789.1</c:v>
                </c:pt>
                <c:pt idx="32">
                  <c:v>3792.7</c:v>
                </c:pt>
                <c:pt idx="33">
                  <c:v>3789.8</c:v>
                </c:pt>
                <c:pt idx="34">
                  <c:v>3789.8</c:v>
                </c:pt>
                <c:pt idx="35">
                  <c:v>3785.3</c:v>
                </c:pt>
                <c:pt idx="36">
                  <c:v>3766.9</c:v>
                </c:pt>
                <c:pt idx="37">
                  <c:v>3761.4</c:v>
                </c:pt>
                <c:pt idx="38">
                  <c:v>3754.7</c:v>
                </c:pt>
                <c:pt idx="39">
                  <c:v>3747.3</c:v>
                </c:pt>
                <c:pt idx="40">
                  <c:v>3749.1</c:v>
                </c:pt>
                <c:pt idx="41">
                  <c:v>3754.9</c:v>
                </c:pt>
                <c:pt idx="42">
                  <c:v>3760.2</c:v>
                </c:pt>
                <c:pt idx="43">
                  <c:v>3815.1</c:v>
                </c:pt>
                <c:pt idx="44">
                  <c:v>3817.6</c:v>
                </c:pt>
                <c:pt idx="45">
                  <c:v>3839.7</c:v>
                </c:pt>
                <c:pt idx="46">
                  <c:v>3843.9</c:v>
                </c:pt>
                <c:pt idx="47">
                  <c:v>3858.9</c:v>
                </c:pt>
                <c:pt idx="48">
                  <c:v>3866.6</c:v>
                </c:pt>
                <c:pt idx="49">
                  <c:v>3869.2</c:v>
                </c:pt>
                <c:pt idx="50">
                  <c:v>3869.2</c:v>
                </c:pt>
                <c:pt idx="51">
                  <c:v>3879.1</c:v>
                </c:pt>
                <c:pt idx="52">
                  <c:v>3879.1</c:v>
                </c:pt>
                <c:pt idx="53">
                  <c:v>3879.3</c:v>
                </c:pt>
                <c:pt idx="54">
                  <c:v>3911.5</c:v>
                </c:pt>
                <c:pt idx="55">
                  <c:v>3912.3</c:v>
                </c:pt>
                <c:pt idx="56">
                  <c:v>3907.6</c:v>
                </c:pt>
                <c:pt idx="57">
                  <c:v>3898.9</c:v>
                </c:pt>
                <c:pt idx="58">
                  <c:v>3893.2</c:v>
                </c:pt>
                <c:pt idx="59">
                  <c:v>3892.6</c:v>
                </c:pt>
                <c:pt idx="60">
                  <c:v>3892.6</c:v>
                </c:pt>
                <c:pt idx="61">
                  <c:v>3892.6</c:v>
                </c:pt>
                <c:pt idx="62">
                  <c:v>3900.2</c:v>
                </c:pt>
                <c:pt idx="63">
                  <c:v>3905.6</c:v>
                </c:pt>
                <c:pt idx="64">
                  <c:v>3906.2</c:v>
                </c:pt>
                <c:pt idx="65">
                  <c:v>3906.2</c:v>
                </c:pt>
                <c:pt idx="66">
                  <c:v>3900.3</c:v>
                </c:pt>
                <c:pt idx="67">
                  <c:v>3900.3</c:v>
                </c:pt>
                <c:pt idx="68">
                  <c:v>3895.3</c:v>
                </c:pt>
                <c:pt idx="69">
                  <c:v>3895.3</c:v>
                </c:pt>
                <c:pt idx="70">
                  <c:v>3882.6</c:v>
                </c:pt>
                <c:pt idx="71">
                  <c:v>3882.6</c:v>
                </c:pt>
                <c:pt idx="72">
                  <c:v>3882.6</c:v>
                </c:pt>
                <c:pt idx="73">
                  <c:v>3886.9</c:v>
                </c:pt>
                <c:pt idx="74">
                  <c:v>3890.3</c:v>
                </c:pt>
                <c:pt idx="75">
                  <c:v>3890.3</c:v>
                </c:pt>
                <c:pt idx="76">
                  <c:v>3872.1</c:v>
                </c:pt>
                <c:pt idx="77">
                  <c:v>3869.5</c:v>
                </c:pt>
                <c:pt idx="78">
                  <c:v>3863.6</c:v>
                </c:pt>
                <c:pt idx="79">
                  <c:v>3846.2</c:v>
                </c:pt>
                <c:pt idx="80">
                  <c:v>3843.7</c:v>
                </c:pt>
                <c:pt idx="81">
                  <c:v>3842.6</c:v>
                </c:pt>
                <c:pt idx="82">
                  <c:v>3813.5</c:v>
                </c:pt>
                <c:pt idx="83">
                  <c:v>3812.2</c:v>
                </c:pt>
                <c:pt idx="84">
                  <c:v>3812.2</c:v>
                </c:pt>
                <c:pt idx="85">
                  <c:v>3801.1</c:v>
                </c:pt>
                <c:pt idx="86">
                  <c:v>3740.6</c:v>
                </c:pt>
                <c:pt idx="87">
                  <c:v>3735.2</c:v>
                </c:pt>
                <c:pt idx="88">
                  <c:v>3726.6</c:v>
                </c:pt>
                <c:pt idx="89">
                  <c:v>3719.3</c:v>
                </c:pt>
                <c:pt idx="90">
                  <c:v>3712.5</c:v>
                </c:pt>
                <c:pt idx="91">
                  <c:v>3703.2</c:v>
                </c:pt>
                <c:pt idx="92">
                  <c:v>3703.6</c:v>
                </c:pt>
                <c:pt idx="93">
                  <c:v>3700.2</c:v>
                </c:pt>
                <c:pt idx="94">
                  <c:v>3700.9</c:v>
                </c:pt>
                <c:pt idx="95">
                  <c:v>3704.1</c:v>
                </c:pt>
                <c:pt idx="96">
                  <c:v>3705.3</c:v>
                </c:pt>
                <c:pt idx="97">
                  <c:v>3705.3</c:v>
                </c:pt>
                <c:pt idx="98">
                  <c:v>3646.9</c:v>
                </c:pt>
                <c:pt idx="99">
                  <c:v>3641.2</c:v>
                </c:pt>
                <c:pt idx="100">
                  <c:v>3630.1</c:v>
                </c:pt>
                <c:pt idx="101">
                  <c:v>3626.7</c:v>
                </c:pt>
                <c:pt idx="102">
                  <c:v>3651.3</c:v>
                </c:pt>
                <c:pt idx="103">
                  <c:v>3651.3</c:v>
                </c:pt>
                <c:pt idx="104">
                  <c:v>3652.2</c:v>
                </c:pt>
                <c:pt idx="105">
                  <c:v>3653.6</c:v>
                </c:pt>
                <c:pt idx="106">
                  <c:v>3653.6</c:v>
                </c:pt>
                <c:pt idx="107">
                  <c:v>3654.8</c:v>
                </c:pt>
                <c:pt idx="108">
                  <c:v>3654.8</c:v>
                </c:pt>
                <c:pt idx="109">
                  <c:v>3655.9</c:v>
                </c:pt>
                <c:pt idx="110">
                  <c:v>3655.9</c:v>
                </c:pt>
                <c:pt idx="111">
                  <c:v>3654.8</c:v>
                </c:pt>
                <c:pt idx="112">
                  <c:v>3651.2</c:v>
                </c:pt>
                <c:pt idx="113">
                  <c:v>3648.3</c:v>
                </c:pt>
                <c:pt idx="114">
                  <c:v>3640.3</c:v>
                </c:pt>
                <c:pt idx="115">
                  <c:v>3640.3</c:v>
                </c:pt>
                <c:pt idx="116">
                  <c:v>3639</c:v>
                </c:pt>
                <c:pt idx="117">
                  <c:v>3633</c:v>
                </c:pt>
                <c:pt idx="118">
                  <c:v>3632.2</c:v>
                </c:pt>
                <c:pt idx="119">
                  <c:v>3632.2</c:v>
                </c:pt>
                <c:pt idx="120">
                  <c:v>3632.2</c:v>
                </c:pt>
                <c:pt idx="121">
                  <c:v>3632.2</c:v>
                </c:pt>
                <c:pt idx="122">
                  <c:v>3632.2</c:v>
                </c:pt>
                <c:pt idx="123">
                  <c:v>3632.2</c:v>
                </c:pt>
                <c:pt idx="124">
                  <c:v>3632.2</c:v>
                </c:pt>
                <c:pt idx="125">
                  <c:v>3632.2</c:v>
                </c:pt>
                <c:pt idx="126">
                  <c:v>3632.5</c:v>
                </c:pt>
                <c:pt idx="127">
                  <c:v>3632.5</c:v>
                </c:pt>
                <c:pt idx="128">
                  <c:v>3633.2</c:v>
                </c:pt>
                <c:pt idx="129">
                  <c:v>3633.2</c:v>
                </c:pt>
                <c:pt idx="130">
                  <c:v>3632</c:v>
                </c:pt>
                <c:pt idx="131">
                  <c:v>3633.6</c:v>
                </c:pt>
                <c:pt idx="132">
                  <c:v>3633.6</c:v>
                </c:pt>
                <c:pt idx="133">
                  <c:v>3629.5</c:v>
                </c:pt>
                <c:pt idx="134">
                  <c:v>3625.9</c:v>
                </c:pt>
                <c:pt idx="135">
                  <c:v>3620.2</c:v>
                </c:pt>
                <c:pt idx="136">
                  <c:v>3581.2</c:v>
                </c:pt>
                <c:pt idx="137">
                  <c:v>3567</c:v>
                </c:pt>
                <c:pt idx="138">
                  <c:v>3563.5</c:v>
                </c:pt>
                <c:pt idx="139">
                  <c:v>3562.3</c:v>
                </c:pt>
                <c:pt idx="140">
                  <c:v>3562.3</c:v>
                </c:pt>
                <c:pt idx="141">
                  <c:v>3568.6</c:v>
                </c:pt>
                <c:pt idx="142">
                  <c:v>3576.9</c:v>
                </c:pt>
                <c:pt idx="143">
                  <c:v>3576.9</c:v>
                </c:pt>
                <c:pt idx="144">
                  <c:v>3576.9</c:v>
                </c:pt>
                <c:pt idx="145">
                  <c:v>3576.9</c:v>
                </c:pt>
                <c:pt idx="146">
                  <c:v>3557.2</c:v>
                </c:pt>
                <c:pt idx="147">
                  <c:v>3543.5</c:v>
                </c:pt>
                <c:pt idx="148">
                  <c:v>3465.5</c:v>
                </c:pt>
                <c:pt idx="149">
                  <c:v>3465.5</c:v>
                </c:pt>
                <c:pt idx="150">
                  <c:v>3463.8</c:v>
                </c:pt>
                <c:pt idx="151">
                  <c:v>3423.6</c:v>
                </c:pt>
                <c:pt idx="152">
                  <c:v>3419.2</c:v>
                </c:pt>
                <c:pt idx="153">
                  <c:v>3419.2</c:v>
                </c:pt>
                <c:pt idx="154">
                  <c:v>3370.2</c:v>
                </c:pt>
                <c:pt idx="155">
                  <c:v>3370.2</c:v>
                </c:pt>
                <c:pt idx="156">
                  <c:v>3365.3</c:v>
                </c:pt>
                <c:pt idx="157">
                  <c:v>3342.5</c:v>
                </c:pt>
                <c:pt idx="158">
                  <c:v>3331.6</c:v>
                </c:pt>
                <c:pt idx="159">
                  <c:v>3306.1</c:v>
                </c:pt>
                <c:pt idx="160">
                  <c:v>3289.5</c:v>
                </c:pt>
                <c:pt idx="161">
                  <c:v>3280.8</c:v>
                </c:pt>
                <c:pt idx="162">
                  <c:v>3262.3</c:v>
                </c:pt>
                <c:pt idx="163">
                  <c:v>3254.7</c:v>
                </c:pt>
                <c:pt idx="164">
                  <c:v>3254.7</c:v>
                </c:pt>
                <c:pt idx="165">
                  <c:v>3245.4</c:v>
                </c:pt>
                <c:pt idx="166">
                  <c:v>3238.4</c:v>
                </c:pt>
                <c:pt idx="167">
                  <c:v>3236.1</c:v>
                </c:pt>
                <c:pt idx="168">
                  <c:v>3225.7</c:v>
                </c:pt>
                <c:pt idx="169">
                  <c:v>3213.3</c:v>
                </c:pt>
                <c:pt idx="170">
                  <c:v>3248.8</c:v>
                </c:pt>
                <c:pt idx="171">
                  <c:v>3265</c:v>
                </c:pt>
                <c:pt idx="172">
                  <c:v>3286.2</c:v>
                </c:pt>
                <c:pt idx="173">
                  <c:v>3334.4</c:v>
                </c:pt>
                <c:pt idx="174">
                  <c:v>3418.7</c:v>
                </c:pt>
                <c:pt idx="175">
                  <c:v>3472.7</c:v>
                </c:pt>
                <c:pt idx="176">
                  <c:v>3482.4</c:v>
                </c:pt>
                <c:pt idx="177">
                  <c:v>3514.9</c:v>
                </c:pt>
                <c:pt idx="178">
                  <c:v>3520.6</c:v>
                </c:pt>
                <c:pt idx="179">
                  <c:v>3556.7</c:v>
                </c:pt>
                <c:pt idx="180">
                  <c:v>3596.7</c:v>
                </c:pt>
                <c:pt idx="181">
                  <c:v>3626.6</c:v>
                </c:pt>
                <c:pt idx="182">
                  <c:v>3652</c:v>
                </c:pt>
                <c:pt idx="183">
                  <c:v>3653.1</c:v>
                </c:pt>
                <c:pt idx="184">
                  <c:v>3660.8</c:v>
                </c:pt>
                <c:pt idx="185">
                  <c:v>3667.9</c:v>
                </c:pt>
                <c:pt idx="186">
                  <c:v>3721.6</c:v>
                </c:pt>
                <c:pt idx="187">
                  <c:v>3734.8</c:v>
                </c:pt>
                <c:pt idx="188">
                  <c:v>3736</c:v>
                </c:pt>
                <c:pt idx="189">
                  <c:v>3755.6</c:v>
                </c:pt>
                <c:pt idx="190">
                  <c:v>3795.8</c:v>
                </c:pt>
                <c:pt idx="191">
                  <c:v>3795</c:v>
                </c:pt>
                <c:pt idx="192">
                  <c:v>3791.5</c:v>
                </c:pt>
                <c:pt idx="193">
                  <c:v>3792.1</c:v>
                </c:pt>
                <c:pt idx="194">
                  <c:v>3791.6</c:v>
                </c:pt>
                <c:pt idx="195">
                  <c:v>3792.6</c:v>
                </c:pt>
                <c:pt idx="196">
                  <c:v>3793.1</c:v>
                </c:pt>
                <c:pt idx="197">
                  <c:v>3773.8</c:v>
                </c:pt>
                <c:pt idx="198">
                  <c:v>3726.3</c:v>
                </c:pt>
                <c:pt idx="199">
                  <c:v>3722.4</c:v>
                </c:pt>
                <c:pt idx="200">
                  <c:v>3722.2</c:v>
                </c:pt>
                <c:pt idx="201">
                  <c:v>3715.8</c:v>
                </c:pt>
                <c:pt idx="202">
                  <c:v>3719.2</c:v>
                </c:pt>
                <c:pt idx="203">
                  <c:v>3715.3</c:v>
                </c:pt>
                <c:pt idx="204">
                  <c:v>3715.3</c:v>
                </c:pt>
                <c:pt idx="205">
                  <c:v>3691.3</c:v>
                </c:pt>
                <c:pt idx="206">
                  <c:v>3695.3</c:v>
                </c:pt>
                <c:pt idx="207">
                  <c:v>3695.2</c:v>
                </c:pt>
                <c:pt idx="208">
                  <c:v>3686.1</c:v>
                </c:pt>
                <c:pt idx="209">
                  <c:v>3707.9</c:v>
                </c:pt>
                <c:pt idx="210">
                  <c:v>3713.6</c:v>
                </c:pt>
                <c:pt idx="211">
                  <c:v>3755.3</c:v>
                </c:pt>
                <c:pt idx="212">
                  <c:v>3760.1</c:v>
                </c:pt>
                <c:pt idx="213">
                  <c:v>3760.1</c:v>
                </c:pt>
                <c:pt idx="214">
                  <c:v>3756.3</c:v>
                </c:pt>
                <c:pt idx="215">
                  <c:v>3757.8</c:v>
                </c:pt>
                <c:pt idx="216">
                  <c:v>3758.9</c:v>
                </c:pt>
                <c:pt idx="217">
                  <c:v>3758.9</c:v>
                </c:pt>
                <c:pt idx="218">
                  <c:v>3758.9</c:v>
                </c:pt>
                <c:pt idx="219">
                  <c:v>3750.2</c:v>
                </c:pt>
                <c:pt idx="220">
                  <c:v>3748.5</c:v>
                </c:pt>
                <c:pt idx="221">
                  <c:v>3716.5</c:v>
                </c:pt>
                <c:pt idx="222">
                  <c:v>3712.2</c:v>
                </c:pt>
                <c:pt idx="223">
                  <c:v>3709.8</c:v>
                </c:pt>
                <c:pt idx="224">
                  <c:v>3703</c:v>
                </c:pt>
                <c:pt idx="225">
                  <c:v>3695.2</c:v>
                </c:pt>
                <c:pt idx="226">
                  <c:v>3694.7</c:v>
                </c:pt>
                <c:pt idx="227">
                  <c:v>3692.5</c:v>
                </c:pt>
                <c:pt idx="228">
                  <c:v>3692.5</c:v>
                </c:pt>
                <c:pt idx="229">
                  <c:v>3691.8</c:v>
                </c:pt>
                <c:pt idx="230">
                  <c:v>3691.4</c:v>
                </c:pt>
                <c:pt idx="231">
                  <c:v>3699.8</c:v>
                </c:pt>
                <c:pt idx="232">
                  <c:v>3723.5</c:v>
                </c:pt>
                <c:pt idx="233">
                  <c:v>3720</c:v>
                </c:pt>
                <c:pt idx="234">
                  <c:v>3717.9</c:v>
                </c:pt>
                <c:pt idx="235">
                  <c:v>3728.7</c:v>
                </c:pt>
                <c:pt idx="236">
                  <c:v>3728.6</c:v>
                </c:pt>
                <c:pt idx="237">
                  <c:v>3728</c:v>
                </c:pt>
                <c:pt idx="238">
                  <c:v>3727.8</c:v>
                </c:pt>
                <c:pt idx="239">
                  <c:v>3740.8</c:v>
                </c:pt>
                <c:pt idx="240">
                  <c:v>3739.4</c:v>
                </c:pt>
                <c:pt idx="241">
                  <c:v>3755.6</c:v>
                </c:pt>
                <c:pt idx="242">
                  <c:v>3756.9</c:v>
                </c:pt>
                <c:pt idx="243">
                  <c:v>3752.5</c:v>
                </c:pt>
                <c:pt idx="244">
                  <c:v>3743.3</c:v>
                </c:pt>
                <c:pt idx="245">
                  <c:v>3745</c:v>
                </c:pt>
                <c:pt idx="246">
                  <c:v>3745.9</c:v>
                </c:pt>
                <c:pt idx="247">
                  <c:v>3730.5</c:v>
                </c:pt>
                <c:pt idx="248">
                  <c:v>3732.2</c:v>
                </c:pt>
                <c:pt idx="249">
                  <c:v>3736.8</c:v>
                </c:pt>
                <c:pt idx="250">
                  <c:v>3738.1</c:v>
                </c:pt>
                <c:pt idx="251">
                  <c:v>3738.2</c:v>
                </c:pt>
                <c:pt idx="252">
                  <c:v>3740.3</c:v>
                </c:pt>
                <c:pt idx="253">
                  <c:v>3740.3</c:v>
                </c:pt>
                <c:pt idx="254">
                  <c:v>3739.9</c:v>
                </c:pt>
                <c:pt idx="255">
                  <c:v>3727.5</c:v>
                </c:pt>
                <c:pt idx="256">
                  <c:v>3727.5</c:v>
                </c:pt>
                <c:pt idx="257">
                  <c:v>3725.2</c:v>
                </c:pt>
                <c:pt idx="258">
                  <c:v>3725.3</c:v>
                </c:pt>
                <c:pt idx="259">
                  <c:v>3721.2</c:v>
                </c:pt>
                <c:pt idx="260">
                  <c:v>3712.6</c:v>
                </c:pt>
                <c:pt idx="261">
                  <c:v>3712.6</c:v>
                </c:pt>
                <c:pt idx="262">
                  <c:v>3709.3</c:v>
                </c:pt>
                <c:pt idx="263">
                  <c:v>3706.4</c:v>
                </c:pt>
                <c:pt idx="264">
                  <c:v>3703.8</c:v>
                </c:pt>
                <c:pt idx="265">
                  <c:v>3702.2</c:v>
                </c:pt>
                <c:pt idx="266">
                  <c:v>3702.5</c:v>
                </c:pt>
                <c:pt idx="267">
                  <c:v>3703.5</c:v>
                </c:pt>
                <c:pt idx="268">
                  <c:v>3703.5</c:v>
                </c:pt>
                <c:pt idx="269">
                  <c:v>3700.8</c:v>
                </c:pt>
                <c:pt idx="270">
                  <c:v>3700.8</c:v>
                </c:pt>
                <c:pt idx="271">
                  <c:v>3700.8</c:v>
                </c:pt>
                <c:pt idx="272">
                  <c:v>3706.5</c:v>
                </c:pt>
                <c:pt idx="273">
                  <c:v>3709.8</c:v>
                </c:pt>
                <c:pt idx="274">
                  <c:v>3719.3</c:v>
                </c:pt>
                <c:pt idx="275">
                  <c:v>3715.7</c:v>
                </c:pt>
                <c:pt idx="276">
                  <c:v>3715.2</c:v>
                </c:pt>
                <c:pt idx="277">
                  <c:v>3699.4</c:v>
                </c:pt>
                <c:pt idx="278">
                  <c:v>3667.5</c:v>
                </c:pt>
                <c:pt idx="279">
                  <c:v>3628.6</c:v>
                </c:pt>
                <c:pt idx="280">
                  <c:v>3594.4</c:v>
                </c:pt>
                <c:pt idx="281">
                  <c:v>3594.4</c:v>
                </c:pt>
                <c:pt idx="282">
                  <c:v>3595.8</c:v>
                </c:pt>
                <c:pt idx="283">
                  <c:v>3593.9</c:v>
                </c:pt>
                <c:pt idx="284">
                  <c:v>3574.9</c:v>
                </c:pt>
                <c:pt idx="285">
                  <c:v>3572.6</c:v>
                </c:pt>
                <c:pt idx="286">
                  <c:v>3565.4</c:v>
                </c:pt>
                <c:pt idx="287">
                  <c:v>3541.4</c:v>
                </c:pt>
                <c:pt idx="288">
                  <c:v>3517.1</c:v>
                </c:pt>
                <c:pt idx="289">
                  <c:v>3493.4</c:v>
                </c:pt>
                <c:pt idx="290">
                  <c:v>3495.3</c:v>
                </c:pt>
                <c:pt idx="291">
                  <c:v>3509.7</c:v>
                </c:pt>
                <c:pt idx="292">
                  <c:v>3546.2</c:v>
                </c:pt>
                <c:pt idx="293">
                  <c:v>3587.6</c:v>
                </c:pt>
                <c:pt idx="294">
                  <c:v>3748.8</c:v>
                </c:pt>
                <c:pt idx="295">
                  <c:v>3821.7</c:v>
                </c:pt>
                <c:pt idx="296">
                  <c:v>3897.4</c:v>
                </c:pt>
                <c:pt idx="297">
                  <c:v>3903.1</c:v>
                </c:pt>
                <c:pt idx="298">
                  <c:v>3942.4</c:v>
                </c:pt>
                <c:pt idx="299">
                  <c:v>4043.3</c:v>
                </c:pt>
                <c:pt idx="300">
                  <c:v>4040.4</c:v>
                </c:pt>
                <c:pt idx="301">
                  <c:v>3763.6</c:v>
                </c:pt>
                <c:pt idx="302">
                  <c:v>3645.2</c:v>
                </c:pt>
                <c:pt idx="303">
                  <c:v>3614.8</c:v>
                </c:pt>
                <c:pt idx="304">
                  <c:v>3601.1</c:v>
                </c:pt>
                <c:pt idx="305">
                  <c:v>3582.9</c:v>
                </c:pt>
                <c:pt idx="306">
                  <c:v>3506.8</c:v>
                </c:pt>
                <c:pt idx="307">
                  <c:v>3473.1</c:v>
                </c:pt>
                <c:pt idx="308">
                  <c:v>3473.1</c:v>
                </c:pt>
                <c:pt idx="309">
                  <c:v>3435</c:v>
                </c:pt>
                <c:pt idx="310">
                  <c:v>3428.6</c:v>
                </c:pt>
                <c:pt idx="311">
                  <c:v>3422.5</c:v>
                </c:pt>
                <c:pt idx="312">
                  <c:v>3413.7</c:v>
                </c:pt>
                <c:pt idx="313">
                  <c:v>3413.7</c:v>
                </c:pt>
                <c:pt idx="314">
                  <c:v>3401.9</c:v>
                </c:pt>
                <c:pt idx="315">
                  <c:v>3370</c:v>
                </c:pt>
                <c:pt idx="316">
                  <c:v>3353.9</c:v>
                </c:pt>
                <c:pt idx="317">
                  <c:v>3353.9</c:v>
                </c:pt>
                <c:pt idx="318">
                  <c:v>3351.9</c:v>
                </c:pt>
                <c:pt idx="319">
                  <c:v>3352.9</c:v>
                </c:pt>
                <c:pt idx="320">
                  <c:v>3353.5</c:v>
                </c:pt>
                <c:pt idx="321">
                  <c:v>3353.5</c:v>
                </c:pt>
                <c:pt idx="322">
                  <c:v>3350.9</c:v>
                </c:pt>
                <c:pt idx="323">
                  <c:v>3312.6</c:v>
                </c:pt>
                <c:pt idx="324">
                  <c:v>3307.5</c:v>
                </c:pt>
                <c:pt idx="325">
                  <c:v>3286.6</c:v>
                </c:pt>
                <c:pt idx="326">
                  <c:v>3272</c:v>
                </c:pt>
                <c:pt idx="327">
                  <c:v>3261.9</c:v>
                </c:pt>
                <c:pt idx="328">
                  <c:v>3253.8</c:v>
                </c:pt>
                <c:pt idx="329">
                  <c:v>3249.2</c:v>
                </c:pt>
                <c:pt idx="330">
                  <c:v>3248.2</c:v>
                </c:pt>
                <c:pt idx="331">
                  <c:v>3244.8</c:v>
                </c:pt>
                <c:pt idx="332">
                  <c:v>3244.8</c:v>
                </c:pt>
                <c:pt idx="333">
                  <c:v>3244.8</c:v>
                </c:pt>
                <c:pt idx="334">
                  <c:v>3244.8</c:v>
                </c:pt>
                <c:pt idx="335">
                  <c:v>3247.6</c:v>
                </c:pt>
                <c:pt idx="336">
                  <c:v>3256.8</c:v>
                </c:pt>
                <c:pt idx="337">
                  <c:v>3263.5</c:v>
                </c:pt>
                <c:pt idx="338">
                  <c:v>3267.2</c:v>
                </c:pt>
                <c:pt idx="339">
                  <c:v>3267.2</c:v>
                </c:pt>
                <c:pt idx="340">
                  <c:v>3267.2</c:v>
                </c:pt>
                <c:pt idx="341">
                  <c:v>3268.9</c:v>
                </c:pt>
                <c:pt idx="342">
                  <c:v>3254.4</c:v>
                </c:pt>
                <c:pt idx="343">
                  <c:v>3256.6</c:v>
                </c:pt>
                <c:pt idx="344">
                  <c:v>3258.3</c:v>
                </c:pt>
                <c:pt idx="345">
                  <c:v>3261.8</c:v>
                </c:pt>
                <c:pt idx="346">
                  <c:v>3259.2</c:v>
                </c:pt>
                <c:pt idx="347">
                  <c:v>3262.3</c:v>
                </c:pt>
                <c:pt idx="348">
                  <c:v>3259.7</c:v>
                </c:pt>
                <c:pt idx="349">
                  <c:v>3254.2</c:v>
                </c:pt>
                <c:pt idx="350">
                  <c:v>3169.8</c:v>
                </c:pt>
                <c:pt idx="351">
                  <c:v>3134</c:v>
                </c:pt>
                <c:pt idx="352">
                  <c:v>3136.9</c:v>
                </c:pt>
                <c:pt idx="353">
                  <c:v>3135.4</c:v>
                </c:pt>
                <c:pt idx="354">
                  <c:v>3126.2</c:v>
                </c:pt>
                <c:pt idx="355">
                  <c:v>3105.1</c:v>
                </c:pt>
                <c:pt idx="356">
                  <c:v>3093.3</c:v>
                </c:pt>
                <c:pt idx="357">
                  <c:v>3083.7</c:v>
                </c:pt>
                <c:pt idx="358">
                  <c:v>3073</c:v>
                </c:pt>
                <c:pt idx="359">
                  <c:v>3060.5</c:v>
                </c:pt>
                <c:pt idx="360">
                  <c:v>3060.5</c:v>
                </c:pt>
                <c:pt idx="361">
                  <c:v>3060.5</c:v>
                </c:pt>
                <c:pt idx="362">
                  <c:v>3060.5</c:v>
                </c:pt>
                <c:pt idx="364">
                  <c:v>3060.5</c:v>
                </c:pt>
                <c:pt idx="365">
                  <c:v>3060.5</c:v>
                </c:pt>
                <c:pt idx="366">
                  <c:v>3060.5</c:v>
                </c:pt>
                <c:pt idx="367">
                  <c:v>3061.1</c:v>
                </c:pt>
                <c:pt idx="368">
                  <c:v>3060.6</c:v>
                </c:pt>
                <c:pt idx="369">
                  <c:v>3067.4</c:v>
                </c:pt>
                <c:pt idx="370">
                  <c:v>3072</c:v>
                </c:pt>
                <c:pt idx="371">
                  <c:v>3080.1</c:v>
                </c:pt>
                <c:pt idx="372">
                  <c:v>3079.6</c:v>
                </c:pt>
                <c:pt idx="373">
                  <c:v>3084.5</c:v>
                </c:pt>
                <c:pt idx="374">
                  <c:v>3093.5</c:v>
                </c:pt>
                <c:pt idx="375">
                  <c:v>3093.5</c:v>
                </c:pt>
                <c:pt idx="376">
                  <c:v>3094.1</c:v>
                </c:pt>
                <c:pt idx="377">
                  <c:v>3094.8</c:v>
                </c:pt>
                <c:pt idx="378">
                  <c:v>3097.8</c:v>
                </c:pt>
                <c:pt idx="379">
                  <c:v>3102.8</c:v>
                </c:pt>
                <c:pt idx="380">
                  <c:v>3103.9</c:v>
                </c:pt>
                <c:pt idx="381">
                  <c:v>3103.9</c:v>
                </c:pt>
                <c:pt idx="382">
                  <c:v>3104.2</c:v>
                </c:pt>
                <c:pt idx="383">
                  <c:v>3091.8</c:v>
                </c:pt>
                <c:pt idx="384">
                  <c:v>2973.6</c:v>
                </c:pt>
                <c:pt idx="385">
                  <c:v>2944.2</c:v>
                </c:pt>
                <c:pt idx="386">
                  <c:v>2910.1</c:v>
                </c:pt>
                <c:pt idx="387">
                  <c:v>2848.6</c:v>
                </c:pt>
                <c:pt idx="388">
                  <c:v>2834.1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A2D-4C44-B511-FAAC7DC708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850027056"/>
        <c:axId val="1850022480"/>
      </c:lineChart>
      <c:dateAx>
        <c:axId val="1850027056"/>
        <c:scaling>
          <c:orientation val="minMax"/>
        </c:scaling>
        <c:delete val="0"/>
        <c:axPos val="b"/>
        <c:numFmt formatCode="yyyy\-mm\-dd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850022480"/>
        <c:crosses val="autoZero"/>
        <c:auto val="1"/>
        <c:lblOffset val="100"/>
        <c:baseTimeUnit val="days"/>
      </c:dateAx>
      <c:valAx>
        <c:axId val="1850022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850027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Sheet2!$G$2</c:f>
              <c:strCache>
                <c:ptCount val="1"/>
                <c:pt idx="0">
                  <c:v>冷轧板卷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Sheet2!$A$3:$A$600</c:f>
              <c:numCache>
                <c:formatCode>yyyy\-mm\-dd</c:formatCode>
                <c:ptCount val="598"/>
                <c:pt idx="0">
                  <c:v>44771</c:v>
                </c:pt>
                <c:pt idx="1">
                  <c:v>44770</c:v>
                </c:pt>
                <c:pt idx="2">
                  <c:v>44769</c:v>
                </c:pt>
                <c:pt idx="3">
                  <c:v>44768</c:v>
                </c:pt>
                <c:pt idx="4">
                  <c:v>44767</c:v>
                </c:pt>
                <c:pt idx="5">
                  <c:v>44764</c:v>
                </c:pt>
                <c:pt idx="6">
                  <c:v>44763</c:v>
                </c:pt>
                <c:pt idx="7">
                  <c:v>44762</c:v>
                </c:pt>
                <c:pt idx="8">
                  <c:v>44761</c:v>
                </c:pt>
                <c:pt idx="9">
                  <c:v>44760</c:v>
                </c:pt>
                <c:pt idx="10">
                  <c:v>44757</c:v>
                </c:pt>
                <c:pt idx="11">
                  <c:v>44756</c:v>
                </c:pt>
                <c:pt idx="12">
                  <c:v>44755</c:v>
                </c:pt>
                <c:pt idx="13">
                  <c:v>44754</c:v>
                </c:pt>
                <c:pt idx="14">
                  <c:v>44753</c:v>
                </c:pt>
                <c:pt idx="15">
                  <c:v>44750</c:v>
                </c:pt>
                <c:pt idx="16">
                  <c:v>44749</c:v>
                </c:pt>
                <c:pt idx="17">
                  <c:v>44748</c:v>
                </c:pt>
                <c:pt idx="18">
                  <c:v>44747</c:v>
                </c:pt>
                <c:pt idx="19">
                  <c:v>44746</c:v>
                </c:pt>
                <c:pt idx="20">
                  <c:v>44743</c:v>
                </c:pt>
                <c:pt idx="21">
                  <c:v>44742</c:v>
                </c:pt>
                <c:pt idx="22">
                  <c:v>44741</c:v>
                </c:pt>
                <c:pt idx="23">
                  <c:v>44740</c:v>
                </c:pt>
                <c:pt idx="24">
                  <c:v>44739</c:v>
                </c:pt>
                <c:pt idx="25">
                  <c:v>44736</c:v>
                </c:pt>
                <c:pt idx="26">
                  <c:v>44735</c:v>
                </c:pt>
                <c:pt idx="27">
                  <c:v>44734</c:v>
                </c:pt>
                <c:pt idx="28">
                  <c:v>44733</c:v>
                </c:pt>
                <c:pt idx="29">
                  <c:v>44732</c:v>
                </c:pt>
                <c:pt idx="30">
                  <c:v>44729</c:v>
                </c:pt>
                <c:pt idx="31">
                  <c:v>44728</c:v>
                </c:pt>
                <c:pt idx="32">
                  <c:v>44727</c:v>
                </c:pt>
                <c:pt idx="33">
                  <c:v>44726</c:v>
                </c:pt>
                <c:pt idx="34">
                  <c:v>44725</c:v>
                </c:pt>
                <c:pt idx="35">
                  <c:v>44722</c:v>
                </c:pt>
                <c:pt idx="36">
                  <c:v>44721</c:v>
                </c:pt>
                <c:pt idx="37">
                  <c:v>44720</c:v>
                </c:pt>
                <c:pt idx="38">
                  <c:v>44719</c:v>
                </c:pt>
                <c:pt idx="39">
                  <c:v>44718</c:v>
                </c:pt>
                <c:pt idx="40">
                  <c:v>44714</c:v>
                </c:pt>
                <c:pt idx="41">
                  <c:v>44713</c:v>
                </c:pt>
                <c:pt idx="42">
                  <c:v>44712</c:v>
                </c:pt>
                <c:pt idx="43">
                  <c:v>44711</c:v>
                </c:pt>
                <c:pt idx="44">
                  <c:v>44708</c:v>
                </c:pt>
                <c:pt idx="45">
                  <c:v>44707</c:v>
                </c:pt>
                <c:pt idx="46">
                  <c:v>44706</c:v>
                </c:pt>
                <c:pt idx="47">
                  <c:v>44705</c:v>
                </c:pt>
                <c:pt idx="48">
                  <c:v>44704</c:v>
                </c:pt>
                <c:pt idx="49">
                  <c:v>44701</c:v>
                </c:pt>
                <c:pt idx="50">
                  <c:v>44700</c:v>
                </c:pt>
                <c:pt idx="51">
                  <c:v>44699</c:v>
                </c:pt>
                <c:pt idx="52">
                  <c:v>44698</c:v>
                </c:pt>
                <c:pt idx="53">
                  <c:v>44697</c:v>
                </c:pt>
                <c:pt idx="54">
                  <c:v>44694</c:v>
                </c:pt>
                <c:pt idx="55">
                  <c:v>44693</c:v>
                </c:pt>
                <c:pt idx="56">
                  <c:v>44692</c:v>
                </c:pt>
                <c:pt idx="57">
                  <c:v>44691</c:v>
                </c:pt>
                <c:pt idx="58">
                  <c:v>44690</c:v>
                </c:pt>
                <c:pt idx="59">
                  <c:v>44688</c:v>
                </c:pt>
                <c:pt idx="60">
                  <c:v>44687</c:v>
                </c:pt>
                <c:pt idx="61">
                  <c:v>44686</c:v>
                </c:pt>
                <c:pt idx="62">
                  <c:v>44680</c:v>
                </c:pt>
                <c:pt idx="63">
                  <c:v>44679</c:v>
                </c:pt>
                <c:pt idx="64">
                  <c:v>44678</c:v>
                </c:pt>
                <c:pt idx="65">
                  <c:v>44677</c:v>
                </c:pt>
                <c:pt idx="66">
                  <c:v>44676</c:v>
                </c:pt>
                <c:pt idx="67">
                  <c:v>44675</c:v>
                </c:pt>
                <c:pt idx="68">
                  <c:v>44673</c:v>
                </c:pt>
                <c:pt idx="69">
                  <c:v>44672</c:v>
                </c:pt>
                <c:pt idx="70">
                  <c:v>44671</c:v>
                </c:pt>
                <c:pt idx="71">
                  <c:v>44670</c:v>
                </c:pt>
                <c:pt idx="72">
                  <c:v>44669</c:v>
                </c:pt>
                <c:pt idx="73">
                  <c:v>44666</c:v>
                </c:pt>
                <c:pt idx="74">
                  <c:v>44665</c:v>
                </c:pt>
                <c:pt idx="75">
                  <c:v>44664</c:v>
                </c:pt>
                <c:pt idx="76">
                  <c:v>44663</c:v>
                </c:pt>
                <c:pt idx="77">
                  <c:v>44662</c:v>
                </c:pt>
                <c:pt idx="78">
                  <c:v>44659</c:v>
                </c:pt>
                <c:pt idx="79">
                  <c:v>44658</c:v>
                </c:pt>
                <c:pt idx="80">
                  <c:v>44657</c:v>
                </c:pt>
                <c:pt idx="81">
                  <c:v>44653</c:v>
                </c:pt>
                <c:pt idx="82">
                  <c:v>44652</c:v>
                </c:pt>
                <c:pt idx="83">
                  <c:v>44651</c:v>
                </c:pt>
                <c:pt idx="84">
                  <c:v>44650</c:v>
                </c:pt>
                <c:pt idx="85">
                  <c:v>44649</c:v>
                </c:pt>
                <c:pt idx="86">
                  <c:v>44648</c:v>
                </c:pt>
                <c:pt idx="87">
                  <c:v>44645</c:v>
                </c:pt>
                <c:pt idx="88">
                  <c:v>44644</c:v>
                </c:pt>
                <c:pt idx="89">
                  <c:v>44643</c:v>
                </c:pt>
                <c:pt idx="90">
                  <c:v>44642</c:v>
                </c:pt>
                <c:pt idx="91">
                  <c:v>44641</c:v>
                </c:pt>
                <c:pt idx="92">
                  <c:v>44638</c:v>
                </c:pt>
                <c:pt idx="93">
                  <c:v>44637</c:v>
                </c:pt>
                <c:pt idx="94">
                  <c:v>44636</c:v>
                </c:pt>
                <c:pt idx="95">
                  <c:v>44635</c:v>
                </c:pt>
                <c:pt idx="96">
                  <c:v>44634</c:v>
                </c:pt>
                <c:pt idx="97">
                  <c:v>44631</c:v>
                </c:pt>
                <c:pt idx="98">
                  <c:v>44630</c:v>
                </c:pt>
                <c:pt idx="99">
                  <c:v>44629</c:v>
                </c:pt>
                <c:pt idx="100">
                  <c:v>44628</c:v>
                </c:pt>
                <c:pt idx="101">
                  <c:v>44627</c:v>
                </c:pt>
                <c:pt idx="102">
                  <c:v>44624</c:v>
                </c:pt>
                <c:pt idx="103">
                  <c:v>44623</c:v>
                </c:pt>
                <c:pt idx="104">
                  <c:v>44622</c:v>
                </c:pt>
                <c:pt idx="105">
                  <c:v>44621</c:v>
                </c:pt>
                <c:pt idx="106">
                  <c:v>44620</c:v>
                </c:pt>
                <c:pt idx="107">
                  <c:v>44617</c:v>
                </c:pt>
                <c:pt idx="108">
                  <c:v>44616</c:v>
                </c:pt>
                <c:pt idx="109">
                  <c:v>44615</c:v>
                </c:pt>
                <c:pt idx="110">
                  <c:v>44614</c:v>
                </c:pt>
                <c:pt idx="111">
                  <c:v>44613</c:v>
                </c:pt>
                <c:pt idx="112">
                  <c:v>44610</c:v>
                </c:pt>
                <c:pt idx="113">
                  <c:v>44609</c:v>
                </c:pt>
                <c:pt idx="114">
                  <c:v>44608</c:v>
                </c:pt>
                <c:pt idx="115">
                  <c:v>44607</c:v>
                </c:pt>
                <c:pt idx="116">
                  <c:v>44606</c:v>
                </c:pt>
                <c:pt idx="117">
                  <c:v>44603</c:v>
                </c:pt>
                <c:pt idx="118">
                  <c:v>44602</c:v>
                </c:pt>
                <c:pt idx="119">
                  <c:v>44601</c:v>
                </c:pt>
                <c:pt idx="120">
                  <c:v>44600</c:v>
                </c:pt>
                <c:pt idx="121">
                  <c:v>44599</c:v>
                </c:pt>
                <c:pt idx="122">
                  <c:v>44591</c:v>
                </c:pt>
                <c:pt idx="123">
                  <c:v>44590</c:v>
                </c:pt>
                <c:pt idx="124">
                  <c:v>44589</c:v>
                </c:pt>
                <c:pt idx="125">
                  <c:v>44588</c:v>
                </c:pt>
                <c:pt idx="126">
                  <c:v>44587</c:v>
                </c:pt>
                <c:pt idx="127">
                  <c:v>44586</c:v>
                </c:pt>
                <c:pt idx="128">
                  <c:v>44585</c:v>
                </c:pt>
                <c:pt idx="129">
                  <c:v>44582</c:v>
                </c:pt>
                <c:pt idx="130">
                  <c:v>44581</c:v>
                </c:pt>
                <c:pt idx="131">
                  <c:v>44580</c:v>
                </c:pt>
                <c:pt idx="132">
                  <c:v>44579</c:v>
                </c:pt>
                <c:pt idx="133">
                  <c:v>44578</c:v>
                </c:pt>
                <c:pt idx="134">
                  <c:v>44575</c:v>
                </c:pt>
                <c:pt idx="135">
                  <c:v>44574</c:v>
                </c:pt>
                <c:pt idx="136">
                  <c:v>44573</c:v>
                </c:pt>
                <c:pt idx="137">
                  <c:v>44572</c:v>
                </c:pt>
                <c:pt idx="138">
                  <c:v>44571</c:v>
                </c:pt>
                <c:pt idx="139">
                  <c:v>44568</c:v>
                </c:pt>
                <c:pt idx="140">
                  <c:v>44567</c:v>
                </c:pt>
                <c:pt idx="141">
                  <c:v>44566</c:v>
                </c:pt>
                <c:pt idx="142">
                  <c:v>44565</c:v>
                </c:pt>
                <c:pt idx="143">
                  <c:v>44561</c:v>
                </c:pt>
                <c:pt idx="144">
                  <c:v>44560</c:v>
                </c:pt>
                <c:pt idx="145">
                  <c:v>44559</c:v>
                </c:pt>
                <c:pt idx="146">
                  <c:v>44558</c:v>
                </c:pt>
                <c:pt idx="147">
                  <c:v>44557</c:v>
                </c:pt>
                <c:pt idx="148">
                  <c:v>44554</c:v>
                </c:pt>
                <c:pt idx="149">
                  <c:v>44553</c:v>
                </c:pt>
                <c:pt idx="150">
                  <c:v>44552</c:v>
                </c:pt>
                <c:pt idx="151">
                  <c:v>44551</c:v>
                </c:pt>
                <c:pt idx="152">
                  <c:v>44550</c:v>
                </c:pt>
                <c:pt idx="153">
                  <c:v>44547</c:v>
                </c:pt>
                <c:pt idx="154">
                  <c:v>44546</c:v>
                </c:pt>
                <c:pt idx="155">
                  <c:v>44545</c:v>
                </c:pt>
                <c:pt idx="156">
                  <c:v>44544</c:v>
                </c:pt>
                <c:pt idx="157">
                  <c:v>44543</c:v>
                </c:pt>
                <c:pt idx="158">
                  <c:v>44540</c:v>
                </c:pt>
                <c:pt idx="159">
                  <c:v>44539</c:v>
                </c:pt>
                <c:pt idx="160">
                  <c:v>44538</c:v>
                </c:pt>
                <c:pt idx="161">
                  <c:v>44537</c:v>
                </c:pt>
                <c:pt idx="162">
                  <c:v>44536</c:v>
                </c:pt>
                <c:pt idx="163">
                  <c:v>44533</c:v>
                </c:pt>
                <c:pt idx="164">
                  <c:v>44532</c:v>
                </c:pt>
                <c:pt idx="165">
                  <c:v>44531</c:v>
                </c:pt>
                <c:pt idx="166">
                  <c:v>44530</c:v>
                </c:pt>
                <c:pt idx="167">
                  <c:v>44529</c:v>
                </c:pt>
                <c:pt idx="168">
                  <c:v>44526</c:v>
                </c:pt>
                <c:pt idx="169">
                  <c:v>44525</c:v>
                </c:pt>
                <c:pt idx="170">
                  <c:v>44524</c:v>
                </c:pt>
                <c:pt idx="171">
                  <c:v>44523</c:v>
                </c:pt>
                <c:pt idx="172">
                  <c:v>44522</c:v>
                </c:pt>
                <c:pt idx="173">
                  <c:v>44519</c:v>
                </c:pt>
                <c:pt idx="174">
                  <c:v>44518</c:v>
                </c:pt>
                <c:pt idx="175">
                  <c:v>44517</c:v>
                </c:pt>
                <c:pt idx="176">
                  <c:v>44516</c:v>
                </c:pt>
                <c:pt idx="177">
                  <c:v>44515</c:v>
                </c:pt>
                <c:pt idx="178">
                  <c:v>44512</c:v>
                </c:pt>
                <c:pt idx="179">
                  <c:v>44511</c:v>
                </c:pt>
                <c:pt idx="180">
                  <c:v>44510</c:v>
                </c:pt>
                <c:pt idx="181">
                  <c:v>44509</c:v>
                </c:pt>
                <c:pt idx="182">
                  <c:v>44508</c:v>
                </c:pt>
                <c:pt idx="183">
                  <c:v>44505</c:v>
                </c:pt>
                <c:pt idx="184">
                  <c:v>44504</c:v>
                </c:pt>
                <c:pt idx="185">
                  <c:v>44503</c:v>
                </c:pt>
                <c:pt idx="186">
                  <c:v>44502</c:v>
                </c:pt>
                <c:pt idx="187">
                  <c:v>44501</c:v>
                </c:pt>
                <c:pt idx="188">
                  <c:v>44498</c:v>
                </c:pt>
                <c:pt idx="189">
                  <c:v>44497</c:v>
                </c:pt>
                <c:pt idx="190">
                  <c:v>44496</c:v>
                </c:pt>
                <c:pt idx="191">
                  <c:v>44495</c:v>
                </c:pt>
                <c:pt idx="192">
                  <c:v>44494</c:v>
                </c:pt>
                <c:pt idx="193">
                  <c:v>44491</c:v>
                </c:pt>
                <c:pt idx="194">
                  <c:v>44490</c:v>
                </c:pt>
                <c:pt idx="195">
                  <c:v>44489</c:v>
                </c:pt>
                <c:pt idx="196">
                  <c:v>44488</c:v>
                </c:pt>
                <c:pt idx="197">
                  <c:v>44487</c:v>
                </c:pt>
                <c:pt idx="198">
                  <c:v>44484</c:v>
                </c:pt>
                <c:pt idx="199">
                  <c:v>44483</c:v>
                </c:pt>
                <c:pt idx="200">
                  <c:v>44482</c:v>
                </c:pt>
                <c:pt idx="201">
                  <c:v>44481</c:v>
                </c:pt>
                <c:pt idx="202">
                  <c:v>44480</c:v>
                </c:pt>
                <c:pt idx="203">
                  <c:v>44478</c:v>
                </c:pt>
                <c:pt idx="204">
                  <c:v>44477</c:v>
                </c:pt>
                <c:pt idx="205">
                  <c:v>44469</c:v>
                </c:pt>
                <c:pt idx="206">
                  <c:v>44468</c:v>
                </c:pt>
                <c:pt idx="207">
                  <c:v>44467</c:v>
                </c:pt>
                <c:pt idx="208">
                  <c:v>44466</c:v>
                </c:pt>
                <c:pt idx="209">
                  <c:v>44465</c:v>
                </c:pt>
                <c:pt idx="210">
                  <c:v>44463</c:v>
                </c:pt>
                <c:pt idx="211">
                  <c:v>44462</c:v>
                </c:pt>
                <c:pt idx="212">
                  <c:v>44461</c:v>
                </c:pt>
                <c:pt idx="213">
                  <c:v>44457</c:v>
                </c:pt>
                <c:pt idx="214">
                  <c:v>44456</c:v>
                </c:pt>
                <c:pt idx="215">
                  <c:v>44455</c:v>
                </c:pt>
                <c:pt idx="216">
                  <c:v>44454</c:v>
                </c:pt>
                <c:pt idx="217">
                  <c:v>44453</c:v>
                </c:pt>
                <c:pt idx="218">
                  <c:v>44452</c:v>
                </c:pt>
                <c:pt idx="219">
                  <c:v>44449</c:v>
                </c:pt>
                <c:pt idx="220">
                  <c:v>44448</c:v>
                </c:pt>
                <c:pt idx="221">
                  <c:v>44447</c:v>
                </c:pt>
                <c:pt idx="222">
                  <c:v>44446</c:v>
                </c:pt>
                <c:pt idx="223">
                  <c:v>44445</c:v>
                </c:pt>
                <c:pt idx="224">
                  <c:v>44442</c:v>
                </c:pt>
                <c:pt idx="225">
                  <c:v>44441</c:v>
                </c:pt>
                <c:pt idx="226">
                  <c:v>44440</c:v>
                </c:pt>
                <c:pt idx="227">
                  <c:v>44439</c:v>
                </c:pt>
                <c:pt idx="228">
                  <c:v>44438</c:v>
                </c:pt>
                <c:pt idx="229">
                  <c:v>44435</c:v>
                </c:pt>
                <c:pt idx="230">
                  <c:v>44434</c:v>
                </c:pt>
                <c:pt idx="231">
                  <c:v>44433</c:v>
                </c:pt>
                <c:pt idx="232">
                  <c:v>44432</c:v>
                </c:pt>
                <c:pt idx="233">
                  <c:v>44431</c:v>
                </c:pt>
                <c:pt idx="234">
                  <c:v>44428</c:v>
                </c:pt>
                <c:pt idx="235">
                  <c:v>44427</c:v>
                </c:pt>
                <c:pt idx="236">
                  <c:v>44426</c:v>
                </c:pt>
                <c:pt idx="237">
                  <c:v>44425</c:v>
                </c:pt>
                <c:pt idx="238">
                  <c:v>44424</c:v>
                </c:pt>
                <c:pt idx="239">
                  <c:v>44421</c:v>
                </c:pt>
                <c:pt idx="240">
                  <c:v>44420</c:v>
                </c:pt>
                <c:pt idx="241">
                  <c:v>44419</c:v>
                </c:pt>
                <c:pt idx="242">
                  <c:v>44418</c:v>
                </c:pt>
                <c:pt idx="243">
                  <c:v>44417</c:v>
                </c:pt>
                <c:pt idx="244">
                  <c:v>44414</c:v>
                </c:pt>
                <c:pt idx="245">
                  <c:v>44413</c:v>
                </c:pt>
                <c:pt idx="246">
                  <c:v>44412</c:v>
                </c:pt>
                <c:pt idx="247">
                  <c:v>44411</c:v>
                </c:pt>
                <c:pt idx="248">
                  <c:v>44410</c:v>
                </c:pt>
                <c:pt idx="249">
                  <c:v>44407</c:v>
                </c:pt>
                <c:pt idx="250">
                  <c:v>44406</c:v>
                </c:pt>
                <c:pt idx="251">
                  <c:v>44405</c:v>
                </c:pt>
                <c:pt idx="252">
                  <c:v>44404</c:v>
                </c:pt>
                <c:pt idx="253">
                  <c:v>44403</c:v>
                </c:pt>
                <c:pt idx="254">
                  <c:v>44400</c:v>
                </c:pt>
                <c:pt idx="255">
                  <c:v>44399</c:v>
                </c:pt>
                <c:pt idx="256">
                  <c:v>44398</c:v>
                </c:pt>
                <c:pt idx="257">
                  <c:v>44397</c:v>
                </c:pt>
                <c:pt idx="258">
                  <c:v>44396</c:v>
                </c:pt>
                <c:pt idx="259">
                  <c:v>44393</c:v>
                </c:pt>
                <c:pt idx="260">
                  <c:v>44392</c:v>
                </c:pt>
                <c:pt idx="261">
                  <c:v>44391</c:v>
                </c:pt>
                <c:pt idx="262">
                  <c:v>44390</c:v>
                </c:pt>
                <c:pt idx="263">
                  <c:v>44389</c:v>
                </c:pt>
                <c:pt idx="264">
                  <c:v>44386</c:v>
                </c:pt>
                <c:pt idx="265">
                  <c:v>44385</c:v>
                </c:pt>
                <c:pt idx="266">
                  <c:v>44384</c:v>
                </c:pt>
                <c:pt idx="267">
                  <c:v>44383</c:v>
                </c:pt>
                <c:pt idx="268">
                  <c:v>44382</c:v>
                </c:pt>
                <c:pt idx="269">
                  <c:v>44379</c:v>
                </c:pt>
                <c:pt idx="270">
                  <c:v>44378</c:v>
                </c:pt>
                <c:pt idx="271">
                  <c:v>44377</c:v>
                </c:pt>
                <c:pt idx="272">
                  <c:v>44376</c:v>
                </c:pt>
                <c:pt idx="273">
                  <c:v>44375</c:v>
                </c:pt>
                <c:pt idx="274">
                  <c:v>44372</c:v>
                </c:pt>
                <c:pt idx="275">
                  <c:v>44371</c:v>
                </c:pt>
                <c:pt idx="276">
                  <c:v>44370</c:v>
                </c:pt>
                <c:pt idx="277">
                  <c:v>44369</c:v>
                </c:pt>
                <c:pt idx="278">
                  <c:v>44368</c:v>
                </c:pt>
                <c:pt idx="279">
                  <c:v>44365</c:v>
                </c:pt>
                <c:pt idx="280">
                  <c:v>44364</c:v>
                </c:pt>
                <c:pt idx="281">
                  <c:v>44363</c:v>
                </c:pt>
                <c:pt idx="282">
                  <c:v>44362</c:v>
                </c:pt>
                <c:pt idx="283">
                  <c:v>44358</c:v>
                </c:pt>
                <c:pt idx="284">
                  <c:v>44357</c:v>
                </c:pt>
                <c:pt idx="285">
                  <c:v>44356</c:v>
                </c:pt>
                <c:pt idx="286">
                  <c:v>44355</c:v>
                </c:pt>
                <c:pt idx="287">
                  <c:v>44354</c:v>
                </c:pt>
                <c:pt idx="288">
                  <c:v>44351</c:v>
                </c:pt>
                <c:pt idx="289">
                  <c:v>44350</c:v>
                </c:pt>
                <c:pt idx="290">
                  <c:v>44349</c:v>
                </c:pt>
                <c:pt idx="291">
                  <c:v>44348</c:v>
                </c:pt>
                <c:pt idx="292">
                  <c:v>44347</c:v>
                </c:pt>
                <c:pt idx="293">
                  <c:v>44344</c:v>
                </c:pt>
                <c:pt idx="294">
                  <c:v>44343</c:v>
                </c:pt>
                <c:pt idx="295">
                  <c:v>44342</c:v>
                </c:pt>
                <c:pt idx="296">
                  <c:v>44341</c:v>
                </c:pt>
                <c:pt idx="297">
                  <c:v>44340</c:v>
                </c:pt>
                <c:pt idx="298">
                  <c:v>44337</c:v>
                </c:pt>
                <c:pt idx="299">
                  <c:v>44336</c:v>
                </c:pt>
                <c:pt idx="300">
                  <c:v>44335</c:v>
                </c:pt>
                <c:pt idx="301">
                  <c:v>44334</c:v>
                </c:pt>
                <c:pt idx="302">
                  <c:v>44333</c:v>
                </c:pt>
                <c:pt idx="303">
                  <c:v>44330</c:v>
                </c:pt>
                <c:pt idx="304">
                  <c:v>44329</c:v>
                </c:pt>
                <c:pt idx="305">
                  <c:v>44328</c:v>
                </c:pt>
                <c:pt idx="306">
                  <c:v>44327</c:v>
                </c:pt>
                <c:pt idx="307">
                  <c:v>44326</c:v>
                </c:pt>
                <c:pt idx="308">
                  <c:v>44324</c:v>
                </c:pt>
                <c:pt idx="309">
                  <c:v>44323</c:v>
                </c:pt>
                <c:pt idx="310">
                  <c:v>44322</c:v>
                </c:pt>
                <c:pt idx="311">
                  <c:v>44316</c:v>
                </c:pt>
                <c:pt idx="312">
                  <c:v>44315</c:v>
                </c:pt>
                <c:pt idx="313">
                  <c:v>44314</c:v>
                </c:pt>
                <c:pt idx="314">
                  <c:v>44313</c:v>
                </c:pt>
                <c:pt idx="315">
                  <c:v>44312</c:v>
                </c:pt>
                <c:pt idx="316">
                  <c:v>44311</c:v>
                </c:pt>
                <c:pt idx="317">
                  <c:v>44309</c:v>
                </c:pt>
                <c:pt idx="318">
                  <c:v>44308</c:v>
                </c:pt>
                <c:pt idx="319">
                  <c:v>44307</c:v>
                </c:pt>
                <c:pt idx="320">
                  <c:v>44306</c:v>
                </c:pt>
                <c:pt idx="321">
                  <c:v>44305</c:v>
                </c:pt>
                <c:pt idx="322">
                  <c:v>44302</c:v>
                </c:pt>
                <c:pt idx="323">
                  <c:v>44301</c:v>
                </c:pt>
                <c:pt idx="324">
                  <c:v>44300</c:v>
                </c:pt>
                <c:pt idx="325">
                  <c:v>44299</c:v>
                </c:pt>
                <c:pt idx="326">
                  <c:v>44298</c:v>
                </c:pt>
                <c:pt idx="327">
                  <c:v>44295</c:v>
                </c:pt>
                <c:pt idx="328">
                  <c:v>44294</c:v>
                </c:pt>
                <c:pt idx="329">
                  <c:v>44293</c:v>
                </c:pt>
                <c:pt idx="330">
                  <c:v>44292</c:v>
                </c:pt>
                <c:pt idx="331">
                  <c:v>44288</c:v>
                </c:pt>
                <c:pt idx="332">
                  <c:v>44287</c:v>
                </c:pt>
                <c:pt idx="333">
                  <c:v>44286</c:v>
                </c:pt>
                <c:pt idx="334">
                  <c:v>44285</c:v>
                </c:pt>
                <c:pt idx="335">
                  <c:v>44284</c:v>
                </c:pt>
                <c:pt idx="336">
                  <c:v>44281</c:v>
                </c:pt>
                <c:pt idx="337">
                  <c:v>44280</c:v>
                </c:pt>
                <c:pt idx="338">
                  <c:v>44279</c:v>
                </c:pt>
                <c:pt idx="339">
                  <c:v>44278</c:v>
                </c:pt>
                <c:pt idx="340">
                  <c:v>44277</c:v>
                </c:pt>
                <c:pt idx="341">
                  <c:v>44274</c:v>
                </c:pt>
                <c:pt idx="342">
                  <c:v>44273</c:v>
                </c:pt>
                <c:pt idx="343">
                  <c:v>44272</c:v>
                </c:pt>
                <c:pt idx="344">
                  <c:v>44271</c:v>
                </c:pt>
                <c:pt idx="345">
                  <c:v>44270</c:v>
                </c:pt>
                <c:pt idx="346">
                  <c:v>44267</c:v>
                </c:pt>
                <c:pt idx="347">
                  <c:v>44266</c:v>
                </c:pt>
                <c:pt idx="348">
                  <c:v>44265</c:v>
                </c:pt>
                <c:pt idx="349">
                  <c:v>44264</c:v>
                </c:pt>
                <c:pt idx="350">
                  <c:v>44263</c:v>
                </c:pt>
                <c:pt idx="351">
                  <c:v>44260</c:v>
                </c:pt>
                <c:pt idx="352">
                  <c:v>44259</c:v>
                </c:pt>
                <c:pt idx="353">
                  <c:v>44258</c:v>
                </c:pt>
                <c:pt idx="354">
                  <c:v>44257</c:v>
                </c:pt>
                <c:pt idx="355">
                  <c:v>44256</c:v>
                </c:pt>
                <c:pt idx="356">
                  <c:v>44253</c:v>
                </c:pt>
                <c:pt idx="357">
                  <c:v>44252</c:v>
                </c:pt>
                <c:pt idx="358">
                  <c:v>44251</c:v>
                </c:pt>
                <c:pt idx="359">
                  <c:v>44250</c:v>
                </c:pt>
                <c:pt idx="360">
                  <c:v>44249</c:v>
                </c:pt>
                <c:pt idx="361">
                  <c:v>44247</c:v>
                </c:pt>
                <c:pt idx="362">
                  <c:v>44246</c:v>
                </c:pt>
                <c:pt idx="363">
                  <c:v>44245</c:v>
                </c:pt>
                <c:pt idx="364">
                  <c:v>44239</c:v>
                </c:pt>
                <c:pt idx="365">
                  <c:v>44238</c:v>
                </c:pt>
                <c:pt idx="366">
                  <c:v>44237</c:v>
                </c:pt>
                <c:pt idx="367">
                  <c:v>44236</c:v>
                </c:pt>
                <c:pt idx="368">
                  <c:v>44235</c:v>
                </c:pt>
                <c:pt idx="369">
                  <c:v>44234</c:v>
                </c:pt>
                <c:pt idx="370">
                  <c:v>44232</c:v>
                </c:pt>
                <c:pt idx="371">
                  <c:v>44231</c:v>
                </c:pt>
                <c:pt idx="372">
                  <c:v>44230</c:v>
                </c:pt>
                <c:pt idx="373">
                  <c:v>44229</c:v>
                </c:pt>
                <c:pt idx="374">
                  <c:v>44228</c:v>
                </c:pt>
                <c:pt idx="375">
                  <c:v>44225</c:v>
                </c:pt>
                <c:pt idx="376">
                  <c:v>44224</c:v>
                </c:pt>
                <c:pt idx="377">
                  <c:v>44223</c:v>
                </c:pt>
                <c:pt idx="378">
                  <c:v>44222</c:v>
                </c:pt>
                <c:pt idx="379">
                  <c:v>44221</c:v>
                </c:pt>
                <c:pt idx="380">
                  <c:v>44218</c:v>
                </c:pt>
                <c:pt idx="381">
                  <c:v>44217</c:v>
                </c:pt>
                <c:pt idx="382">
                  <c:v>44216</c:v>
                </c:pt>
                <c:pt idx="383">
                  <c:v>44215</c:v>
                </c:pt>
                <c:pt idx="384">
                  <c:v>44214</c:v>
                </c:pt>
                <c:pt idx="385">
                  <c:v>44211</c:v>
                </c:pt>
                <c:pt idx="386">
                  <c:v>44210</c:v>
                </c:pt>
                <c:pt idx="387">
                  <c:v>44209</c:v>
                </c:pt>
                <c:pt idx="388">
                  <c:v>44208</c:v>
                </c:pt>
                <c:pt idx="389">
                  <c:v>44207</c:v>
                </c:pt>
                <c:pt idx="390">
                  <c:v>44204</c:v>
                </c:pt>
                <c:pt idx="391">
                  <c:v>44203</c:v>
                </c:pt>
                <c:pt idx="392">
                  <c:v>44202</c:v>
                </c:pt>
                <c:pt idx="393">
                  <c:v>44201</c:v>
                </c:pt>
                <c:pt idx="394">
                  <c:v>44200</c:v>
                </c:pt>
                <c:pt idx="395">
                  <c:v>44196</c:v>
                </c:pt>
                <c:pt idx="396">
                  <c:v>44195</c:v>
                </c:pt>
                <c:pt idx="397">
                  <c:v>44194</c:v>
                </c:pt>
                <c:pt idx="398">
                  <c:v>44193</c:v>
                </c:pt>
                <c:pt idx="399">
                  <c:v>44190</c:v>
                </c:pt>
                <c:pt idx="400">
                  <c:v>44189</c:v>
                </c:pt>
                <c:pt idx="401">
                  <c:v>44188</c:v>
                </c:pt>
                <c:pt idx="402">
                  <c:v>44187</c:v>
                </c:pt>
                <c:pt idx="403">
                  <c:v>44186</c:v>
                </c:pt>
                <c:pt idx="404">
                  <c:v>44183</c:v>
                </c:pt>
                <c:pt idx="405">
                  <c:v>44182</c:v>
                </c:pt>
                <c:pt idx="406">
                  <c:v>44181</c:v>
                </c:pt>
                <c:pt idx="407">
                  <c:v>44180</c:v>
                </c:pt>
                <c:pt idx="408">
                  <c:v>44179</c:v>
                </c:pt>
                <c:pt idx="409">
                  <c:v>44176</c:v>
                </c:pt>
                <c:pt idx="410">
                  <c:v>44175</c:v>
                </c:pt>
                <c:pt idx="411">
                  <c:v>44174</c:v>
                </c:pt>
                <c:pt idx="412">
                  <c:v>44173</c:v>
                </c:pt>
                <c:pt idx="413">
                  <c:v>44172</c:v>
                </c:pt>
                <c:pt idx="414">
                  <c:v>44169</c:v>
                </c:pt>
                <c:pt idx="415">
                  <c:v>44168</c:v>
                </c:pt>
                <c:pt idx="416">
                  <c:v>44167</c:v>
                </c:pt>
                <c:pt idx="417">
                  <c:v>44166</c:v>
                </c:pt>
                <c:pt idx="418">
                  <c:v>44165</c:v>
                </c:pt>
                <c:pt idx="419">
                  <c:v>44162</c:v>
                </c:pt>
                <c:pt idx="420">
                  <c:v>44161</c:v>
                </c:pt>
                <c:pt idx="421">
                  <c:v>44160</c:v>
                </c:pt>
                <c:pt idx="422">
                  <c:v>44159</c:v>
                </c:pt>
                <c:pt idx="423">
                  <c:v>44158</c:v>
                </c:pt>
                <c:pt idx="424">
                  <c:v>44155</c:v>
                </c:pt>
                <c:pt idx="425">
                  <c:v>44154</c:v>
                </c:pt>
                <c:pt idx="426">
                  <c:v>44153</c:v>
                </c:pt>
                <c:pt idx="427">
                  <c:v>44152</c:v>
                </c:pt>
                <c:pt idx="428">
                  <c:v>44151</c:v>
                </c:pt>
                <c:pt idx="429">
                  <c:v>44148</c:v>
                </c:pt>
                <c:pt idx="430">
                  <c:v>44147</c:v>
                </c:pt>
                <c:pt idx="431">
                  <c:v>44146</c:v>
                </c:pt>
                <c:pt idx="432">
                  <c:v>44145</c:v>
                </c:pt>
                <c:pt idx="433">
                  <c:v>44144</c:v>
                </c:pt>
                <c:pt idx="434">
                  <c:v>44141</c:v>
                </c:pt>
                <c:pt idx="435">
                  <c:v>44140</c:v>
                </c:pt>
                <c:pt idx="436">
                  <c:v>44139</c:v>
                </c:pt>
                <c:pt idx="437">
                  <c:v>44138</c:v>
                </c:pt>
                <c:pt idx="438">
                  <c:v>44137</c:v>
                </c:pt>
                <c:pt idx="439">
                  <c:v>44134</c:v>
                </c:pt>
                <c:pt idx="440">
                  <c:v>44133</c:v>
                </c:pt>
                <c:pt idx="441">
                  <c:v>44132</c:v>
                </c:pt>
                <c:pt idx="442">
                  <c:v>44131</c:v>
                </c:pt>
                <c:pt idx="443">
                  <c:v>44130</c:v>
                </c:pt>
                <c:pt idx="444">
                  <c:v>44127</c:v>
                </c:pt>
                <c:pt idx="445">
                  <c:v>44126</c:v>
                </c:pt>
                <c:pt idx="446">
                  <c:v>44125</c:v>
                </c:pt>
                <c:pt idx="447">
                  <c:v>44124</c:v>
                </c:pt>
                <c:pt idx="448">
                  <c:v>44123</c:v>
                </c:pt>
                <c:pt idx="449">
                  <c:v>44120</c:v>
                </c:pt>
                <c:pt idx="450">
                  <c:v>44119</c:v>
                </c:pt>
                <c:pt idx="451">
                  <c:v>44118</c:v>
                </c:pt>
                <c:pt idx="452">
                  <c:v>44117</c:v>
                </c:pt>
                <c:pt idx="453">
                  <c:v>44116</c:v>
                </c:pt>
                <c:pt idx="454">
                  <c:v>44114</c:v>
                </c:pt>
                <c:pt idx="455">
                  <c:v>44113</c:v>
                </c:pt>
                <c:pt idx="456">
                  <c:v>44104</c:v>
                </c:pt>
                <c:pt idx="457">
                  <c:v>44103</c:v>
                </c:pt>
                <c:pt idx="458">
                  <c:v>44102</c:v>
                </c:pt>
                <c:pt idx="459">
                  <c:v>44101</c:v>
                </c:pt>
                <c:pt idx="460">
                  <c:v>44099</c:v>
                </c:pt>
                <c:pt idx="461">
                  <c:v>44098</c:v>
                </c:pt>
                <c:pt idx="462">
                  <c:v>44097</c:v>
                </c:pt>
                <c:pt idx="463">
                  <c:v>44096</c:v>
                </c:pt>
                <c:pt idx="464">
                  <c:v>44095</c:v>
                </c:pt>
                <c:pt idx="465">
                  <c:v>44092</c:v>
                </c:pt>
                <c:pt idx="466">
                  <c:v>44091</c:v>
                </c:pt>
                <c:pt idx="467">
                  <c:v>44090</c:v>
                </c:pt>
                <c:pt idx="468">
                  <c:v>44089</c:v>
                </c:pt>
                <c:pt idx="469">
                  <c:v>44088</c:v>
                </c:pt>
                <c:pt idx="470">
                  <c:v>44085</c:v>
                </c:pt>
                <c:pt idx="471">
                  <c:v>44084</c:v>
                </c:pt>
                <c:pt idx="472">
                  <c:v>44083</c:v>
                </c:pt>
                <c:pt idx="473">
                  <c:v>44082</c:v>
                </c:pt>
                <c:pt idx="474">
                  <c:v>44081</c:v>
                </c:pt>
                <c:pt idx="475">
                  <c:v>44078</c:v>
                </c:pt>
                <c:pt idx="476">
                  <c:v>44077</c:v>
                </c:pt>
                <c:pt idx="477">
                  <c:v>44076</c:v>
                </c:pt>
                <c:pt idx="478">
                  <c:v>44075</c:v>
                </c:pt>
                <c:pt idx="479">
                  <c:v>44074</c:v>
                </c:pt>
                <c:pt idx="480">
                  <c:v>44071</c:v>
                </c:pt>
                <c:pt idx="481">
                  <c:v>44070</c:v>
                </c:pt>
                <c:pt idx="482">
                  <c:v>44069</c:v>
                </c:pt>
                <c:pt idx="483">
                  <c:v>44068</c:v>
                </c:pt>
                <c:pt idx="484">
                  <c:v>44067</c:v>
                </c:pt>
                <c:pt idx="485">
                  <c:v>44064</c:v>
                </c:pt>
                <c:pt idx="486">
                  <c:v>44063</c:v>
                </c:pt>
                <c:pt idx="487">
                  <c:v>44062</c:v>
                </c:pt>
                <c:pt idx="488">
                  <c:v>44061</c:v>
                </c:pt>
                <c:pt idx="489">
                  <c:v>44060</c:v>
                </c:pt>
                <c:pt idx="490">
                  <c:v>44057</c:v>
                </c:pt>
                <c:pt idx="491">
                  <c:v>44056</c:v>
                </c:pt>
                <c:pt idx="492">
                  <c:v>44055</c:v>
                </c:pt>
                <c:pt idx="493">
                  <c:v>44054</c:v>
                </c:pt>
                <c:pt idx="494">
                  <c:v>44053</c:v>
                </c:pt>
                <c:pt idx="495">
                  <c:v>44050</c:v>
                </c:pt>
                <c:pt idx="496">
                  <c:v>44049</c:v>
                </c:pt>
                <c:pt idx="497">
                  <c:v>44048</c:v>
                </c:pt>
                <c:pt idx="498">
                  <c:v>44047</c:v>
                </c:pt>
                <c:pt idx="499">
                  <c:v>44046</c:v>
                </c:pt>
                <c:pt idx="500">
                  <c:v>44043</c:v>
                </c:pt>
                <c:pt idx="501">
                  <c:v>44042</c:v>
                </c:pt>
                <c:pt idx="502">
                  <c:v>44041</c:v>
                </c:pt>
                <c:pt idx="503">
                  <c:v>44040</c:v>
                </c:pt>
                <c:pt idx="504">
                  <c:v>44039</c:v>
                </c:pt>
                <c:pt idx="505">
                  <c:v>44036</c:v>
                </c:pt>
                <c:pt idx="506">
                  <c:v>44035</c:v>
                </c:pt>
                <c:pt idx="507">
                  <c:v>44034</c:v>
                </c:pt>
                <c:pt idx="508">
                  <c:v>44033</c:v>
                </c:pt>
                <c:pt idx="509">
                  <c:v>44032</c:v>
                </c:pt>
                <c:pt idx="510">
                  <c:v>44029</c:v>
                </c:pt>
                <c:pt idx="511">
                  <c:v>44028</c:v>
                </c:pt>
                <c:pt idx="512">
                  <c:v>44027</c:v>
                </c:pt>
                <c:pt idx="513">
                  <c:v>44026</c:v>
                </c:pt>
                <c:pt idx="514">
                  <c:v>44025</c:v>
                </c:pt>
                <c:pt idx="515">
                  <c:v>44022</c:v>
                </c:pt>
                <c:pt idx="516">
                  <c:v>44021</c:v>
                </c:pt>
                <c:pt idx="517">
                  <c:v>44020</c:v>
                </c:pt>
                <c:pt idx="518">
                  <c:v>44019</c:v>
                </c:pt>
                <c:pt idx="519">
                  <c:v>44018</c:v>
                </c:pt>
                <c:pt idx="520">
                  <c:v>44015</c:v>
                </c:pt>
                <c:pt idx="521">
                  <c:v>44014</c:v>
                </c:pt>
                <c:pt idx="522">
                  <c:v>44013</c:v>
                </c:pt>
                <c:pt idx="523">
                  <c:v>44012</c:v>
                </c:pt>
                <c:pt idx="524">
                  <c:v>44011</c:v>
                </c:pt>
                <c:pt idx="525">
                  <c:v>44010</c:v>
                </c:pt>
                <c:pt idx="526">
                  <c:v>44006</c:v>
                </c:pt>
                <c:pt idx="527">
                  <c:v>44005</c:v>
                </c:pt>
                <c:pt idx="528">
                  <c:v>44004</c:v>
                </c:pt>
                <c:pt idx="529">
                  <c:v>44001</c:v>
                </c:pt>
                <c:pt idx="530">
                  <c:v>44000</c:v>
                </c:pt>
                <c:pt idx="531">
                  <c:v>43999</c:v>
                </c:pt>
                <c:pt idx="532">
                  <c:v>43998</c:v>
                </c:pt>
                <c:pt idx="533">
                  <c:v>43997</c:v>
                </c:pt>
                <c:pt idx="534">
                  <c:v>43994</c:v>
                </c:pt>
                <c:pt idx="535">
                  <c:v>43993</c:v>
                </c:pt>
                <c:pt idx="536">
                  <c:v>43992</c:v>
                </c:pt>
                <c:pt idx="537">
                  <c:v>43991</c:v>
                </c:pt>
                <c:pt idx="538">
                  <c:v>43990</c:v>
                </c:pt>
                <c:pt idx="539">
                  <c:v>43987</c:v>
                </c:pt>
                <c:pt idx="540">
                  <c:v>43986</c:v>
                </c:pt>
                <c:pt idx="541">
                  <c:v>43985</c:v>
                </c:pt>
                <c:pt idx="542">
                  <c:v>43984</c:v>
                </c:pt>
                <c:pt idx="543">
                  <c:v>43983</c:v>
                </c:pt>
                <c:pt idx="544">
                  <c:v>43980</c:v>
                </c:pt>
                <c:pt idx="545">
                  <c:v>43979</c:v>
                </c:pt>
                <c:pt idx="546">
                  <c:v>43978</c:v>
                </c:pt>
                <c:pt idx="547">
                  <c:v>43977</c:v>
                </c:pt>
                <c:pt idx="548">
                  <c:v>43976</c:v>
                </c:pt>
                <c:pt idx="549">
                  <c:v>43973</c:v>
                </c:pt>
                <c:pt idx="550">
                  <c:v>43972</c:v>
                </c:pt>
                <c:pt idx="551">
                  <c:v>43971</c:v>
                </c:pt>
                <c:pt idx="552">
                  <c:v>43970</c:v>
                </c:pt>
                <c:pt idx="553">
                  <c:v>43969</c:v>
                </c:pt>
                <c:pt idx="554">
                  <c:v>43966</c:v>
                </c:pt>
                <c:pt idx="555">
                  <c:v>43965</c:v>
                </c:pt>
                <c:pt idx="556">
                  <c:v>43964</c:v>
                </c:pt>
                <c:pt idx="557">
                  <c:v>43963</c:v>
                </c:pt>
                <c:pt idx="558">
                  <c:v>43962</c:v>
                </c:pt>
                <c:pt idx="559">
                  <c:v>43960</c:v>
                </c:pt>
                <c:pt idx="560">
                  <c:v>43959</c:v>
                </c:pt>
                <c:pt idx="561">
                  <c:v>43958</c:v>
                </c:pt>
                <c:pt idx="562">
                  <c:v>43957</c:v>
                </c:pt>
                <c:pt idx="563">
                  <c:v>43951</c:v>
                </c:pt>
                <c:pt idx="564">
                  <c:v>43950</c:v>
                </c:pt>
                <c:pt idx="565">
                  <c:v>43949</c:v>
                </c:pt>
                <c:pt idx="566">
                  <c:v>43948</c:v>
                </c:pt>
                <c:pt idx="567">
                  <c:v>43947</c:v>
                </c:pt>
                <c:pt idx="568">
                  <c:v>43945</c:v>
                </c:pt>
                <c:pt idx="569">
                  <c:v>43944</c:v>
                </c:pt>
                <c:pt idx="570">
                  <c:v>43943</c:v>
                </c:pt>
                <c:pt idx="571">
                  <c:v>43942</c:v>
                </c:pt>
                <c:pt idx="572">
                  <c:v>43941</c:v>
                </c:pt>
                <c:pt idx="573">
                  <c:v>43938</c:v>
                </c:pt>
                <c:pt idx="574">
                  <c:v>43937</c:v>
                </c:pt>
                <c:pt idx="575">
                  <c:v>43936</c:v>
                </c:pt>
                <c:pt idx="576">
                  <c:v>43935</c:v>
                </c:pt>
                <c:pt idx="577">
                  <c:v>43934</c:v>
                </c:pt>
                <c:pt idx="578">
                  <c:v>43931</c:v>
                </c:pt>
                <c:pt idx="579">
                  <c:v>43930</c:v>
                </c:pt>
                <c:pt idx="580">
                  <c:v>43929</c:v>
                </c:pt>
                <c:pt idx="581">
                  <c:v>43928</c:v>
                </c:pt>
                <c:pt idx="582">
                  <c:v>43924</c:v>
                </c:pt>
                <c:pt idx="583">
                  <c:v>43923</c:v>
                </c:pt>
                <c:pt idx="584">
                  <c:v>43922</c:v>
                </c:pt>
                <c:pt idx="585">
                  <c:v>43921</c:v>
                </c:pt>
                <c:pt idx="586">
                  <c:v>43920</c:v>
                </c:pt>
                <c:pt idx="587">
                  <c:v>43917</c:v>
                </c:pt>
                <c:pt idx="588">
                  <c:v>43916</c:v>
                </c:pt>
                <c:pt idx="589">
                  <c:v>43915</c:v>
                </c:pt>
                <c:pt idx="590">
                  <c:v>43914</c:v>
                </c:pt>
                <c:pt idx="591">
                  <c:v>43913</c:v>
                </c:pt>
                <c:pt idx="592">
                  <c:v>43910</c:v>
                </c:pt>
                <c:pt idx="593">
                  <c:v>43909</c:v>
                </c:pt>
                <c:pt idx="594">
                  <c:v>43908</c:v>
                </c:pt>
                <c:pt idx="595">
                  <c:v>43907</c:v>
                </c:pt>
                <c:pt idx="596">
                  <c:v>43906</c:v>
                </c:pt>
                <c:pt idx="597">
                  <c:v>43903</c:v>
                </c:pt>
              </c:numCache>
            </c:numRef>
          </c:cat>
          <c:val>
            <c:numRef>
              <c:f>Sheet2!$G$3:$G$600</c:f>
              <c:numCache>
                <c:formatCode>General</c:formatCode>
                <c:ptCount val="598"/>
                <c:pt idx="0">
                  <c:v>-297.27</c:v>
                </c:pt>
                <c:pt idx="1">
                  <c:v>-347.15999999999997</c:v>
                </c:pt>
                <c:pt idx="2">
                  <c:v>-371.39</c:v>
                </c:pt>
                <c:pt idx="3">
                  <c:v>-354.97</c:v>
                </c:pt>
                <c:pt idx="4">
                  <c:v>-309.81</c:v>
                </c:pt>
                <c:pt idx="5">
                  <c:v>-309.99</c:v>
                </c:pt>
                <c:pt idx="6">
                  <c:v>-292</c:v>
                </c:pt>
                <c:pt idx="7">
                  <c:v>-328.66</c:v>
                </c:pt>
                <c:pt idx="8">
                  <c:v>-327.45999999999998</c:v>
                </c:pt>
                <c:pt idx="9">
                  <c:v>-367.36</c:v>
                </c:pt>
                <c:pt idx="10">
                  <c:v>-469.02</c:v>
                </c:pt>
                <c:pt idx="11">
                  <c:v>-438.41999999999996</c:v>
                </c:pt>
                <c:pt idx="12">
                  <c:v>-459.4</c:v>
                </c:pt>
                <c:pt idx="13">
                  <c:v>-387.96</c:v>
                </c:pt>
                <c:pt idx="14">
                  <c:v>-393.64</c:v>
                </c:pt>
                <c:pt idx="15">
                  <c:v>-340.77</c:v>
                </c:pt>
                <c:pt idx="17">
                  <c:v>-309.58</c:v>
                </c:pt>
                <c:pt idx="18">
                  <c:v>-330.71</c:v>
                </c:pt>
                <c:pt idx="19">
                  <c:v>-333.84000000000003</c:v>
                </c:pt>
                <c:pt idx="20">
                  <c:v>-294.52999999999997</c:v>
                </c:pt>
                <c:pt idx="21">
                  <c:v>-310.37</c:v>
                </c:pt>
                <c:pt idx="22">
                  <c:v>-310.27</c:v>
                </c:pt>
                <c:pt idx="23">
                  <c:v>-344.59000000000003</c:v>
                </c:pt>
                <c:pt idx="24">
                  <c:v>-347.39</c:v>
                </c:pt>
                <c:pt idx="25">
                  <c:v>-327.85</c:v>
                </c:pt>
                <c:pt idx="26">
                  <c:v>-353.22</c:v>
                </c:pt>
                <c:pt idx="27">
                  <c:v>-302.47000000000003</c:v>
                </c:pt>
                <c:pt idx="28">
                  <c:v>-323.56</c:v>
                </c:pt>
                <c:pt idx="29">
                  <c:v>-391.38</c:v>
                </c:pt>
                <c:pt idx="30">
                  <c:v>-309.99</c:v>
                </c:pt>
                <c:pt idx="31">
                  <c:v>-281.76</c:v>
                </c:pt>
                <c:pt idx="32">
                  <c:v>-259.99</c:v>
                </c:pt>
                <c:pt idx="33">
                  <c:v>-259.65999999999997</c:v>
                </c:pt>
                <c:pt idx="34">
                  <c:v>-211.75</c:v>
                </c:pt>
                <c:pt idx="35">
                  <c:v>-193.24</c:v>
                </c:pt>
                <c:pt idx="36">
                  <c:v>-190.95</c:v>
                </c:pt>
                <c:pt idx="37">
                  <c:v>-186.26</c:v>
                </c:pt>
                <c:pt idx="38">
                  <c:v>-194.29000000000002</c:v>
                </c:pt>
                <c:pt idx="39">
                  <c:v>-183.03</c:v>
                </c:pt>
                <c:pt idx="40">
                  <c:v>-187.57</c:v>
                </c:pt>
                <c:pt idx="41">
                  <c:v>-180</c:v>
                </c:pt>
                <c:pt idx="42">
                  <c:v>-176.35</c:v>
                </c:pt>
                <c:pt idx="43">
                  <c:v>-175.26</c:v>
                </c:pt>
                <c:pt idx="44">
                  <c:v>-178.20999999999998</c:v>
                </c:pt>
                <c:pt idx="45">
                  <c:v>-181.88</c:v>
                </c:pt>
                <c:pt idx="46">
                  <c:v>-220.67000000000002</c:v>
                </c:pt>
                <c:pt idx="47">
                  <c:v>-198.95</c:v>
                </c:pt>
                <c:pt idx="48">
                  <c:v>-222.9</c:v>
                </c:pt>
                <c:pt idx="49">
                  <c:v>-203.54000000000002</c:v>
                </c:pt>
                <c:pt idx="50">
                  <c:v>-184.26999999999998</c:v>
                </c:pt>
                <c:pt idx="51">
                  <c:v>-167.64</c:v>
                </c:pt>
                <c:pt idx="52">
                  <c:v>-218.91</c:v>
                </c:pt>
                <c:pt idx="53">
                  <c:v>-225.47</c:v>
                </c:pt>
                <c:pt idx="54">
                  <c:v>-242.51</c:v>
                </c:pt>
                <c:pt idx="55">
                  <c:v>-213.36</c:v>
                </c:pt>
                <c:pt idx="56">
                  <c:v>-228.24</c:v>
                </c:pt>
                <c:pt idx="57">
                  <c:v>-236.74</c:v>
                </c:pt>
                <c:pt idx="58">
                  <c:v>-254.76</c:v>
                </c:pt>
                <c:pt idx="59">
                  <c:v>-243.13</c:v>
                </c:pt>
                <c:pt idx="60">
                  <c:v>-243.18</c:v>
                </c:pt>
                <c:pt idx="61">
                  <c:v>-253.67000000000002</c:v>
                </c:pt>
                <c:pt idx="62">
                  <c:v>-273.13</c:v>
                </c:pt>
                <c:pt idx="63">
                  <c:v>-255.04</c:v>
                </c:pt>
                <c:pt idx="64">
                  <c:v>-234.8</c:v>
                </c:pt>
                <c:pt idx="65">
                  <c:v>-228.20999999999998</c:v>
                </c:pt>
                <c:pt idx="66">
                  <c:v>-204.57999999999998</c:v>
                </c:pt>
                <c:pt idx="67">
                  <c:v>-176.3</c:v>
                </c:pt>
                <c:pt idx="68">
                  <c:v>-212.98000000000002</c:v>
                </c:pt>
                <c:pt idx="69">
                  <c:v>-209.03</c:v>
                </c:pt>
                <c:pt idx="70">
                  <c:v>-157.47</c:v>
                </c:pt>
                <c:pt idx="71">
                  <c:v>-161.33000000000001</c:v>
                </c:pt>
                <c:pt idx="72">
                  <c:v>-180.63</c:v>
                </c:pt>
                <c:pt idx="73">
                  <c:v>-182.01</c:v>
                </c:pt>
                <c:pt idx="74">
                  <c:v>-127.66</c:v>
                </c:pt>
                <c:pt idx="75">
                  <c:v>-114.5</c:v>
                </c:pt>
                <c:pt idx="76">
                  <c:v>-149.38999999999999</c:v>
                </c:pt>
                <c:pt idx="77">
                  <c:v>-105.28</c:v>
                </c:pt>
                <c:pt idx="78">
                  <c:v>-91.4</c:v>
                </c:pt>
                <c:pt idx="79">
                  <c:v>-89.84</c:v>
                </c:pt>
                <c:pt idx="80">
                  <c:v>-98.37</c:v>
                </c:pt>
                <c:pt idx="81">
                  <c:v>-96.37</c:v>
                </c:pt>
                <c:pt idx="82">
                  <c:v>-114.72</c:v>
                </c:pt>
                <c:pt idx="83">
                  <c:v>-92.12</c:v>
                </c:pt>
                <c:pt idx="84">
                  <c:v>-87.59</c:v>
                </c:pt>
                <c:pt idx="85">
                  <c:v>-57.56</c:v>
                </c:pt>
                <c:pt idx="86">
                  <c:v>-48.330000000000013</c:v>
                </c:pt>
                <c:pt idx="87">
                  <c:v>-74.28</c:v>
                </c:pt>
                <c:pt idx="88">
                  <c:v>-63.34</c:v>
                </c:pt>
                <c:pt idx="89">
                  <c:v>-69.080000000000013</c:v>
                </c:pt>
                <c:pt idx="90">
                  <c:v>-30.379999999999995</c:v>
                </c:pt>
                <c:pt idx="91">
                  <c:v>-71.77000000000001</c:v>
                </c:pt>
                <c:pt idx="92">
                  <c:v>-93.580000000000013</c:v>
                </c:pt>
                <c:pt idx="93">
                  <c:v>-80.550000000000011</c:v>
                </c:pt>
                <c:pt idx="94">
                  <c:v>-98.31</c:v>
                </c:pt>
                <c:pt idx="95">
                  <c:v>-17.829999999999984</c:v>
                </c:pt>
                <c:pt idx="96">
                  <c:v>2.4399999999999977</c:v>
                </c:pt>
                <c:pt idx="97">
                  <c:v>-11.860000000000014</c:v>
                </c:pt>
                <c:pt idx="98">
                  <c:v>2.9999999999972715E-2</c:v>
                </c:pt>
                <c:pt idx="99">
                  <c:v>57.569999999999993</c:v>
                </c:pt>
                <c:pt idx="100">
                  <c:v>67.490000000000009</c:v>
                </c:pt>
                <c:pt idx="101">
                  <c:v>126.91000000000003</c:v>
                </c:pt>
                <c:pt idx="102">
                  <c:v>100.35000000000002</c:v>
                </c:pt>
                <c:pt idx="103">
                  <c:v>84.62</c:v>
                </c:pt>
                <c:pt idx="104">
                  <c:v>171.89999999999998</c:v>
                </c:pt>
                <c:pt idx="105">
                  <c:v>169.17000000000002</c:v>
                </c:pt>
                <c:pt idx="106">
                  <c:v>211.37</c:v>
                </c:pt>
                <c:pt idx="107">
                  <c:v>222.54999999999995</c:v>
                </c:pt>
                <c:pt idx="108">
                  <c:v>292.65999999999997</c:v>
                </c:pt>
                <c:pt idx="109">
                  <c:v>329.79999999999995</c:v>
                </c:pt>
                <c:pt idx="110">
                  <c:v>350.87</c:v>
                </c:pt>
                <c:pt idx="111">
                  <c:v>326.26</c:v>
                </c:pt>
                <c:pt idx="112">
                  <c:v>339.76</c:v>
                </c:pt>
                <c:pt idx="113">
                  <c:v>347.89</c:v>
                </c:pt>
                <c:pt idx="114">
                  <c:v>311.24</c:v>
                </c:pt>
                <c:pt idx="115">
                  <c:v>346.95000000000005</c:v>
                </c:pt>
                <c:pt idx="116">
                  <c:v>274.28999999999996</c:v>
                </c:pt>
                <c:pt idx="117">
                  <c:v>263.42999999999995</c:v>
                </c:pt>
                <c:pt idx="118">
                  <c:v>176.45999999999998</c:v>
                </c:pt>
                <c:pt idx="119">
                  <c:v>225.40999999999997</c:v>
                </c:pt>
                <c:pt idx="120">
                  <c:v>133.87</c:v>
                </c:pt>
                <c:pt idx="121">
                  <c:v>79.839999999999975</c:v>
                </c:pt>
                <c:pt idx="122">
                  <c:v>10.470000000000027</c:v>
                </c:pt>
                <c:pt idx="123">
                  <c:v>10.470000000000027</c:v>
                </c:pt>
                <c:pt idx="124">
                  <c:v>-0.69999999999998863</c:v>
                </c:pt>
                <c:pt idx="125">
                  <c:v>65.87</c:v>
                </c:pt>
                <c:pt idx="126">
                  <c:v>70.62</c:v>
                </c:pt>
                <c:pt idx="127">
                  <c:v>87.230000000000018</c:v>
                </c:pt>
                <c:pt idx="128">
                  <c:v>123.18</c:v>
                </c:pt>
                <c:pt idx="129">
                  <c:v>103.19999999999999</c:v>
                </c:pt>
                <c:pt idx="130">
                  <c:v>124.33999999999997</c:v>
                </c:pt>
                <c:pt idx="131">
                  <c:v>138.27999999999997</c:v>
                </c:pt>
                <c:pt idx="132">
                  <c:v>155.44999999999999</c:v>
                </c:pt>
                <c:pt idx="133">
                  <c:v>175.41000000000003</c:v>
                </c:pt>
                <c:pt idx="134">
                  <c:v>207.85000000000002</c:v>
                </c:pt>
                <c:pt idx="135">
                  <c:v>192.81</c:v>
                </c:pt>
                <c:pt idx="136">
                  <c:v>173.89</c:v>
                </c:pt>
                <c:pt idx="137">
                  <c:v>181.82</c:v>
                </c:pt>
                <c:pt idx="138">
                  <c:v>225.41999999999996</c:v>
                </c:pt>
                <c:pt idx="139">
                  <c:v>259.77</c:v>
                </c:pt>
                <c:pt idx="140">
                  <c:v>276.87</c:v>
                </c:pt>
                <c:pt idx="141">
                  <c:v>350.29999999999995</c:v>
                </c:pt>
                <c:pt idx="142">
                  <c:v>363.08000000000004</c:v>
                </c:pt>
                <c:pt idx="143">
                  <c:v>392.05999999999995</c:v>
                </c:pt>
                <c:pt idx="144">
                  <c:v>409.24</c:v>
                </c:pt>
                <c:pt idx="145">
                  <c:v>428.78999999999996</c:v>
                </c:pt>
                <c:pt idx="146">
                  <c:v>425.20000000000005</c:v>
                </c:pt>
                <c:pt idx="147">
                  <c:v>431.16999999999996</c:v>
                </c:pt>
                <c:pt idx="148">
                  <c:v>435.28999999999996</c:v>
                </c:pt>
                <c:pt idx="149">
                  <c:v>470.15</c:v>
                </c:pt>
                <c:pt idx="150">
                  <c:v>480.16999999999996</c:v>
                </c:pt>
                <c:pt idx="151">
                  <c:v>491.76</c:v>
                </c:pt>
                <c:pt idx="152">
                  <c:v>559.03</c:v>
                </c:pt>
                <c:pt idx="153">
                  <c:v>587.71</c:v>
                </c:pt>
                <c:pt idx="154">
                  <c:v>586.66999999999996</c:v>
                </c:pt>
                <c:pt idx="155">
                  <c:v>617.39</c:v>
                </c:pt>
                <c:pt idx="156">
                  <c:v>615.73</c:v>
                </c:pt>
                <c:pt idx="157">
                  <c:v>571.66</c:v>
                </c:pt>
                <c:pt idx="158">
                  <c:v>618.72</c:v>
                </c:pt>
                <c:pt idx="159">
                  <c:v>626.48</c:v>
                </c:pt>
                <c:pt idx="160">
                  <c:v>624.77</c:v>
                </c:pt>
                <c:pt idx="161">
                  <c:v>610.80999999999995</c:v>
                </c:pt>
                <c:pt idx="162">
                  <c:v>663.18</c:v>
                </c:pt>
                <c:pt idx="163">
                  <c:v>673.22</c:v>
                </c:pt>
                <c:pt idx="164">
                  <c:v>664.56</c:v>
                </c:pt>
                <c:pt idx="165">
                  <c:v>640.69000000000005</c:v>
                </c:pt>
                <c:pt idx="166">
                  <c:v>639.34</c:v>
                </c:pt>
                <c:pt idx="167">
                  <c:v>644.24</c:v>
                </c:pt>
                <c:pt idx="168">
                  <c:v>641.80999999999995</c:v>
                </c:pt>
                <c:pt idx="169">
                  <c:v>555.32000000000005</c:v>
                </c:pt>
                <c:pt idx="170">
                  <c:v>547.39</c:v>
                </c:pt>
                <c:pt idx="171">
                  <c:v>528.62</c:v>
                </c:pt>
                <c:pt idx="172">
                  <c:v>554.77</c:v>
                </c:pt>
                <c:pt idx="173">
                  <c:v>575.41999999999996</c:v>
                </c:pt>
                <c:pt idx="174">
                  <c:v>599.66</c:v>
                </c:pt>
                <c:pt idx="175">
                  <c:v>586.53</c:v>
                </c:pt>
                <c:pt idx="176">
                  <c:v>529.71</c:v>
                </c:pt>
                <c:pt idx="177">
                  <c:v>477.85</c:v>
                </c:pt>
                <c:pt idx="178">
                  <c:v>509.29999999999995</c:v>
                </c:pt>
                <c:pt idx="179">
                  <c:v>431.87</c:v>
                </c:pt>
                <c:pt idx="180">
                  <c:v>387.38</c:v>
                </c:pt>
                <c:pt idx="181">
                  <c:v>467.84000000000003</c:v>
                </c:pt>
                <c:pt idx="182">
                  <c:v>475.55999999999995</c:v>
                </c:pt>
                <c:pt idx="183">
                  <c:v>462.35</c:v>
                </c:pt>
                <c:pt idx="184">
                  <c:v>484.48</c:v>
                </c:pt>
                <c:pt idx="185">
                  <c:v>482.44000000000005</c:v>
                </c:pt>
                <c:pt idx="186">
                  <c:v>538.17999999999995</c:v>
                </c:pt>
                <c:pt idx="187">
                  <c:v>531.62</c:v>
                </c:pt>
                <c:pt idx="188">
                  <c:v>465.04999999999995</c:v>
                </c:pt>
                <c:pt idx="189">
                  <c:v>397.39</c:v>
                </c:pt>
                <c:pt idx="190">
                  <c:v>456.15999999999997</c:v>
                </c:pt>
                <c:pt idx="191">
                  <c:v>513.36</c:v>
                </c:pt>
                <c:pt idx="192">
                  <c:v>561.16999999999996</c:v>
                </c:pt>
                <c:pt idx="193">
                  <c:v>588.78</c:v>
                </c:pt>
                <c:pt idx="194">
                  <c:v>646</c:v>
                </c:pt>
                <c:pt idx="195">
                  <c:v>611.92999999999995</c:v>
                </c:pt>
                <c:pt idx="196">
                  <c:v>633.32000000000005</c:v>
                </c:pt>
                <c:pt idx="197">
                  <c:v>706.58</c:v>
                </c:pt>
                <c:pt idx="198">
                  <c:v>706.96</c:v>
                </c:pt>
                <c:pt idx="199">
                  <c:v>713.11</c:v>
                </c:pt>
                <c:pt idx="200">
                  <c:v>711.22</c:v>
                </c:pt>
                <c:pt idx="201">
                  <c:v>703.93</c:v>
                </c:pt>
                <c:pt idx="202">
                  <c:v>761.29</c:v>
                </c:pt>
                <c:pt idx="203">
                  <c:v>811.3599999999999</c:v>
                </c:pt>
                <c:pt idx="204">
                  <c:v>819.40000000000009</c:v>
                </c:pt>
                <c:pt idx="205">
                  <c:v>865.47</c:v>
                </c:pt>
                <c:pt idx="206">
                  <c:v>882.28</c:v>
                </c:pt>
                <c:pt idx="207">
                  <c:v>893.75</c:v>
                </c:pt>
                <c:pt idx="208">
                  <c:v>864.79</c:v>
                </c:pt>
                <c:pt idx="209">
                  <c:v>895.41000000000008</c:v>
                </c:pt>
                <c:pt idx="210">
                  <c:v>930.17000000000007</c:v>
                </c:pt>
                <c:pt idx="211">
                  <c:v>993.76</c:v>
                </c:pt>
                <c:pt idx="212">
                  <c:v>990.3900000000001</c:v>
                </c:pt>
                <c:pt idx="213">
                  <c:v>992.86999999999989</c:v>
                </c:pt>
                <c:pt idx="214">
                  <c:v>925.24</c:v>
                </c:pt>
                <c:pt idx="215">
                  <c:v>804.8599999999999</c:v>
                </c:pt>
                <c:pt idx="216">
                  <c:v>755.01</c:v>
                </c:pt>
                <c:pt idx="217">
                  <c:v>775.77</c:v>
                </c:pt>
                <c:pt idx="218">
                  <c:v>775.24</c:v>
                </c:pt>
                <c:pt idx="219">
                  <c:v>734.47</c:v>
                </c:pt>
                <c:pt idx="220">
                  <c:v>733.23</c:v>
                </c:pt>
                <c:pt idx="221">
                  <c:v>765.56</c:v>
                </c:pt>
                <c:pt idx="222">
                  <c:v>735.66000000000008</c:v>
                </c:pt>
                <c:pt idx="223">
                  <c:v>733.52</c:v>
                </c:pt>
                <c:pt idx="224">
                  <c:v>720.22</c:v>
                </c:pt>
                <c:pt idx="225">
                  <c:v>745.98</c:v>
                </c:pt>
                <c:pt idx="226">
                  <c:v>809</c:v>
                </c:pt>
                <c:pt idx="227">
                  <c:v>761.24</c:v>
                </c:pt>
                <c:pt idx="228">
                  <c:v>740.83999999999992</c:v>
                </c:pt>
                <c:pt idx="229">
                  <c:v>795.38000000000011</c:v>
                </c:pt>
                <c:pt idx="230">
                  <c:v>826.98</c:v>
                </c:pt>
                <c:pt idx="231">
                  <c:v>848.7</c:v>
                </c:pt>
                <c:pt idx="232">
                  <c:v>856.3900000000001</c:v>
                </c:pt>
                <c:pt idx="233">
                  <c:v>888.61999999999989</c:v>
                </c:pt>
                <c:pt idx="234">
                  <c:v>885.46</c:v>
                </c:pt>
                <c:pt idx="235">
                  <c:v>918.07999999999993</c:v>
                </c:pt>
                <c:pt idx="236">
                  <c:v>836.61999999999989</c:v>
                </c:pt>
                <c:pt idx="237">
                  <c:v>847.51</c:v>
                </c:pt>
                <c:pt idx="238">
                  <c:v>840.55</c:v>
                </c:pt>
                <c:pt idx="239">
                  <c:v>865.27</c:v>
                </c:pt>
                <c:pt idx="240">
                  <c:v>872.06999999999994</c:v>
                </c:pt>
                <c:pt idx="241">
                  <c:v>845.15000000000009</c:v>
                </c:pt>
                <c:pt idx="242">
                  <c:v>813.81999999999994</c:v>
                </c:pt>
                <c:pt idx="243">
                  <c:v>781.67000000000007</c:v>
                </c:pt>
                <c:pt idx="244">
                  <c:v>743.01</c:v>
                </c:pt>
                <c:pt idx="245">
                  <c:v>752.11999999999989</c:v>
                </c:pt>
                <c:pt idx="246">
                  <c:v>657.13</c:v>
                </c:pt>
                <c:pt idx="247">
                  <c:v>637.25</c:v>
                </c:pt>
                <c:pt idx="248">
                  <c:v>703.8</c:v>
                </c:pt>
                <c:pt idx="249">
                  <c:v>785.5</c:v>
                </c:pt>
                <c:pt idx="250">
                  <c:v>631.41999999999996</c:v>
                </c:pt>
                <c:pt idx="251">
                  <c:v>589.16</c:v>
                </c:pt>
                <c:pt idx="252">
                  <c:v>601.34</c:v>
                </c:pt>
                <c:pt idx="253">
                  <c:v>537.69000000000005</c:v>
                </c:pt>
                <c:pt idx="254">
                  <c:v>525.66999999999996</c:v>
                </c:pt>
                <c:pt idx="255">
                  <c:v>500.47</c:v>
                </c:pt>
                <c:pt idx="256">
                  <c:v>469.21000000000004</c:v>
                </c:pt>
                <c:pt idx="257">
                  <c:v>438.51</c:v>
                </c:pt>
                <c:pt idx="258">
                  <c:v>448.05999999999995</c:v>
                </c:pt>
                <c:pt idx="259">
                  <c:v>399.86</c:v>
                </c:pt>
                <c:pt idx="260">
                  <c:v>391.21000000000004</c:v>
                </c:pt>
                <c:pt idx="261">
                  <c:v>369.88</c:v>
                </c:pt>
                <c:pt idx="262">
                  <c:v>298.37</c:v>
                </c:pt>
                <c:pt idx="263">
                  <c:v>320.99</c:v>
                </c:pt>
                <c:pt idx="264">
                  <c:v>168.25</c:v>
                </c:pt>
                <c:pt idx="265">
                  <c:v>143.45999999999998</c:v>
                </c:pt>
                <c:pt idx="266">
                  <c:v>56.490000000000009</c:v>
                </c:pt>
                <c:pt idx="267">
                  <c:v>1.2699999999999818</c:v>
                </c:pt>
                <c:pt idx="268">
                  <c:v>-31.720000000000027</c:v>
                </c:pt>
                <c:pt idx="269">
                  <c:v>1.8500000000000227</c:v>
                </c:pt>
                <c:pt idx="270">
                  <c:v>21.689999999999998</c:v>
                </c:pt>
                <c:pt idx="271">
                  <c:v>35.180000000000007</c:v>
                </c:pt>
                <c:pt idx="272">
                  <c:v>40.06</c:v>
                </c:pt>
                <c:pt idx="273">
                  <c:v>10.75</c:v>
                </c:pt>
                <c:pt idx="274">
                  <c:v>37.149999999999977</c:v>
                </c:pt>
                <c:pt idx="275">
                  <c:v>61.920000000000016</c:v>
                </c:pt>
                <c:pt idx="276">
                  <c:v>60.949999999999989</c:v>
                </c:pt>
                <c:pt idx="277">
                  <c:v>87.32</c:v>
                </c:pt>
                <c:pt idx="278">
                  <c:v>150.77999999999997</c:v>
                </c:pt>
                <c:pt idx="279">
                  <c:v>141.81</c:v>
                </c:pt>
                <c:pt idx="280">
                  <c:v>126.25999999999999</c:v>
                </c:pt>
                <c:pt idx="281">
                  <c:v>167.99</c:v>
                </c:pt>
                <c:pt idx="282">
                  <c:v>198.62</c:v>
                </c:pt>
                <c:pt idx="283">
                  <c:v>219.39999999999998</c:v>
                </c:pt>
                <c:pt idx="284">
                  <c:v>284.55999999999995</c:v>
                </c:pt>
                <c:pt idx="285">
                  <c:v>277.98</c:v>
                </c:pt>
                <c:pt idx="286">
                  <c:v>309.89</c:v>
                </c:pt>
                <c:pt idx="287">
                  <c:v>361.34000000000003</c:v>
                </c:pt>
                <c:pt idx="288">
                  <c:v>396.28999999999996</c:v>
                </c:pt>
                <c:pt idx="289">
                  <c:v>394.62</c:v>
                </c:pt>
                <c:pt idx="290">
                  <c:v>413.5</c:v>
                </c:pt>
                <c:pt idx="291">
                  <c:v>411.94000000000005</c:v>
                </c:pt>
                <c:pt idx="292">
                  <c:v>470.28</c:v>
                </c:pt>
                <c:pt idx="293">
                  <c:v>403.6</c:v>
                </c:pt>
                <c:pt idx="294">
                  <c:v>290.62</c:v>
                </c:pt>
                <c:pt idx="295">
                  <c:v>357.75</c:v>
                </c:pt>
                <c:pt idx="296">
                  <c:v>330.30999999999995</c:v>
                </c:pt>
                <c:pt idx="297">
                  <c:v>325.37</c:v>
                </c:pt>
                <c:pt idx="298">
                  <c:v>398.66999999999996</c:v>
                </c:pt>
                <c:pt idx="299">
                  <c:v>296.33000000000004</c:v>
                </c:pt>
                <c:pt idx="300">
                  <c:v>478.05999999999995</c:v>
                </c:pt>
                <c:pt idx="301">
                  <c:v>637.66</c:v>
                </c:pt>
                <c:pt idx="302">
                  <c:v>720.89</c:v>
                </c:pt>
                <c:pt idx="303">
                  <c:v>942.73</c:v>
                </c:pt>
                <c:pt idx="304">
                  <c:v>1083.93</c:v>
                </c:pt>
                <c:pt idx="305">
                  <c:v>1072.27</c:v>
                </c:pt>
                <c:pt idx="306">
                  <c:v>1001.72</c:v>
                </c:pt>
                <c:pt idx="307">
                  <c:v>999.51</c:v>
                </c:pt>
                <c:pt idx="308">
                  <c:v>764.04</c:v>
                </c:pt>
                <c:pt idx="309">
                  <c:v>710.77</c:v>
                </c:pt>
                <c:pt idx="310">
                  <c:v>753.22</c:v>
                </c:pt>
                <c:pt idx="311">
                  <c:v>716.62</c:v>
                </c:pt>
                <c:pt idx="312">
                  <c:v>699.6</c:v>
                </c:pt>
                <c:pt idx="313">
                  <c:v>702.55</c:v>
                </c:pt>
                <c:pt idx="314">
                  <c:v>719.83</c:v>
                </c:pt>
                <c:pt idx="315">
                  <c:v>721.67</c:v>
                </c:pt>
                <c:pt idx="316">
                  <c:v>716.64</c:v>
                </c:pt>
                <c:pt idx="317">
                  <c:v>685.64</c:v>
                </c:pt>
                <c:pt idx="318">
                  <c:v>684.27</c:v>
                </c:pt>
                <c:pt idx="319">
                  <c:v>661.67</c:v>
                </c:pt>
                <c:pt idx="320">
                  <c:v>679.3</c:v>
                </c:pt>
                <c:pt idx="321">
                  <c:v>734.97</c:v>
                </c:pt>
                <c:pt idx="322">
                  <c:v>783.66000000000008</c:v>
                </c:pt>
                <c:pt idx="323">
                  <c:v>804.56</c:v>
                </c:pt>
                <c:pt idx="324">
                  <c:v>830.40000000000009</c:v>
                </c:pt>
                <c:pt idx="325">
                  <c:v>798.3599999999999</c:v>
                </c:pt>
                <c:pt idx="326">
                  <c:v>794.33999999999992</c:v>
                </c:pt>
                <c:pt idx="327">
                  <c:v>853.55</c:v>
                </c:pt>
                <c:pt idx="328">
                  <c:v>881.43000000000006</c:v>
                </c:pt>
                <c:pt idx="329">
                  <c:v>895.86999999999989</c:v>
                </c:pt>
                <c:pt idx="330">
                  <c:v>860.45</c:v>
                </c:pt>
                <c:pt idx="331">
                  <c:v>760.45</c:v>
                </c:pt>
                <c:pt idx="332">
                  <c:v>681.56</c:v>
                </c:pt>
                <c:pt idx="333">
                  <c:v>667.12</c:v>
                </c:pt>
                <c:pt idx="334">
                  <c:v>643.42999999999995</c:v>
                </c:pt>
                <c:pt idx="335">
                  <c:v>600.87</c:v>
                </c:pt>
                <c:pt idx="336">
                  <c:v>532.1</c:v>
                </c:pt>
                <c:pt idx="337">
                  <c:v>544.49</c:v>
                </c:pt>
                <c:pt idx="338">
                  <c:v>530.26</c:v>
                </c:pt>
                <c:pt idx="339">
                  <c:v>520.29</c:v>
                </c:pt>
                <c:pt idx="340">
                  <c:v>522.66</c:v>
                </c:pt>
                <c:pt idx="341">
                  <c:v>405.62</c:v>
                </c:pt>
                <c:pt idx="342">
                  <c:v>366.14</c:v>
                </c:pt>
                <c:pt idx="343">
                  <c:v>374.48</c:v>
                </c:pt>
                <c:pt idx="344">
                  <c:v>356.63</c:v>
                </c:pt>
                <c:pt idx="345">
                  <c:v>393.05999999999995</c:v>
                </c:pt>
                <c:pt idx="346">
                  <c:v>378.83000000000004</c:v>
                </c:pt>
                <c:pt idx="347">
                  <c:v>308.26</c:v>
                </c:pt>
                <c:pt idx="348">
                  <c:v>358.46000000000004</c:v>
                </c:pt>
                <c:pt idx="349">
                  <c:v>397.03999999999996</c:v>
                </c:pt>
                <c:pt idx="350">
                  <c:v>355.99</c:v>
                </c:pt>
                <c:pt idx="351">
                  <c:v>308.88</c:v>
                </c:pt>
                <c:pt idx="352">
                  <c:v>337.90999999999997</c:v>
                </c:pt>
                <c:pt idx="353">
                  <c:v>352.54999999999995</c:v>
                </c:pt>
                <c:pt idx="354">
                  <c:v>296.40999999999997</c:v>
                </c:pt>
                <c:pt idx="355">
                  <c:v>308.25</c:v>
                </c:pt>
                <c:pt idx="356">
                  <c:v>289.97000000000003</c:v>
                </c:pt>
                <c:pt idx="357">
                  <c:v>272.55999999999995</c:v>
                </c:pt>
                <c:pt idx="358">
                  <c:v>268.20000000000005</c:v>
                </c:pt>
                <c:pt idx="359">
                  <c:v>277.61</c:v>
                </c:pt>
                <c:pt idx="360">
                  <c:v>233.26999999999998</c:v>
                </c:pt>
                <c:pt idx="361">
                  <c:v>131.05000000000001</c:v>
                </c:pt>
                <c:pt idx="362">
                  <c:v>124.19</c:v>
                </c:pt>
                <c:pt idx="363">
                  <c:v>48.399999999999977</c:v>
                </c:pt>
                <c:pt idx="364">
                  <c:v>-300</c:v>
                </c:pt>
                <c:pt idx="365">
                  <c:v>-300</c:v>
                </c:pt>
                <c:pt idx="366">
                  <c:v>44.980000000000018</c:v>
                </c:pt>
                <c:pt idx="367">
                  <c:v>44.980000000000018</c:v>
                </c:pt>
                <c:pt idx="368">
                  <c:v>68.699999999999989</c:v>
                </c:pt>
                <c:pt idx="369">
                  <c:v>-300</c:v>
                </c:pt>
                <c:pt idx="370">
                  <c:v>82.519999999999982</c:v>
                </c:pt>
                <c:pt idx="371">
                  <c:v>96.68</c:v>
                </c:pt>
                <c:pt idx="372">
                  <c:v>122.31</c:v>
                </c:pt>
                <c:pt idx="373">
                  <c:v>153.85000000000002</c:v>
                </c:pt>
                <c:pt idx="374">
                  <c:v>132.60000000000002</c:v>
                </c:pt>
                <c:pt idx="375">
                  <c:v>120.91000000000003</c:v>
                </c:pt>
                <c:pt idx="376">
                  <c:v>125.92000000000002</c:v>
                </c:pt>
                <c:pt idx="377">
                  <c:v>108.49000000000001</c:v>
                </c:pt>
                <c:pt idx="378">
                  <c:v>87.82</c:v>
                </c:pt>
                <c:pt idx="379">
                  <c:v>39.329999999999984</c:v>
                </c:pt>
                <c:pt idx="380">
                  <c:v>58.529999999999973</c:v>
                </c:pt>
                <c:pt idx="381">
                  <c:v>58.100000000000023</c:v>
                </c:pt>
                <c:pt idx="382">
                  <c:v>86.610000000000014</c:v>
                </c:pt>
                <c:pt idx="383">
                  <c:v>147.49</c:v>
                </c:pt>
                <c:pt idx="384">
                  <c:v>168.39</c:v>
                </c:pt>
                <c:pt idx="385">
                  <c:v>203.77999999999997</c:v>
                </c:pt>
                <c:pt idx="386">
                  <c:v>238.36</c:v>
                </c:pt>
                <c:pt idx="387">
                  <c:v>305.36</c:v>
                </c:pt>
                <c:pt idx="388">
                  <c:v>363.54999999999995</c:v>
                </c:pt>
                <c:pt idx="389">
                  <c:v>429.39</c:v>
                </c:pt>
                <c:pt idx="390">
                  <c:v>514.13</c:v>
                </c:pt>
                <c:pt idx="391">
                  <c:v>532.82000000000005</c:v>
                </c:pt>
                <c:pt idx="392">
                  <c:v>594.14</c:v>
                </c:pt>
                <c:pt idx="393">
                  <c:v>638.88</c:v>
                </c:pt>
                <c:pt idx="394">
                  <c:v>677.42</c:v>
                </c:pt>
                <c:pt idx="395">
                  <c:v>723.47</c:v>
                </c:pt>
                <c:pt idx="396">
                  <c:v>747.15000000000009</c:v>
                </c:pt>
                <c:pt idx="397">
                  <c:v>776.76</c:v>
                </c:pt>
                <c:pt idx="398">
                  <c:v>934.66000000000008</c:v>
                </c:pt>
                <c:pt idx="399">
                  <c:v>972.72</c:v>
                </c:pt>
                <c:pt idx="400">
                  <c:v>1099.42</c:v>
                </c:pt>
                <c:pt idx="401">
                  <c:v>1134.02</c:v>
                </c:pt>
                <c:pt idx="402">
                  <c:v>1132.96</c:v>
                </c:pt>
                <c:pt idx="403">
                  <c:v>929.47</c:v>
                </c:pt>
                <c:pt idx="404">
                  <c:v>762.83999999999992</c:v>
                </c:pt>
                <c:pt idx="405">
                  <c:v>750.6400000000001</c:v>
                </c:pt>
                <c:pt idx="406">
                  <c:v>744.82999999999993</c:v>
                </c:pt>
                <c:pt idx="407">
                  <c:v>725.08999999999992</c:v>
                </c:pt>
                <c:pt idx="408">
                  <c:v>754.3900000000001</c:v>
                </c:pt>
                <c:pt idx="409">
                  <c:v>736.52</c:v>
                </c:pt>
                <c:pt idx="410">
                  <c:v>670.48</c:v>
                </c:pt>
                <c:pt idx="411">
                  <c:v>618.15</c:v>
                </c:pt>
                <c:pt idx="412">
                  <c:v>622.61</c:v>
                </c:pt>
                <c:pt idx="413">
                  <c:v>607.72</c:v>
                </c:pt>
                <c:pt idx="414">
                  <c:v>579.13</c:v>
                </c:pt>
                <c:pt idx="415">
                  <c:v>596.6</c:v>
                </c:pt>
                <c:pt idx="416">
                  <c:v>586.47</c:v>
                </c:pt>
                <c:pt idx="417">
                  <c:v>576.04</c:v>
                </c:pt>
                <c:pt idx="418">
                  <c:v>573.69000000000005</c:v>
                </c:pt>
                <c:pt idx="419">
                  <c:v>567.52</c:v>
                </c:pt>
                <c:pt idx="420">
                  <c:v>559.12</c:v>
                </c:pt>
                <c:pt idx="421">
                  <c:v>579.74</c:v>
                </c:pt>
                <c:pt idx="422">
                  <c:v>579.49</c:v>
                </c:pt>
                <c:pt idx="423">
                  <c:v>577.4</c:v>
                </c:pt>
                <c:pt idx="424">
                  <c:v>539.46</c:v>
                </c:pt>
                <c:pt idx="425">
                  <c:v>518.30999999999995</c:v>
                </c:pt>
                <c:pt idx="426">
                  <c:v>513.72</c:v>
                </c:pt>
                <c:pt idx="427">
                  <c:v>514.02</c:v>
                </c:pt>
                <c:pt idx="428">
                  <c:v>504.85</c:v>
                </c:pt>
                <c:pt idx="429">
                  <c:v>503.98</c:v>
                </c:pt>
                <c:pt idx="430">
                  <c:v>497.12</c:v>
                </c:pt>
                <c:pt idx="431">
                  <c:v>487.11</c:v>
                </c:pt>
                <c:pt idx="432">
                  <c:v>481.84000000000003</c:v>
                </c:pt>
                <c:pt idx="433">
                  <c:v>461.1</c:v>
                </c:pt>
                <c:pt idx="434">
                  <c:v>414.16999999999996</c:v>
                </c:pt>
                <c:pt idx="435">
                  <c:v>403.61</c:v>
                </c:pt>
                <c:pt idx="436">
                  <c:v>387.21000000000004</c:v>
                </c:pt>
                <c:pt idx="437">
                  <c:v>370.28</c:v>
                </c:pt>
                <c:pt idx="438">
                  <c:v>358.15999999999997</c:v>
                </c:pt>
                <c:pt idx="439">
                  <c:v>355.53999999999996</c:v>
                </c:pt>
                <c:pt idx="440">
                  <c:v>350.88</c:v>
                </c:pt>
                <c:pt idx="441">
                  <c:v>350.34000000000003</c:v>
                </c:pt>
                <c:pt idx="442">
                  <c:v>347.86</c:v>
                </c:pt>
                <c:pt idx="443">
                  <c:v>345.53</c:v>
                </c:pt>
                <c:pt idx="444">
                  <c:v>339.49</c:v>
                </c:pt>
                <c:pt idx="445">
                  <c:v>325.71000000000004</c:v>
                </c:pt>
                <c:pt idx="446">
                  <c:v>307.69000000000005</c:v>
                </c:pt>
                <c:pt idx="447">
                  <c:v>319.63</c:v>
                </c:pt>
                <c:pt idx="448">
                  <c:v>313.10000000000002</c:v>
                </c:pt>
                <c:pt idx="449">
                  <c:v>299.34000000000003</c:v>
                </c:pt>
                <c:pt idx="450">
                  <c:v>313.33000000000004</c:v>
                </c:pt>
                <c:pt idx="451">
                  <c:v>295.34000000000003</c:v>
                </c:pt>
                <c:pt idx="452">
                  <c:v>283.88</c:v>
                </c:pt>
                <c:pt idx="453">
                  <c:v>263.01</c:v>
                </c:pt>
                <c:pt idx="454">
                  <c:v>253.01999999999998</c:v>
                </c:pt>
                <c:pt idx="455">
                  <c:v>246.14</c:v>
                </c:pt>
                <c:pt idx="456">
                  <c:v>210.79000000000002</c:v>
                </c:pt>
                <c:pt idx="457">
                  <c:v>234.80999999999995</c:v>
                </c:pt>
                <c:pt idx="458">
                  <c:v>234.61</c:v>
                </c:pt>
                <c:pt idx="459">
                  <c:v>236.11</c:v>
                </c:pt>
                <c:pt idx="460">
                  <c:v>238.83000000000004</c:v>
                </c:pt>
                <c:pt idx="461">
                  <c:v>249.26999999999998</c:v>
                </c:pt>
                <c:pt idx="462">
                  <c:v>249.86</c:v>
                </c:pt>
                <c:pt idx="463">
                  <c:v>244.38</c:v>
                </c:pt>
                <c:pt idx="464">
                  <c:v>258.23</c:v>
                </c:pt>
                <c:pt idx="465">
                  <c:v>241.02999999999997</c:v>
                </c:pt>
                <c:pt idx="466">
                  <c:v>244.64</c:v>
                </c:pt>
                <c:pt idx="467">
                  <c:v>252.90999999999997</c:v>
                </c:pt>
                <c:pt idx="468">
                  <c:v>247.17999999999995</c:v>
                </c:pt>
                <c:pt idx="469">
                  <c:v>236.90999999999997</c:v>
                </c:pt>
                <c:pt idx="470">
                  <c:v>227.75</c:v>
                </c:pt>
                <c:pt idx="471">
                  <c:v>232.67999999999995</c:v>
                </c:pt>
                <c:pt idx="472">
                  <c:v>233.46000000000004</c:v>
                </c:pt>
                <c:pt idx="473">
                  <c:v>226.29999999999995</c:v>
                </c:pt>
                <c:pt idx="474">
                  <c:v>231.74</c:v>
                </c:pt>
                <c:pt idx="475">
                  <c:v>223.17999999999995</c:v>
                </c:pt>
                <c:pt idx="476">
                  <c:v>222.42999999999995</c:v>
                </c:pt>
                <c:pt idx="477">
                  <c:v>221.71000000000004</c:v>
                </c:pt>
                <c:pt idx="478">
                  <c:v>207.91000000000003</c:v>
                </c:pt>
                <c:pt idx="479">
                  <c:v>158.02999999999997</c:v>
                </c:pt>
                <c:pt idx="480">
                  <c:v>145.36000000000001</c:v>
                </c:pt>
                <c:pt idx="481">
                  <c:v>144.81</c:v>
                </c:pt>
                <c:pt idx="482">
                  <c:v>136.69</c:v>
                </c:pt>
                <c:pt idx="483">
                  <c:v>138.57999999999998</c:v>
                </c:pt>
                <c:pt idx="484">
                  <c:v>123.88999999999999</c:v>
                </c:pt>
                <c:pt idx="485">
                  <c:v>114.54000000000002</c:v>
                </c:pt>
                <c:pt idx="486">
                  <c:v>103.30000000000001</c:v>
                </c:pt>
                <c:pt idx="487">
                  <c:v>89.18</c:v>
                </c:pt>
                <c:pt idx="488">
                  <c:v>83.980000000000018</c:v>
                </c:pt>
                <c:pt idx="489">
                  <c:v>78.04000000000002</c:v>
                </c:pt>
                <c:pt idx="490">
                  <c:v>58.170000000000016</c:v>
                </c:pt>
                <c:pt idx="491">
                  <c:v>63.480000000000018</c:v>
                </c:pt>
                <c:pt idx="492">
                  <c:v>62.149999999999977</c:v>
                </c:pt>
                <c:pt idx="493">
                  <c:v>63</c:v>
                </c:pt>
                <c:pt idx="494">
                  <c:v>51.639999999999986</c:v>
                </c:pt>
                <c:pt idx="495">
                  <c:v>47.569999999999993</c:v>
                </c:pt>
                <c:pt idx="496">
                  <c:v>38.519999999999982</c:v>
                </c:pt>
                <c:pt idx="497">
                  <c:v>55.06</c:v>
                </c:pt>
                <c:pt idx="498">
                  <c:v>54.329999999999984</c:v>
                </c:pt>
                <c:pt idx="499">
                  <c:v>52.920000000000016</c:v>
                </c:pt>
                <c:pt idx="500">
                  <c:v>26.129999999999995</c:v>
                </c:pt>
                <c:pt idx="501">
                  <c:v>28.470000000000027</c:v>
                </c:pt>
                <c:pt idx="502">
                  <c:v>27.560000000000002</c:v>
                </c:pt>
                <c:pt idx="503">
                  <c:v>38.180000000000007</c:v>
                </c:pt>
                <c:pt idx="504">
                  <c:v>46.759999999999991</c:v>
                </c:pt>
                <c:pt idx="505">
                  <c:v>43.44</c:v>
                </c:pt>
                <c:pt idx="506">
                  <c:v>29.370000000000005</c:v>
                </c:pt>
                <c:pt idx="507">
                  <c:v>23.379999999999995</c:v>
                </c:pt>
                <c:pt idx="508">
                  <c:v>-2.8600000000000136</c:v>
                </c:pt>
                <c:pt idx="509">
                  <c:v>15.360000000000014</c:v>
                </c:pt>
                <c:pt idx="510">
                  <c:v>-1.1100000000000136</c:v>
                </c:pt>
                <c:pt idx="511">
                  <c:v>9.1700000000000159</c:v>
                </c:pt>
                <c:pt idx="512">
                  <c:v>-6.5500000000000114</c:v>
                </c:pt>
                <c:pt idx="513">
                  <c:v>-20.509999999999991</c:v>
                </c:pt>
                <c:pt idx="514">
                  <c:v>-25.189999999999998</c:v>
                </c:pt>
                <c:pt idx="515">
                  <c:v>-13.120000000000005</c:v>
                </c:pt>
                <c:pt idx="516">
                  <c:v>-20.399999999999977</c:v>
                </c:pt>
                <c:pt idx="517">
                  <c:v>-47.09</c:v>
                </c:pt>
                <c:pt idx="518">
                  <c:v>-56.150000000000006</c:v>
                </c:pt>
                <c:pt idx="519">
                  <c:v>-69.47999999999999</c:v>
                </c:pt>
                <c:pt idx="520">
                  <c:v>-75.72999999999999</c:v>
                </c:pt>
                <c:pt idx="521">
                  <c:v>-77.069999999999993</c:v>
                </c:pt>
                <c:pt idx="522">
                  <c:v>-75.930000000000007</c:v>
                </c:pt>
                <c:pt idx="523">
                  <c:v>-80.740000000000009</c:v>
                </c:pt>
                <c:pt idx="524">
                  <c:v>-73.150000000000006</c:v>
                </c:pt>
                <c:pt idx="525">
                  <c:v>-85.68</c:v>
                </c:pt>
                <c:pt idx="526">
                  <c:v>-76.81</c:v>
                </c:pt>
                <c:pt idx="527">
                  <c:v>-60.789999999999992</c:v>
                </c:pt>
                <c:pt idx="528">
                  <c:v>-55.460000000000008</c:v>
                </c:pt>
                <c:pt idx="529">
                  <c:v>-81.949999999999989</c:v>
                </c:pt>
                <c:pt idx="530">
                  <c:v>-94.449999999999989</c:v>
                </c:pt>
                <c:pt idx="531">
                  <c:v>-100.34</c:v>
                </c:pt>
                <c:pt idx="532">
                  <c:v>-113.43</c:v>
                </c:pt>
                <c:pt idx="533">
                  <c:v>-113.56</c:v>
                </c:pt>
                <c:pt idx="534">
                  <c:v>-139.43</c:v>
                </c:pt>
                <c:pt idx="535">
                  <c:v>-131.38999999999999</c:v>
                </c:pt>
                <c:pt idx="536">
                  <c:v>-135.85</c:v>
                </c:pt>
                <c:pt idx="537">
                  <c:v>-146.61000000000001</c:v>
                </c:pt>
                <c:pt idx="538">
                  <c:v>-160.77000000000001</c:v>
                </c:pt>
                <c:pt idx="539">
                  <c:v>-119.05000000000001</c:v>
                </c:pt>
                <c:pt idx="540">
                  <c:v>-98.860000000000014</c:v>
                </c:pt>
                <c:pt idx="541">
                  <c:v>-113.30000000000001</c:v>
                </c:pt>
                <c:pt idx="542">
                  <c:v>-114.66999999999999</c:v>
                </c:pt>
                <c:pt idx="543">
                  <c:v>-123.97</c:v>
                </c:pt>
                <c:pt idx="544">
                  <c:v>-165.22</c:v>
                </c:pt>
                <c:pt idx="545">
                  <c:v>-144.85</c:v>
                </c:pt>
                <c:pt idx="546">
                  <c:v>-147.91</c:v>
                </c:pt>
                <c:pt idx="547">
                  <c:v>-140.5</c:v>
                </c:pt>
                <c:pt idx="548">
                  <c:v>-145.30000000000001</c:v>
                </c:pt>
                <c:pt idx="549">
                  <c:v>-115.30000000000001</c:v>
                </c:pt>
                <c:pt idx="550">
                  <c:v>-108.09</c:v>
                </c:pt>
                <c:pt idx="551">
                  <c:v>-80.759999999999991</c:v>
                </c:pt>
                <c:pt idx="552">
                  <c:v>-73.210000000000008</c:v>
                </c:pt>
                <c:pt idx="553">
                  <c:v>-118.72999999999999</c:v>
                </c:pt>
                <c:pt idx="554">
                  <c:v>-194.37</c:v>
                </c:pt>
                <c:pt idx="555">
                  <c:v>-197.92000000000002</c:v>
                </c:pt>
                <c:pt idx="556">
                  <c:v>-218.2</c:v>
                </c:pt>
                <c:pt idx="557">
                  <c:v>-215.11</c:v>
                </c:pt>
                <c:pt idx="558">
                  <c:v>-205.14</c:v>
                </c:pt>
                <c:pt idx="559">
                  <c:v>-224.86</c:v>
                </c:pt>
                <c:pt idx="560">
                  <c:v>-226.13</c:v>
                </c:pt>
                <c:pt idx="561">
                  <c:v>-245.9</c:v>
                </c:pt>
                <c:pt idx="562">
                  <c:v>-273.55</c:v>
                </c:pt>
                <c:pt idx="563">
                  <c:v>-291.99</c:v>
                </c:pt>
                <c:pt idx="564">
                  <c:v>-286.20999999999998</c:v>
                </c:pt>
                <c:pt idx="565">
                  <c:v>-279.63</c:v>
                </c:pt>
                <c:pt idx="566">
                  <c:v>-286.66000000000003</c:v>
                </c:pt>
                <c:pt idx="567">
                  <c:v>-279.43</c:v>
                </c:pt>
                <c:pt idx="568">
                  <c:v>-282.55</c:v>
                </c:pt>
                <c:pt idx="569">
                  <c:v>-276.10000000000002</c:v>
                </c:pt>
                <c:pt idx="570">
                  <c:v>-278.93</c:v>
                </c:pt>
                <c:pt idx="571">
                  <c:v>-262.51</c:v>
                </c:pt>
                <c:pt idx="572">
                  <c:v>-268.04000000000002</c:v>
                </c:pt>
                <c:pt idx="573">
                  <c:v>-252.38</c:v>
                </c:pt>
                <c:pt idx="574">
                  <c:v>-249.88</c:v>
                </c:pt>
                <c:pt idx="575">
                  <c:v>-241.51</c:v>
                </c:pt>
                <c:pt idx="576">
                  <c:v>-234.82</c:v>
                </c:pt>
                <c:pt idx="577">
                  <c:v>-240.12</c:v>
                </c:pt>
                <c:pt idx="578">
                  <c:v>-264.52999999999997</c:v>
                </c:pt>
                <c:pt idx="579">
                  <c:v>-267.45999999999998</c:v>
                </c:pt>
                <c:pt idx="580">
                  <c:v>-255.7</c:v>
                </c:pt>
                <c:pt idx="581">
                  <c:v>-235.32999999999998</c:v>
                </c:pt>
                <c:pt idx="582">
                  <c:v>-250.15</c:v>
                </c:pt>
                <c:pt idx="583">
                  <c:v>-257.90999999999997</c:v>
                </c:pt>
                <c:pt idx="584">
                  <c:v>-188.9</c:v>
                </c:pt>
                <c:pt idx="585">
                  <c:v>-168.4</c:v>
                </c:pt>
                <c:pt idx="586">
                  <c:v>-111.81</c:v>
                </c:pt>
                <c:pt idx="587">
                  <c:v>-72.349999999999994</c:v>
                </c:pt>
                <c:pt idx="588">
                  <c:v>-51.66</c:v>
                </c:pt>
                <c:pt idx="589">
                  <c:v>-35.819999999999993</c:v>
                </c:pt>
                <c:pt idx="590">
                  <c:v>-9.0299999999999727</c:v>
                </c:pt>
                <c:pt idx="591">
                  <c:v>20.819999999999993</c:v>
                </c:pt>
                <c:pt idx="592">
                  <c:v>23.04000000000002</c:v>
                </c:pt>
                <c:pt idx="593">
                  <c:v>5.4499999999999886</c:v>
                </c:pt>
                <c:pt idx="594">
                  <c:v>12.189999999999998</c:v>
                </c:pt>
                <c:pt idx="595">
                  <c:v>18.730000000000018</c:v>
                </c:pt>
                <c:pt idx="596">
                  <c:v>34.620000000000005</c:v>
                </c:pt>
                <c:pt idx="597">
                  <c:v>10.509999999999991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5DA-4993-B814-8CDE82F3943B}"/>
            </c:ext>
          </c:extLst>
        </c:ser>
        <c:ser>
          <c:idx val="1"/>
          <c:order val="1"/>
          <c:tx>
            <c:strRef>
              <c:f>Sheet2!$H$2</c:f>
              <c:strCache>
                <c:ptCount val="1"/>
                <c:pt idx="0">
                  <c:v>热轧板卷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Sheet2!$A$3:$A$600</c:f>
              <c:numCache>
                <c:formatCode>yyyy\-mm\-dd</c:formatCode>
                <c:ptCount val="598"/>
                <c:pt idx="0">
                  <c:v>44771</c:v>
                </c:pt>
                <c:pt idx="1">
                  <c:v>44770</c:v>
                </c:pt>
                <c:pt idx="2">
                  <c:v>44769</c:v>
                </c:pt>
                <c:pt idx="3">
                  <c:v>44768</c:v>
                </c:pt>
                <c:pt idx="4">
                  <c:v>44767</c:v>
                </c:pt>
                <c:pt idx="5">
                  <c:v>44764</c:v>
                </c:pt>
                <c:pt idx="6">
                  <c:v>44763</c:v>
                </c:pt>
                <c:pt idx="7">
                  <c:v>44762</c:v>
                </c:pt>
                <c:pt idx="8">
                  <c:v>44761</c:v>
                </c:pt>
                <c:pt idx="9">
                  <c:v>44760</c:v>
                </c:pt>
                <c:pt idx="10">
                  <c:v>44757</c:v>
                </c:pt>
                <c:pt idx="11">
                  <c:v>44756</c:v>
                </c:pt>
                <c:pt idx="12">
                  <c:v>44755</c:v>
                </c:pt>
                <c:pt idx="13">
                  <c:v>44754</c:v>
                </c:pt>
                <c:pt idx="14">
                  <c:v>44753</c:v>
                </c:pt>
                <c:pt idx="15">
                  <c:v>44750</c:v>
                </c:pt>
                <c:pt idx="16">
                  <c:v>44749</c:v>
                </c:pt>
                <c:pt idx="17">
                  <c:v>44748</c:v>
                </c:pt>
                <c:pt idx="18">
                  <c:v>44747</c:v>
                </c:pt>
                <c:pt idx="19">
                  <c:v>44746</c:v>
                </c:pt>
                <c:pt idx="20">
                  <c:v>44743</c:v>
                </c:pt>
                <c:pt idx="21">
                  <c:v>44742</c:v>
                </c:pt>
                <c:pt idx="22">
                  <c:v>44741</c:v>
                </c:pt>
                <c:pt idx="23">
                  <c:v>44740</c:v>
                </c:pt>
                <c:pt idx="24">
                  <c:v>44739</c:v>
                </c:pt>
                <c:pt idx="25">
                  <c:v>44736</c:v>
                </c:pt>
                <c:pt idx="26">
                  <c:v>44735</c:v>
                </c:pt>
                <c:pt idx="27">
                  <c:v>44734</c:v>
                </c:pt>
                <c:pt idx="28">
                  <c:v>44733</c:v>
                </c:pt>
                <c:pt idx="29">
                  <c:v>44732</c:v>
                </c:pt>
                <c:pt idx="30">
                  <c:v>44729</c:v>
                </c:pt>
                <c:pt idx="31">
                  <c:v>44728</c:v>
                </c:pt>
                <c:pt idx="32">
                  <c:v>44727</c:v>
                </c:pt>
                <c:pt idx="33">
                  <c:v>44726</c:v>
                </c:pt>
                <c:pt idx="34">
                  <c:v>44725</c:v>
                </c:pt>
                <c:pt idx="35">
                  <c:v>44722</c:v>
                </c:pt>
                <c:pt idx="36">
                  <c:v>44721</c:v>
                </c:pt>
                <c:pt idx="37">
                  <c:v>44720</c:v>
                </c:pt>
                <c:pt idx="38">
                  <c:v>44719</c:v>
                </c:pt>
                <c:pt idx="39">
                  <c:v>44718</c:v>
                </c:pt>
                <c:pt idx="40">
                  <c:v>44714</c:v>
                </c:pt>
                <c:pt idx="41">
                  <c:v>44713</c:v>
                </c:pt>
                <c:pt idx="42">
                  <c:v>44712</c:v>
                </c:pt>
                <c:pt idx="43">
                  <c:v>44711</c:v>
                </c:pt>
                <c:pt idx="44">
                  <c:v>44708</c:v>
                </c:pt>
                <c:pt idx="45">
                  <c:v>44707</c:v>
                </c:pt>
                <c:pt idx="46">
                  <c:v>44706</c:v>
                </c:pt>
                <c:pt idx="47">
                  <c:v>44705</c:v>
                </c:pt>
                <c:pt idx="48">
                  <c:v>44704</c:v>
                </c:pt>
                <c:pt idx="49">
                  <c:v>44701</c:v>
                </c:pt>
                <c:pt idx="50">
                  <c:v>44700</c:v>
                </c:pt>
                <c:pt idx="51">
                  <c:v>44699</c:v>
                </c:pt>
                <c:pt idx="52">
                  <c:v>44698</c:v>
                </c:pt>
                <c:pt idx="53">
                  <c:v>44697</c:v>
                </c:pt>
                <c:pt idx="54">
                  <c:v>44694</c:v>
                </c:pt>
                <c:pt idx="55">
                  <c:v>44693</c:v>
                </c:pt>
                <c:pt idx="56">
                  <c:v>44692</c:v>
                </c:pt>
                <c:pt idx="57">
                  <c:v>44691</c:v>
                </c:pt>
                <c:pt idx="58">
                  <c:v>44690</c:v>
                </c:pt>
                <c:pt idx="59">
                  <c:v>44688</c:v>
                </c:pt>
                <c:pt idx="60">
                  <c:v>44687</c:v>
                </c:pt>
                <c:pt idx="61">
                  <c:v>44686</c:v>
                </c:pt>
                <c:pt idx="62">
                  <c:v>44680</c:v>
                </c:pt>
                <c:pt idx="63">
                  <c:v>44679</c:v>
                </c:pt>
                <c:pt idx="64">
                  <c:v>44678</c:v>
                </c:pt>
                <c:pt idx="65">
                  <c:v>44677</c:v>
                </c:pt>
                <c:pt idx="66">
                  <c:v>44676</c:v>
                </c:pt>
                <c:pt idx="67">
                  <c:v>44675</c:v>
                </c:pt>
                <c:pt idx="68">
                  <c:v>44673</c:v>
                </c:pt>
                <c:pt idx="69">
                  <c:v>44672</c:v>
                </c:pt>
                <c:pt idx="70">
                  <c:v>44671</c:v>
                </c:pt>
                <c:pt idx="71">
                  <c:v>44670</c:v>
                </c:pt>
                <c:pt idx="72">
                  <c:v>44669</c:v>
                </c:pt>
                <c:pt idx="73">
                  <c:v>44666</c:v>
                </c:pt>
                <c:pt idx="74">
                  <c:v>44665</c:v>
                </c:pt>
                <c:pt idx="75">
                  <c:v>44664</c:v>
                </c:pt>
                <c:pt idx="76">
                  <c:v>44663</c:v>
                </c:pt>
                <c:pt idx="77">
                  <c:v>44662</c:v>
                </c:pt>
                <c:pt idx="78">
                  <c:v>44659</c:v>
                </c:pt>
                <c:pt idx="79">
                  <c:v>44658</c:v>
                </c:pt>
                <c:pt idx="80">
                  <c:v>44657</c:v>
                </c:pt>
                <c:pt idx="81">
                  <c:v>44653</c:v>
                </c:pt>
                <c:pt idx="82">
                  <c:v>44652</c:v>
                </c:pt>
                <c:pt idx="83">
                  <c:v>44651</c:v>
                </c:pt>
                <c:pt idx="84">
                  <c:v>44650</c:v>
                </c:pt>
                <c:pt idx="85">
                  <c:v>44649</c:v>
                </c:pt>
                <c:pt idx="86">
                  <c:v>44648</c:v>
                </c:pt>
                <c:pt idx="87">
                  <c:v>44645</c:v>
                </c:pt>
                <c:pt idx="88">
                  <c:v>44644</c:v>
                </c:pt>
                <c:pt idx="89">
                  <c:v>44643</c:v>
                </c:pt>
                <c:pt idx="90">
                  <c:v>44642</c:v>
                </c:pt>
                <c:pt idx="91">
                  <c:v>44641</c:v>
                </c:pt>
                <c:pt idx="92">
                  <c:v>44638</c:v>
                </c:pt>
                <c:pt idx="93">
                  <c:v>44637</c:v>
                </c:pt>
                <c:pt idx="94">
                  <c:v>44636</c:v>
                </c:pt>
                <c:pt idx="95">
                  <c:v>44635</c:v>
                </c:pt>
                <c:pt idx="96">
                  <c:v>44634</c:v>
                </c:pt>
                <c:pt idx="97">
                  <c:v>44631</c:v>
                </c:pt>
                <c:pt idx="98">
                  <c:v>44630</c:v>
                </c:pt>
                <c:pt idx="99">
                  <c:v>44629</c:v>
                </c:pt>
                <c:pt idx="100">
                  <c:v>44628</c:v>
                </c:pt>
                <c:pt idx="101">
                  <c:v>44627</c:v>
                </c:pt>
                <c:pt idx="102">
                  <c:v>44624</c:v>
                </c:pt>
                <c:pt idx="103">
                  <c:v>44623</c:v>
                </c:pt>
                <c:pt idx="104">
                  <c:v>44622</c:v>
                </c:pt>
                <c:pt idx="105">
                  <c:v>44621</c:v>
                </c:pt>
                <c:pt idx="106">
                  <c:v>44620</c:v>
                </c:pt>
                <c:pt idx="107">
                  <c:v>44617</c:v>
                </c:pt>
                <c:pt idx="108">
                  <c:v>44616</c:v>
                </c:pt>
                <c:pt idx="109">
                  <c:v>44615</c:v>
                </c:pt>
                <c:pt idx="110">
                  <c:v>44614</c:v>
                </c:pt>
                <c:pt idx="111">
                  <c:v>44613</c:v>
                </c:pt>
                <c:pt idx="112">
                  <c:v>44610</c:v>
                </c:pt>
                <c:pt idx="113">
                  <c:v>44609</c:v>
                </c:pt>
                <c:pt idx="114">
                  <c:v>44608</c:v>
                </c:pt>
                <c:pt idx="115">
                  <c:v>44607</c:v>
                </c:pt>
                <c:pt idx="116">
                  <c:v>44606</c:v>
                </c:pt>
                <c:pt idx="117">
                  <c:v>44603</c:v>
                </c:pt>
                <c:pt idx="118">
                  <c:v>44602</c:v>
                </c:pt>
                <c:pt idx="119">
                  <c:v>44601</c:v>
                </c:pt>
                <c:pt idx="120">
                  <c:v>44600</c:v>
                </c:pt>
                <c:pt idx="121">
                  <c:v>44599</c:v>
                </c:pt>
                <c:pt idx="122">
                  <c:v>44591</c:v>
                </c:pt>
                <c:pt idx="123">
                  <c:v>44590</c:v>
                </c:pt>
                <c:pt idx="124">
                  <c:v>44589</c:v>
                </c:pt>
                <c:pt idx="125">
                  <c:v>44588</c:v>
                </c:pt>
                <c:pt idx="126">
                  <c:v>44587</c:v>
                </c:pt>
                <c:pt idx="127">
                  <c:v>44586</c:v>
                </c:pt>
                <c:pt idx="128">
                  <c:v>44585</c:v>
                </c:pt>
                <c:pt idx="129">
                  <c:v>44582</c:v>
                </c:pt>
                <c:pt idx="130">
                  <c:v>44581</c:v>
                </c:pt>
                <c:pt idx="131">
                  <c:v>44580</c:v>
                </c:pt>
                <c:pt idx="132">
                  <c:v>44579</c:v>
                </c:pt>
                <c:pt idx="133">
                  <c:v>44578</c:v>
                </c:pt>
                <c:pt idx="134">
                  <c:v>44575</c:v>
                </c:pt>
                <c:pt idx="135">
                  <c:v>44574</c:v>
                </c:pt>
                <c:pt idx="136">
                  <c:v>44573</c:v>
                </c:pt>
                <c:pt idx="137">
                  <c:v>44572</c:v>
                </c:pt>
                <c:pt idx="138">
                  <c:v>44571</c:v>
                </c:pt>
                <c:pt idx="139">
                  <c:v>44568</c:v>
                </c:pt>
                <c:pt idx="140">
                  <c:v>44567</c:v>
                </c:pt>
                <c:pt idx="141">
                  <c:v>44566</c:v>
                </c:pt>
                <c:pt idx="142">
                  <c:v>44565</c:v>
                </c:pt>
                <c:pt idx="143">
                  <c:v>44561</c:v>
                </c:pt>
                <c:pt idx="144">
                  <c:v>44560</c:v>
                </c:pt>
                <c:pt idx="145">
                  <c:v>44559</c:v>
                </c:pt>
                <c:pt idx="146">
                  <c:v>44558</c:v>
                </c:pt>
                <c:pt idx="147">
                  <c:v>44557</c:v>
                </c:pt>
                <c:pt idx="148">
                  <c:v>44554</c:v>
                </c:pt>
                <c:pt idx="149">
                  <c:v>44553</c:v>
                </c:pt>
                <c:pt idx="150">
                  <c:v>44552</c:v>
                </c:pt>
                <c:pt idx="151">
                  <c:v>44551</c:v>
                </c:pt>
                <c:pt idx="152">
                  <c:v>44550</c:v>
                </c:pt>
                <c:pt idx="153">
                  <c:v>44547</c:v>
                </c:pt>
                <c:pt idx="154">
                  <c:v>44546</c:v>
                </c:pt>
                <c:pt idx="155">
                  <c:v>44545</c:v>
                </c:pt>
                <c:pt idx="156">
                  <c:v>44544</c:v>
                </c:pt>
                <c:pt idx="157">
                  <c:v>44543</c:v>
                </c:pt>
                <c:pt idx="158">
                  <c:v>44540</c:v>
                </c:pt>
                <c:pt idx="159">
                  <c:v>44539</c:v>
                </c:pt>
                <c:pt idx="160">
                  <c:v>44538</c:v>
                </c:pt>
                <c:pt idx="161">
                  <c:v>44537</c:v>
                </c:pt>
                <c:pt idx="162">
                  <c:v>44536</c:v>
                </c:pt>
                <c:pt idx="163">
                  <c:v>44533</c:v>
                </c:pt>
                <c:pt idx="164">
                  <c:v>44532</c:v>
                </c:pt>
                <c:pt idx="165">
                  <c:v>44531</c:v>
                </c:pt>
                <c:pt idx="166">
                  <c:v>44530</c:v>
                </c:pt>
                <c:pt idx="167">
                  <c:v>44529</c:v>
                </c:pt>
                <c:pt idx="168">
                  <c:v>44526</c:v>
                </c:pt>
                <c:pt idx="169">
                  <c:v>44525</c:v>
                </c:pt>
                <c:pt idx="170">
                  <c:v>44524</c:v>
                </c:pt>
                <c:pt idx="171">
                  <c:v>44523</c:v>
                </c:pt>
                <c:pt idx="172">
                  <c:v>44522</c:v>
                </c:pt>
                <c:pt idx="173">
                  <c:v>44519</c:v>
                </c:pt>
                <c:pt idx="174">
                  <c:v>44518</c:v>
                </c:pt>
                <c:pt idx="175">
                  <c:v>44517</c:v>
                </c:pt>
                <c:pt idx="176">
                  <c:v>44516</c:v>
                </c:pt>
                <c:pt idx="177">
                  <c:v>44515</c:v>
                </c:pt>
                <c:pt idx="178">
                  <c:v>44512</c:v>
                </c:pt>
                <c:pt idx="179">
                  <c:v>44511</c:v>
                </c:pt>
                <c:pt idx="180">
                  <c:v>44510</c:v>
                </c:pt>
                <c:pt idx="181">
                  <c:v>44509</c:v>
                </c:pt>
                <c:pt idx="182">
                  <c:v>44508</c:v>
                </c:pt>
                <c:pt idx="183">
                  <c:v>44505</c:v>
                </c:pt>
                <c:pt idx="184">
                  <c:v>44504</c:v>
                </c:pt>
                <c:pt idx="185">
                  <c:v>44503</c:v>
                </c:pt>
                <c:pt idx="186">
                  <c:v>44502</c:v>
                </c:pt>
                <c:pt idx="187">
                  <c:v>44501</c:v>
                </c:pt>
                <c:pt idx="188">
                  <c:v>44498</c:v>
                </c:pt>
                <c:pt idx="189">
                  <c:v>44497</c:v>
                </c:pt>
                <c:pt idx="190">
                  <c:v>44496</c:v>
                </c:pt>
                <c:pt idx="191">
                  <c:v>44495</c:v>
                </c:pt>
                <c:pt idx="192">
                  <c:v>44494</c:v>
                </c:pt>
                <c:pt idx="193">
                  <c:v>44491</c:v>
                </c:pt>
                <c:pt idx="194">
                  <c:v>44490</c:v>
                </c:pt>
                <c:pt idx="195">
                  <c:v>44489</c:v>
                </c:pt>
                <c:pt idx="196">
                  <c:v>44488</c:v>
                </c:pt>
                <c:pt idx="197">
                  <c:v>44487</c:v>
                </c:pt>
                <c:pt idx="198">
                  <c:v>44484</c:v>
                </c:pt>
                <c:pt idx="199">
                  <c:v>44483</c:v>
                </c:pt>
                <c:pt idx="200">
                  <c:v>44482</c:v>
                </c:pt>
                <c:pt idx="201">
                  <c:v>44481</c:v>
                </c:pt>
                <c:pt idx="202">
                  <c:v>44480</c:v>
                </c:pt>
                <c:pt idx="203">
                  <c:v>44478</c:v>
                </c:pt>
                <c:pt idx="204">
                  <c:v>44477</c:v>
                </c:pt>
                <c:pt idx="205">
                  <c:v>44469</c:v>
                </c:pt>
                <c:pt idx="206">
                  <c:v>44468</c:v>
                </c:pt>
                <c:pt idx="207">
                  <c:v>44467</c:v>
                </c:pt>
                <c:pt idx="208">
                  <c:v>44466</c:v>
                </c:pt>
                <c:pt idx="209">
                  <c:v>44465</c:v>
                </c:pt>
                <c:pt idx="210">
                  <c:v>44463</c:v>
                </c:pt>
                <c:pt idx="211">
                  <c:v>44462</c:v>
                </c:pt>
                <c:pt idx="212">
                  <c:v>44461</c:v>
                </c:pt>
                <c:pt idx="213">
                  <c:v>44457</c:v>
                </c:pt>
                <c:pt idx="214">
                  <c:v>44456</c:v>
                </c:pt>
                <c:pt idx="215">
                  <c:v>44455</c:v>
                </c:pt>
                <c:pt idx="216">
                  <c:v>44454</c:v>
                </c:pt>
                <c:pt idx="217">
                  <c:v>44453</c:v>
                </c:pt>
                <c:pt idx="218">
                  <c:v>44452</c:v>
                </c:pt>
                <c:pt idx="219">
                  <c:v>44449</c:v>
                </c:pt>
                <c:pt idx="220">
                  <c:v>44448</c:v>
                </c:pt>
                <c:pt idx="221">
                  <c:v>44447</c:v>
                </c:pt>
                <c:pt idx="222">
                  <c:v>44446</c:v>
                </c:pt>
                <c:pt idx="223">
                  <c:v>44445</c:v>
                </c:pt>
                <c:pt idx="224">
                  <c:v>44442</c:v>
                </c:pt>
                <c:pt idx="225">
                  <c:v>44441</c:v>
                </c:pt>
                <c:pt idx="226">
                  <c:v>44440</c:v>
                </c:pt>
                <c:pt idx="227">
                  <c:v>44439</c:v>
                </c:pt>
                <c:pt idx="228">
                  <c:v>44438</c:v>
                </c:pt>
                <c:pt idx="229">
                  <c:v>44435</c:v>
                </c:pt>
                <c:pt idx="230">
                  <c:v>44434</c:v>
                </c:pt>
                <c:pt idx="231">
                  <c:v>44433</c:v>
                </c:pt>
                <c:pt idx="232">
                  <c:v>44432</c:v>
                </c:pt>
                <c:pt idx="233">
                  <c:v>44431</c:v>
                </c:pt>
                <c:pt idx="234">
                  <c:v>44428</c:v>
                </c:pt>
                <c:pt idx="235">
                  <c:v>44427</c:v>
                </c:pt>
                <c:pt idx="236">
                  <c:v>44426</c:v>
                </c:pt>
                <c:pt idx="237">
                  <c:v>44425</c:v>
                </c:pt>
                <c:pt idx="238">
                  <c:v>44424</c:v>
                </c:pt>
                <c:pt idx="239">
                  <c:v>44421</c:v>
                </c:pt>
                <c:pt idx="240">
                  <c:v>44420</c:v>
                </c:pt>
                <c:pt idx="241">
                  <c:v>44419</c:v>
                </c:pt>
                <c:pt idx="242">
                  <c:v>44418</c:v>
                </c:pt>
                <c:pt idx="243">
                  <c:v>44417</c:v>
                </c:pt>
                <c:pt idx="244">
                  <c:v>44414</c:v>
                </c:pt>
                <c:pt idx="245">
                  <c:v>44413</c:v>
                </c:pt>
                <c:pt idx="246">
                  <c:v>44412</c:v>
                </c:pt>
                <c:pt idx="247">
                  <c:v>44411</c:v>
                </c:pt>
                <c:pt idx="248">
                  <c:v>44410</c:v>
                </c:pt>
                <c:pt idx="249">
                  <c:v>44407</c:v>
                </c:pt>
                <c:pt idx="250">
                  <c:v>44406</c:v>
                </c:pt>
                <c:pt idx="251">
                  <c:v>44405</c:v>
                </c:pt>
                <c:pt idx="252">
                  <c:v>44404</c:v>
                </c:pt>
                <c:pt idx="253">
                  <c:v>44403</c:v>
                </c:pt>
                <c:pt idx="254">
                  <c:v>44400</c:v>
                </c:pt>
                <c:pt idx="255">
                  <c:v>44399</c:v>
                </c:pt>
                <c:pt idx="256">
                  <c:v>44398</c:v>
                </c:pt>
                <c:pt idx="257">
                  <c:v>44397</c:v>
                </c:pt>
                <c:pt idx="258">
                  <c:v>44396</c:v>
                </c:pt>
                <c:pt idx="259">
                  <c:v>44393</c:v>
                </c:pt>
                <c:pt idx="260">
                  <c:v>44392</c:v>
                </c:pt>
                <c:pt idx="261">
                  <c:v>44391</c:v>
                </c:pt>
                <c:pt idx="262">
                  <c:v>44390</c:v>
                </c:pt>
                <c:pt idx="263">
                  <c:v>44389</c:v>
                </c:pt>
                <c:pt idx="264">
                  <c:v>44386</c:v>
                </c:pt>
                <c:pt idx="265">
                  <c:v>44385</c:v>
                </c:pt>
                <c:pt idx="266">
                  <c:v>44384</c:v>
                </c:pt>
                <c:pt idx="267">
                  <c:v>44383</c:v>
                </c:pt>
                <c:pt idx="268">
                  <c:v>44382</c:v>
                </c:pt>
                <c:pt idx="269">
                  <c:v>44379</c:v>
                </c:pt>
                <c:pt idx="270">
                  <c:v>44378</c:v>
                </c:pt>
                <c:pt idx="271">
                  <c:v>44377</c:v>
                </c:pt>
                <c:pt idx="272">
                  <c:v>44376</c:v>
                </c:pt>
                <c:pt idx="273">
                  <c:v>44375</c:v>
                </c:pt>
                <c:pt idx="274">
                  <c:v>44372</c:v>
                </c:pt>
                <c:pt idx="275">
                  <c:v>44371</c:v>
                </c:pt>
                <c:pt idx="276">
                  <c:v>44370</c:v>
                </c:pt>
                <c:pt idx="277">
                  <c:v>44369</c:v>
                </c:pt>
                <c:pt idx="278">
                  <c:v>44368</c:v>
                </c:pt>
                <c:pt idx="279">
                  <c:v>44365</c:v>
                </c:pt>
                <c:pt idx="280">
                  <c:v>44364</c:v>
                </c:pt>
                <c:pt idx="281">
                  <c:v>44363</c:v>
                </c:pt>
                <c:pt idx="282">
                  <c:v>44362</c:v>
                </c:pt>
                <c:pt idx="283">
                  <c:v>44358</c:v>
                </c:pt>
                <c:pt idx="284">
                  <c:v>44357</c:v>
                </c:pt>
                <c:pt idx="285">
                  <c:v>44356</c:v>
                </c:pt>
                <c:pt idx="286">
                  <c:v>44355</c:v>
                </c:pt>
                <c:pt idx="287">
                  <c:v>44354</c:v>
                </c:pt>
                <c:pt idx="288">
                  <c:v>44351</c:v>
                </c:pt>
                <c:pt idx="289">
                  <c:v>44350</c:v>
                </c:pt>
                <c:pt idx="290">
                  <c:v>44349</c:v>
                </c:pt>
                <c:pt idx="291">
                  <c:v>44348</c:v>
                </c:pt>
                <c:pt idx="292">
                  <c:v>44347</c:v>
                </c:pt>
                <c:pt idx="293">
                  <c:v>44344</c:v>
                </c:pt>
                <c:pt idx="294">
                  <c:v>44343</c:v>
                </c:pt>
                <c:pt idx="295">
                  <c:v>44342</c:v>
                </c:pt>
                <c:pt idx="296">
                  <c:v>44341</c:v>
                </c:pt>
                <c:pt idx="297">
                  <c:v>44340</c:v>
                </c:pt>
                <c:pt idx="298">
                  <c:v>44337</c:v>
                </c:pt>
                <c:pt idx="299">
                  <c:v>44336</c:v>
                </c:pt>
                <c:pt idx="300">
                  <c:v>44335</c:v>
                </c:pt>
                <c:pt idx="301">
                  <c:v>44334</c:v>
                </c:pt>
                <c:pt idx="302">
                  <c:v>44333</c:v>
                </c:pt>
                <c:pt idx="303">
                  <c:v>44330</c:v>
                </c:pt>
                <c:pt idx="304">
                  <c:v>44329</c:v>
                </c:pt>
                <c:pt idx="305">
                  <c:v>44328</c:v>
                </c:pt>
                <c:pt idx="306">
                  <c:v>44327</c:v>
                </c:pt>
                <c:pt idx="307">
                  <c:v>44326</c:v>
                </c:pt>
                <c:pt idx="308">
                  <c:v>44324</c:v>
                </c:pt>
                <c:pt idx="309">
                  <c:v>44323</c:v>
                </c:pt>
                <c:pt idx="310">
                  <c:v>44322</c:v>
                </c:pt>
                <c:pt idx="311">
                  <c:v>44316</c:v>
                </c:pt>
                <c:pt idx="312">
                  <c:v>44315</c:v>
                </c:pt>
                <c:pt idx="313">
                  <c:v>44314</c:v>
                </c:pt>
                <c:pt idx="314">
                  <c:v>44313</c:v>
                </c:pt>
                <c:pt idx="315">
                  <c:v>44312</c:v>
                </c:pt>
                <c:pt idx="316">
                  <c:v>44311</c:v>
                </c:pt>
                <c:pt idx="317">
                  <c:v>44309</c:v>
                </c:pt>
                <c:pt idx="318">
                  <c:v>44308</c:v>
                </c:pt>
                <c:pt idx="319">
                  <c:v>44307</c:v>
                </c:pt>
                <c:pt idx="320">
                  <c:v>44306</c:v>
                </c:pt>
                <c:pt idx="321">
                  <c:v>44305</c:v>
                </c:pt>
                <c:pt idx="322">
                  <c:v>44302</c:v>
                </c:pt>
                <c:pt idx="323">
                  <c:v>44301</c:v>
                </c:pt>
                <c:pt idx="324">
                  <c:v>44300</c:v>
                </c:pt>
                <c:pt idx="325">
                  <c:v>44299</c:v>
                </c:pt>
                <c:pt idx="326">
                  <c:v>44298</c:v>
                </c:pt>
                <c:pt idx="327">
                  <c:v>44295</c:v>
                </c:pt>
                <c:pt idx="328">
                  <c:v>44294</c:v>
                </c:pt>
                <c:pt idx="329">
                  <c:v>44293</c:v>
                </c:pt>
                <c:pt idx="330">
                  <c:v>44292</c:v>
                </c:pt>
                <c:pt idx="331">
                  <c:v>44288</c:v>
                </c:pt>
                <c:pt idx="332">
                  <c:v>44287</c:v>
                </c:pt>
                <c:pt idx="333">
                  <c:v>44286</c:v>
                </c:pt>
                <c:pt idx="334">
                  <c:v>44285</c:v>
                </c:pt>
                <c:pt idx="335">
                  <c:v>44284</c:v>
                </c:pt>
                <c:pt idx="336">
                  <c:v>44281</c:v>
                </c:pt>
                <c:pt idx="337">
                  <c:v>44280</c:v>
                </c:pt>
                <c:pt idx="338">
                  <c:v>44279</c:v>
                </c:pt>
                <c:pt idx="339">
                  <c:v>44278</c:v>
                </c:pt>
                <c:pt idx="340">
                  <c:v>44277</c:v>
                </c:pt>
                <c:pt idx="341">
                  <c:v>44274</c:v>
                </c:pt>
                <c:pt idx="342">
                  <c:v>44273</c:v>
                </c:pt>
                <c:pt idx="343">
                  <c:v>44272</c:v>
                </c:pt>
                <c:pt idx="344">
                  <c:v>44271</c:v>
                </c:pt>
                <c:pt idx="345">
                  <c:v>44270</c:v>
                </c:pt>
                <c:pt idx="346">
                  <c:v>44267</c:v>
                </c:pt>
                <c:pt idx="347">
                  <c:v>44266</c:v>
                </c:pt>
                <c:pt idx="348">
                  <c:v>44265</c:v>
                </c:pt>
                <c:pt idx="349">
                  <c:v>44264</c:v>
                </c:pt>
                <c:pt idx="350">
                  <c:v>44263</c:v>
                </c:pt>
                <c:pt idx="351">
                  <c:v>44260</c:v>
                </c:pt>
                <c:pt idx="352">
                  <c:v>44259</c:v>
                </c:pt>
                <c:pt idx="353">
                  <c:v>44258</c:v>
                </c:pt>
                <c:pt idx="354">
                  <c:v>44257</c:v>
                </c:pt>
                <c:pt idx="355">
                  <c:v>44256</c:v>
                </c:pt>
                <c:pt idx="356">
                  <c:v>44253</c:v>
                </c:pt>
                <c:pt idx="357">
                  <c:v>44252</c:v>
                </c:pt>
                <c:pt idx="358">
                  <c:v>44251</c:v>
                </c:pt>
                <c:pt idx="359">
                  <c:v>44250</c:v>
                </c:pt>
                <c:pt idx="360">
                  <c:v>44249</c:v>
                </c:pt>
                <c:pt idx="361">
                  <c:v>44247</c:v>
                </c:pt>
                <c:pt idx="362">
                  <c:v>44246</c:v>
                </c:pt>
                <c:pt idx="363">
                  <c:v>44245</c:v>
                </c:pt>
                <c:pt idx="364">
                  <c:v>44239</c:v>
                </c:pt>
                <c:pt idx="365">
                  <c:v>44238</c:v>
                </c:pt>
                <c:pt idx="366">
                  <c:v>44237</c:v>
                </c:pt>
                <c:pt idx="367">
                  <c:v>44236</c:v>
                </c:pt>
                <c:pt idx="368">
                  <c:v>44235</c:v>
                </c:pt>
                <c:pt idx="369">
                  <c:v>44234</c:v>
                </c:pt>
                <c:pt idx="370">
                  <c:v>44232</c:v>
                </c:pt>
                <c:pt idx="371">
                  <c:v>44231</c:v>
                </c:pt>
                <c:pt idx="372">
                  <c:v>44230</c:v>
                </c:pt>
                <c:pt idx="373">
                  <c:v>44229</c:v>
                </c:pt>
                <c:pt idx="374">
                  <c:v>44228</c:v>
                </c:pt>
                <c:pt idx="375">
                  <c:v>44225</c:v>
                </c:pt>
                <c:pt idx="376">
                  <c:v>44224</c:v>
                </c:pt>
                <c:pt idx="377">
                  <c:v>44223</c:v>
                </c:pt>
                <c:pt idx="378">
                  <c:v>44222</c:v>
                </c:pt>
                <c:pt idx="379">
                  <c:v>44221</c:v>
                </c:pt>
                <c:pt idx="380">
                  <c:v>44218</c:v>
                </c:pt>
                <c:pt idx="381">
                  <c:v>44217</c:v>
                </c:pt>
                <c:pt idx="382">
                  <c:v>44216</c:v>
                </c:pt>
                <c:pt idx="383">
                  <c:v>44215</c:v>
                </c:pt>
                <c:pt idx="384">
                  <c:v>44214</c:v>
                </c:pt>
                <c:pt idx="385">
                  <c:v>44211</c:v>
                </c:pt>
                <c:pt idx="386">
                  <c:v>44210</c:v>
                </c:pt>
                <c:pt idx="387">
                  <c:v>44209</c:v>
                </c:pt>
                <c:pt idx="388">
                  <c:v>44208</c:v>
                </c:pt>
                <c:pt idx="389">
                  <c:v>44207</c:v>
                </c:pt>
                <c:pt idx="390">
                  <c:v>44204</c:v>
                </c:pt>
                <c:pt idx="391">
                  <c:v>44203</c:v>
                </c:pt>
                <c:pt idx="392">
                  <c:v>44202</c:v>
                </c:pt>
                <c:pt idx="393">
                  <c:v>44201</c:v>
                </c:pt>
                <c:pt idx="394">
                  <c:v>44200</c:v>
                </c:pt>
                <c:pt idx="395">
                  <c:v>44196</c:v>
                </c:pt>
                <c:pt idx="396">
                  <c:v>44195</c:v>
                </c:pt>
                <c:pt idx="397">
                  <c:v>44194</c:v>
                </c:pt>
                <c:pt idx="398">
                  <c:v>44193</c:v>
                </c:pt>
                <c:pt idx="399">
                  <c:v>44190</c:v>
                </c:pt>
                <c:pt idx="400">
                  <c:v>44189</c:v>
                </c:pt>
                <c:pt idx="401">
                  <c:v>44188</c:v>
                </c:pt>
                <c:pt idx="402">
                  <c:v>44187</c:v>
                </c:pt>
                <c:pt idx="403">
                  <c:v>44186</c:v>
                </c:pt>
                <c:pt idx="404">
                  <c:v>44183</c:v>
                </c:pt>
                <c:pt idx="405">
                  <c:v>44182</c:v>
                </c:pt>
                <c:pt idx="406">
                  <c:v>44181</c:v>
                </c:pt>
                <c:pt idx="407">
                  <c:v>44180</c:v>
                </c:pt>
                <c:pt idx="408">
                  <c:v>44179</c:v>
                </c:pt>
                <c:pt idx="409">
                  <c:v>44176</c:v>
                </c:pt>
                <c:pt idx="410">
                  <c:v>44175</c:v>
                </c:pt>
                <c:pt idx="411">
                  <c:v>44174</c:v>
                </c:pt>
                <c:pt idx="412">
                  <c:v>44173</c:v>
                </c:pt>
                <c:pt idx="413">
                  <c:v>44172</c:v>
                </c:pt>
                <c:pt idx="414">
                  <c:v>44169</c:v>
                </c:pt>
                <c:pt idx="415">
                  <c:v>44168</c:v>
                </c:pt>
                <c:pt idx="416">
                  <c:v>44167</c:v>
                </c:pt>
                <c:pt idx="417">
                  <c:v>44166</c:v>
                </c:pt>
                <c:pt idx="418">
                  <c:v>44165</c:v>
                </c:pt>
                <c:pt idx="419">
                  <c:v>44162</c:v>
                </c:pt>
                <c:pt idx="420">
                  <c:v>44161</c:v>
                </c:pt>
                <c:pt idx="421">
                  <c:v>44160</c:v>
                </c:pt>
                <c:pt idx="422">
                  <c:v>44159</c:v>
                </c:pt>
                <c:pt idx="423">
                  <c:v>44158</c:v>
                </c:pt>
                <c:pt idx="424">
                  <c:v>44155</c:v>
                </c:pt>
                <c:pt idx="425">
                  <c:v>44154</c:v>
                </c:pt>
                <c:pt idx="426">
                  <c:v>44153</c:v>
                </c:pt>
                <c:pt idx="427">
                  <c:v>44152</c:v>
                </c:pt>
                <c:pt idx="428">
                  <c:v>44151</c:v>
                </c:pt>
                <c:pt idx="429">
                  <c:v>44148</c:v>
                </c:pt>
                <c:pt idx="430">
                  <c:v>44147</c:v>
                </c:pt>
                <c:pt idx="431">
                  <c:v>44146</c:v>
                </c:pt>
                <c:pt idx="432">
                  <c:v>44145</c:v>
                </c:pt>
                <c:pt idx="433">
                  <c:v>44144</c:v>
                </c:pt>
                <c:pt idx="434">
                  <c:v>44141</c:v>
                </c:pt>
                <c:pt idx="435">
                  <c:v>44140</c:v>
                </c:pt>
                <c:pt idx="436">
                  <c:v>44139</c:v>
                </c:pt>
                <c:pt idx="437">
                  <c:v>44138</c:v>
                </c:pt>
                <c:pt idx="438">
                  <c:v>44137</c:v>
                </c:pt>
                <c:pt idx="439">
                  <c:v>44134</c:v>
                </c:pt>
                <c:pt idx="440">
                  <c:v>44133</c:v>
                </c:pt>
                <c:pt idx="441">
                  <c:v>44132</c:v>
                </c:pt>
                <c:pt idx="442">
                  <c:v>44131</c:v>
                </c:pt>
                <c:pt idx="443">
                  <c:v>44130</c:v>
                </c:pt>
                <c:pt idx="444">
                  <c:v>44127</c:v>
                </c:pt>
                <c:pt idx="445">
                  <c:v>44126</c:v>
                </c:pt>
                <c:pt idx="446">
                  <c:v>44125</c:v>
                </c:pt>
                <c:pt idx="447">
                  <c:v>44124</c:v>
                </c:pt>
                <c:pt idx="448">
                  <c:v>44123</c:v>
                </c:pt>
                <c:pt idx="449">
                  <c:v>44120</c:v>
                </c:pt>
                <c:pt idx="450">
                  <c:v>44119</c:v>
                </c:pt>
                <c:pt idx="451">
                  <c:v>44118</c:v>
                </c:pt>
                <c:pt idx="452">
                  <c:v>44117</c:v>
                </c:pt>
                <c:pt idx="453">
                  <c:v>44116</c:v>
                </c:pt>
                <c:pt idx="454">
                  <c:v>44114</c:v>
                </c:pt>
                <c:pt idx="455">
                  <c:v>44113</c:v>
                </c:pt>
                <c:pt idx="456">
                  <c:v>44104</c:v>
                </c:pt>
                <c:pt idx="457">
                  <c:v>44103</c:v>
                </c:pt>
                <c:pt idx="458">
                  <c:v>44102</c:v>
                </c:pt>
                <c:pt idx="459">
                  <c:v>44101</c:v>
                </c:pt>
                <c:pt idx="460">
                  <c:v>44099</c:v>
                </c:pt>
                <c:pt idx="461">
                  <c:v>44098</c:v>
                </c:pt>
                <c:pt idx="462">
                  <c:v>44097</c:v>
                </c:pt>
                <c:pt idx="463">
                  <c:v>44096</c:v>
                </c:pt>
                <c:pt idx="464">
                  <c:v>44095</c:v>
                </c:pt>
                <c:pt idx="465">
                  <c:v>44092</c:v>
                </c:pt>
                <c:pt idx="466">
                  <c:v>44091</c:v>
                </c:pt>
                <c:pt idx="467">
                  <c:v>44090</c:v>
                </c:pt>
                <c:pt idx="468">
                  <c:v>44089</c:v>
                </c:pt>
                <c:pt idx="469">
                  <c:v>44088</c:v>
                </c:pt>
                <c:pt idx="470">
                  <c:v>44085</c:v>
                </c:pt>
                <c:pt idx="471">
                  <c:v>44084</c:v>
                </c:pt>
                <c:pt idx="472">
                  <c:v>44083</c:v>
                </c:pt>
                <c:pt idx="473">
                  <c:v>44082</c:v>
                </c:pt>
                <c:pt idx="474">
                  <c:v>44081</c:v>
                </c:pt>
                <c:pt idx="475">
                  <c:v>44078</c:v>
                </c:pt>
                <c:pt idx="476">
                  <c:v>44077</c:v>
                </c:pt>
                <c:pt idx="477">
                  <c:v>44076</c:v>
                </c:pt>
                <c:pt idx="478">
                  <c:v>44075</c:v>
                </c:pt>
                <c:pt idx="479">
                  <c:v>44074</c:v>
                </c:pt>
                <c:pt idx="480">
                  <c:v>44071</c:v>
                </c:pt>
                <c:pt idx="481">
                  <c:v>44070</c:v>
                </c:pt>
                <c:pt idx="482">
                  <c:v>44069</c:v>
                </c:pt>
                <c:pt idx="483">
                  <c:v>44068</c:v>
                </c:pt>
                <c:pt idx="484">
                  <c:v>44067</c:v>
                </c:pt>
                <c:pt idx="485">
                  <c:v>44064</c:v>
                </c:pt>
                <c:pt idx="486">
                  <c:v>44063</c:v>
                </c:pt>
                <c:pt idx="487">
                  <c:v>44062</c:v>
                </c:pt>
                <c:pt idx="488">
                  <c:v>44061</c:v>
                </c:pt>
                <c:pt idx="489">
                  <c:v>44060</c:v>
                </c:pt>
                <c:pt idx="490">
                  <c:v>44057</c:v>
                </c:pt>
                <c:pt idx="491">
                  <c:v>44056</c:v>
                </c:pt>
                <c:pt idx="492">
                  <c:v>44055</c:v>
                </c:pt>
                <c:pt idx="493">
                  <c:v>44054</c:v>
                </c:pt>
                <c:pt idx="494">
                  <c:v>44053</c:v>
                </c:pt>
                <c:pt idx="495">
                  <c:v>44050</c:v>
                </c:pt>
                <c:pt idx="496">
                  <c:v>44049</c:v>
                </c:pt>
                <c:pt idx="497">
                  <c:v>44048</c:v>
                </c:pt>
                <c:pt idx="498">
                  <c:v>44047</c:v>
                </c:pt>
                <c:pt idx="499">
                  <c:v>44046</c:v>
                </c:pt>
                <c:pt idx="500">
                  <c:v>44043</c:v>
                </c:pt>
                <c:pt idx="501">
                  <c:v>44042</c:v>
                </c:pt>
                <c:pt idx="502">
                  <c:v>44041</c:v>
                </c:pt>
                <c:pt idx="503">
                  <c:v>44040</c:v>
                </c:pt>
                <c:pt idx="504">
                  <c:v>44039</c:v>
                </c:pt>
                <c:pt idx="505">
                  <c:v>44036</c:v>
                </c:pt>
                <c:pt idx="506">
                  <c:v>44035</c:v>
                </c:pt>
                <c:pt idx="507">
                  <c:v>44034</c:v>
                </c:pt>
                <c:pt idx="508">
                  <c:v>44033</c:v>
                </c:pt>
                <c:pt idx="509">
                  <c:v>44032</c:v>
                </c:pt>
                <c:pt idx="510">
                  <c:v>44029</c:v>
                </c:pt>
                <c:pt idx="511">
                  <c:v>44028</c:v>
                </c:pt>
                <c:pt idx="512">
                  <c:v>44027</c:v>
                </c:pt>
                <c:pt idx="513">
                  <c:v>44026</c:v>
                </c:pt>
                <c:pt idx="514">
                  <c:v>44025</c:v>
                </c:pt>
                <c:pt idx="515">
                  <c:v>44022</c:v>
                </c:pt>
                <c:pt idx="516">
                  <c:v>44021</c:v>
                </c:pt>
                <c:pt idx="517">
                  <c:v>44020</c:v>
                </c:pt>
                <c:pt idx="518">
                  <c:v>44019</c:v>
                </c:pt>
                <c:pt idx="519">
                  <c:v>44018</c:v>
                </c:pt>
                <c:pt idx="520">
                  <c:v>44015</c:v>
                </c:pt>
                <c:pt idx="521">
                  <c:v>44014</c:v>
                </c:pt>
                <c:pt idx="522">
                  <c:v>44013</c:v>
                </c:pt>
                <c:pt idx="523">
                  <c:v>44012</c:v>
                </c:pt>
                <c:pt idx="524">
                  <c:v>44011</c:v>
                </c:pt>
                <c:pt idx="525">
                  <c:v>44010</c:v>
                </c:pt>
                <c:pt idx="526">
                  <c:v>44006</c:v>
                </c:pt>
                <c:pt idx="527">
                  <c:v>44005</c:v>
                </c:pt>
                <c:pt idx="528">
                  <c:v>44004</c:v>
                </c:pt>
                <c:pt idx="529">
                  <c:v>44001</c:v>
                </c:pt>
                <c:pt idx="530">
                  <c:v>44000</c:v>
                </c:pt>
                <c:pt idx="531">
                  <c:v>43999</c:v>
                </c:pt>
                <c:pt idx="532">
                  <c:v>43998</c:v>
                </c:pt>
                <c:pt idx="533">
                  <c:v>43997</c:v>
                </c:pt>
                <c:pt idx="534">
                  <c:v>43994</c:v>
                </c:pt>
                <c:pt idx="535">
                  <c:v>43993</c:v>
                </c:pt>
                <c:pt idx="536">
                  <c:v>43992</c:v>
                </c:pt>
                <c:pt idx="537">
                  <c:v>43991</c:v>
                </c:pt>
                <c:pt idx="538">
                  <c:v>43990</c:v>
                </c:pt>
                <c:pt idx="539">
                  <c:v>43987</c:v>
                </c:pt>
                <c:pt idx="540">
                  <c:v>43986</c:v>
                </c:pt>
                <c:pt idx="541">
                  <c:v>43985</c:v>
                </c:pt>
                <c:pt idx="542">
                  <c:v>43984</c:v>
                </c:pt>
                <c:pt idx="543">
                  <c:v>43983</c:v>
                </c:pt>
                <c:pt idx="544">
                  <c:v>43980</c:v>
                </c:pt>
                <c:pt idx="545">
                  <c:v>43979</c:v>
                </c:pt>
                <c:pt idx="546">
                  <c:v>43978</c:v>
                </c:pt>
                <c:pt idx="547">
                  <c:v>43977</c:v>
                </c:pt>
                <c:pt idx="548">
                  <c:v>43976</c:v>
                </c:pt>
                <c:pt idx="549">
                  <c:v>43973</c:v>
                </c:pt>
                <c:pt idx="550">
                  <c:v>43972</c:v>
                </c:pt>
                <c:pt idx="551">
                  <c:v>43971</c:v>
                </c:pt>
                <c:pt idx="552">
                  <c:v>43970</c:v>
                </c:pt>
                <c:pt idx="553">
                  <c:v>43969</c:v>
                </c:pt>
                <c:pt idx="554">
                  <c:v>43966</c:v>
                </c:pt>
                <c:pt idx="555">
                  <c:v>43965</c:v>
                </c:pt>
                <c:pt idx="556">
                  <c:v>43964</c:v>
                </c:pt>
                <c:pt idx="557">
                  <c:v>43963</c:v>
                </c:pt>
                <c:pt idx="558">
                  <c:v>43962</c:v>
                </c:pt>
                <c:pt idx="559">
                  <c:v>43960</c:v>
                </c:pt>
                <c:pt idx="560">
                  <c:v>43959</c:v>
                </c:pt>
                <c:pt idx="561">
                  <c:v>43958</c:v>
                </c:pt>
                <c:pt idx="562">
                  <c:v>43957</c:v>
                </c:pt>
                <c:pt idx="563">
                  <c:v>43951</c:v>
                </c:pt>
                <c:pt idx="564">
                  <c:v>43950</c:v>
                </c:pt>
                <c:pt idx="565">
                  <c:v>43949</c:v>
                </c:pt>
                <c:pt idx="566">
                  <c:v>43948</c:v>
                </c:pt>
                <c:pt idx="567">
                  <c:v>43947</c:v>
                </c:pt>
                <c:pt idx="568">
                  <c:v>43945</c:v>
                </c:pt>
                <c:pt idx="569">
                  <c:v>43944</c:v>
                </c:pt>
                <c:pt idx="570">
                  <c:v>43943</c:v>
                </c:pt>
                <c:pt idx="571">
                  <c:v>43942</c:v>
                </c:pt>
                <c:pt idx="572">
                  <c:v>43941</c:v>
                </c:pt>
                <c:pt idx="573">
                  <c:v>43938</c:v>
                </c:pt>
                <c:pt idx="574">
                  <c:v>43937</c:v>
                </c:pt>
                <c:pt idx="575">
                  <c:v>43936</c:v>
                </c:pt>
                <c:pt idx="576">
                  <c:v>43935</c:v>
                </c:pt>
                <c:pt idx="577">
                  <c:v>43934</c:v>
                </c:pt>
                <c:pt idx="578">
                  <c:v>43931</c:v>
                </c:pt>
                <c:pt idx="579">
                  <c:v>43930</c:v>
                </c:pt>
                <c:pt idx="580">
                  <c:v>43929</c:v>
                </c:pt>
                <c:pt idx="581">
                  <c:v>43928</c:v>
                </c:pt>
                <c:pt idx="582">
                  <c:v>43924</c:v>
                </c:pt>
                <c:pt idx="583">
                  <c:v>43923</c:v>
                </c:pt>
                <c:pt idx="584">
                  <c:v>43922</c:v>
                </c:pt>
                <c:pt idx="585">
                  <c:v>43921</c:v>
                </c:pt>
                <c:pt idx="586">
                  <c:v>43920</c:v>
                </c:pt>
                <c:pt idx="587">
                  <c:v>43917</c:v>
                </c:pt>
                <c:pt idx="588">
                  <c:v>43916</c:v>
                </c:pt>
                <c:pt idx="589">
                  <c:v>43915</c:v>
                </c:pt>
                <c:pt idx="590">
                  <c:v>43914</c:v>
                </c:pt>
                <c:pt idx="591">
                  <c:v>43913</c:v>
                </c:pt>
                <c:pt idx="592">
                  <c:v>43910</c:v>
                </c:pt>
                <c:pt idx="593">
                  <c:v>43909</c:v>
                </c:pt>
                <c:pt idx="594">
                  <c:v>43908</c:v>
                </c:pt>
                <c:pt idx="595">
                  <c:v>43907</c:v>
                </c:pt>
                <c:pt idx="596">
                  <c:v>43906</c:v>
                </c:pt>
                <c:pt idx="597">
                  <c:v>43903</c:v>
                </c:pt>
              </c:numCache>
            </c:numRef>
          </c:cat>
          <c:val>
            <c:numRef>
              <c:f>Sheet2!$H$3:$H$600</c:f>
              <c:numCache>
                <c:formatCode>General</c:formatCode>
                <c:ptCount val="598"/>
                <c:pt idx="0">
                  <c:v>-159.26</c:v>
                </c:pt>
                <c:pt idx="1">
                  <c:v>-186.95</c:v>
                </c:pt>
                <c:pt idx="2">
                  <c:v>-264.38</c:v>
                </c:pt>
                <c:pt idx="3">
                  <c:v>-254.35</c:v>
                </c:pt>
                <c:pt idx="4">
                  <c:v>-209.85</c:v>
                </c:pt>
                <c:pt idx="5">
                  <c:v>-227.35</c:v>
                </c:pt>
                <c:pt idx="6">
                  <c:v>-220.82</c:v>
                </c:pt>
                <c:pt idx="7">
                  <c:v>-248.13</c:v>
                </c:pt>
                <c:pt idx="8">
                  <c:v>-247.24</c:v>
                </c:pt>
                <c:pt idx="9">
                  <c:v>-289.19</c:v>
                </c:pt>
                <c:pt idx="10">
                  <c:v>-449.32</c:v>
                </c:pt>
                <c:pt idx="11">
                  <c:v>-386.24</c:v>
                </c:pt>
                <c:pt idx="12">
                  <c:v>-391.75</c:v>
                </c:pt>
                <c:pt idx="13">
                  <c:v>-346.56</c:v>
                </c:pt>
                <c:pt idx="14">
                  <c:v>-317.83</c:v>
                </c:pt>
                <c:pt idx="15">
                  <c:v>-219.43</c:v>
                </c:pt>
                <c:pt idx="17">
                  <c:v>-200.54000000000002</c:v>
                </c:pt>
                <c:pt idx="18">
                  <c:v>-217.85</c:v>
                </c:pt>
                <c:pt idx="19">
                  <c:v>-253.98</c:v>
                </c:pt>
                <c:pt idx="20">
                  <c:v>-186.7</c:v>
                </c:pt>
                <c:pt idx="21">
                  <c:v>-187</c:v>
                </c:pt>
                <c:pt idx="22">
                  <c:v>-186.31</c:v>
                </c:pt>
                <c:pt idx="23">
                  <c:v>-223.93</c:v>
                </c:pt>
                <c:pt idx="24">
                  <c:v>-236.56</c:v>
                </c:pt>
                <c:pt idx="25">
                  <c:v>-246.22</c:v>
                </c:pt>
                <c:pt idx="26">
                  <c:v>-277.17</c:v>
                </c:pt>
                <c:pt idx="27">
                  <c:v>-262.33</c:v>
                </c:pt>
                <c:pt idx="28">
                  <c:v>-272.14999999999998</c:v>
                </c:pt>
                <c:pt idx="29">
                  <c:v>-376.99</c:v>
                </c:pt>
                <c:pt idx="30">
                  <c:v>-256.68</c:v>
                </c:pt>
                <c:pt idx="31">
                  <c:v>-199.32</c:v>
                </c:pt>
                <c:pt idx="32">
                  <c:v>-174.53</c:v>
                </c:pt>
                <c:pt idx="33">
                  <c:v>-178.06</c:v>
                </c:pt>
                <c:pt idx="34">
                  <c:v>-108.86000000000001</c:v>
                </c:pt>
                <c:pt idx="35">
                  <c:v>-69.62</c:v>
                </c:pt>
                <c:pt idx="36">
                  <c:v>-66.789999999999992</c:v>
                </c:pt>
                <c:pt idx="37">
                  <c:v>-63.889999999999986</c:v>
                </c:pt>
                <c:pt idx="38">
                  <c:v>-78.849999999999994</c:v>
                </c:pt>
                <c:pt idx="39">
                  <c:v>-51.41</c:v>
                </c:pt>
                <c:pt idx="40">
                  <c:v>-56.819999999999993</c:v>
                </c:pt>
                <c:pt idx="41">
                  <c:v>-68.699999999999989</c:v>
                </c:pt>
                <c:pt idx="42">
                  <c:v>-76.25</c:v>
                </c:pt>
                <c:pt idx="43">
                  <c:v>-83.47999999999999</c:v>
                </c:pt>
                <c:pt idx="44">
                  <c:v>-98.050000000000011</c:v>
                </c:pt>
                <c:pt idx="45">
                  <c:v>-132.62</c:v>
                </c:pt>
                <c:pt idx="46">
                  <c:v>-160.66</c:v>
                </c:pt>
                <c:pt idx="47">
                  <c:v>-167.27</c:v>
                </c:pt>
                <c:pt idx="48">
                  <c:v>-144.35</c:v>
                </c:pt>
                <c:pt idx="49">
                  <c:v>-115.9</c:v>
                </c:pt>
                <c:pt idx="50">
                  <c:v>-131.13999999999999</c:v>
                </c:pt>
                <c:pt idx="51">
                  <c:v>-119.87</c:v>
                </c:pt>
                <c:pt idx="52">
                  <c:v>-141.69</c:v>
                </c:pt>
                <c:pt idx="53">
                  <c:v>-155.22999999999999</c:v>
                </c:pt>
                <c:pt idx="54">
                  <c:v>-171.12</c:v>
                </c:pt>
                <c:pt idx="55">
                  <c:v>-142.99</c:v>
                </c:pt>
                <c:pt idx="56">
                  <c:v>-154.1</c:v>
                </c:pt>
                <c:pt idx="57">
                  <c:v>-194.51999999999998</c:v>
                </c:pt>
                <c:pt idx="58">
                  <c:v>-187.45999999999998</c:v>
                </c:pt>
                <c:pt idx="59">
                  <c:v>-155.16</c:v>
                </c:pt>
                <c:pt idx="60">
                  <c:v>-156.37</c:v>
                </c:pt>
                <c:pt idx="61">
                  <c:v>-97.68</c:v>
                </c:pt>
                <c:pt idx="62">
                  <c:v>-150.36000000000001</c:v>
                </c:pt>
                <c:pt idx="63">
                  <c:v>-143.04</c:v>
                </c:pt>
                <c:pt idx="64">
                  <c:v>-118.91</c:v>
                </c:pt>
                <c:pt idx="65">
                  <c:v>-128.19999999999999</c:v>
                </c:pt>
                <c:pt idx="66">
                  <c:v>-117.83000000000001</c:v>
                </c:pt>
                <c:pt idx="67">
                  <c:v>-79.069999999999993</c:v>
                </c:pt>
                <c:pt idx="68">
                  <c:v>-76.72999999999999</c:v>
                </c:pt>
                <c:pt idx="69">
                  <c:v>-41.670000000000016</c:v>
                </c:pt>
                <c:pt idx="70">
                  <c:v>26.720000000000027</c:v>
                </c:pt>
                <c:pt idx="71">
                  <c:v>14.089999999999975</c:v>
                </c:pt>
                <c:pt idx="72">
                  <c:v>-9.9300000000000068</c:v>
                </c:pt>
                <c:pt idx="73">
                  <c:v>0.68999999999999773</c:v>
                </c:pt>
                <c:pt idx="74">
                  <c:v>42.259999999999991</c:v>
                </c:pt>
                <c:pt idx="75">
                  <c:v>34.160000000000025</c:v>
                </c:pt>
                <c:pt idx="76">
                  <c:v>15.519999999999982</c:v>
                </c:pt>
                <c:pt idx="77">
                  <c:v>22.430000000000007</c:v>
                </c:pt>
                <c:pt idx="78">
                  <c:v>95.62</c:v>
                </c:pt>
                <c:pt idx="79">
                  <c:v>115.14999999999998</c:v>
                </c:pt>
                <c:pt idx="80">
                  <c:v>129.32999999999998</c:v>
                </c:pt>
                <c:pt idx="81">
                  <c:v>141.41000000000003</c:v>
                </c:pt>
                <c:pt idx="82">
                  <c:v>108.04000000000002</c:v>
                </c:pt>
                <c:pt idx="83">
                  <c:v>94.550000000000011</c:v>
                </c:pt>
                <c:pt idx="84">
                  <c:v>100.95999999999998</c:v>
                </c:pt>
                <c:pt idx="85">
                  <c:v>134.85000000000002</c:v>
                </c:pt>
                <c:pt idx="86">
                  <c:v>153.39999999999998</c:v>
                </c:pt>
                <c:pt idx="87">
                  <c:v>135.26</c:v>
                </c:pt>
                <c:pt idx="88">
                  <c:v>127.88999999999999</c:v>
                </c:pt>
                <c:pt idx="89">
                  <c:v>112.13</c:v>
                </c:pt>
                <c:pt idx="90">
                  <c:v>155.60000000000002</c:v>
                </c:pt>
                <c:pt idx="91">
                  <c:v>108.02999999999997</c:v>
                </c:pt>
                <c:pt idx="92">
                  <c:v>85.889999999999986</c:v>
                </c:pt>
                <c:pt idx="93">
                  <c:v>73.449999999999989</c:v>
                </c:pt>
                <c:pt idx="94">
                  <c:v>56.44</c:v>
                </c:pt>
                <c:pt idx="95">
                  <c:v>83.54000000000002</c:v>
                </c:pt>
                <c:pt idx="96">
                  <c:v>101.72000000000003</c:v>
                </c:pt>
                <c:pt idx="97">
                  <c:v>129.5</c:v>
                </c:pt>
                <c:pt idx="98">
                  <c:v>115.19</c:v>
                </c:pt>
                <c:pt idx="99">
                  <c:v>185.08999999999997</c:v>
                </c:pt>
                <c:pt idx="100">
                  <c:v>234.07000000000005</c:v>
                </c:pt>
                <c:pt idx="101">
                  <c:v>309.84000000000003</c:v>
                </c:pt>
                <c:pt idx="102">
                  <c:v>253.11</c:v>
                </c:pt>
                <c:pt idx="103">
                  <c:v>270.10000000000002</c:v>
                </c:pt>
                <c:pt idx="104">
                  <c:v>313.10000000000002</c:v>
                </c:pt>
                <c:pt idx="105">
                  <c:v>297.11</c:v>
                </c:pt>
                <c:pt idx="106">
                  <c:v>286.72000000000003</c:v>
                </c:pt>
                <c:pt idx="107">
                  <c:v>237.70000000000005</c:v>
                </c:pt>
                <c:pt idx="108">
                  <c:v>308.01</c:v>
                </c:pt>
                <c:pt idx="109">
                  <c:v>360.26</c:v>
                </c:pt>
                <c:pt idx="110">
                  <c:v>376.34000000000003</c:v>
                </c:pt>
                <c:pt idx="111">
                  <c:v>371.33000000000004</c:v>
                </c:pt>
                <c:pt idx="112">
                  <c:v>377.61</c:v>
                </c:pt>
                <c:pt idx="113">
                  <c:v>370.62</c:v>
                </c:pt>
                <c:pt idx="114">
                  <c:v>364.67999999999995</c:v>
                </c:pt>
                <c:pt idx="115">
                  <c:v>366.46000000000004</c:v>
                </c:pt>
                <c:pt idx="116">
                  <c:v>339.89</c:v>
                </c:pt>
                <c:pt idx="117">
                  <c:v>376.39</c:v>
                </c:pt>
                <c:pt idx="118">
                  <c:v>284.22000000000003</c:v>
                </c:pt>
                <c:pt idx="119">
                  <c:v>316.88</c:v>
                </c:pt>
                <c:pt idx="120">
                  <c:v>261.36</c:v>
                </c:pt>
                <c:pt idx="121">
                  <c:v>209.01999999999998</c:v>
                </c:pt>
                <c:pt idx="122">
                  <c:v>93.029999999999973</c:v>
                </c:pt>
                <c:pt idx="123">
                  <c:v>93.029999999999973</c:v>
                </c:pt>
                <c:pt idx="124">
                  <c:v>82.19</c:v>
                </c:pt>
                <c:pt idx="125">
                  <c:v>145.63</c:v>
                </c:pt>
                <c:pt idx="126">
                  <c:v>147.55000000000001</c:v>
                </c:pt>
                <c:pt idx="127">
                  <c:v>163.95999999999998</c:v>
                </c:pt>
                <c:pt idx="128">
                  <c:v>196.26</c:v>
                </c:pt>
                <c:pt idx="129">
                  <c:v>171.54000000000002</c:v>
                </c:pt>
                <c:pt idx="130">
                  <c:v>188.82</c:v>
                </c:pt>
                <c:pt idx="131">
                  <c:v>209.95</c:v>
                </c:pt>
                <c:pt idx="132">
                  <c:v>191.01999999999998</c:v>
                </c:pt>
                <c:pt idx="133">
                  <c:v>195.14</c:v>
                </c:pt>
                <c:pt idx="134">
                  <c:v>239.67999999999995</c:v>
                </c:pt>
                <c:pt idx="135">
                  <c:v>228.98000000000002</c:v>
                </c:pt>
                <c:pt idx="136">
                  <c:v>203.23000000000002</c:v>
                </c:pt>
                <c:pt idx="137">
                  <c:v>200.87</c:v>
                </c:pt>
                <c:pt idx="138">
                  <c:v>231.33000000000004</c:v>
                </c:pt>
                <c:pt idx="139">
                  <c:v>275.09000000000003</c:v>
                </c:pt>
                <c:pt idx="140">
                  <c:v>294.89999999999998</c:v>
                </c:pt>
                <c:pt idx="141">
                  <c:v>362.22</c:v>
                </c:pt>
                <c:pt idx="142">
                  <c:v>355.61</c:v>
                </c:pt>
                <c:pt idx="143">
                  <c:v>371.59000000000003</c:v>
                </c:pt>
                <c:pt idx="144">
                  <c:v>391.74</c:v>
                </c:pt>
                <c:pt idx="145">
                  <c:v>410.67999999999995</c:v>
                </c:pt>
                <c:pt idx="146">
                  <c:v>400.48</c:v>
                </c:pt>
                <c:pt idx="147">
                  <c:v>393.12</c:v>
                </c:pt>
                <c:pt idx="148">
                  <c:v>444.26</c:v>
                </c:pt>
                <c:pt idx="149">
                  <c:v>460.57000000000005</c:v>
                </c:pt>
                <c:pt idx="150">
                  <c:v>467.33000000000004</c:v>
                </c:pt>
                <c:pt idx="151">
                  <c:v>476.72</c:v>
                </c:pt>
                <c:pt idx="152">
                  <c:v>552.17999999999995</c:v>
                </c:pt>
                <c:pt idx="153">
                  <c:v>580.98</c:v>
                </c:pt>
                <c:pt idx="154">
                  <c:v>577.73</c:v>
                </c:pt>
                <c:pt idx="155">
                  <c:v>585.44000000000005</c:v>
                </c:pt>
                <c:pt idx="156">
                  <c:v>578.01</c:v>
                </c:pt>
                <c:pt idx="157">
                  <c:v>539.42999999999995</c:v>
                </c:pt>
                <c:pt idx="158">
                  <c:v>562.77</c:v>
                </c:pt>
                <c:pt idx="159">
                  <c:v>581.54</c:v>
                </c:pt>
                <c:pt idx="160">
                  <c:v>595.70000000000005</c:v>
                </c:pt>
                <c:pt idx="161">
                  <c:v>610.5</c:v>
                </c:pt>
                <c:pt idx="162">
                  <c:v>624.49</c:v>
                </c:pt>
                <c:pt idx="163">
                  <c:v>622.1</c:v>
                </c:pt>
                <c:pt idx="164">
                  <c:v>604.35</c:v>
                </c:pt>
                <c:pt idx="165">
                  <c:v>579.54</c:v>
                </c:pt>
                <c:pt idx="166">
                  <c:v>546.27</c:v>
                </c:pt>
                <c:pt idx="167">
                  <c:v>537.47</c:v>
                </c:pt>
                <c:pt idx="168">
                  <c:v>529.07000000000005</c:v>
                </c:pt>
                <c:pt idx="169">
                  <c:v>455.03</c:v>
                </c:pt>
                <c:pt idx="170">
                  <c:v>433.55999999999995</c:v>
                </c:pt>
                <c:pt idx="171">
                  <c:v>402.03999999999996</c:v>
                </c:pt>
                <c:pt idx="172">
                  <c:v>403.66999999999996</c:v>
                </c:pt>
                <c:pt idx="173">
                  <c:v>402.74</c:v>
                </c:pt>
                <c:pt idx="174">
                  <c:v>376.08000000000004</c:v>
                </c:pt>
                <c:pt idx="175">
                  <c:v>352.01</c:v>
                </c:pt>
                <c:pt idx="176">
                  <c:v>274.07000000000005</c:v>
                </c:pt>
                <c:pt idx="177">
                  <c:v>200.82999999999998</c:v>
                </c:pt>
                <c:pt idx="178">
                  <c:v>247.86</c:v>
                </c:pt>
                <c:pt idx="179">
                  <c:v>232.15999999999997</c:v>
                </c:pt>
                <c:pt idx="180">
                  <c:v>74.45999999999998</c:v>
                </c:pt>
                <c:pt idx="181">
                  <c:v>216.42999999999995</c:v>
                </c:pt>
                <c:pt idx="182">
                  <c:v>234.46000000000004</c:v>
                </c:pt>
                <c:pt idx="183">
                  <c:v>199.83999999999997</c:v>
                </c:pt>
                <c:pt idx="184">
                  <c:v>226.19000000000005</c:v>
                </c:pt>
                <c:pt idx="185">
                  <c:v>234.66999999999996</c:v>
                </c:pt>
                <c:pt idx="186">
                  <c:v>212.49</c:v>
                </c:pt>
                <c:pt idx="187">
                  <c:v>318.71000000000004</c:v>
                </c:pt>
                <c:pt idx="188">
                  <c:v>298.39</c:v>
                </c:pt>
                <c:pt idx="189">
                  <c:v>226.36</c:v>
                </c:pt>
                <c:pt idx="190">
                  <c:v>269.24</c:v>
                </c:pt>
                <c:pt idx="191">
                  <c:v>374.27</c:v>
                </c:pt>
                <c:pt idx="192">
                  <c:v>419.83000000000004</c:v>
                </c:pt>
                <c:pt idx="193">
                  <c:v>426.64</c:v>
                </c:pt>
                <c:pt idx="194">
                  <c:v>521.02</c:v>
                </c:pt>
                <c:pt idx="195">
                  <c:v>532.58000000000004</c:v>
                </c:pt>
                <c:pt idx="196">
                  <c:v>582</c:v>
                </c:pt>
                <c:pt idx="197">
                  <c:v>638.6</c:v>
                </c:pt>
                <c:pt idx="198">
                  <c:v>646.58000000000004</c:v>
                </c:pt>
                <c:pt idx="199">
                  <c:v>628.48</c:v>
                </c:pt>
                <c:pt idx="200">
                  <c:v>613.9</c:v>
                </c:pt>
                <c:pt idx="201">
                  <c:v>618.04</c:v>
                </c:pt>
                <c:pt idx="202">
                  <c:v>724.69</c:v>
                </c:pt>
                <c:pt idx="203">
                  <c:v>791.2</c:v>
                </c:pt>
                <c:pt idx="204">
                  <c:v>782.61999999999989</c:v>
                </c:pt>
                <c:pt idx="205">
                  <c:v>800.91000000000008</c:v>
                </c:pt>
                <c:pt idx="206">
                  <c:v>810.3900000000001</c:v>
                </c:pt>
                <c:pt idx="207">
                  <c:v>804.46</c:v>
                </c:pt>
                <c:pt idx="208">
                  <c:v>771.90000000000009</c:v>
                </c:pt>
                <c:pt idx="209">
                  <c:v>800.72</c:v>
                </c:pt>
                <c:pt idx="210">
                  <c:v>808.92000000000007</c:v>
                </c:pt>
                <c:pt idx="211">
                  <c:v>887.36999999999989</c:v>
                </c:pt>
                <c:pt idx="212">
                  <c:v>901.52</c:v>
                </c:pt>
                <c:pt idx="213">
                  <c:v>893.56</c:v>
                </c:pt>
                <c:pt idx="214">
                  <c:v>811.41000000000008</c:v>
                </c:pt>
                <c:pt idx="215">
                  <c:v>713.47</c:v>
                </c:pt>
                <c:pt idx="216">
                  <c:v>643.14</c:v>
                </c:pt>
                <c:pt idx="217">
                  <c:v>670.79</c:v>
                </c:pt>
                <c:pt idx="218">
                  <c:v>703.47</c:v>
                </c:pt>
                <c:pt idx="219">
                  <c:v>676.89</c:v>
                </c:pt>
                <c:pt idx="220">
                  <c:v>673.89</c:v>
                </c:pt>
                <c:pt idx="221">
                  <c:v>662.84</c:v>
                </c:pt>
                <c:pt idx="222">
                  <c:v>656.28</c:v>
                </c:pt>
                <c:pt idx="223">
                  <c:v>648.20000000000005</c:v>
                </c:pt>
                <c:pt idx="224">
                  <c:v>618.47</c:v>
                </c:pt>
                <c:pt idx="225">
                  <c:v>593.01</c:v>
                </c:pt>
                <c:pt idx="226">
                  <c:v>639.11</c:v>
                </c:pt>
                <c:pt idx="227">
                  <c:v>603.86</c:v>
                </c:pt>
                <c:pt idx="228">
                  <c:v>605.16</c:v>
                </c:pt>
                <c:pt idx="229">
                  <c:v>611.12</c:v>
                </c:pt>
                <c:pt idx="230">
                  <c:v>634.48</c:v>
                </c:pt>
                <c:pt idx="231">
                  <c:v>695.16</c:v>
                </c:pt>
                <c:pt idx="232">
                  <c:v>709.45</c:v>
                </c:pt>
                <c:pt idx="233">
                  <c:v>731.24</c:v>
                </c:pt>
                <c:pt idx="234">
                  <c:v>713.29</c:v>
                </c:pt>
                <c:pt idx="235">
                  <c:v>719.95</c:v>
                </c:pt>
                <c:pt idx="236">
                  <c:v>672.6</c:v>
                </c:pt>
                <c:pt idx="237">
                  <c:v>726.42000000000007</c:v>
                </c:pt>
                <c:pt idx="238">
                  <c:v>708.66</c:v>
                </c:pt>
                <c:pt idx="239">
                  <c:v>753.79</c:v>
                </c:pt>
                <c:pt idx="240">
                  <c:v>766.29</c:v>
                </c:pt>
                <c:pt idx="241">
                  <c:v>766.82999999999993</c:v>
                </c:pt>
                <c:pt idx="242">
                  <c:v>712.06</c:v>
                </c:pt>
                <c:pt idx="243">
                  <c:v>660.48</c:v>
                </c:pt>
                <c:pt idx="244">
                  <c:v>633.46</c:v>
                </c:pt>
                <c:pt idx="245">
                  <c:v>643.24</c:v>
                </c:pt>
                <c:pt idx="246">
                  <c:v>580.54</c:v>
                </c:pt>
                <c:pt idx="247">
                  <c:v>487.15</c:v>
                </c:pt>
                <c:pt idx="248">
                  <c:v>604.1</c:v>
                </c:pt>
                <c:pt idx="249">
                  <c:v>783.86999999999989</c:v>
                </c:pt>
                <c:pt idx="250">
                  <c:v>631.64</c:v>
                </c:pt>
                <c:pt idx="251">
                  <c:v>544.51</c:v>
                </c:pt>
                <c:pt idx="252">
                  <c:v>567.16999999999996</c:v>
                </c:pt>
                <c:pt idx="253">
                  <c:v>528.9</c:v>
                </c:pt>
                <c:pt idx="254">
                  <c:v>498.27</c:v>
                </c:pt>
                <c:pt idx="255">
                  <c:v>453.86</c:v>
                </c:pt>
                <c:pt idx="256">
                  <c:v>435.01</c:v>
                </c:pt>
                <c:pt idx="257">
                  <c:v>399.78</c:v>
                </c:pt>
                <c:pt idx="258">
                  <c:v>423.41999999999996</c:v>
                </c:pt>
                <c:pt idx="259">
                  <c:v>377.61</c:v>
                </c:pt>
                <c:pt idx="260">
                  <c:v>369.6</c:v>
                </c:pt>
                <c:pt idx="261">
                  <c:v>353.90999999999997</c:v>
                </c:pt>
                <c:pt idx="262">
                  <c:v>278.99</c:v>
                </c:pt>
                <c:pt idx="263">
                  <c:v>303.23</c:v>
                </c:pt>
                <c:pt idx="264">
                  <c:v>207.2</c:v>
                </c:pt>
                <c:pt idx="265">
                  <c:v>192.13</c:v>
                </c:pt>
                <c:pt idx="266">
                  <c:v>98.600000000000023</c:v>
                </c:pt>
                <c:pt idx="267">
                  <c:v>33.129999999999995</c:v>
                </c:pt>
                <c:pt idx="268">
                  <c:v>-38.149999999999977</c:v>
                </c:pt>
                <c:pt idx="269">
                  <c:v>-41.149999999999977</c:v>
                </c:pt>
                <c:pt idx="270">
                  <c:v>-11.95999999999998</c:v>
                </c:pt>
                <c:pt idx="271">
                  <c:v>-12.420000000000016</c:v>
                </c:pt>
                <c:pt idx="272">
                  <c:v>-30.310000000000002</c:v>
                </c:pt>
                <c:pt idx="273">
                  <c:v>-66.319999999999993</c:v>
                </c:pt>
                <c:pt idx="274">
                  <c:v>-57.03</c:v>
                </c:pt>
                <c:pt idx="275">
                  <c:v>-84.240000000000009</c:v>
                </c:pt>
                <c:pt idx="276">
                  <c:v>-96.02000000000001</c:v>
                </c:pt>
                <c:pt idx="277">
                  <c:v>-67.169999999999987</c:v>
                </c:pt>
                <c:pt idx="278">
                  <c:v>14.759999999999991</c:v>
                </c:pt>
                <c:pt idx="279">
                  <c:v>62.769999999999982</c:v>
                </c:pt>
                <c:pt idx="280">
                  <c:v>50.029999999999973</c:v>
                </c:pt>
                <c:pt idx="281">
                  <c:v>69.389999999999986</c:v>
                </c:pt>
                <c:pt idx="282">
                  <c:v>137.73000000000002</c:v>
                </c:pt>
                <c:pt idx="283">
                  <c:v>195.55</c:v>
                </c:pt>
                <c:pt idx="284">
                  <c:v>216.67999999999995</c:v>
                </c:pt>
                <c:pt idx="285">
                  <c:v>182.81</c:v>
                </c:pt>
                <c:pt idx="286">
                  <c:v>173.33999999999997</c:v>
                </c:pt>
                <c:pt idx="287">
                  <c:v>219.95000000000005</c:v>
                </c:pt>
                <c:pt idx="288">
                  <c:v>277.32000000000005</c:v>
                </c:pt>
                <c:pt idx="289">
                  <c:v>288.92999999999995</c:v>
                </c:pt>
                <c:pt idx="290">
                  <c:v>262.89999999999998</c:v>
                </c:pt>
                <c:pt idx="291">
                  <c:v>288.11</c:v>
                </c:pt>
                <c:pt idx="292">
                  <c:v>379.20000000000005</c:v>
                </c:pt>
                <c:pt idx="293">
                  <c:v>300.22000000000003</c:v>
                </c:pt>
                <c:pt idx="294">
                  <c:v>144.38999999999999</c:v>
                </c:pt>
                <c:pt idx="295">
                  <c:v>121.00999999999999</c:v>
                </c:pt>
                <c:pt idx="296">
                  <c:v>190.5</c:v>
                </c:pt>
                <c:pt idx="297">
                  <c:v>179.88</c:v>
                </c:pt>
                <c:pt idx="298">
                  <c:v>309.86</c:v>
                </c:pt>
                <c:pt idx="299">
                  <c:v>257.32000000000005</c:v>
                </c:pt>
                <c:pt idx="300">
                  <c:v>379.59000000000003</c:v>
                </c:pt>
                <c:pt idx="301">
                  <c:v>582.63</c:v>
                </c:pt>
                <c:pt idx="302">
                  <c:v>639.44000000000005</c:v>
                </c:pt>
                <c:pt idx="303">
                  <c:v>882.91000000000008</c:v>
                </c:pt>
                <c:pt idx="304">
                  <c:v>1056.06</c:v>
                </c:pt>
                <c:pt idx="305">
                  <c:v>1171.5999999999999</c:v>
                </c:pt>
                <c:pt idx="306">
                  <c:v>1119.8499999999999</c:v>
                </c:pt>
                <c:pt idx="307">
                  <c:v>1115.82</c:v>
                </c:pt>
                <c:pt idx="308">
                  <c:v>944.57999999999993</c:v>
                </c:pt>
                <c:pt idx="309">
                  <c:v>876.61999999999989</c:v>
                </c:pt>
                <c:pt idx="310">
                  <c:v>926.8900000000001</c:v>
                </c:pt>
                <c:pt idx="311">
                  <c:v>861.46</c:v>
                </c:pt>
                <c:pt idx="312">
                  <c:v>861.3</c:v>
                </c:pt>
                <c:pt idx="313">
                  <c:v>843.15000000000009</c:v>
                </c:pt>
                <c:pt idx="314">
                  <c:v>891.56</c:v>
                </c:pt>
                <c:pt idx="315">
                  <c:v>900.61999999999989</c:v>
                </c:pt>
                <c:pt idx="316">
                  <c:v>906.88000000000011</c:v>
                </c:pt>
                <c:pt idx="317">
                  <c:v>872.98</c:v>
                </c:pt>
                <c:pt idx="318">
                  <c:v>867.36999999999989</c:v>
                </c:pt>
                <c:pt idx="319">
                  <c:v>824.01</c:v>
                </c:pt>
                <c:pt idx="320">
                  <c:v>819.18000000000006</c:v>
                </c:pt>
                <c:pt idx="321">
                  <c:v>864.8</c:v>
                </c:pt>
                <c:pt idx="322">
                  <c:v>905.95</c:v>
                </c:pt>
                <c:pt idx="323">
                  <c:v>914.01</c:v>
                </c:pt>
                <c:pt idx="324">
                  <c:v>951.06999999999994</c:v>
                </c:pt>
                <c:pt idx="325">
                  <c:v>922.36999999999989</c:v>
                </c:pt>
                <c:pt idx="326">
                  <c:v>874.26</c:v>
                </c:pt>
                <c:pt idx="327">
                  <c:v>969.92000000000007</c:v>
                </c:pt>
                <c:pt idx="328">
                  <c:v>996.58999999999992</c:v>
                </c:pt>
                <c:pt idx="329">
                  <c:v>1046.24</c:v>
                </c:pt>
                <c:pt idx="330">
                  <c:v>1029.25</c:v>
                </c:pt>
                <c:pt idx="331">
                  <c:v>951.46</c:v>
                </c:pt>
                <c:pt idx="332">
                  <c:v>828.08999999999992</c:v>
                </c:pt>
                <c:pt idx="333">
                  <c:v>783.81999999999994</c:v>
                </c:pt>
                <c:pt idx="334">
                  <c:v>747.98</c:v>
                </c:pt>
                <c:pt idx="335">
                  <c:v>693.22</c:v>
                </c:pt>
                <c:pt idx="336">
                  <c:v>552.37</c:v>
                </c:pt>
                <c:pt idx="337">
                  <c:v>540.71</c:v>
                </c:pt>
                <c:pt idx="338">
                  <c:v>516.58000000000004</c:v>
                </c:pt>
                <c:pt idx="339">
                  <c:v>492.29999999999995</c:v>
                </c:pt>
                <c:pt idx="340">
                  <c:v>502.99</c:v>
                </c:pt>
                <c:pt idx="341">
                  <c:v>355</c:v>
                </c:pt>
                <c:pt idx="342">
                  <c:v>298.30999999999995</c:v>
                </c:pt>
                <c:pt idx="343">
                  <c:v>291.26</c:v>
                </c:pt>
                <c:pt idx="344">
                  <c:v>259.45000000000005</c:v>
                </c:pt>
                <c:pt idx="345">
                  <c:v>289.75</c:v>
                </c:pt>
                <c:pt idx="346">
                  <c:v>257.05999999999995</c:v>
                </c:pt>
                <c:pt idx="347">
                  <c:v>171.11</c:v>
                </c:pt>
                <c:pt idx="348">
                  <c:v>181.47000000000003</c:v>
                </c:pt>
                <c:pt idx="349">
                  <c:v>201.67000000000002</c:v>
                </c:pt>
                <c:pt idx="350">
                  <c:v>218.40999999999997</c:v>
                </c:pt>
                <c:pt idx="351">
                  <c:v>118.75999999999999</c:v>
                </c:pt>
                <c:pt idx="352">
                  <c:v>187.63</c:v>
                </c:pt>
                <c:pt idx="353">
                  <c:v>214.94000000000005</c:v>
                </c:pt>
                <c:pt idx="354">
                  <c:v>121.25</c:v>
                </c:pt>
                <c:pt idx="355">
                  <c:v>116.32999999999998</c:v>
                </c:pt>
                <c:pt idx="356">
                  <c:v>114.76999999999998</c:v>
                </c:pt>
                <c:pt idx="357">
                  <c:v>125.93</c:v>
                </c:pt>
                <c:pt idx="358">
                  <c:v>96.25</c:v>
                </c:pt>
                <c:pt idx="359">
                  <c:v>114.56</c:v>
                </c:pt>
                <c:pt idx="360">
                  <c:v>100.07999999999998</c:v>
                </c:pt>
                <c:pt idx="361">
                  <c:v>-1.160000000000025</c:v>
                </c:pt>
                <c:pt idx="362">
                  <c:v>-20.660000000000025</c:v>
                </c:pt>
                <c:pt idx="363">
                  <c:v>-35.360000000000014</c:v>
                </c:pt>
                <c:pt idx="364">
                  <c:v>-300</c:v>
                </c:pt>
                <c:pt idx="365">
                  <c:v>-300</c:v>
                </c:pt>
                <c:pt idx="366">
                  <c:v>-154.63999999999999</c:v>
                </c:pt>
                <c:pt idx="367">
                  <c:v>-154.63999999999999</c:v>
                </c:pt>
                <c:pt idx="368">
                  <c:v>-146.41999999999999</c:v>
                </c:pt>
                <c:pt idx="369">
                  <c:v>-300</c:v>
                </c:pt>
                <c:pt idx="370">
                  <c:v>-155.22999999999999</c:v>
                </c:pt>
                <c:pt idx="371">
                  <c:v>-161.47999999999999</c:v>
                </c:pt>
                <c:pt idx="372">
                  <c:v>-148.25</c:v>
                </c:pt>
                <c:pt idx="373">
                  <c:v>-119.31</c:v>
                </c:pt>
                <c:pt idx="374">
                  <c:v>-128.47</c:v>
                </c:pt>
                <c:pt idx="375">
                  <c:v>-119.21000000000001</c:v>
                </c:pt>
                <c:pt idx="376">
                  <c:v>-113.03</c:v>
                </c:pt>
                <c:pt idx="377">
                  <c:v>-116.28</c:v>
                </c:pt>
                <c:pt idx="378">
                  <c:v>-141.59</c:v>
                </c:pt>
                <c:pt idx="379">
                  <c:v>-174.66</c:v>
                </c:pt>
                <c:pt idx="380">
                  <c:v>-150.53</c:v>
                </c:pt>
                <c:pt idx="381">
                  <c:v>-145.99</c:v>
                </c:pt>
                <c:pt idx="382">
                  <c:v>-145.52000000000001</c:v>
                </c:pt>
                <c:pt idx="383">
                  <c:v>-103.08000000000001</c:v>
                </c:pt>
                <c:pt idx="384">
                  <c:v>-71.150000000000006</c:v>
                </c:pt>
                <c:pt idx="385">
                  <c:v>-57.830000000000013</c:v>
                </c:pt>
                <c:pt idx="386">
                  <c:v>-67.84</c:v>
                </c:pt>
                <c:pt idx="387">
                  <c:v>-32.100000000000023</c:v>
                </c:pt>
                <c:pt idx="388">
                  <c:v>-20.899999999999977</c:v>
                </c:pt>
                <c:pt idx="389">
                  <c:v>48.819999999999993</c:v>
                </c:pt>
                <c:pt idx="390">
                  <c:v>150.64999999999998</c:v>
                </c:pt>
                <c:pt idx="391">
                  <c:v>135.88</c:v>
                </c:pt>
                <c:pt idx="392">
                  <c:v>154.20999999999998</c:v>
                </c:pt>
                <c:pt idx="393">
                  <c:v>176.61</c:v>
                </c:pt>
                <c:pt idx="394">
                  <c:v>212.72000000000003</c:v>
                </c:pt>
                <c:pt idx="395">
                  <c:v>233.60000000000002</c:v>
                </c:pt>
                <c:pt idx="396">
                  <c:v>207.39</c:v>
                </c:pt>
                <c:pt idx="397">
                  <c:v>222.42999999999995</c:v>
                </c:pt>
                <c:pt idx="398">
                  <c:v>298.10000000000002</c:v>
                </c:pt>
                <c:pt idx="399">
                  <c:v>371.61</c:v>
                </c:pt>
                <c:pt idx="400">
                  <c:v>472.42999999999995</c:v>
                </c:pt>
                <c:pt idx="401">
                  <c:v>526.52</c:v>
                </c:pt>
                <c:pt idx="402">
                  <c:v>629.71</c:v>
                </c:pt>
                <c:pt idx="403">
                  <c:v>557.05999999999995</c:v>
                </c:pt>
                <c:pt idx="404">
                  <c:v>348.36</c:v>
                </c:pt>
                <c:pt idx="405">
                  <c:v>307.92999999999995</c:v>
                </c:pt>
                <c:pt idx="406">
                  <c:v>293.38</c:v>
                </c:pt>
                <c:pt idx="407">
                  <c:v>280.29999999999995</c:v>
                </c:pt>
                <c:pt idx="408">
                  <c:v>311.66999999999996</c:v>
                </c:pt>
                <c:pt idx="409">
                  <c:v>321.65999999999997</c:v>
                </c:pt>
                <c:pt idx="410">
                  <c:v>278.71000000000004</c:v>
                </c:pt>
                <c:pt idx="411">
                  <c:v>245.48000000000002</c:v>
                </c:pt>
                <c:pt idx="412">
                  <c:v>262.19000000000005</c:v>
                </c:pt>
                <c:pt idx="413">
                  <c:v>243.16999999999996</c:v>
                </c:pt>
                <c:pt idx="414">
                  <c:v>195.12</c:v>
                </c:pt>
                <c:pt idx="415">
                  <c:v>219.39999999999998</c:v>
                </c:pt>
                <c:pt idx="416">
                  <c:v>225.62</c:v>
                </c:pt>
                <c:pt idx="417">
                  <c:v>193.36</c:v>
                </c:pt>
                <c:pt idx="418">
                  <c:v>193.35000000000002</c:v>
                </c:pt>
                <c:pt idx="419">
                  <c:v>190.79000000000002</c:v>
                </c:pt>
                <c:pt idx="420">
                  <c:v>156.19999999999999</c:v>
                </c:pt>
                <c:pt idx="421">
                  <c:v>169.75</c:v>
                </c:pt>
                <c:pt idx="422">
                  <c:v>173.18</c:v>
                </c:pt>
                <c:pt idx="423">
                  <c:v>183.39999999999998</c:v>
                </c:pt>
                <c:pt idx="424">
                  <c:v>173.7</c:v>
                </c:pt>
                <c:pt idx="425">
                  <c:v>169.82999999999998</c:v>
                </c:pt>
                <c:pt idx="426">
                  <c:v>172.52999999999997</c:v>
                </c:pt>
                <c:pt idx="427">
                  <c:v>171.32</c:v>
                </c:pt>
                <c:pt idx="428">
                  <c:v>152.74</c:v>
                </c:pt>
                <c:pt idx="429">
                  <c:v>149.58999999999997</c:v>
                </c:pt>
                <c:pt idx="430">
                  <c:v>143.56</c:v>
                </c:pt>
                <c:pt idx="431">
                  <c:v>151.08999999999997</c:v>
                </c:pt>
                <c:pt idx="432">
                  <c:v>155.77999999999997</c:v>
                </c:pt>
                <c:pt idx="433">
                  <c:v>164.41000000000003</c:v>
                </c:pt>
                <c:pt idx="434">
                  <c:v>125.63</c:v>
                </c:pt>
                <c:pt idx="435">
                  <c:v>119.29000000000002</c:v>
                </c:pt>
                <c:pt idx="436">
                  <c:v>94.37</c:v>
                </c:pt>
                <c:pt idx="437">
                  <c:v>83.56</c:v>
                </c:pt>
                <c:pt idx="438">
                  <c:v>72.94</c:v>
                </c:pt>
                <c:pt idx="439">
                  <c:v>66.230000000000018</c:v>
                </c:pt>
                <c:pt idx="440">
                  <c:v>59.370000000000005</c:v>
                </c:pt>
                <c:pt idx="441">
                  <c:v>55.660000000000025</c:v>
                </c:pt>
                <c:pt idx="442">
                  <c:v>58</c:v>
                </c:pt>
                <c:pt idx="443">
                  <c:v>49.54000000000002</c:v>
                </c:pt>
                <c:pt idx="444">
                  <c:v>55.660000000000025</c:v>
                </c:pt>
                <c:pt idx="445">
                  <c:v>42.529999999999973</c:v>
                </c:pt>
                <c:pt idx="446">
                  <c:v>29.480000000000018</c:v>
                </c:pt>
                <c:pt idx="447">
                  <c:v>40.670000000000016</c:v>
                </c:pt>
                <c:pt idx="448">
                  <c:v>41.519999999999982</c:v>
                </c:pt>
                <c:pt idx="449">
                  <c:v>22.879999999999995</c:v>
                </c:pt>
                <c:pt idx="450">
                  <c:v>35.45999999999998</c:v>
                </c:pt>
                <c:pt idx="451">
                  <c:v>40.740000000000009</c:v>
                </c:pt>
                <c:pt idx="452">
                  <c:v>33.06</c:v>
                </c:pt>
                <c:pt idx="453">
                  <c:v>27.54000000000002</c:v>
                </c:pt>
                <c:pt idx="454">
                  <c:v>19.5</c:v>
                </c:pt>
                <c:pt idx="455">
                  <c:v>8.8600000000000136</c:v>
                </c:pt>
                <c:pt idx="456">
                  <c:v>-31.370000000000005</c:v>
                </c:pt>
                <c:pt idx="457">
                  <c:v>-12.620000000000005</c:v>
                </c:pt>
                <c:pt idx="458">
                  <c:v>-16.189999999999998</c:v>
                </c:pt>
                <c:pt idx="459">
                  <c:v>-6.2099999999999795</c:v>
                </c:pt>
                <c:pt idx="460">
                  <c:v>-0.47000000000002728</c:v>
                </c:pt>
                <c:pt idx="461">
                  <c:v>3.6999999999999886</c:v>
                </c:pt>
                <c:pt idx="462">
                  <c:v>3.8700000000000045</c:v>
                </c:pt>
                <c:pt idx="463">
                  <c:v>-2.3000000000000114</c:v>
                </c:pt>
                <c:pt idx="464">
                  <c:v>16.829999999999984</c:v>
                </c:pt>
                <c:pt idx="465">
                  <c:v>7.1800000000000068</c:v>
                </c:pt>
                <c:pt idx="466">
                  <c:v>5.1299999999999955</c:v>
                </c:pt>
                <c:pt idx="467">
                  <c:v>14.310000000000002</c:v>
                </c:pt>
                <c:pt idx="468">
                  <c:v>19.870000000000005</c:v>
                </c:pt>
                <c:pt idx="469">
                  <c:v>24.259999999999991</c:v>
                </c:pt>
                <c:pt idx="470">
                  <c:v>11.939999999999998</c:v>
                </c:pt>
                <c:pt idx="471">
                  <c:v>20.639999999999986</c:v>
                </c:pt>
                <c:pt idx="472">
                  <c:v>39.399999999999977</c:v>
                </c:pt>
                <c:pt idx="473">
                  <c:v>53.430000000000007</c:v>
                </c:pt>
                <c:pt idx="474">
                  <c:v>75.13</c:v>
                </c:pt>
                <c:pt idx="475">
                  <c:v>95.980000000000018</c:v>
                </c:pt>
                <c:pt idx="476">
                  <c:v>107.43</c:v>
                </c:pt>
                <c:pt idx="477">
                  <c:v>114.26999999999998</c:v>
                </c:pt>
                <c:pt idx="478">
                  <c:v>115.45999999999998</c:v>
                </c:pt>
                <c:pt idx="479">
                  <c:v>102.57</c:v>
                </c:pt>
                <c:pt idx="480">
                  <c:v>90.25</c:v>
                </c:pt>
                <c:pt idx="481">
                  <c:v>94.649999999999977</c:v>
                </c:pt>
                <c:pt idx="482">
                  <c:v>95.54000000000002</c:v>
                </c:pt>
                <c:pt idx="483">
                  <c:v>102.41000000000003</c:v>
                </c:pt>
                <c:pt idx="484">
                  <c:v>93.07</c:v>
                </c:pt>
                <c:pt idx="485">
                  <c:v>93.910000000000025</c:v>
                </c:pt>
                <c:pt idx="486">
                  <c:v>92.240000000000009</c:v>
                </c:pt>
                <c:pt idx="487">
                  <c:v>104.98000000000002</c:v>
                </c:pt>
                <c:pt idx="488">
                  <c:v>120.80000000000001</c:v>
                </c:pt>
                <c:pt idx="489">
                  <c:v>138.24</c:v>
                </c:pt>
                <c:pt idx="490">
                  <c:v>127.48000000000002</c:v>
                </c:pt>
                <c:pt idx="491">
                  <c:v>134.44</c:v>
                </c:pt>
                <c:pt idx="492">
                  <c:v>134.61000000000001</c:v>
                </c:pt>
                <c:pt idx="493">
                  <c:v>145.17000000000002</c:v>
                </c:pt>
                <c:pt idx="494">
                  <c:v>147.62</c:v>
                </c:pt>
                <c:pt idx="495">
                  <c:v>161.10000000000002</c:v>
                </c:pt>
                <c:pt idx="496">
                  <c:v>160.72000000000003</c:v>
                </c:pt>
                <c:pt idx="497">
                  <c:v>172.8</c:v>
                </c:pt>
                <c:pt idx="498">
                  <c:v>173.70999999999998</c:v>
                </c:pt>
                <c:pt idx="499">
                  <c:v>172.39999999999998</c:v>
                </c:pt>
                <c:pt idx="500">
                  <c:v>147.87</c:v>
                </c:pt>
                <c:pt idx="501">
                  <c:v>141.99</c:v>
                </c:pt>
                <c:pt idx="502">
                  <c:v>137.48000000000002</c:v>
                </c:pt>
                <c:pt idx="503">
                  <c:v>143.83999999999997</c:v>
                </c:pt>
                <c:pt idx="504">
                  <c:v>148.81</c:v>
                </c:pt>
                <c:pt idx="505">
                  <c:v>150.07</c:v>
                </c:pt>
                <c:pt idx="506">
                  <c:v>147.42000000000002</c:v>
                </c:pt>
                <c:pt idx="507">
                  <c:v>145.87</c:v>
                </c:pt>
                <c:pt idx="508">
                  <c:v>121.10000000000002</c:v>
                </c:pt>
                <c:pt idx="509">
                  <c:v>126.86000000000001</c:v>
                </c:pt>
                <c:pt idx="510">
                  <c:v>122.48000000000002</c:v>
                </c:pt>
                <c:pt idx="511">
                  <c:v>127.04000000000002</c:v>
                </c:pt>
                <c:pt idx="512">
                  <c:v>121.12</c:v>
                </c:pt>
                <c:pt idx="513">
                  <c:v>113.75</c:v>
                </c:pt>
                <c:pt idx="514">
                  <c:v>112.07</c:v>
                </c:pt>
                <c:pt idx="515">
                  <c:v>123.20999999999998</c:v>
                </c:pt>
                <c:pt idx="516">
                  <c:v>129.75</c:v>
                </c:pt>
                <c:pt idx="517">
                  <c:v>100.07</c:v>
                </c:pt>
                <c:pt idx="518">
                  <c:v>81.319999999999993</c:v>
                </c:pt>
                <c:pt idx="519">
                  <c:v>67.980000000000018</c:v>
                </c:pt>
                <c:pt idx="520">
                  <c:v>68.220000000000027</c:v>
                </c:pt>
                <c:pt idx="521">
                  <c:v>62.54000000000002</c:v>
                </c:pt>
                <c:pt idx="522">
                  <c:v>69.019999999999982</c:v>
                </c:pt>
                <c:pt idx="523">
                  <c:v>71.550000000000011</c:v>
                </c:pt>
                <c:pt idx="524">
                  <c:v>76.399999999999977</c:v>
                </c:pt>
                <c:pt idx="525">
                  <c:v>63.430000000000007</c:v>
                </c:pt>
                <c:pt idx="526">
                  <c:v>69.930000000000007</c:v>
                </c:pt>
                <c:pt idx="527">
                  <c:v>90.399999999999977</c:v>
                </c:pt>
                <c:pt idx="528">
                  <c:v>103.73000000000002</c:v>
                </c:pt>
                <c:pt idx="529">
                  <c:v>80.730000000000018</c:v>
                </c:pt>
                <c:pt idx="530">
                  <c:v>56.420000000000016</c:v>
                </c:pt>
                <c:pt idx="531">
                  <c:v>41.089999999999975</c:v>
                </c:pt>
                <c:pt idx="532">
                  <c:v>29.529999999999973</c:v>
                </c:pt>
                <c:pt idx="533">
                  <c:v>44.879999999999995</c:v>
                </c:pt>
                <c:pt idx="534">
                  <c:v>32.050000000000011</c:v>
                </c:pt>
                <c:pt idx="535">
                  <c:v>39.95999999999998</c:v>
                </c:pt>
                <c:pt idx="536">
                  <c:v>42.25</c:v>
                </c:pt>
                <c:pt idx="537">
                  <c:v>30.430000000000007</c:v>
                </c:pt>
                <c:pt idx="538">
                  <c:v>27.149999999999977</c:v>
                </c:pt>
                <c:pt idx="539">
                  <c:v>55.860000000000014</c:v>
                </c:pt>
                <c:pt idx="540">
                  <c:v>81.37</c:v>
                </c:pt>
                <c:pt idx="541">
                  <c:v>66.680000000000007</c:v>
                </c:pt>
                <c:pt idx="542">
                  <c:v>74.13</c:v>
                </c:pt>
                <c:pt idx="543">
                  <c:v>76.949999999999989</c:v>
                </c:pt>
                <c:pt idx="544">
                  <c:v>29.529999999999973</c:v>
                </c:pt>
                <c:pt idx="545">
                  <c:v>25.300000000000011</c:v>
                </c:pt>
                <c:pt idx="546">
                  <c:v>26.899999999999977</c:v>
                </c:pt>
                <c:pt idx="547">
                  <c:v>40.839999999999975</c:v>
                </c:pt>
                <c:pt idx="548">
                  <c:v>20.680000000000007</c:v>
                </c:pt>
                <c:pt idx="549">
                  <c:v>49.970000000000027</c:v>
                </c:pt>
                <c:pt idx="550">
                  <c:v>60.120000000000005</c:v>
                </c:pt>
                <c:pt idx="551">
                  <c:v>72.430000000000007</c:v>
                </c:pt>
                <c:pt idx="552">
                  <c:v>79.88</c:v>
                </c:pt>
                <c:pt idx="553">
                  <c:v>66.63</c:v>
                </c:pt>
                <c:pt idx="554">
                  <c:v>7.6299999999999955</c:v>
                </c:pt>
                <c:pt idx="555">
                  <c:v>-1.9900000000000091</c:v>
                </c:pt>
                <c:pt idx="556">
                  <c:v>-32.56</c:v>
                </c:pt>
                <c:pt idx="557">
                  <c:v>-23.589999999999975</c:v>
                </c:pt>
                <c:pt idx="558">
                  <c:v>-11.240000000000009</c:v>
                </c:pt>
                <c:pt idx="559">
                  <c:v>-17.670000000000016</c:v>
                </c:pt>
                <c:pt idx="560">
                  <c:v>-16.389999999999986</c:v>
                </c:pt>
                <c:pt idx="561">
                  <c:v>-36.19</c:v>
                </c:pt>
                <c:pt idx="562">
                  <c:v>-56.19</c:v>
                </c:pt>
                <c:pt idx="563">
                  <c:v>-89.93</c:v>
                </c:pt>
                <c:pt idx="564">
                  <c:v>-84.22999999999999</c:v>
                </c:pt>
                <c:pt idx="565">
                  <c:v>-81.75</c:v>
                </c:pt>
                <c:pt idx="566">
                  <c:v>-82.34</c:v>
                </c:pt>
                <c:pt idx="567">
                  <c:v>-82.610000000000014</c:v>
                </c:pt>
                <c:pt idx="568">
                  <c:v>-91.41</c:v>
                </c:pt>
                <c:pt idx="569">
                  <c:v>-85.81</c:v>
                </c:pt>
                <c:pt idx="570">
                  <c:v>-98.860000000000014</c:v>
                </c:pt>
                <c:pt idx="571">
                  <c:v>-74.94</c:v>
                </c:pt>
                <c:pt idx="572">
                  <c:v>-70.650000000000006</c:v>
                </c:pt>
                <c:pt idx="573">
                  <c:v>-59.569999999999993</c:v>
                </c:pt>
                <c:pt idx="574">
                  <c:v>-75.56</c:v>
                </c:pt>
                <c:pt idx="575">
                  <c:v>-68.56</c:v>
                </c:pt>
                <c:pt idx="576">
                  <c:v>-54.75</c:v>
                </c:pt>
                <c:pt idx="577">
                  <c:v>-64.52000000000001</c:v>
                </c:pt>
                <c:pt idx="578">
                  <c:v>-87.68</c:v>
                </c:pt>
                <c:pt idx="579">
                  <c:v>-115.74000000000001</c:v>
                </c:pt>
                <c:pt idx="580">
                  <c:v>-132.43</c:v>
                </c:pt>
                <c:pt idx="581">
                  <c:v>-123.72</c:v>
                </c:pt>
                <c:pt idx="582">
                  <c:v>-150.66999999999999</c:v>
                </c:pt>
                <c:pt idx="583">
                  <c:v>-174.57</c:v>
                </c:pt>
                <c:pt idx="584">
                  <c:v>-115.21000000000001</c:v>
                </c:pt>
                <c:pt idx="585">
                  <c:v>-111.4</c:v>
                </c:pt>
                <c:pt idx="586">
                  <c:v>-98.32</c:v>
                </c:pt>
                <c:pt idx="587">
                  <c:v>-97.32</c:v>
                </c:pt>
                <c:pt idx="588">
                  <c:v>-83.699999999999989</c:v>
                </c:pt>
                <c:pt idx="589">
                  <c:v>-71.789999999999992</c:v>
                </c:pt>
                <c:pt idx="590">
                  <c:v>-68.03</c:v>
                </c:pt>
                <c:pt idx="591">
                  <c:v>-49.629999999999995</c:v>
                </c:pt>
                <c:pt idx="592">
                  <c:v>-43.550000000000011</c:v>
                </c:pt>
                <c:pt idx="593">
                  <c:v>-57.81</c:v>
                </c:pt>
                <c:pt idx="594">
                  <c:v>-34.600000000000023</c:v>
                </c:pt>
                <c:pt idx="595">
                  <c:v>-32.180000000000007</c:v>
                </c:pt>
                <c:pt idx="596">
                  <c:v>-10.920000000000016</c:v>
                </c:pt>
                <c:pt idx="597">
                  <c:v>-70.72999999999999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5DA-4993-B814-8CDE82F3943B}"/>
            </c:ext>
          </c:extLst>
        </c:ser>
        <c:ser>
          <c:idx val="2"/>
          <c:order val="2"/>
          <c:tx>
            <c:strRef>
              <c:f>Sheet2!$I$2</c:f>
              <c:strCache>
                <c:ptCount val="1"/>
                <c:pt idx="0">
                  <c:v>螺纹钢：电炉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Sheet2!$A$3:$A$600</c:f>
              <c:numCache>
                <c:formatCode>yyyy\-mm\-dd</c:formatCode>
                <c:ptCount val="598"/>
                <c:pt idx="0">
                  <c:v>44771</c:v>
                </c:pt>
                <c:pt idx="1">
                  <c:v>44770</c:v>
                </c:pt>
                <c:pt idx="2">
                  <c:v>44769</c:v>
                </c:pt>
                <c:pt idx="3">
                  <c:v>44768</c:v>
                </c:pt>
                <c:pt idx="4">
                  <c:v>44767</c:v>
                </c:pt>
                <c:pt idx="5">
                  <c:v>44764</c:v>
                </c:pt>
                <c:pt idx="6">
                  <c:v>44763</c:v>
                </c:pt>
                <c:pt idx="7">
                  <c:v>44762</c:v>
                </c:pt>
                <c:pt idx="8">
                  <c:v>44761</c:v>
                </c:pt>
                <c:pt idx="9">
                  <c:v>44760</c:v>
                </c:pt>
                <c:pt idx="10">
                  <c:v>44757</c:v>
                </c:pt>
                <c:pt idx="11">
                  <c:v>44756</c:v>
                </c:pt>
                <c:pt idx="12">
                  <c:v>44755</c:v>
                </c:pt>
                <c:pt idx="13">
                  <c:v>44754</c:v>
                </c:pt>
                <c:pt idx="14">
                  <c:v>44753</c:v>
                </c:pt>
                <c:pt idx="15">
                  <c:v>44750</c:v>
                </c:pt>
                <c:pt idx="16">
                  <c:v>44749</c:v>
                </c:pt>
                <c:pt idx="17">
                  <c:v>44748</c:v>
                </c:pt>
                <c:pt idx="18">
                  <c:v>44747</c:v>
                </c:pt>
                <c:pt idx="19">
                  <c:v>44746</c:v>
                </c:pt>
                <c:pt idx="20">
                  <c:v>44743</c:v>
                </c:pt>
                <c:pt idx="21">
                  <c:v>44742</c:v>
                </c:pt>
                <c:pt idx="22">
                  <c:v>44741</c:v>
                </c:pt>
                <c:pt idx="23">
                  <c:v>44740</c:v>
                </c:pt>
                <c:pt idx="24">
                  <c:v>44739</c:v>
                </c:pt>
                <c:pt idx="25">
                  <c:v>44736</c:v>
                </c:pt>
                <c:pt idx="26">
                  <c:v>44735</c:v>
                </c:pt>
                <c:pt idx="27">
                  <c:v>44734</c:v>
                </c:pt>
                <c:pt idx="28">
                  <c:v>44733</c:v>
                </c:pt>
                <c:pt idx="29">
                  <c:v>44732</c:v>
                </c:pt>
                <c:pt idx="30">
                  <c:v>44729</c:v>
                </c:pt>
                <c:pt idx="31">
                  <c:v>44728</c:v>
                </c:pt>
                <c:pt idx="32">
                  <c:v>44727</c:v>
                </c:pt>
                <c:pt idx="33">
                  <c:v>44726</c:v>
                </c:pt>
                <c:pt idx="34">
                  <c:v>44725</c:v>
                </c:pt>
                <c:pt idx="35">
                  <c:v>44722</c:v>
                </c:pt>
                <c:pt idx="36">
                  <c:v>44721</c:v>
                </c:pt>
                <c:pt idx="37">
                  <c:v>44720</c:v>
                </c:pt>
                <c:pt idx="38">
                  <c:v>44719</c:v>
                </c:pt>
                <c:pt idx="39">
                  <c:v>44718</c:v>
                </c:pt>
                <c:pt idx="40">
                  <c:v>44714</c:v>
                </c:pt>
                <c:pt idx="41">
                  <c:v>44713</c:v>
                </c:pt>
                <c:pt idx="42">
                  <c:v>44712</c:v>
                </c:pt>
                <c:pt idx="43">
                  <c:v>44711</c:v>
                </c:pt>
                <c:pt idx="44">
                  <c:v>44708</c:v>
                </c:pt>
                <c:pt idx="45">
                  <c:v>44707</c:v>
                </c:pt>
                <c:pt idx="46">
                  <c:v>44706</c:v>
                </c:pt>
                <c:pt idx="47">
                  <c:v>44705</c:v>
                </c:pt>
                <c:pt idx="48">
                  <c:v>44704</c:v>
                </c:pt>
                <c:pt idx="49">
                  <c:v>44701</c:v>
                </c:pt>
                <c:pt idx="50">
                  <c:v>44700</c:v>
                </c:pt>
                <c:pt idx="51">
                  <c:v>44699</c:v>
                </c:pt>
                <c:pt idx="52">
                  <c:v>44698</c:v>
                </c:pt>
                <c:pt idx="53">
                  <c:v>44697</c:v>
                </c:pt>
                <c:pt idx="54">
                  <c:v>44694</c:v>
                </c:pt>
                <c:pt idx="55">
                  <c:v>44693</c:v>
                </c:pt>
                <c:pt idx="56">
                  <c:v>44692</c:v>
                </c:pt>
                <c:pt idx="57">
                  <c:v>44691</c:v>
                </c:pt>
                <c:pt idx="58">
                  <c:v>44690</c:v>
                </c:pt>
                <c:pt idx="59">
                  <c:v>44688</c:v>
                </c:pt>
                <c:pt idx="60">
                  <c:v>44687</c:v>
                </c:pt>
                <c:pt idx="61">
                  <c:v>44686</c:v>
                </c:pt>
                <c:pt idx="62">
                  <c:v>44680</c:v>
                </c:pt>
                <c:pt idx="63">
                  <c:v>44679</c:v>
                </c:pt>
                <c:pt idx="64">
                  <c:v>44678</c:v>
                </c:pt>
                <c:pt idx="65">
                  <c:v>44677</c:v>
                </c:pt>
                <c:pt idx="66">
                  <c:v>44676</c:v>
                </c:pt>
                <c:pt idx="67">
                  <c:v>44675</c:v>
                </c:pt>
                <c:pt idx="68">
                  <c:v>44673</c:v>
                </c:pt>
                <c:pt idx="69">
                  <c:v>44672</c:v>
                </c:pt>
                <c:pt idx="70">
                  <c:v>44671</c:v>
                </c:pt>
                <c:pt idx="71">
                  <c:v>44670</c:v>
                </c:pt>
                <c:pt idx="72">
                  <c:v>44669</c:v>
                </c:pt>
                <c:pt idx="73">
                  <c:v>44666</c:v>
                </c:pt>
                <c:pt idx="74">
                  <c:v>44665</c:v>
                </c:pt>
                <c:pt idx="75">
                  <c:v>44664</c:v>
                </c:pt>
                <c:pt idx="76">
                  <c:v>44663</c:v>
                </c:pt>
                <c:pt idx="77">
                  <c:v>44662</c:v>
                </c:pt>
                <c:pt idx="78">
                  <c:v>44659</c:v>
                </c:pt>
                <c:pt idx="79">
                  <c:v>44658</c:v>
                </c:pt>
                <c:pt idx="80">
                  <c:v>44657</c:v>
                </c:pt>
                <c:pt idx="81">
                  <c:v>44653</c:v>
                </c:pt>
                <c:pt idx="82">
                  <c:v>44652</c:v>
                </c:pt>
                <c:pt idx="83">
                  <c:v>44651</c:v>
                </c:pt>
                <c:pt idx="84">
                  <c:v>44650</c:v>
                </c:pt>
                <c:pt idx="85">
                  <c:v>44649</c:v>
                </c:pt>
                <c:pt idx="86">
                  <c:v>44648</c:v>
                </c:pt>
                <c:pt idx="87">
                  <c:v>44645</c:v>
                </c:pt>
                <c:pt idx="88">
                  <c:v>44644</c:v>
                </c:pt>
                <c:pt idx="89">
                  <c:v>44643</c:v>
                </c:pt>
                <c:pt idx="90">
                  <c:v>44642</c:v>
                </c:pt>
                <c:pt idx="91">
                  <c:v>44641</c:v>
                </c:pt>
                <c:pt idx="92">
                  <c:v>44638</c:v>
                </c:pt>
                <c:pt idx="93">
                  <c:v>44637</c:v>
                </c:pt>
                <c:pt idx="94">
                  <c:v>44636</c:v>
                </c:pt>
                <c:pt idx="95">
                  <c:v>44635</c:v>
                </c:pt>
                <c:pt idx="96">
                  <c:v>44634</c:v>
                </c:pt>
                <c:pt idx="97">
                  <c:v>44631</c:v>
                </c:pt>
                <c:pt idx="98">
                  <c:v>44630</c:v>
                </c:pt>
                <c:pt idx="99">
                  <c:v>44629</c:v>
                </c:pt>
                <c:pt idx="100">
                  <c:v>44628</c:v>
                </c:pt>
                <c:pt idx="101">
                  <c:v>44627</c:v>
                </c:pt>
                <c:pt idx="102">
                  <c:v>44624</c:v>
                </c:pt>
                <c:pt idx="103">
                  <c:v>44623</c:v>
                </c:pt>
                <c:pt idx="104">
                  <c:v>44622</c:v>
                </c:pt>
                <c:pt idx="105">
                  <c:v>44621</c:v>
                </c:pt>
                <c:pt idx="106">
                  <c:v>44620</c:v>
                </c:pt>
                <c:pt idx="107">
                  <c:v>44617</c:v>
                </c:pt>
                <c:pt idx="108">
                  <c:v>44616</c:v>
                </c:pt>
                <c:pt idx="109">
                  <c:v>44615</c:v>
                </c:pt>
                <c:pt idx="110">
                  <c:v>44614</c:v>
                </c:pt>
                <c:pt idx="111">
                  <c:v>44613</c:v>
                </c:pt>
                <c:pt idx="112">
                  <c:v>44610</c:v>
                </c:pt>
                <c:pt idx="113">
                  <c:v>44609</c:v>
                </c:pt>
                <c:pt idx="114">
                  <c:v>44608</c:v>
                </c:pt>
                <c:pt idx="115">
                  <c:v>44607</c:v>
                </c:pt>
                <c:pt idx="116">
                  <c:v>44606</c:v>
                </c:pt>
                <c:pt idx="117">
                  <c:v>44603</c:v>
                </c:pt>
                <c:pt idx="118">
                  <c:v>44602</c:v>
                </c:pt>
                <c:pt idx="119">
                  <c:v>44601</c:v>
                </c:pt>
                <c:pt idx="120">
                  <c:v>44600</c:v>
                </c:pt>
                <c:pt idx="121">
                  <c:v>44599</c:v>
                </c:pt>
                <c:pt idx="122">
                  <c:v>44591</c:v>
                </c:pt>
                <c:pt idx="123">
                  <c:v>44590</c:v>
                </c:pt>
                <c:pt idx="124">
                  <c:v>44589</c:v>
                </c:pt>
                <c:pt idx="125">
                  <c:v>44588</c:v>
                </c:pt>
                <c:pt idx="126">
                  <c:v>44587</c:v>
                </c:pt>
                <c:pt idx="127">
                  <c:v>44586</c:v>
                </c:pt>
                <c:pt idx="128">
                  <c:v>44585</c:v>
                </c:pt>
                <c:pt idx="129">
                  <c:v>44582</c:v>
                </c:pt>
                <c:pt idx="130">
                  <c:v>44581</c:v>
                </c:pt>
                <c:pt idx="131">
                  <c:v>44580</c:v>
                </c:pt>
                <c:pt idx="132">
                  <c:v>44579</c:v>
                </c:pt>
                <c:pt idx="133">
                  <c:v>44578</c:v>
                </c:pt>
                <c:pt idx="134">
                  <c:v>44575</c:v>
                </c:pt>
                <c:pt idx="135">
                  <c:v>44574</c:v>
                </c:pt>
                <c:pt idx="136">
                  <c:v>44573</c:v>
                </c:pt>
                <c:pt idx="137">
                  <c:v>44572</c:v>
                </c:pt>
                <c:pt idx="138">
                  <c:v>44571</c:v>
                </c:pt>
                <c:pt idx="139">
                  <c:v>44568</c:v>
                </c:pt>
                <c:pt idx="140">
                  <c:v>44567</c:v>
                </c:pt>
                <c:pt idx="141">
                  <c:v>44566</c:v>
                </c:pt>
                <c:pt idx="142">
                  <c:v>44565</c:v>
                </c:pt>
                <c:pt idx="143">
                  <c:v>44561</c:v>
                </c:pt>
                <c:pt idx="144">
                  <c:v>44560</c:v>
                </c:pt>
                <c:pt idx="145">
                  <c:v>44559</c:v>
                </c:pt>
                <c:pt idx="146">
                  <c:v>44558</c:v>
                </c:pt>
                <c:pt idx="147">
                  <c:v>44557</c:v>
                </c:pt>
                <c:pt idx="148">
                  <c:v>44554</c:v>
                </c:pt>
                <c:pt idx="149">
                  <c:v>44553</c:v>
                </c:pt>
                <c:pt idx="150">
                  <c:v>44552</c:v>
                </c:pt>
                <c:pt idx="151">
                  <c:v>44551</c:v>
                </c:pt>
                <c:pt idx="152">
                  <c:v>44550</c:v>
                </c:pt>
                <c:pt idx="153">
                  <c:v>44547</c:v>
                </c:pt>
                <c:pt idx="154">
                  <c:v>44546</c:v>
                </c:pt>
                <c:pt idx="155">
                  <c:v>44545</c:v>
                </c:pt>
                <c:pt idx="156">
                  <c:v>44544</c:v>
                </c:pt>
                <c:pt idx="157">
                  <c:v>44543</c:v>
                </c:pt>
                <c:pt idx="158">
                  <c:v>44540</c:v>
                </c:pt>
                <c:pt idx="159">
                  <c:v>44539</c:v>
                </c:pt>
                <c:pt idx="160">
                  <c:v>44538</c:v>
                </c:pt>
                <c:pt idx="161">
                  <c:v>44537</c:v>
                </c:pt>
                <c:pt idx="162">
                  <c:v>44536</c:v>
                </c:pt>
                <c:pt idx="163">
                  <c:v>44533</c:v>
                </c:pt>
                <c:pt idx="164">
                  <c:v>44532</c:v>
                </c:pt>
                <c:pt idx="165">
                  <c:v>44531</c:v>
                </c:pt>
                <c:pt idx="166">
                  <c:v>44530</c:v>
                </c:pt>
                <c:pt idx="167">
                  <c:v>44529</c:v>
                </c:pt>
                <c:pt idx="168">
                  <c:v>44526</c:v>
                </c:pt>
                <c:pt idx="169">
                  <c:v>44525</c:v>
                </c:pt>
                <c:pt idx="170">
                  <c:v>44524</c:v>
                </c:pt>
                <c:pt idx="171">
                  <c:v>44523</c:v>
                </c:pt>
                <c:pt idx="172">
                  <c:v>44522</c:v>
                </c:pt>
                <c:pt idx="173">
                  <c:v>44519</c:v>
                </c:pt>
                <c:pt idx="174">
                  <c:v>44518</c:v>
                </c:pt>
                <c:pt idx="175">
                  <c:v>44517</c:v>
                </c:pt>
                <c:pt idx="176">
                  <c:v>44516</c:v>
                </c:pt>
                <c:pt idx="177">
                  <c:v>44515</c:v>
                </c:pt>
                <c:pt idx="178">
                  <c:v>44512</c:v>
                </c:pt>
                <c:pt idx="179">
                  <c:v>44511</c:v>
                </c:pt>
                <c:pt idx="180">
                  <c:v>44510</c:v>
                </c:pt>
                <c:pt idx="181">
                  <c:v>44509</c:v>
                </c:pt>
                <c:pt idx="182">
                  <c:v>44508</c:v>
                </c:pt>
                <c:pt idx="183">
                  <c:v>44505</c:v>
                </c:pt>
                <c:pt idx="184">
                  <c:v>44504</c:v>
                </c:pt>
                <c:pt idx="185">
                  <c:v>44503</c:v>
                </c:pt>
                <c:pt idx="186">
                  <c:v>44502</c:v>
                </c:pt>
                <c:pt idx="187">
                  <c:v>44501</c:v>
                </c:pt>
                <c:pt idx="188">
                  <c:v>44498</c:v>
                </c:pt>
                <c:pt idx="189">
                  <c:v>44497</c:v>
                </c:pt>
                <c:pt idx="190">
                  <c:v>44496</c:v>
                </c:pt>
                <c:pt idx="191">
                  <c:v>44495</c:v>
                </c:pt>
                <c:pt idx="192">
                  <c:v>44494</c:v>
                </c:pt>
                <c:pt idx="193">
                  <c:v>44491</c:v>
                </c:pt>
                <c:pt idx="194">
                  <c:v>44490</c:v>
                </c:pt>
                <c:pt idx="195">
                  <c:v>44489</c:v>
                </c:pt>
                <c:pt idx="196">
                  <c:v>44488</c:v>
                </c:pt>
                <c:pt idx="197">
                  <c:v>44487</c:v>
                </c:pt>
                <c:pt idx="198">
                  <c:v>44484</c:v>
                </c:pt>
                <c:pt idx="199">
                  <c:v>44483</c:v>
                </c:pt>
                <c:pt idx="200">
                  <c:v>44482</c:v>
                </c:pt>
                <c:pt idx="201">
                  <c:v>44481</c:v>
                </c:pt>
                <c:pt idx="202">
                  <c:v>44480</c:v>
                </c:pt>
                <c:pt idx="203">
                  <c:v>44478</c:v>
                </c:pt>
                <c:pt idx="204">
                  <c:v>44477</c:v>
                </c:pt>
                <c:pt idx="205">
                  <c:v>44469</c:v>
                </c:pt>
                <c:pt idx="206">
                  <c:v>44468</c:v>
                </c:pt>
                <c:pt idx="207">
                  <c:v>44467</c:v>
                </c:pt>
                <c:pt idx="208">
                  <c:v>44466</c:v>
                </c:pt>
                <c:pt idx="209">
                  <c:v>44465</c:v>
                </c:pt>
                <c:pt idx="210">
                  <c:v>44463</c:v>
                </c:pt>
                <c:pt idx="211">
                  <c:v>44462</c:v>
                </c:pt>
                <c:pt idx="212">
                  <c:v>44461</c:v>
                </c:pt>
                <c:pt idx="213">
                  <c:v>44457</c:v>
                </c:pt>
                <c:pt idx="214">
                  <c:v>44456</c:v>
                </c:pt>
                <c:pt idx="215">
                  <c:v>44455</c:v>
                </c:pt>
                <c:pt idx="216">
                  <c:v>44454</c:v>
                </c:pt>
                <c:pt idx="217">
                  <c:v>44453</c:v>
                </c:pt>
                <c:pt idx="218">
                  <c:v>44452</c:v>
                </c:pt>
                <c:pt idx="219">
                  <c:v>44449</c:v>
                </c:pt>
                <c:pt idx="220">
                  <c:v>44448</c:v>
                </c:pt>
                <c:pt idx="221">
                  <c:v>44447</c:v>
                </c:pt>
                <c:pt idx="222">
                  <c:v>44446</c:v>
                </c:pt>
                <c:pt idx="223">
                  <c:v>44445</c:v>
                </c:pt>
                <c:pt idx="224">
                  <c:v>44442</c:v>
                </c:pt>
                <c:pt idx="225">
                  <c:v>44441</c:v>
                </c:pt>
                <c:pt idx="226">
                  <c:v>44440</c:v>
                </c:pt>
                <c:pt idx="227">
                  <c:v>44439</c:v>
                </c:pt>
                <c:pt idx="228">
                  <c:v>44438</c:v>
                </c:pt>
                <c:pt idx="229">
                  <c:v>44435</c:v>
                </c:pt>
                <c:pt idx="230">
                  <c:v>44434</c:v>
                </c:pt>
                <c:pt idx="231">
                  <c:v>44433</c:v>
                </c:pt>
                <c:pt idx="232">
                  <c:v>44432</c:v>
                </c:pt>
                <c:pt idx="233">
                  <c:v>44431</c:v>
                </c:pt>
                <c:pt idx="234">
                  <c:v>44428</c:v>
                </c:pt>
                <c:pt idx="235">
                  <c:v>44427</c:v>
                </c:pt>
                <c:pt idx="236">
                  <c:v>44426</c:v>
                </c:pt>
                <c:pt idx="237">
                  <c:v>44425</c:v>
                </c:pt>
                <c:pt idx="238">
                  <c:v>44424</c:v>
                </c:pt>
                <c:pt idx="239">
                  <c:v>44421</c:v>
                </c:pt>
                <c:pt idx="240">
                  <c:v>44420</c:v>
                </c:pt>
                <c:pt idx="241">
                  <c:v>44419</c:v>
                </c:pt>
                <c:pt idx="242">
                  <c:v>44418</c:v>
                </c:pt>
                <c:pt idx="243">
                  <c:v>44417</c:v>
                </c:pt>
                <c:pt idx="244">
                  <c:v>44414</c:v>
                </c:pt>
                <c:pt idx="245">
                  <c:v>44413</c:v>
                </c:pt>
                <c:pt idx="246">
                  <c:v>44412</c:v>
                </c:pt>
                <c:pt idx="247">
                  <c:v>44411</c:v>
                </c:pt>
                <c:pt idx="248">
                  <c:v>44410</c:v>
                </c:pt>
                <c:pt idx="249">
                  <c:v>44407</c:v>
                </c:pt>
                <c:pt idx="250">
                  <c:v>44406</c:v>
                </c:pt>
                <c:pt idx="251">
                  <c:v>44405</c:v>
                </c:pt>
                <c:pt idx="252">
                  <c:v>44404</c:v>
                </c:pt>
                <c:pt idx="253">
                  <c:v>44403</c:v>
                </c:pt>
                <c:pt idx="254">
                  <c:v>44400</c:v>
                </c:pt>
                <c:pt idx="255">
                  <c:v>44399</c:v>
                </c:pt>
                <c:pt idx="256">
                  <c:v>44398</c:v>
                </c:pt>
                <c:pt idx="257">
                  <c:v>44397</c:v>
                </c:pt>
                <c:pt idx="258">
                  <c:v>44396</c:v>
                </c:pt>
                <c:pt idx="259">
                  <c:v>44393</c:v>
                </c:pt>
                <c:pt idx="260">
                  <c:v>44392</c:v>
                </c:pt>
                <c:pt idx="261">
                  <c:v>44391</c:v>
                </c:pt>
                <c:pt idx="262">
                  <c:v>44390</c:v>
                </c:pt>
                <c:pt idx="263">
                  <c:v>44389</c:v>
                </c:pt>
                <c:pt idx="264">
                  <c:v>44386</c:v>
                </c:pt>
                <c:pt idx="265">
                  <c:v>44385</c:v>
                </c:pt>
                <c:pt idx="266">
                  <c:v>44384</c:v>
                </c:pt>
                <c:pt idx="267">
                  <c:v>44383</c:v>
                </c:pt>
                <c:pt idx="268">
                  <c:v>44382</c:v>
                </c:pt>
                <c:pt idx="269">
                  <c:v>44379</c:v>
                </c:pt>
                <c:pt idx="270">
                  <c:v>44378</c:v>
                </c:pt>
                <c:pt idx="271">
                  <c:v>44377</c:v>
                </c:pt>
                <c:pt idx="272">
                  <c:v>44376</c:v>
                </c:pt>
                <c:pt idx="273">
                  <c:v>44375</c:v>
                </c:pt>
                <c:pt idx="274">
                  <c:v>44372</c:v>
                </c:pt>
                <c:pt idx="275">
                  <c:v>44371</c:v>
                </c:pt>
                <c:pt idx="276">
                  <c:v>44370</c:v>
                </c:pt>
                <c:pt idx="277">
                  <c:v>44369</c:v>
                </c:pt>
                <c:pt idx="278">
                  <c:v>44368</c:v>
                </c:pt>
                <c:pt idx="279">
                  <c:v>44365</c:v>
                </c:pt>
                <c:pt idx="280">
                  <c:v>44364</c:v>
                </c:pt>
                <c:pt idx="281">
                  <c:v>44363</c:v>
                </c:pt>
                <c:pt idx="282">
                  <c:v>44362</c:v>
                </c:pt>
                <c:pt idx="283">
                  <c:v>44358</c:v>
                </c:pt>
                <c:pt idx="284">
                  <c:v>44357</c:v>
                </c:pt>
                <c:pt idx="285">
                  <c:v>44356</c:v>
                </c:pt>
                <c:pt idx="286">
                  <c:v>44355</c:v>
                </c:pt>
                <c:pt idx="287">
                  <c:v>44354</c:v>
                </c:pt>
                <c:pt idx="288">
                  <c:v>44351</c:v>
                </c:pt>
                <c:pt idx="289">
                  <c:v>44350</c:v>
                </c:pt>
                <c:pt idx="290">
                  <c:v>44349</c:v>
                </c:pt>
                <c:pt idx="291">
                  <c:v>44348</c:v>
                </c:pt>
                <c:pt idx="292">
                  <c:v>44347</c:v>
                </c:pt>
                <c:pt idx="293">
                  <c:v>44344</c:v>
                </c:pt>
                <c:pt idx="294">
                  <c:v>44343</c:v>
                </c:pt>
                <c:pt idx="295">
                  <c:v>44342</c:v>
                </c:pt>
                <c:pt idx="296">
                  <c:v>44341</c:v>
                </c:pt>
                <c:pt idx="297">
                  <c:v>44340</c:v>
                </c:pt>
                <c:pt idx="298">
                  <c:v>44337</c:v>
                </c:pt>
                <c:pt idx="299">
                  <c:v>44336</c:v>
                </c:pt>
                <c:pt idx="300">
                  <c:v>44335</c:v>
                </c:pt>
                <c:pt idx="301">
                  <c:v>44334</c:v>
                </c:pt>
                <c:pt idx="302">
                  <c:v>44333</c:v>
                </c:pt>
                <c:pt idx="303">
                  <c:v>44330</c:v>
                </c:pt>
                <c:pt idx="304">
                  <c:v>44329</c:v>
                </c:pt>
                <c:pt idx="305">
                  <c:v>44328</c:v>
                </c:pt>
                <c:pt idx="306">
                  <c:v>44327</c:v>
                </c:pt>
                <c:pt idx="307">
                  <c:v>44326</c:v>
                </c:pt>
                <c:pt idx="308">
                  <c:v>44324</c:v>
                </c:pt>
                <c:pt idx="309">
                  <c:v>44323</c:v>
                </c:pt>
                <c:pt idx="310">
                  <c:v>44322</c:v>
                </c:pt>
                <c:pt idx="311">
                  <c:v>44316</c:v>
                </c:pt>
                <c:pt idx="312">
                  <c:v>44315</c:v>
                </c:pt>
                <c:pt idx="313">
                  <c:v>44314</c:v>
                </c:pt>
                <c:pt idx="314">
                  <c:v>44313</c:v>
                </c:pt>
                <c:pt idx="315">
                  <c:v>44312</c:v>
                </c:pt>
                <c:pt idx="316">
                  <c:v>44311</c:v>
                </c:pt>
                <c:pt idx="317">
                  <c:v>44309</c:v>
                </c:pt>
                <c:pt idx="318">
                  <c:v>44308</c:v>
                </c:pt>
                <c:pt idx="319">
                  <c:v>44307</c:v>
                </c:pt>
                <c:pt idx="320">
                  <c:v>44306</c:v>
                </c:pt>
                <c:pt idx="321">
                  <c:v>44305</c:v>
                </c:pt>
                <c:pt idx="322">
                  <c:v>44302</c:v>
                </c:pt>
                <c:pt idx="323">
                  <c:v>44301</c:v>
                </c:pt>
                <c:pt idx="324">
                  <c:v>44300</c:v>
                </c:pt>
                <c:pt idx="325">
                  <c:v>44299</c:v>
                </c:pt>
                <c:pt idx="326">
                  <c:v>44298</c:v>
                </c:pt>
                <c:pt idx="327">
                  <c:v>44295</c:v>
                </c:pt>
                <c:pt idx="328">
                  <c:v>44294</c:v>
                </c:pt>
                <c:pt idx="329">
                  <c:v>44293</c:v>
                </c:pt>
                <c:pt idx="330">
                  <c:v>44292</c:v>
                </c:pt>
                <c:pt idx="331">
                  <c:v>44288</c:v>
                </c:pt>
                <c:pt idx="332">
                  <c:v>44287</c:v>
                </c:pt>
                <c:pt idx="333">
                  <c:v>44286</c:v>
                </c:pt>
                <c:pt idx="334">
                  <c:v>44285</c:v>
                </c:pt>
                <c:pt idx="335">
                  <c:v>44284</c:v>
                </c:pt>
                <c:pt idx="336">
                  <c:v>44281</c:v>
                </c:pt>
                <c:pt idx="337">
                  <c:v>44280</c:v>
                </c:pt>
                <c:pt idx="338">
                  <c:v>44279</c:v>
                </c:pt>
                <c:pt idx="339">
                  <c:v>44278</c:v>
                </c:pt>
                <c:pt idx="340">
                  <c:v>44277</c:v>
                </c:pt>
                <c:pt idx="341">
                  <c:v>44274</c:v>
                </c:pt>
                <c:pt idx="342">
                  <c:v>44273</c:v>
                </c:pt>
                <c:pt idx="343">
                  <c:v>44272</c:v>
                </c:pt>
                <c:pt idx="344">
                  <c:v>44271</c:v>
                </c:pt>
                <c:pt idx="345">
                  <c:v>44270</c:v>
                </c:pt>
                <c:pt idx="346">
                  <c:v>44267</c:v>
                </c:pt>
                <c:pt idx="347">
                  <c:v>44266</c:v>
                </c:pt>
                <c:pt idx="348">
                  <c:v>44265</c:v>
                </c:pt>
                <c:pt idx="349">
                  <c:v>44264</c:v>
                </c:pt>
                <c:pt idx="350">
                  <c:v>44263</c:v>
                </c:pt>
                <c:pt idx="351">
                  <c:v>44260</c:v>
                </c:pt>
                <c:pt idx="352">
                  <c:v>44259</c:v>
                </c:pt>
                <c:pt idx="353">
                  <c:v>44258</c:v>
                </c:pt>
                <c:pt idx="354">
                  <c:v>44257</c:v>
                </c:pt>
                <c:pt idx="355">
                  <c:v>44256</c:v>
                </c:pt>
                <c:pt idx="356">
                  <c:v>44253</c:v>
                </c:pt>
                <c:pt idx="357">
                  <c:v>44252</c:v>
                </c:pt>
                <c:pt idx="358">
                  <c:v>44251</c:v>
                </c:pt>
                <c:pt idx="359">
                  <c:v>44250</c:v>
                </c:pt>
                <c:pt idx="360">
                  <c:v>44249</c:v>
                </c:pt>
                <c:pt idx="361">
                  <c:v>44247</c:v>
                </c:pt>
                <c:pt idx="362">
                  <c:v>44246</c:v>
                </c:pt>
                <c:pt idx="363">
                  <c:v>44245</c:v>
                </c:pt>
                <c:pt idx="364">
                  <c:v>44239</c:v>
                </c:pt>
                <c:pt idx="365">
                  <c:v>44238</c:v>
                </c:pt>
                <c:pt idx="366">
                  <c:v>44237</c:v>
                </c:pt>
                <c:pt idx="367">
                  <c:v>44236</c:v>
                </c:pt>
                <c:pt idx="368">
                  <c:v>44235</c:v>
                </c:pt>
                <c:pt idx="369">
                  <c:v>44234</c:v>
                </c:pt>
                <c:pt idx="370">
                  <c:v>44232</c:v>
                </c:pt>
                <c:pt idx="371">
                  <c:v>44231</c:v>
                </c:pt>
                <c:pt idx="372">
                  <c:v>44230</c:v>
                </c:pt>
                <c:pt idx="373">
                  <c:v>44229</c:v>
                </c:pt>
                <c:pt idx="374">
                  <c:v>44228</c:v>
                </c:pt>
                <c:pt idx="375">
                  <c:v>44225</c:v>
                </c:pt>
                <c:pt idx="376">
                  <c:v>44224</c:v>
                </c:pt>
                <c:pt idx="377">
                  <c:v>44223</c:v>
                </c:pt>
                <c:pt idx="378">
                  <c:v>44222</c:v>
                </c:pt>
                <c:pt idx="379">
                  <c:v>44221</c:v>
                </c:pt>
                <c:pt idx="380">
                  <c:v>44218</c:v>
                </c:pt>
                <c:pt idx="381">
                  <c:v>44217</c:v>
                </c:pt>
                <c:pt idx="382">
                  <c:v>44216</c:v>
                </c:pt>
                <c:pt idx="383">
                  <c:v>44215</c:v>
                </c:pt>
                <c:pt idx="384">
                  <c:v>44214</c:v>
                </c:pt>
                <c:pt idx="385">
                  <c:v>44211</c:v>
                </c:pt>
                <c:pt idx="386">
                  <c:v>44210</c:v>
                </c:pt>
                <c:pt idx="387">
                  <c:v>44209</c:v>
                </c:pt>
                <c:pt idx="388">
                  <c:v>44208</c:v>
                </c:pt>
                <c:pt idx="389">
                  <c:v>44207</c:v>
                </c:pt>
                <c:pt idx="390">
                  <c:v>44204</c:v>
                </c:pt>
                <c:pt idx="391">
                  <c:v>44203</c:v>
                </c:pt>
                <c:pt idx="392">
                  <c:v>44202</c:v>
                </c:pt>
                <c:pt idx="393">
                  <c:v>44201</c:v>
                </c:pt>
                <c:pt idx="394">
                  <c:v>44200</c:v>
                </c:pt>
                <c:pt idx="395">
                  <c:v>44196</c:v>
                </c:pt>
                <c:pt idx="396">
                  <c:v>44195</c:v>
                </c:pt>
                <c:pt idx="397">
                  <c:v>44194</c:v>
                </c:pt>
                <c:pt idx="398">
                  <c:v>44193</c:v>
                </c:pt>
                <c:pt idx="399">
                  <c:v>44190</c:v>
                </c:pt>
                <c:pt idx="400">
                  <c:v>44189</c:v>
                </c:pt>
                <c:pt idx="401">
                  <c:v>44188</c:v>
                </c:pt>
                <c:pt idx="402">
                  <c:v>44187</c:v>
                </c:pt>
                <c:pt idx="403">
                  <c:v>44186</c:v>
                </c:pt>
                <c:pt idx="404">
                  <c:v>44183</c:v>
                </c:pt>
                <c:pt idx="405">
                  <c:v>44182</c:v>
                </c:pt>
                <c:pt idx="406">
                  <c:v>44181</c:v>
                </c:pt>
                <c:pt idx="407">
                  <c:v>44180</c:v>
                </c:pt>
                <c:pt idx="408">
                  <c:v>44179</c:v>
                </c:pt>
                <c:pt idx="409">
                  <c:v>44176</c:v>
                </c:pt>
                <c:pt idx="410">
                  <c:v>44175</c:v>
                </c:pt>
                <c:pt idx="411">
                  <c:v>44174</c:v>
                </c:pt>
                <c:pt idx="412">
                  <c:v>44173</c:v>
                </c:pt>
                <c:pt idx="413">
                  <c:v>44172</c:v>
                </c:pt>
                <c:pt idx="414">
                  <c:v>44169</c:v>
                </c:pt>
                <c:pt idx="415">
                  <c:v>44168</c:v>
                </c:pt>
                <c:pt idx="416">
                  <c:v>44167</c:v>
                </c:pt>
                <c:pt idx="417">
                  <c:v>44166</c:v>
                </c:pt>
                <c:pt idx="418">
                  <c:v>44165</c:v>
                </c:pt>
                <c:pt idx="419">
                  <c:v>44162</c:v>
                </c:pt>
                <c:pt idx="420">
                  <c:v>44161</c:v>
                </c:pt>
                <c:pt idx="421">
                  <c:v>44160</c:v>
                </c:pt>
                <c:pt idx="422">
                  <c:v>44159</c:v>
                </c:pt>
                <c:pt idx="423">
                  <c:v>44158</c:v>
                </c:pt>
                <c:pt idx="424">
                  <c:v>44155</c:v>
                </c:pt>
                <c:pt idx="425">
                  <c:v>44154</c:v>
                </c:pt>
                <c:pt idx="426">
                  <c:v>44153</c:v>
                </c:pt>
                <c:pt idx="427">
                  <c:v>44152</c:v>
                </c:pt>
                <c:pt idx="428">
                  <c:v>44151</c:v>
                </c:pt>
                <c:pt idx="429">
                  <c:v>44148</c:v>
                </c:pt>
                <c:pt idx="430">
                  <c:v>44147</c:v>
                </c:pt>
                <c:pt idx="431">
                  <c:v>44146</c:v>
                </c:pt>
                <c:pt idx="432">
                  <c:v>44145</c:v>
                </c:pt>
                <c:pt idx="433">
                  <c:v>44144</c:v>
                </c:pt>
                <c:pt idx="434">
                  <c:v>44141</c:v>
                </c:pt>
                <c:pt idx="435">
                  <c:v>44140</c:v>
                </c:pt>
                <c:pt idx="436">
                  <c:v>44139</c:v>
                </c:pt>
                <c:pt idx="437">
                  <c:v>44138</c:v>
                </c:pt>
                <c:pt idx="438">
                  <c:v>44137</c:v>
                </c:pt>
                <c:pt idx="439">
                  <c:v>44134</c:v>
                </c:pt>
                <c:pt idx="440">
                  <c:v>44133</c:v>
                </c:pt>
                <c:pt idx="441">
                  <c:v>44132</c:v>
                </c:pt>
                <c:pt idx="442">
                  <c:v>44131</c:v>
                </c:pt>
                <c:pt idx="443">
                  <c:v>44130</c:v>
                </c:pt>
                <c:pt idx="444">
                  <c:v>44127</c:v>
                </c:pt>
                <c:pt idx="445">
                  <c:v>44126</c:v>
                </c:pt>
                <c:pt idx="446">
                  <c:v>44125</c:v>
                </c:pt>
                <c:pt idx="447">
                  <c:v>44124</c:v>
                </c:pt>
                <c:pt idx="448">
                  <c:v>44123</c:v>
                </c:pt>
                <c:pt idx="449">
                  <c:v>44120</c:v>
                </c:pt>
                <c:pt idx="450">
                  <c:v>44119</c:v>
                </c:pt>
                <c:pt idx="451">
                  <c:v>44118</c:v>
                </c:pt>
                <c:pt idx="452">
                  <c:v>44117</c:v>
                </c:pt>
                <c:pt idx="453">
                  <c:v>44116</c:v>
                </c:pt>
                <c:pt idx="454">
                  <c:v>44114</c:v>
                </c:pt>
                <c:pt idx="455">
                  <c:v>44113</c:v>
                </c:pt>
                <c:pt idx="456">
                  <c:v>44104</c:v>
                </c:pt>
                <c:pt idx="457">
                  <c:v>44103</c:v>
                </c:pt>
                <c:pt idx="458">
                  <c:v>44102</c:v>
                </c:pt>
                <c:pt idx="459">
                  <c:v>44101</c:v>
                </c:pt>
                <c:pt idx="460">
                  <c:v>44099</c:v>
                </c:pt>
                <c:pt idx="461">
                  <c:v>44098</c:v>
                </c:pt>
                <c:pt idx="462">
                  <c:v>44097</c:v>
                </c:pt>
                <c:pt idx="463">
                  <c:v>44096</c:v>
                </c:pt>
                <c:pt idx="464">
                  <c:v>44095</c:v>
                </c:pt>
                <c:pt idx="465">
                  <c:v>44092</c:v>
                </c:pt>
                <c:pt idx="466">
                  <c:v>44091</c:v>
                </c:pt>
                <c:pt idx="467">
                  <c:v>44090</c:v>
                </c:pt>
                <c:pt idx="468">
                  <c:v>44089</c:v>
                </c:pt>
                <c:pt idx="469">
                  <c:v>44088</c:v>
                </c:pt>
                <c:pt idx="470">
                  <c:v>44085</c:v>
                </c:pt>
                <c:pt idx="471">
                  <c:v>44084</c:v>
                </c:pt>
                <c:pt idx="472">
                  <c:v>44083</c:v>
                </c:pt>
                <c:pt idx="473">
                  <c:v>44082</c:v>
                </c:pt>
                <c:pt idx="474">
                  <c:v>44081</c:v>
                </c:pt>
                <c:pt idx="475">
                  <c:v>44078</c:v>
                </c:pt>
                <c:pt idx="476">
                  <c:v>44077</c:v>
                </c:pt>
                <c:pt idx="477">
                  <c:v>44076</c:v>
                </c:pt>
                <c:pt idx="478">
                  <c:v>44075</c:v>
                </c:pt>
                <c:pt idx="479">
                  <c:v>44074</c:v>
                </c:pt>
                <c:pt idx="480">
                  <c:v>44071</c:v>
                </c:pt>
                <c:pt idx="481">
                  <c:v>44070</c:v>
                </c:pt>
                <c:pt idx="482">
                  <c:v>44069</c:v>
                </c:pt>
                <c:pt idx="483">
                  <c:v>44068</c:v>
                </c:pt>
                <c:pt idx="484">
                  <c:v>44067</c:v>
                </c:pt>
                <c:pt idx="485">
                  <c:v>44064</c:v>
                </c:pt>
                <c:pt idx="486">
                  <c:v>44063</c:v>
                </c:pt>
                <c:pt idx="487">
                  <c:v>44062</c:v>
                </c:pt>
                <c:pt idx="488">
                  <c:v>44061</c:v>
                </c:pt>
                <c:pt idx="489">
                  <c:v>44060</c:v>
                </c:pt>
                <c:pt idx="490">
                  <c:v>44057</c:v>
                </c:pt>
                <c:pt idx="491">
                  <c:v>44056</c:v>
                </c:pt>
                <c:pt idx="492">
                  <c:v>44055</c:v>
                </c:pt>
                <c:pt idx="493">
                  <c:v>44054</c:v>
                </c:pt>
                <c:pt idx="494">
                  <c:v>44053</c:v>
                </c:pt>
                <c:pt idx="495">
                  <c:v>44050</c:v>
                </c:pt>
                <c:pt idx="496">
                  <c:v>44049</c:v>
                </c:pt>
                <c:pt idx="497">
                  <c:v>44048</c:v>
                </c:pt>
                <c:pt idx="498">
                  <c:v>44047</c:v>
                </c:pt>
                <c:pt idx="499">
                  <c:v>44046</c:v>
                </c:pt>
                <c:pt idx="500">
                  <c:v>44043</c:v>
                </c:pt>
                <c:pt idx="501">
                  <c:v>44042</c:v>
                </c:pt>
                <c:pt idx="502">
                  <c:v>44041</c:v>
                </c:pt>
                <c:pt idx="503">
                  <c:v>44040</c:v>
                </c:pt>
                <c:pt idx="504">
                  <c:v>44039</c:v>
                </c:pt>
                <c:pt idx="505">
                  <c:v>44036</c:v>
                </c:pt>
                <c:pt idx="506">
                  <c:v>44035</c:v>
                </c:pt>
                <c:pt idx="507">
                  <c:v>44034</c:v>
                </c:pt>
                <c:pt idx="508">
                  <c:v>44033</c:v>
                </c:pt>
                <c:pt idx="509">
                  <c:v>44032</c:v>
                </c:pt>
                <c:pt idx="510">
                  <c:v>44029</c:v>
                </c:pt>
                <c:pt idx="511">
                  <c:v>44028</c:v>
                </c:pt>
                <c:pt idx="512">
                  <c:v>44027</c:v>
                </c:pt>
                <c:pt idx="513">
                  <c:v>44026</c:v>
                </c:pt>
                <c:pt idx="514">
                  <c:v>44025</c:v>
                </c:pt>
                <c:pt idx="515">
                  <c:v>44022</c:v>
                </c:pt>
                <c:pt idx="516">
                  <c:v>44021</c:v>
                </c:pt>
                <c:pt idx="517">
                  <c:v>44020</c:v>
                </c:pt>
                <c:pt idx="518">
                  <c:v>44019</c:v>
                </c:pt>
                <c:pt idx="519">
                  <c:v>44018</c:v>
                </c:pt>
                <c:pt idx="520">
                  <c:v>44015</c:v>
                </c:pt>
                <c:pt idx="521">
                  <c:v>44014</c:v>
                </c:pt>
                <c:pt idx="522">
                  <c:v>44013</c:v>
                </c:pt>
                <c:pt idx="523">
                  <c:v>44012</c:v>
                </c:pt>
                <c:pt idx="524">
                  <c:v>44011</c:v>
                </c:pt>
                <c:pt idx="525">
                  <c:v>44010</c:v>
                </c:pt>
                <c:pt idx="526">
                  <c:v>44006</c:v>
                </c:pt>
                <c:pt idx="527">
                  <c:v>44005</c:v>
                </c:pt>
                <c:pt idx="528">
                  <c:v>44004</c:v>
                </c:pt>
                <c:pt idx="529">
                  <c:v>44001</c:v>
                </c:pt>
                <c:pt idx="530">
                  <c:v>44000</c:v>
                </c:pt>
                <c:pt idx="531">
                  <c:v>43999</c:v>
                </c:pt>
                <c:pt idx="532">
                  <c:v>43998</c:v>
                </c:pt>
                <c:pt idx="533">
                  <c:v>43997</c:v>
                </c:pt>
                <c:pt idx="534">
                  <c:v>43994</c:v>
                </c:pt>
                <c:pt idx="535">
                  <c:v>43993</c:v>
                </c:pt>
                <c:pt idx="536">
                  <c:v>43992</c:v>
                </c:pt>
                <c:pt idx="537">
                  <c:v>43991</c:v>
                </c:pt>
                <c:pt idx="538">
                  <c:v>43990</c:v>
                </c:pt>
                <c:pt idx="539">
                  <c:v>43987</c:v>
                </c:pt>
                <c:pt idx="540">
                  <c:v>43986</c:v>
                </c:pt>
                <c:pt idx="541">
                  <c:v>43985</c:v>
                </c:pt>
                <c:pt idx="542">
                  <c:v>43984</c:v>
                </c:pt>
                <c:pt idx="543">
                  <c:v>43983</c:v>
                </c:pt>
                <c:pt idx="544">
                  <c:v>43980</c:v>
                </c:pt>
                <c:pt idx="545">
                  <c:v>43979</c:v>
                </c:pt>
                <c:pt idx="546">
                  <c:v>43978</c:v>
                </c:pt>
                <c:pt idx="547">
                  <c:v>43977</c:v>
                </c:pt>
                <c:pt idx="548">
                  <c:v>43976</c:v>
                </c:pt>
                <c:pt idx="549">
                  <c:v>43973</c:v>
                </c:pt>
                <c:pt idx="550">
                  <c:v>43972</c:v>
                </c:pt>
                <c:pt idx="551">
                  <c:v>43971</c:v>
                </c:pt>
                <c:pt idx="552">
                  <c:v>43970</c:v>
                </c:pt>
                <c:pt idx="553">
                  <c:v>43969</c:v>
                </c:pt>
                <c:pt idx="554">
                  <c:v>43966</c:v>
                </c:pt>
                <c:pt idx="555">
                  <c:v>43965</c:v>
                </c:pt>
                <c:pt idx="556">
                  <c:v>43964</c:v>
                </c:pt>
                <c:pt idx="557">
                  <c:v>43963</c:v>
                </c:pt>
                <c:pt idx="558">
                  <c:v>43962</c:v>
                </c:pt>
                <c:pt idx="559">
                  <c:v>43960</c:v>
                </c:pt>
                <c:pt idx="560">
                  <c:v>43959</c:v>
                </c:pt>
                <c:pt idx="561">
                  <c:v>43958</c:v>
                </c:pt>
                <c:pt idx="562">
                  <c:v>43957</c:v>
                </c:pt>
                <c:pt idx="563">
                  <c:v>43951</c:v>
                </c:pt>
                <c:pt idx="564">
                  <c:v>43950</c:v>
                </c:pt>
                <c:pt idx="565">
                  <c:v>43949</c:v>
                </c:pt>
                <c:pt idx="566">
                  <c:v>43948</c:v>
                </c:pt>
                <c:pt idx="567">
                  <c:v>43947</c:v>
                </c:pt>
                <c:pt idx="568">
                  <c:v>43945</c:v>
                </c:pt>
                <c:pt idx="569">
                  <c:v>43944</c:v>
                </c:pt>
                <c:pt idx="570">
                  <c:v>43943</c:v>
                </c:pt>
                <c:pt idx="571">
                  <c:v>43942</c:v>
                </c:pt>
                <c:pt idx="572">
                  <c:v>43941</c:v>
                </c:pt>
                <c:pt idx="573">
                  <c:v>43938</c:v>
                </c:pt>
                <c:pt idx="574">
                  <c:v>43937</c:v>
                </c:pt>
                <c:pt idx="575">
                  <c:v>43936</c:v>
                </c:pt>
                <c:pt idx="576">
                  <c:v>43935</c:v>
                </c:pt>
                <c:pt idx="577">
                  <c:v>43934</c:v>
                </c:pt>
                <c:pt idx="578">
                  <c:v>43931</c:v>
                </c:pt>
                <c:pt idx="579">
                  <c:v>43930</c:v>
                </c:pt>
                <c:pt idx="580">
                  <c:v>43929</c:v>
                </c:pt>
                <c:pt idx="581">
                  <c:v>43928</c:v>
                </c:pt>
                <c:pt idx="582">
                  <c:v>43924</c:v>
                </c:pt>
                <c:pt idx="583">
                  <c:v>43923</c:v>
                </c:pt>
                <c:pt idx="584">
                  <c:v>43922</c:v>
                </c:pt>
                <c:pt idx="585">
                  <c:v>43921</c:v>
                </c:pt>
                <c:pt idx="586">
                  <c:v>43920</c:v>
                </c:pt>
                <c:pt idx="587">
                  <c:v>43917</c:v>
                </c:pt>
                <c:pt idx="588">
                  <c:v>43916</c:v>
                </c:pt>
                <c:pt idx="589">
                  <c:v>43915</c:v>
                </c:pt>
                <c:pt idx="590">
                  <c:v>43914</c:v>
                </c:pt>
                <c:pt idx="591">
                  <c:v>43913</c:v>
                </c:pt>
                <c:pt idx="592">
                  <c:v>43910</c:v>
                </c:pt>
                <c:pt idx="593">
                  <c:v>43909</c:v>
                </c:pt>
                <c:pt idx="594">
                  <c:v>43908</c:v>
                </c:pt>
                <c:pt idx="595">
                  <c:v>43907</c:v>
                </c:pt>
                <c:pt idx="596">
                  <c:v>43906</c:v>
                </c:pt>
                <c:pt idx="597">
                  <c:v>43903</c:v>
                </c:pt>
              </c:numCache>
            </c:numRef>
          </c:cat>
          <c:val>
            <c:numRef>
              <c:f>Sheet2!$I$3:$I$600</c:f>
              <c:numCache>
                <c:formatCode>General</c:formatCode>
                <c:ptCount val="598"/>
                <c:pt idx="0">
                  <c:v>145.97</c:v>
                </c:pt>
                <c:pt idx="1">
                  <c:v>131.44</c:v>
                </c:pt>
                <c:pt idx="2">
                  <c:v>21.44</c:v>
                </c:pt>
                <c:pt idx="3">
                  <c:v>10.31</c:v>
                </c:pt>
                <c:pt idx="4">
                  <c:v>0.31</c:v>
                </c:pt>
                <c:pt idx="5">
                  <c:v>-29.69</c:v>
                </c:pt>
                <c:pt idx="6">
                  <c:v>-49.69</c:v>
                </c:pt>
                <c:pt idx="7">
                  <c:v>-30.82</c:v>
                </c:pt>
                <c:pt idx="8">
                  <c:v>-30.82</c:v>
                </c:pt>
                <c:pt idx="9">
                  <c:v>-60.82</c:v>
                </c:pt>
                <c:pt idx="10">
                  <c:v>-239.47</c:v>
                </c:pt>
                <c:pt idx="11">
                  <c:v>-237.44</c:v>
                </c:pt>
                <c:pt idx="12">
                  <c:v>-312.36</c:v>
                </c:pt>
                <c:pt idx="13">
                  <c:v>-361.01</c:v>
                </c:pt>
                <c:pt idx="14">
                  <c:v>-492.38</c:v>
                </c:pt>
                <c:pt idx="15">
                  <c:v>-401.7</c:v>
                </c:pt>
                <c:pt idx="17">
                  <c:v>-413.96</c:v>
                </c:pt>
                <c:pt idx="18">
                  <c:v>-463.29</c:v>
                </c:pt>
                <c:pt idx="19">
                  <c:v>-483.29</c:v>
                </c:pt>
                <c:pt idx="20">
                  <c:v>-462.61</c:v>
                </c:pt>
                <c:pt idx="21">
                  <c:v>-422.61</c:v>
                </c:pt>
                <c:pt idx="22">
                  <c:v>-422.61</c:v>
                </c:pt>
                <c:pt idx="23">
                  <c:v>-462.61</c:v>
                </c:pt>
                <c:pt idx="24">
                  <c:v>-472.61</c:v>
                </c:pt>
                <c:pt idx="25">
                  <c:v>-512.61</c:v>
                </c:pt>
                <c:pt idx="26">
                  <c:v>-512.61</c:v>
                </c:pt>
                <c:pt idx="27">
                  <c:v>-651.26</c:v>
                </c:pt>
                <c:pt idx="28">
                  <c:v>-611.26</c:v>
                </c:pt>
                <c:pt idx="29">
                  <c:v>-773.64</c:v>
                </c:pt>
                <c:pt idx="30">
                  <c:v>-614.54999999999995</c:v>
                </c:pt>
                <c:pt idx="31">
                  <c:v>-583.88</c:v>
                </c:pt>
                <c:pt idx="32">
                  <c:v>-533.88</c:v>
                </c:pt>
                <c:pt idx="33">
                  <c:v>-493.88</c:v>
                </c:pt>
                <c:pt idx="34">
                  <c:v>-503.2</c:v>
                </c:pt>
                <c:pt idx="35">
                  <c:v>-463.2</c:v>
                </c:pt>
                <c:pt idx="36">
                  <c:v>-443.2</c:v>
                </c:pt>
                <c:pt idx="37">
                  <c:v>-453.2</c:v>
                </c:pt>
                <c:pt idx="38">
                  <c:v>-463.2</c:v>
                </c:pt>
                <c:pt idx="39">
                  <c:v>-424.33</c:v>
                </c:pt>
                <c:pt idx="40">
                  <c:v>-444.33</c:v>
                </c:pt>
                <c:pt idx="41">
                  <c:v>-474.33</c:v>
                </c:pt>
                <c:pt idx="42">
                  <c:v>-494.33</c:v>
                </c:pt>
                <c:pt idx="43">
                  <c:v>-494.33</c:v>
                </c:pt>
                <c:pt idx="44">
                  <c:v>-514.33000000000004</c:v>
                </c:pt>
                <c:pt idx="45">
                  <c:v>-544.33000000000004</c:v>
                </c:pt>
                <c:pt idx="46">
                  <c:v>-534.33000000000004</c:v>
                </c:pt>
                <c:pt idx="47">
                  <c:v>-652.98</c:v>
                </c:pt>
                <c:pt idx="48">
                  <c:v>-592.98</c:v>
                </c:pt>
                <c:pt idx="49">
                  <c:v>-572.98</c:v>
                </c:pt>
                <c:pt idx="50">
                  <c:v>-602.98</c:v>
                </c:pt>
                <c:pt idx="51">
                  <c:v>-562.98</c:v>
                </c:pt>
                <c:pt idx="52">
                  <c:v>-502.98</c:v>
                </c:pt>
                <c:pt idx="53">
                  <c:v>-492.98</c:v>
                </c:pt>
                <c:pt idx="54">
                  <c:v>-492.98</c:v>
                </c:pt>
                <c:pt idx="55">
                  <c:v>-522.30999999999995</c:v>
                </c:pt>
                <c:pt idx="56">
                  <c:v>-532.30999999999995</c:v>
                </c:pt>
                <c:pt idx="57">
                  <c:v>-552.30999999999995</c:v>
                </c:pt>
                <c:pt idx="58">
                  <c:v>-561.63</c:v>
                </c:pt>
                <c:pt idx="59">
                  <c:v>-501.63</c:v>
                </c:pt>
                <c:pt idx="60">
                  <c:v>-481.63</c:v>
                </c:pt>
                <c:pt idx="61">
                  <c:v>-431.63</c:v>
                </c:pt>
                <c:pt idx="62">
                  <c:v>-491.63</c:v>
                </c:pt>
                <c:pt idx="63">
                  <c:v>-521.63</c:v>
                </c:pt>
                <c:pt idx="64">
                  <c:v>-515.98</c:v>
                </c:pt>
                <c:pt idx="65">
                  <c:v>-525.98</c:v>
                </c:pt>
                <c:pt idx="66">
                  <c:v>-515.98</c:v>
                </c:pt>
                <c:pt idx="67">
                  <c:v>-455.98</c:v>
                </c:pt>
                <c:pt idx="68">
                  <c:v>-415.98</c:v>
                </c:pt>
                <c:pt idx="69">
                  <c:v>-395.98</c:v>
                </c:pt>
                <c:pt idx="70">
                  <c:v>-395.98</c:v>
                </c:pt>
                <c:pt idx="71">
                  <c:v>-415.98</c:v>
                </c:pt>
                <c:pt idx="72">
                  <c:v>-417.11</c:v>
                </c:pt>
                <c:pt idx="73">
                  <c:v>-427.11</c:v>
                </c:pt>
                <c:pt idx="74">
                  <c:v>-447.11</c:v>
                </c:pt>
                <c:pt idx="75">
                  <c:v>-447.11</c:v>
                </c:pt>
                <c:pt idx="76">
                  <c:v>-447.11</c:v>
                </c:pt>
                <c:pt idx="77">
                  <c:v>-457.11</c:v>
                </c:pt>
                <c:pt idx="78">
                  <c:v>-417.11</c:v>
                </c:pt>
                <c:pt idx="79">
                  <c:v>-407.11</c:v>
                </c:pt>
                <c:pt idx="80">
                  <c:v>-347.79</c:v>
                </c:pt>
                <c:pt idx="81">
                  <c:v>-417.79</c:v>
                </c:pt>
                <c:pt idx="82">
                  <c:v>-427.79</c:v>
                </c:pt>
                <c:pt idx="83">
                  <c:v>-378.46</c:v>
                </c:pt>
                <c:pt idx="84">
                  <c:v>-378.46</c:v>
                </c:pt>
                <c:pt idx="85">
                  <c:v>-378.46</c:v>
                </c:pt>
                <c:pt idx="86">
                  <c:v>-329.14</c:v>
                </c:pt>
                <c:pt idx="87">
                  <c:v>-349.14</c:v>
                </c:pt>
                <c:pt idx="88">
                  <c:v>-349.14</c:v>
                </c:pt>
                <c:pt idx="89">
                  <c:v>-369.14</c:v>
                </c:pt>
                <c:pt idx="90">
                  <c:v>-260.49</c:v>
                </c:pt>
                <c:pt idx="91">
                  <c:v>-260.49</c:v>
                </c:pt>
                <c:pt idx="92">
                  <c:v>-257.10000000000002</c:v>
                </c:pt>
                <c:pt idx="93">
                  <c:v>-277.10000000000002</c:v>
                </c:pt>
                <c:pt idx="94">
                  <c:v>-307.10000000000002</c:v>
                </c:pt>
                <c:pt idx="95">
                  <c:v>-347.1</c:v>
                </c:pt>
                <c:pt idx="96">
                  <c:v>-327.10000000000002</c:v>
                </c:pt>
                <c:pt idx="97">
                  <c:v>-247.1</c:v>
                </c:pt>
                <c:pt idx="98">
                  <c:v>-247.1</c:v>
                </c:pt>
                <c:pt idx="99">
                  <c:v>-227.1</c:v>
                </c:pt>
                <c:pt idx="100">
                  <c:v>-198.23</c:v>
                </c:pt>
                <c:pt idx="101">
                  <c:v>-178.23</c:v>
                </c:pt>
                <c:pt idx="102">
                  <c:v>-193.31</c:v>
                </c:pt>
                <c:pt idx="103">
                  <c:v>-183.31</c:v>
                </c:pt>
                <c:pt idx="104">
                  <c:v>-223.31</c:v>
                </c:pt>
                <c:pt idx="105">
                  <c:v>-233.31</c:v>
                </c:pt>
                <c:pt idx="106">
                  <c:v>-333.31</c:v>
                </c:pt>
                <c:pt idx="107">
                  <c:v>-363.31</c:v>
                </c:pt>
                <c:pt idx="108">
                  <c:v>-291.05</c:v>
                </c:pt>
                <c:pt idx="109">
                  <c:v>-251.05</c:v>
                </c:pt>
                <c:pt idx="110">
                  <c:v>-231.05</c:v>
                </c:pt>
                <c:pt idx="111">
                  <c:v>-249.92</c:v>
                </c:pt>
                <c:pt idx="112">
                  <c:v>-259.92</c:v>
                </c:pt>
                <c:pt idx="113">
                  <c:v>-259.92</c:v>
                </c:pt>
                <c:pt idx="114">
                  <c:v>-229.92</c:v>
                </c:pt>
                <c:pt idx="115">
                  <c:v>-228.79</c:v>
                </c:pt>
                <c:pt idx="116">
                  <c:v>-188.79</c:v>
                </c:pt>
                <c:pt idx="117">
                  <c:v>-168.79</c:v>
                </c:pt>
                <c:pt idx="118">
                  <c:v>-218.79</c:v>
                </c:pt>
                <c:pt idx="119">
                  <c:v>-278.79000000000002</c:v>
                </c:pt>
                <c:pt idx="120">
                  <c:v>-278.79000000000002</c:v>
                </c:pt>
                <c:pt idx="121">
                  <c:v>-318.79000000000002</c:v>
                </c:pt>
                <c:pt idx="122">
                  <c:v>-378.79</c:v>
                </c:pt>
                <c:pt idx="123">
                  <c:v>-378.79</c:v>
                </c:pt>
                <c:pt idx="124">
                  <c:v>-378.79</c:v>
                </c:pt>
                <c:pt idx="125">
                  <c:v>-378.79</c:v>
                </c:pt>
                <c:pt idx="126">
                  <c:v>-378.79</c:v>
                </c:pt>
                <c:pt idx="127">
                  <c:v>-378.79</c:v>
                </c:pt>
                <c:pt idx="128">
                  <c:v>-237.79</c:v>
                </c:pt>
                <c:pt idx="129">
                  <c:v>-378.79</c:v>
                </c:pt>
                <c:pt idx="130">
                  <c:v>-378.79</c:v>
                </c:pt>
                <c:pt idx="131">
                  <c:v>-378.79</c:v>
                </c:pt>
                <c:pt idx="132">
                  <c:v>-386.53</c:v>
                </c:pt>
                <c:pt idx="133">
                  <c:v>-386.53</c:v>
                </c:pt>
                <c:pt idx="134">
                  <c:v>-356.53</c:v>
                </c:pt>
                <c:pt idx="135">
                  <c:v>-356.53</c:v>
                </c:pt>
                <c:pt idx="136">
                  <c:v>-356.53</c:v>
                </c:pt>
                <c:pt idx="137">
                  <c:v>-356.53</c:v>
                </c:pt>
                <c:pt idx="138">
                  <c:v>-346.53</c:v>
                </c:pt>
                <c:pt idx="139">
                  <c:v>-336.53</c:v>
                </c:pt>
                <c:pt idx="140">
                  <c:v>-217.88</c:v>
                </c:pt>
                <c:pt idx="141">
                  <c:v>-217.88</c:v>
                </c:pt>
                <c:pt idx="142">
                  <c:v>-227.88</c:v>
                </c:pt>
                <c:pt idx="143">
                  <c:v>-227.88</c:v>
                </c:pt>
                <c:pt idx="144">
                  <c:v>-227.88</c:v>
                </c:pt>
                <c:pt idx="145">
                  <c:v>-237.88</c:v>
                </c:pt>
                <c:pt idx="146">
                  <c:v>-217.88</c:v>
                </c:pt>
                <c:pt idx="147">
                  <c:v>-197.88</c:v>
                </c:pt>
                <c:pt idx="148">
                  <c:v>-117.88</c:v>
                </c:pt>
                <c:pt idx="149">
                  <c:v>-127.88</c:v>
                </c:pt>
                <c:pt idx="150">
                  <c:v>-127.88</c:v>
                </c:pt>
                <c:pt idx="151">
                  <c:v>47.93</c:v>
                </c:pt>
                <c:pt idx="152">
                  <c:v>256.8</c:v>
                </c:pt>
                <c:pt idx="153">
                  <c:v>236.2</c:v>
                </c:pt>
                <c:pt idx="154">
                  <c:v>214.02</c:v>
                </c:pt>
                <c:pt idx="155">
                  <c:v>312.07</c:v>
                </c:pt>
                <c:pt idx="156">
                  <c:v>301.77</c:v>
                </c:pt>
                <c:pt idx="157">
                  <c:v>281.17</c:v>
                </c:pt>
                <c:pt idx="158">
                  <c:v>368.92</c:v>
                </c:pt>
                <c:pt idx="159">
                  <c:v>399.82</c:v>
                </c:pt>
                <c:pt idx="160">
                  <c:v>441.02</c:v>
                </c:pt>
                <c:pt idx="161">
                  <c:v>430.72</c:v>
                </c:pt>
                <c:pt idx="162">
                  <c:v>399.82</c:v>
                </c:pt>
                <c:pt idx="163">
                  <c:v>378.09</c:v>
                </c:pt>
                <c:pt idx="164">
                  <c:v>357.49</c:v>
                </c:pt>
                <c:pt idx="165">
                  <c:v>357.49</c:v>
                </c:pt>
                <c:pt idx="166">
                  <c:v>347.19</c:v>
                </c:pt>
                <c:pt idx="167">
                  <c:v>346.06</c:v>
                </c:pt>
                <c:pt idx="168">
                  <c:v>356.36</c:v>
                </c:pt>
                <c:pt idx="169">
                  <c:v>397.56</c:v>
                </c:pt>
                <c:pt idx="170">
                  <c:v>387.26</c:v>
                </c:pt>
                <c:pt idx="171">
                  <c:v>356.36</c:v>
                </c:pt>
                <c:pt idx="172">
                  <c:v>356.36</c:v>
                </c:pt>
                <c:pt idx="173">
                  <c:v>304.86</c:v>
                </c:pt>
                <c:pt idx="174">
                  <c:v>209.94</c:v>
                </c:pt>
                <c:pt idx="175">
                  <c:v>230.54</c:v>
                </c:pt>
                <c:pt idx="176">
                  <c:v>171.21</c:v>
                </c:pt>
                <c:pt idx="177">
                  <c:v>150.61000000000001</c:v>
                </c:pt>
                <c:pt idx="178">
                  <c:v>225.19</c:v>
                </c:pt>
                <c:pt idx="179">
                  <c:v>217.6</c:v>
                </c:pt>
                <c:pt idx="180">
                  <c:v>32.200000000000003</c:v>
                </c:pt>
                <c:pt idx="181">
                  <c:v>261.27999999999997</c:v>
                </c:pt>
                <c:pt idx="182">
                  <c:v>292.18</c:v>
                </c:pt>
                <c:pt idx="183">
                  <c:v>171.05</c:v>
                </c:pt>
                <c:pt idx="184">
                  <c:v>132.33000000000001</c:v>
                </c:pt>
                <c:pt idx="185">
                  <c:v>184.96</c:v>
                </c:pt>
                <c:pt idx="186">
                  <c:v>110.64</c:v>
                </c:pt>
                <c:pt idx="187">
                  <c:v>347.54</c:v>
                </c:pt>
                <c:pt idx="188">
                  <c:v>337.24</c:v>
                </c:pt>
                <c:pt idx="189">
                  <c:v>265.14</c:v>
                </c:pt>
                <c:pt idx="190">
                  <c:v>324.72000000000003</c:v>
                </c:pt>
                <c:pt idx="191">
                  <c:v>427.72</c:v>
                </c:pt>
                <c:pt idx="192">
                  <c:v>368.39</c:v>
                </c:pt>
                <c:pt idx="193">
                  <c:v>327.19</c:v>
                </c:pt>
                <c:pt idx="194">
                  <c:v>449.7</c:v>
                </c:pt>
                <c:pt idx="195">
                  <c:v>635.1</c:v>
                </c:pt>
                <c:pt idx="196">
                  <c:v>696.9</c:v>
                </c:pt>
                <c:pt idx="197">
                  <c:v>666</c:v>
                </c:pt>
                <c:pt idx="198">
                  <c:v>707.2</c:v>
                </c:pt>
                <c:pt idx="199">
                  <c:v>707.2</c:v>
                </c:pt>
                <c:pt idx="200">
                  <c:v>657.96</c:v>
                </c:pt>
                <c:pt idx="201">
                  <c:v>822.76</c:v>
                </c:pt>
                <c:pt idx="202">
                  <c:v>1065.01</c:v>
                </c:pt>
                <c:pt idx="203">
                  <c:v>1034.1099999999999</c:v>
                </c:pt>
                <c:pt idx="204">
                  <c:v>972.31</c:v>
                </c:pt>
                <c:pt idx="205">
                  <c:v>891.04</c:v>
                </c:pt>
                <c:pt idx="206">
                  <c:v>891.04</c:v>
                </c:pt>
                <c:pt idx="207">
                  <c:v>870.44</c:v>
                </c:pt>
                <c:pt idx="208">
                  <c:v>860.14</c:v>
                </c:pt>
                <c:pt idx="209">
                  <c:v>898.87</c:v>
                </c:pt>
                <c:pt idx="210">
                  <c:v>898.87</c:v>
                </c:pt>
                <c:pt idx="211">
                  <c:v>950.37</c:v>
                </c:pt>
                <c:pt idx="212">
                  <c:v>929.77</c:v>
                </c:pt>
                <c:pt idx="213">
                  <c:v>869.1</c:v>
                </c:pt>
                <c:pt idx="214">
                  <c:v>715.73</c:v>
                </c:pt>
                <c:pt idx="215">
                  <c:v>632.66999999999996</c:v>
                </c:pt>
                <c:pt idx="216">
                  <c:v>509.07</c:v>
                </c:pt>
                <c:pt idx="217">
                  <c:v>539.97</c:v>
                </c:pt>
                <c:pt idx="218">
                  <c:v>539.97</c:v>
                </c:pt>
                <c:pt idx="219">
                  <c:v>488.47</c:v>
                </c:pt>
                <c:pt idx="220">
                  <c:v>447.27</c:v>
                </c:pt>
                <c:pt idx="221">
                  <c:v>332.84</c:v>
                </c:pt>
                <c:pt idx="222">
                  <c:v>353.44</c:v>
                </c:pt>
                <c:pt idx="223">
                  <c:v>312.24</c:v>
                </c:pt>
                <c:pt idx="224">
                  <c:v>291.64</c:v>
                </c:pt>
                <c:pt idx="225">
                  <c:v>333.93</c:v>
                </c:pt>
                <c:pt idx="226">
                  <c:v>313.33</c:v>
                </c:pt>
                <c:pt idx="227">
                  <c:v>354.53</c:v>
                </c:pt>
                <c:pt idx="228">
                  <c:v>344.23</c:v>
                </c:pt>
                <c:pt idx="229">
                  <c:v>241.23</c:v>
                </c:pt>
                <c:pt idx="230">
                  <c:v>259.57</c:v>
                </c:pt>
                <c:pt idx="231">
                  <c:v>300.77</c:v>
                </c:pt>
                <c:pt idx="232">
                  <c:v>290.47000000000003</c:v>
                </c:pt>
                <c:pt idx="233">
                  <c:v>238.97</c:v>
                </c:pt>
                <c:pt idx="234">
                  <c:v>177.17</c:v>
                </c:pt>
                <c:pt idx="235">
                  <c:v>125.67</c:v>
                </c:pt>
                <c:pt idx="236">
                  <c:v>189.95</c:v>
                </c:pt>
                <c:pt idx="237">
                  <c:v>262.05</c:v>
                </c:pt>
                <c:pt idx="238">
                  <c:v>282.64999999999998</c:v>
                </c:pt>
                <c:pt idx="239">
                  <c:v>282.64999999999998</c:v>
                </c:pt>
                <c:pt idx="240">
                  <c:v>303.25</c:v>
                </c:pt>
                <c:pt idx="241">
                  <c:v>303.25</c:v>
                </c:pt>
                <c:pt idx="242">
                  <c:v>272.35000000000002</c:v>
                </c:pt>
                <c:pt idx="243">
                  <c:v>192.42</c:v>
                </c:pt>
                <c:pt idx="244">
                  <c:v>192.42</c:v>
                </c:pt>
                <c:pt idx="245">
                  <c:v>153.69999999999999</c:v>
                </c:pt>
                <c:pt idx="246">
                  <c:v>133.1</c:v>
                </c:pt>
                <c:pt idx="247">
                  <c:v>71.3</c:v>
                </c:pt>
                <c:pt idx="248">
                  <c:v>153.69999999999999</c:v>
                </c:pt>
                <c:pt idx="249">
                  <c:v>287.60000000000002</c:v>
                </c:pt>
                <c:pt idx="250">
                  <c:v>267</c:v>
                </c:pt>
                <c:pt idx="251">
                  <c:v>246.4</c:v>
                </c:pt>
                <c:pt idx="252">
                  <c:v>267</c:v>
                </c:pt>
                <c:pt idx="253">
                  <c:v>267</c:v>
                </c:pt>
                <c:pt idx="254">
                  <c:v>205.2</c:v>
                </c:pt>
                <c:pt idx="255">
                  <c:v>143.4</c:v>
                </c:pt>
                <c:pt idx="256">
                  <c:v>184.6</c:v>
                </c:pt>
                <c:pt idx="257">
                  <c:v>174.3</c:v>
                </c:pt>
                <c:pt idx="258">
                  <c:v>215.5</c:v>
                </c:pt>
                <c:pt idx="259">
                  <c:v>228.02</c:v>
                </c:pt>
                <c:pt idx="260">
                  <c:v>228.02</c:v>
                </c:pt>
                <c:pt idx="261">
                  <c:v>204.03</c:v>
                </c:pt>
                <c:pt idx="262">
                  <c:v>121.63</c:v>
                </c:pt>
                <c:pt idx="263">
                  <c:v>173.13</c:v>
                </c:pt>
                <c:pt idx="264">
                  <c:v>28.93</c:v>
                </c:pt>
                <c:pt idx="265">
                  <c:v>39.229999999999997</c:v>
                </c:pt>
                <c:pt idx="266">
                  <c:v>18.63</c:v>
                </c:pt>
                <c:pt idx="267">
                  <c:v>-43.18</c:v>
                </c:pt>
                <c:pt idx="268">
                  <c:v>-115.28</c:v>
                </c:pt>
                <c:pt idx="269">
                  <c:v>-156.47999999999999</c:v>
                </c:pt>
                <c:pt idx="270">
                  <c:v>-137.01</c:v>
                </c:pt>
                <c:pt idx="271">
                  <c:v>-157.61000000000001</c:v>
                </c:pt>
                <c:pt idx="272">
                  <c:v>-147.31</c:v>
                </c:pt>
                <c:pt idx="273">
                  <c:v>-157.61000000000001</c:v>
                </c:pt>
                <c:pt idx="274">
                  <c:v>-157.61000000000001</c:v>
                </c:pt>
                <c:pt idx="275">
                  <c:v>-178.21</c:v>
                </c:pt>
                <c:pt idx="276">
                  <c:v>-167.91</c:v>
                </c:pt>
                <c:pt idx="277">
                  <c:v>-188.51</c:v>
                </c:pt>
                <c:pt idx="278">
                  <c:v>-106.11</c:v>
                </c:pt>
                <c:pt idx="279">
                  <c:v>-13.41</c:v>
                </c:pt>
                <c:pt idx="280">
                  <c:v>-13.41</c:v>
                </c:pt>
                <c:pt idx="281">
                  <c:v>-13.41</c:v>
                </c:pt>
                <c:pt idx="282">
                  <c:v>163.92</c:v>
                </c:pt>
                <c:pt idx="283">
                  <c:v>174.22</c:v>
                </c:pt>
                <c:pt idx="284">
                  <c:v>251.67</c:v>
                </c:pt>
                <c:pt idx="285">
                  <c:v>189.87</c:v>
                </c:pt>
                <c:pt idx="286">
                  <c:v>158.97</c:v>
                </c:pt>
                <c:pt idx="287">
                  <c:v>210.47</c:v>
                </c:pt>
                <c:pt idx="288">
                  <c:v>272.27</c:v>
                </c:pt>
                <c:pt idx="289">
                  <c:v>251.67</c:v>
                </c:pt>
                <c:pt idx="290">
                  <c:v>200.17</c:v>
                </c:pt>
                <c:pt idx="291">
                  <c:v>231.07</c:v>
                </c:pt>
                <c:pt idx="292">
                  <c:v>231.07</c:v>
                </c:pt>
                <c:pt idx="293">
                  <c:v>25.07</c:v>
                </c:pt>
                <c:pt idx="294">
                  <c:v>-77.94</c:v>
                </c:pt>
                <c:pt idx="295">
                  <c:v>-56.21</c:v>
                </c:pt>
                <c:pt idx="296">
                  <c:v>59.57</c:v>
                </c:pt>
                <c:pt idx="297">
                  <c:v>0.25</c:v>
                </c:pt>
                <c:pt idx="298">
                  <c:v>4.54</c:v>
                </c:pt>
                <c:pt idx="299">
                  <c:v>-114.11</c:v>
                </c:pt>
                <c:pt idx="300">
                  <c:v>-16.46</c:v>
                </c:pt>
                <c:pt idx="301">
                  <c:v>199.84</c:v>
                </c:pt>
                <c:pt idx="302">
                  <c:v>125.52</c:v>
                </c:pt>
                <c:pt idx="303">
                  <c:v>200.1</c:v>
                </c:pt>
                <c:pt idx="304">
                  <c:v>478.2</c:v>
                </c:pt>
                <c:pt idx="305">
                  <c:v>891.25</c:v>
                </c:pt>
                <c:pt idx="306">
                  <c:v>880.95</c:v>
                </c:pt>
                <c:pt idx="307">
                  <c:v>1159.45</c:v>
                </c:pt>
                <c:pt idx="308">
                  <c:v>706.25</c:v>
                </c:pt>
                <c:pt idx="309">
                  <c:v>531.15</c:v>
                </c:pt>
                <c:pt idx="310">
                  <c:v>629.20000000000005</c:v>
                </c:pt>
                <c:pt idx="311">
                  <c:v>497.52</c:v>
                </c:pt>
                <c:pt idx="312">
                  <c:v>487.22</c:v>
                </c:pt>
                <c:pt idx="313">
                  <c:v>456.32</c:v>
                </c:pt>
                <c:pt idx="314">
                  <c:v>497.52</c:v>
                </c:pt>
                <c:pt idx="315">
                  <c:v>497.52</c:v>
                </c:pt>
                <c:pt idx="316">
                  <c:v>487.22</c:v>
                </c:pt>
                <c:pt idx="317">
                  <c:v>443.55</c:v>
                </c:pt>
                <c:pt idx="318">
                  <c:v>433.25</c:v>
                </c:pt>
                <c:pt idx="319">
                  <c:v>394.31</c:v>
                </c:pt>
                <c:pt idx="320">
                  <c:v>384.01</c:v>
                </c:pt>
                <c:pt idx="321">
                  <c:v>384.01</c:v>
                </c:pt>
                <c:pt idx="322">
                  <c:v>384.01</c:v>
                </c:pt>
                <c:pt idx="323">
                  <c:v>384.01</c:v>
                </c:pt>
                <c:pt idx="324">
                  <c:v>384.01</c:v>
                </c:pt>
                <c:pt idx="325">
                  <c:v>363.41</c:v>
                </c:pt>
                <c:pt idx="326">
                  <c:v>301.61</c:v>
                </c:pt>
                <c:pt idx="327">
                  <c:v>492.36</c:v>
                </c:pt>
                <c:pt idx="328">
                  <c:v>472.89</c:v>
                </c:pt>
                <c:pt idx="329">
                  <c:v>493.49</c:v>
                </c:pt>
                <c:pt idx="330">
                  <c:v>493.49</c:v>
                </c:pt>
                <c:pt idx="331">
                  <c:v>411.09</c:v>
                </c:pt>
                <c:pt idx="332">
                  <c:v>308.08999999999997</c:v>
                </c:pt>
                <c:pt idx="333">
                  <c:v>287.49</c:v>
                </c:pt>
                <c:pt idx="334">
                  <c:v>287.49</c:v>
                </c:pt>
                <c:pt idx="335">
                  <c:v>287.49</c:v>
                </c:pt>
                <c:pt idx="336">
                  <c:v>227.95</c:v>
                </c:pt>
                <c:pt idx="337">
                  <c:v>186.75</c:v>
                </c:pt>
                <c:pt idx="338">
                  <c:v>166.15</c:v>
                </c:pt>
                <c:pt idx="339">
                  <c:v>145.55000000000001</c:v>
                </c:pt>
                <c:pt idx="340">
                  <c:v>207.35</c:v>
                </c:pt>
                <c:pt idx="341">
                  <c:v>137.51</c:v>
                </c:pt>
                <c:pt idx="342">
                  <c:v>147.81</c:v>
                </c:pt>
                <c:pt idx="343">
                  <c:v>127.21</c:v>
                </c:pt>
                <c:pt idx="344">
                  <c:v>147.81</c:v>
                </c:pt>
                <c:pt idx="345">
                  <c:v>127.21</c:v>
                </c:pt>
                <c:pt idx="346">
                  <c:v>127.21</c:v>
                </c:pt>
                <c:pt idx="347">
                  <c:v>55.11</c:v>
                </c:pt>
                <c:pt idx="348">
                  <c:v>67.67</c:v>
                </c:pt>
                <c:pt idx="349">
                  <c:v>129.47</c:v>
                </c:pt>
                <c:pt idx="350">
                  <c:v>170.67</c:v>
                </c:pt>
                <c:pt idx="351">
                  <c:v>88.27</c:v>
                </c:pt>
                <c:pt idx="352">
                  <c:v>180.97</c:v>
                </c:pt>
                <c:pt idx="353">
                  <c:v>202.7</c:v>
                </c:pt>
                <c:pt idx="354">
                  <c:v>37.9</c:v>
                </c:pt>
                <c:pt idx="355">
                  <c:v>28.24</c:v>
                </c:pt>
                <c:pt idx="356">
                  <c:v>38.24</c:v>
                </c:pt>
                <c:pt idx="357">
                  <c:v>158.02000000000001</c:v>
                </c:pt>
                <c:pt idx="358">
                  <c:v>138.02000000000001</c:v>
                </c:pt>
                <c:pt idx="359">
                  <c:v>168.02</c:v>
                </c:pt>
                <c:pt idx="360">
                  <c:v>168.02</c:v>
                </c:pt>
                <c:pt idx="361">
                  <c:v>8.02</c:v>
                </c:pt>
                <c:pt idx="362">
                  <c:v>8.02</c:v>
                </c:pt>
                <c:pt idx="363">
                  <c:v>121.83</c:v>
                </c:pt>
                <c:pt idx="364">
                  <c:v>0</c:v>
                </c:pt>
                <c:pt idx="365">
                  <c:v>0</c:v>
                </c:pt>
                <c:pt idx="366">
                  <c:v>-171.98</c:v>
                </c:pt>
                <c:pt idx="367">
                  <c:v>-42.98</c:v>
                </c:pt>
                <c:pt idx="368">
                  <c:v>-42.98</c:v>
                </c:pt>
                <c:pt idx="369">
                  <c:v>-42.98</c:v>
                </c:pt>
                <c:pt idx="370">
                  <c:v>-42.98</c:v>
                </c:pt>
                <c:pt idx="371">
                  <c:v>-41.85</c:v>
                </c:pt>
                <c:pt idx="372">
                  <c:v>-41.85</c:v>
                </c:pt>
                <c:pt idx="373">
                  <c:v>-41.85</c:v>
                </c:pt>
                <c:pt idx="374">
                  <c:v>-41.85</c:v>
                </c:pt>
                <c:pt idx="375">
                  <c:v>-41.85</c:v>
                </c:pt>
                <c:pt idx="376">
                  <c:v>-77.44</c:v>
                </c:pt>
                <c:pt idx="377">
                  <c:v>-87.74</c:v>
                </c:pt>
                <c:pt idx="378">
                  <c:v>-87.74</c:v>
                </c:pt>
                <c:pt idx="379">
                  <c:v>-87.74</c:v>
                </c:pt>
                <c:pt idx="380">
                  <c:v>-123.34</c:v>
                </c:pt>
                <c:pt idx="381">
                  <c:v>-123.34</c:v>
                </c:pt>
                <c:pt idx="382">
                  <c:v>-143.94</c:v>
                </c:pt>
                <c:pt idx="383">
                  <c:v>-102.74</c:v>
                </c:pt>
                <c:pt idx="384">
                  <c:v>-82.14</c:v>
                </c:pt>
                <c:pt idx="385">
                  <c:v>-82.14</c:v>
                </c:pt>
                <c:pt idx="386">
                  <c:v>-102.74</c:v>
                </c:pt>
                <c:pt idx="387">
                  <c:v>-71.84</c:v>
                </c:pt>
                <c:pt idx="388">
                  <c:v>-20.34</c:v>
                </c:pt>
                <c:pt idx="389">
                  <c:v>72.37</c:v>
                </c:pt>
                <c:pt idx="390">
                  <c:v>260.64</c:v>
                </c:pt>
                <c:pt idx="391">
                  <c:v>260.64</c:v>
                </c:pt>
                <c:pt idx="392">
                  <c:v>270.94</c:v>
                </c:pt>
                <c:pt idx="393">
                  <c:v>407.06</c:v>
                </c:pt>
                <c:pt idx="394">
                  <c:v>407.06</c:v>
                </c:pt>
                <c:pt idx="395">
                  <c:v>345.26</c:v>
                </c:pt>
                <c:pt idx="396">
                  <c:v>334.96</c:v>
                </c:pt>
                <c:pt idx="397">
                  <c:v>334.96</c:v>
                </c:pt>
                <c:pt idx="398">
                  <c:v>335.64</c:v>
                </c:pt>
                <c:pt idx="399">
                  <c:v>325.33999999999997</c:v>
                </c:pt>
                <c:pt idx="400">
                  <c:v>356.24</c:v>
                </c:pt>
                <c:pt idx="401">
                  <c:v>356.24</c:v>
                </c:pt>
                <c:pt idx="402">
                  <c:v>531.34</c:v>
                </c:pt>
                <c:pt idx="403">
                  <c:v>531.34</c:v>
                </c:pt>
                <c:pt idx="404">
                  <c:v>337.86</c:v>
                </c:pt>
                <c:pt idx="405">
                  <c:v>215.39</c:v>
                </c:pt>
                <c:pt idx="406">
                  <c:v>174.19</c:v>
                </c:pt>
                <c:pt idx="407">
                  <c:v>112.39</c:v>
                </c:pt>
                <c:pt idx="408">
                  <c:v>132.99</c:v>
                </c:pt>
                <c:pt idx="409">
                  <c:v>153.59</c:v>
                </c:pt>
                <c:pt idx="410">
                  <c:v>91.79</c:v>
                </c:pt>
                <c:pt idx="411">
                  <c:v>29.99</c:v>
                </c:pt>
                <c:pt idx="412">
                  <c:v>19.690000000000001</c:v>
                </c:pt>
                <c:pt idx="413">
                  <c:v>9.39</c:v>
                </c:pt>
                <c:pt idx="414">
                  <c:v>-42.11</c:v>
                </c:pt>
                <c:pt idx="415">
                  <c:v>-0.91</c:v>
                </c:pt>
                <c:pt idx="416">
                  <c:v>29.99</c:v>
                </c:pt>
                <c:pt idx="417">
                  <c:v>30.44</c:v>
                </c:pt>
                <c:pt idx="418">
                  <c:v>81.94</c:v>
                </c:pt>
                <c:pt idx="419">
                  <c:v>81.94</c:v>
                </c:pt>
                <c:pt idx="420">
                  <c:v>71.64</c:v>
                </c:pt>
                <c:pt idx="421">
                  <c:v>141.27000000000001</c:v>
                </c:pt>
                <c:pt idx="422">
                  <c:v>233.97</c:v>
                </c:pt>
                <c:pt idx="423">
                  <c:v>275.17</c:v>
                </c:pt>
                <c:pt idx="424">
                  <c:v>264.87</c:v>
                </c:pt>
                <c:pt idx="425">
                  <c:v>244.27</c:v>
                </c:pt>
                <c:pt idx="426">
                  <c:v>214.5</c:v>
                </c:pt>
                <c:pt idx="427">
                  <c:v>193.9</c:v>
                </c:pt>
                <c:pt idx="428">
                  <c:v>142.4</c:v>
                </c:pt>
                <c:pt idx="429">
                  <c:v>142.4</c:v>
                </c:pt>
                <c:pt idx="430">
                  <c:v>142.4</c:v>
                </c:pt>
                <c:pt idx="431">
                  <c:v>142.4</c:v>
                </c:pt>
                <c:pt idx="432">
                  <c:v>142.4</c:v>
                </c:pt>
                <c:pt idx="433">
                  <c:v>111.5</c:v>
                </c:pt>
                <c:pt idx="434">
                  <c:v>-63.61</c:v>
                </c:pt>
                <c:pt idx="435">
                  <c:v>-84.21</c:v>
                </c:pt>
                <c:pt idx="436">
                  <c:v>24.15</c:v>
                </c:pt>
                <c:pt idx="437">
                  <c:v>-6.76</c:v>
                </c:pt>
                <c:pt idx="438">
                  <c:v>-17.059999999999999</c:v>
                </c:pt>
                <c:pt idx="439">
                  <c:v>1.07</c:v>
                </c:pt>
                <c:pt idx="440">
                  <c:v>-29.83</c:v>
                </c:pt>
                <c:pt idx="441">
                  <c:v>-29.83</c:v>
                </c:pt>
                <c:pt idx="442">
                  <c:v>-50.43</c:v>
                </c:pt>
                <c:pt idx="443">
                  <c:v>-50.43</c:v>
                </c:pt>
                <c:pt idx="444">
                  <c:v>8.9</c:v>
                </c:pt>
                <c:pt idx="445">
                  <c:v>-1.41</c:v>
                </c:pt>
                <c:pt idx="446">
                  <c:v>-11.71</c:v>
                </c:pt>
                <c:pt idx="447">
                  <c:v>-11.71</c:v>
                </c:pt>
                <c:pt idx="448">
                  <c:v>-11.71</c:v>
                </c:pt>
                <c:pt idx="449">
                  <c:v>-57.6</c:v>
                </c:pt>
                <c:pt idx="450">
                  <c:v>-57.6</c:v>
                </c:pt>
                <c:pt idx="451">
                  <c:v>-47.3</c:v>
                </c:pt>
                <c:pt idx="452">
                  <c:v>-47.3</c:v>
                </c:pt>
                <c:pt idx="453">
                  <c:v>-47.3</c:v>
                </c:pt>
                <c:pt idx="454">
                  <c:v>-67.900000000000006</c:v>
                </c:pt>
                <c:pt idx="455">
                  <c:v>27.02</c:v>
                </c:pt>
                <c:pt idx="456">
                  <c:v>-24.48</c:v>
                </c:pt>
                <c:pt idx="457">
                  <c:v>-24.48</c:v>
                </c:pt>
                <c:pt idx="458">
                  <c:v>-24.48</c:v>
                </c:pt>
                <c:pt idx="459">
                  <c:v>-24.48</c:v>
                </c:pt>
                <c:pt idx="460">
                  <c:v>-24.48</c:v>
                </c:pt>
                <c:pt idx="461">
                  <c:v>-83.81</c:v>
                </c:pt>
                <c:pt idx="462">
                  <c:v>-143.13</c:v>
                </c:pt>
                <c:pt idx="463">
                  <c:v>-132.83000000000001</c:v>
                </c:pt>
                <c:pt idx="464">
                  <c:v>-122.53</c:v>
                </c:pt>
                <c:pt idx="465">
                  <c:v>-101.93</c:v>
                </c:pt>
                <c:pt idx="466">
                  <c:v>-101.93</c:v>
                </c:pt>
                <c:pt idx="467">
                  <c:v>-99.67</c:v>
                </c:pt>
                <c:pt idx="468">
                  <c:v>-114.67</c:v>
                </c:pt>
                <c:pt idx="469">
                  <c:v>-104.37</c:v>
                </c:pt>
                <c:pt idx="470">
                  <c:v>-150.26</c:v>
                </c:pt>
                <c:pt idx="471">
                  <c:v>-150.26</c:v>
                </c:pt>
                <c:pt idx="472">
                  <c:v>-129.66</c:v>
                </c:pt>
                <c:pt idx="473">
                  <c:v>-119.36</c:v>
                </c:pt>
                <c:pt idx="474">
                  <c:v>-129.66</c:v>
                </c:pt>
                <c:pt idx="475">
                  <c:v>-139.96</c:v>
                </c:pt>
                <c:pt idx="476">
                  <c:v>-80.64</c:v>
                </c:pt>
                <c:pt idx="477">
                  <c:v>-101.24</c:v>
                </c:pt>
                <c:pt idx="478">
                  <c:v>-90.94</c:v>
                </c:pt>
                <c:pt idx="479">
                  <c:v>-90.94</c:v>
                </c:pt>
                <c:pt idx="480">
                  <c:v>-132.13999999999999</c:v>
                </c:pt>
                <c:pt idx="481">
                  <c:v>-132.13999999999999</c:v>
                </c:pt>
                <c:pt idx="482">
                  <c:v>-132.13999999999999</c:v>
                </c:pt>
                <c:pt idx="483">
                  <c:v>-121.84</c:v>
                </c:pt>
                <c:pt idx="484">
                  <c:v>-72.81</c:v>
                </c:pt>
                <c:pt idx="485">
                  <c:v>-72.81</c:v>
                </c:pt>
                <c:pt idx="486">
                  <c:v>-83.11</c:v>
                </c:pt>
                <c:pt idx="487">
                  <c:v>-72.81</c:v>
                </c:pt>
                <c:pt idx="488">
                  <c:v>-72.81</c:v>
                </c:pt>
                <c:pt idx="489">
                  <c:v>-72.81</c:v>
                </c:pt>
                <c:pt idx="490">
                  <c:v>-103.71</c:v>
                </c:pt>
                <c:pt idx="491">
                  <c:v>-103.71</c:v>
                </c:pt>
                <c:pt idx="492">
                  <c:v>-103.71</c:v>
                </c:pt>
                <c:pt idx="493">
                  <c:v>-93.41</c:v>
                </c:pt>
                <c:pt idx="494">
                  <c:v>-93.41</c:v>
                </c:pt>
                <c:pt idx="495">
                  <c:v>-72.81</c:v>
                </c:pt>
                <c:pt idx="496">
                  <c:v>-62.51</c:v>
                </c:pt>
                <c:pt idx="497">
                  <c:v>-83.11</c:v>
                </c:pt>
                <c:pt idx="498">
                  <c:v>-72.81</c:v>
                </c:pt>
                <c:pt idx="499">
                  <c:v>-72.81</c:v>
                </c:pt>
                <c:pt idx="500">
                  <c:v>-134.61000000000001</c:v>
                </c:pt>
                <c:pt idx="501">
                  <c:v>-134.61000000000001</c:v>
                </c:pt>
                <c:pt idx="502">
                  <c:v>-134.61000000000001</c:v>
                </c:pt>
                <c:pt idx="503">
                  <c:v>-134.61000000000001</c:v>
                </c:pt>
                <c:pt idx="504">
                  <c:v>-134.61000000000001</c:v>
                </c:pt>
                <c:pt idx="505">
                  <c:v>-124.31</c:v>
                </c:pt>
                <c:pt idx="506">
                  <c:v>-93.41</c:v>
                </c:pt>
                <c:pt idx="507">
                  <c:v>-93.41</c:v>
                </c:pt>
                <c:pt idx="508">
                  <c:v>-134.61000000000001</c:v>
                </c:pt>
                <c:pt idx="509">
                  <c:v>-134.61000000000001</c:v>
                </c:pt>
                <c:pt idx="510">
                  <c:v>-144.91</c:v>
                </c:pt>
                <c:pt idx="511">
                  <c:v>-133.47999999999999</c:v>
                </c:pt>
                <c:pt idx="512">
                  <c:v>-133.47999999999999</c:v>
                </c:pt>
                <c:pt idx="513">
                  <c:v>-102.58</c:v>
                </c:pt>
                <c:pt idx="514">
                  <c:v>-102.58</c:v>
                </c:pt>
                <c:pt idx="515">
                  <c:v>-84.46</c:v>
                </c:pt>
                <c:pt idx="516">
                  <c:v>-84.46</c:v>
                </c:pt>
                <c:pt idx="517">
                  <c:v>-105.06</c:v>
                </c:pt>
                <c:pt idx="518">
                  <c:v>-135.96</c:v>
                </c:pt>
                <c:pt idx="519">
                  <c:v>-146.26</c:v>
                </c:pt>
                <c:pt idx="520">
                  <c:v>-146.26</c:v>
                </c:pt>
                <c:pt idx="521">
                  <c:v>-157.69</c:v>
                </c:pt>
                <c:pt idx="522">
                  <c:v>-157.69</c:v>
                </c:pt>
                <c:pt idx="523">
                  <c:v>-147.38999999999999</c:v>
                </c:pt>
                <c:pt idx="524">
                  <c:v>-137.09</c:v>
                </c:pt>
                <c:pt idx="525">
                  <c:v>-106.19</c:v>
                </c:pt>
                <c:pt idx="526">
                  <c:v>-106.19</c:v>
                </c:pt>
                <c:pt idx="527">
                  <c:v>-36.56</c:v>
                </c:pt>
                <c:pt idx="528">
                  <c:v>-26.26</c:v>
                </c:pt>
                <c:pt idx="529">
                  <c:v>-15.96</c:v>
                </c:pt>
                <c:pt idx="530">
                  <c:v>-36.56</c:v>
                </c:pt>
                <c:pt idx="531">
                  <c:v>-48.43</c:v>
                </c:pt>
                <c:pt idx="532">
                  <c:v>-38.130000000000003</c:v>
                </c:pt>
                <c:pt idx="533">
                  <c:v>-27.83</c:v>
                </c:pt>
                <c:pt idx="534">
                  <c:v>-17.53</c:v>
                </c:pt>
                <c:pt idx="535">
                  <c:v>-27.83</c:v>
                </c:pt>
                <c:pt idx="536">
                  <c:v>-17.53</c:v>
                </c:pt>
                <c:pt idx="537">
                  <c:v>-7.23</c:v>
                </c:pt>
                <c:pt idx="538">
                  <c:v>3.08</c:v>
                </c:pt>
                <c:pt idx="539">
                  <c:v>-17.53</c:v>
                </c:pt>
                <c:pt idx="540">
                  <c:v>98</c:v>
                </c:pt>
                <c:pt idx="541">
                  <c:v>98</c:v>
                </c:pt>
                <c:pt idx="542">
                  <c:v>76.489999999999995</c:v>
                </c:pt>
                <c:pt idx="543">
                  <c:v>66.19</c:v>
                </c:pt>
                <c:pt idx="544">
                  <c:v>24.99</c:v>
                </c:pt>
                <c:pt idx="545">
                  <c:v>-5.91</c:v>
                </c:pt>
                <c:pt idx="546">
                  <c:v>-41.5</c:v>
                </c:pt>
                <c:pt idx="547">
                  <c:v>-31.2</c:v>
                </c:pt>
                <c:pt idx="548">
                  <c:v>-20.9</c:v>
                </c:pt>
                <c:pt idx="549">
                  <c:v>-0.3</c:v>
                </c:pt>
                <c:pt idx="550">
                  <c:v>-10.6</c:v>
                </c:pt>
                <c:pt idx="551">
                  <c:v>-0.3</c:v>
                </c:pt>
                <c:pt idx="552">
                  <c:v>-0.3</c:v>
                </c:pt>
                <c:pt idx="553">
                  <c:v>-20.9</c:v>
                </c:pt>
                <c:pt idx="554">
                  <c:v>-86.32</c:v>
                </c:pt>
                <c:pt idx="555">
                  <c:v>-96.62</c:v>
                </c:pt>
                <c:pt idx="556">
                  <c:v>-96.62</c:v>
                </c:pt>
                <c:pt idx="557">
                  <c:v>-96.62</c:v>
                </c:pt>
                <c:pt idx="558">
                  <c:v>-1.7</c:v>
                </c:pt>
                <c:pt idx="559">
                  <c:v>8.6</c:v>
                </c:pt>
                <c:pt idx="560">
                  <c:v>8.6</c:v>
                </c:pt>
                <c:pt idx="561">
                  <c:v>-12</c:v>
                </c:pt>
                <c:pt idx="562">
                  <c:v>-32.6</c:v>
                </c:pt>
                <c:pt idx="563">
                  <c:v>10.67</c:v>
                </c:pt>
                <c:pt idx="564">
                  <c:v>10.67</c:v>
                </c:pt>
                <c:pt idx="565">
                  <c:v>10.67</c:v>
                </c:pt>
                <c:pt idx="566">
                  <c:v>30.67</c:v>
                </c:pt>
                <c:pt idx="567">
                  <c:v>30.67</c:v>
                </c:pt>
                <c:pt idx="568">
                  <c:v>20.67</c:v>
                </c:pt>
                <c:pt idx="569">
                  <c:v>20.67</c:v>
                </c:pt>
                <c:pt idx="570">
                  <c:v>10.67</c:v>
                </c:pt>
                <c:pt idx="571">
                  <c:v>163.5</c:v>
                </c:pt>
                <c:pt idx="572">
                  <c:v>193.72</c:v>
                </c:pt>
                <c:pt idx="573">
                  <c:v>298.94</c:v>
                </c:pt>
                <c:pt idx="574">
                  <c:v>298.94</c:v>
                </c:pt>
                <c:pt idx="575">
                  <c:v>298.94</c:v>
                </c:pt>
                <c:pt idx="576">
                  <c:v>329.39</c:v>
                </c:pt>
                <c:pt idx="577">
                  <c:v>319.08999999999997</c:v>
                </c:pt>
                <c:pt idx="578">
                  <c:v>288.19</c:v>
                </c:pt>
                <c:pt idx="579">
                  <c:v>267.58999999999997</c:v>
                </c:pt>
                <c:pt idx="580">
                  <c:v>246.99</c:v>
                </c:pt>
                <c:pt idx="581">
                  <c:v>64.459999999999994</c:v>
                </c:pt>
                <c:pt idx="582">
                  <c:v>12.82</c:v>
                </c:pt>
                <c:pt idx="583">
                  <c:v>-67.11</c:v>
                </c:pt>
                <c:pt idx="584">
                  <c:v>-36.21</c:v>
                </c:pt>
                <c:pt idx="585">
                  <c:v>-55.46</c:v>
                </c:pt>
                <c:pt idx="586">
                  <c:v>-55.46</c:v>
                </c:pt>
                <c:pt idx="587">
                  <c:v>-63.29</c:v>
                </c:pt>
                <c:pt idx="588">
                  <c:v>-63.29</c:v>
                </c:pt>
                <c:pt idx="589">
                  <c:v>-98.88</c:v>
                </c:pt>
                <c:pt idx="590">
                  <c:v>-119.48</c:v>
                </c:pt>
                <c:pt idx="591">
                  <c:v>-119.48</c:v>
                </c:pt>
                <c:pt idx="592">
                  <c:v>-181.94</c:v>
                </c:pt>
                <c:pt idx="593">
                  <c:v>-181.94</c:v>
                </c:pt>
                <c:pt idx="594">
                  <c:v>-129.31</c:v>
                </c:pt>
                <c:pt idx="595">
                  <c:v>-160.21</c:v>
                </c:pt>
                <c:pt idx="596">
                  <c:v>-139.61000000000001</c:v>
                </c:pt>
                <c:pt idx="597">
                  <c:v>-232.31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5DA-4993-B814-8CDE82F3943B}"/>
            </c:ext>
          </c:extLst>
        </c:ser>
        <c:ser>
          <c:idx val="3"/>
          <c:order val="3"/>
          <c:tx>
            <c:strRef>
              <c:f>Sheet2!$J$2</c:f>
              <c:strCache>
                <c:ptCount val="1"/>
                <c:pt idx="0">
                  <c:v>螺纹钢：高炉</c:v>
                </c:pt>
              </c:strCache>
            </c:strRef>
          </c:tx>
          <c:spPr>
            <a:ln w="1905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Sheet2!$A$3:$A$600</c:f>
              <c:numCache>
                <c:formatCode>yyyy\-mm\-dd</c:formatCode>
                <c:ptCount val="598"/>
                <c:pt idx="0">
                  <c:v>44771</c:v>
                </c:pt>
                <c:pt idx="1">
                  <c:v>44770</c:v>
                </c:pt>
                <c:pt idx="2">
                  <c:v>44769</c:v>
                </c:pt>
                <c:pt idx="3">
                  <c:v>44768</c:v>
                </c:pt>
                <c:pt idx="4">
                  <c:v>44767</c:v>
                </c:pt>
                <c:pt idx="5">
                  <c:v>44764</c:v>
                </c:pt>
                <c:pt idx="6">
                  <c:v>44763</c:v>
                </c:pt>
                <c:pt idx="7">
                  <c:v>44762</c:v>
                </c:pt>
                <c:pt idx="8">
                  <c:v>44761</c:v>
                </c:pt>
                <c:pt idx="9">
                  <c:v>44760</c:v>
                </c:pt>
                <c:pt idx="10">
                  <c:v>44757</c:v>
                </c:pt>
                <c:pt idx="11">
                  <c:v>44756</c:v>
                </c:pt>
                <c:pt idx="12">
                  <c:v>44755</c:v>
                </c:pt>
                <c:pt idx="13">
                  <c:v>44754</c:v>
                </c:pt>
                <c:pt idx="14">
                  <c:v>44753</c:v>
                </c:pt>
                <c:pt idx="15">
                  <c:v>44750</c:v>
                </c:pt>
                <c:pt idx="16">
                  <c:v>44749</c:v>
                </c:pt>
                <c:pt idx="17">
                  <c:v>44748</c:v>
                </c:pt>
                <c:pt idx="18">
                  <c:v>44747</c:v>
                </c:pt>
                <c:pt idx="19">
                  <c:v>44746</c:v>
                </c:pt>
                <c:pt idx="20">
                  <c:v>44743</c:v>
                </c:pt>
                <c:pt idx="21">
                  <c:v>44742</c:v>
                </c:pt>
                <c:pt idx="22">
                  <c:v>44741</c:v>
                </c:pt>
                <c:pt idx="23">
                  <c:v>44740</c:v>
                </c:pt>
                <c:pt idx="24">
                  <c:v>44739</c:v>
                </c:pt>
                <c:pt idx="25">
                  <c:v>44736</c:v>
                </c:pt>
                <c:pt idx="26">
                  <c:v>44735</c:v>
                </c:pt>
                <c:pt idx="27">
                  <c:v>44734</c:v>
                </c:pt>
                <c:pt idx="28">
                  <c:v>44733</c:v>
                </c:pt>
                <c:pt idx="29">
                  <c:v>44732</c:v>
                </c:pt>
                <c:pt idx="30">
                  <c:v>44729</c:v>
                </c:pt>
                <c:pt idx="31">
                  <c:v>44728</c:v>
                </c:pt>
                <c:pt idx="32">
                  <c:v>44727</c:v>
                </c:pt>
                <c:pt idx="33">
                  <c:v>44726</c:v>
                </c:pt>
                <c:pt idx="34">
                  <c:v>44725</c:v>
                </c:pt>
                <c:pt idx="35">
                  <c:v>44722</c:v>
                </c:pt>
                <c:pt idx="36">
                  <c:v>44721</c:v>
                </c:pt>
                <c:pt idx="37">
                  <c:v>44720</c:v>
                </c:pt>
                <c:pt idx="38">
                  <c:v>44719</c:v>
                </c:pt>
                <c:pt idx="39">
                  <c:v>44718</c:v>
                </c:pt>
                <c:pt idx="40">
                  <c:v>44714</c:v>
                </c:pt>
                <c:pt idx="41">
                  <c:v>44713</c:v>
                </c:pt>
                <c:pt idx="42">
                  <c:v>44712</c:v>
                </c:pt>
                <c:pt idx="43">
                  <c:v>44711</c:v>
                </c:pt>
                <c:pt idx="44">
                  <c:v>44708</c:v>
                </c:pt>
                <c:pt idx="45">
                  <c:v>44707</c:v>
                </c:pt>
                <c:pt idx="46">
                  <c:v>44706</c:v>
                </c:pt>
                <c:pt idx="47">
                  <c:v>44705</c:v>
                </c:pt>
                <c:pt idx="48">
                  <c:v>44704</c:v>
                </c:pt>
                <c:pt idx="49">
                  <c:v>44701</c:v>
                </c:pt>
                <c:pt idx="50">
                  <c:v>44700</c:v>
                </c:pt>
                <c:pt idx="51">
                  <c:v>44699</c:v>
                </c:pt>
                <c:pt idx="52">
                  <c:v>44698</c:v>
                </c:pt>
                <c:pt idx="53">
                  <c:v>44697</c:v>
                </c:pt>
                <c:pt idx="54">
                  <c:v>44694</c:v>
                </c:pt>
                <c:pt idx="55">
                  <c:v>44693</c:v>
                </c:pt>
                <c:pt idx="56">
                  <c:v>44692</c:v>
                </c:pt>
                <c:pt idx="57">
                  <c:v>44691</c:v>
                </c:pt>
                <c:pt idx="58">
                  <c:v>44690</c:v>
                </c:pt>
                <c:pt idx="59">
                  <c:v>44688</c:v>
                </c:pt>
                <c:pt idx="60">
                  <c:v>44687</c:v>
                </c:pt>
                <c:pt idx="61">
                  <c:v>44686</c:v>
                </c:pt>
                <c:pt idx="62">
                  <c:v>44680</c:v>
                </c:pt>
                <c:pt idx="63">
                  <c:v>44679</c:v>
                </c:pt>
                <c:pt idx="64">
                  <c:v>44678</c:v>
                </c:pt>
                <c:pt idx="65">
                  <c:v>44677</c:v>
                </c:pt>
                <c:pt idx="66">
                  <c:v>44676</c:v>
                </c:pt>
                <c:pt idx="67">
                  <c:v>44675</c:v>
                </c:pt>
                <c:pt idx="68">
                  <c:v>44673</c:v>
                </c:pt>
                <c:pt idx="69">
                  <c:v>44672</c:v>
                </c:pt>
                <c:pt idx="70">
                  <c:v>44671</c:v>
                </c:pt>
                <c:pt idx="71">
                  <c:v>44670</c:v>
                </c:pt>
                <c:pt idx="72">
                  <c:v>44669</c:v>
                </c:pt>
                <c:pt idx="73">
                  <c:v>44666</c:v>
                </c:pt>
                <c:pt idx="74">
                  <c:v>44665</c:v>
                </c:pt>
                <c:pt idx="75">
                  <c:v>44664</c:v>
                </c:pt>
                <c:pt idx="76">
                  <c:v>44663</c:v>
                </c:pt>
                <c:pt idx="77">
                  <c:v>44662</c:v>
                </c:pt>
                <c:pt idx="78">
                  <c:v>44659</c:v>
                </c:pt>
                <c:pt idx="79">
                  <c:v>44658</c:v>
                </c:pt>
                <c:pt idx="80">
                  <c:v>44657</c:v>
                </c:pt>
                <c:pt idx="81">
                  <c:v>44653</c:v>
                </c:pt>
                <c:pt idx="82">
                  <c:v>44652</c:v>
                </c:pt>
                <c:pt idx="83">
                  <c:v>44651</c:v>
                </c:pt>
                <c:pt idx="84">
                  <c:v>44650</c:v>
                </c:pt>
                <c:pt idx="85">
                  <c:v>44649</c:v>
                </c:pt>
                <c:pt idx="86">
                  <c:v>44648</c:v>
                </c:pt>
                <c:pt idx="87">
                  <c:v>44645</c:v>
                </c:pt>
                <c:pt idx="88">
                  <c:v>44644</c:v>
                </c:pt>
                <c:pt idx="89">
                  <c:v>44643</c:v>
                </c:pt>
                <c:pt idx="90">
                  <c:v>44642</c:v>
                </c:pt>
                <c:pt idx="91">
                  <c:v>44641</c:v>
                </c:pt>
                <c:pt idx="92">
                  <c:v>44638</c:v>
                </c:pt>
                <c:pt idx="93">
                  <c:v>44637</c:v>
                </c:pt>
                <c:pt idx="94">
                  <c:v>44636</c:v>
                </c:pt>
                <c:pt idx="95">
                  <c:v>44635</c:v>
                </c:pt>
                <c:pt idx="96">
                  <c:v>44634</c:v>
                </c:pt>
                <c:pt idx="97">
                  <c:v>44631</c:v>
                </c:pt>
                <c:pt idx="98">
                  <c:v>44630</c:v>
                </c:pt>
                <c:pt idx="99">
                  <c:v>44629</c:v>
                </c:pt>
                <c:pt idx="100">
                  <c:v>44628</c:v>
                </c:pt>
                <c:pt idx="101">
                  <c:v>44627</c:v>
                </c:pt>
                <c:pt idx="102">
                  <c:v>44624</c:v>
                </c:pt>
                <c:pt idx="103">
                  <c:v>44623</c:v>
                </c:pt>
                <c:pt idx="104">
                  <c:v>44622</c:v>
                </c:pt>
                <c:pt idx="105">
                  <c:v>44621</c:v>
                </c:pt>
                <c:pt idx="106">
                  <c:v>44620</c:v>
                </c:pt>
                <c:pt idx="107">
                  <c:v>44617</c:v>
                </c:pt>
                <c:pt idx="108">
                  <c:v>44616</c:v>
                </c:pt>
                <c:pt idx="109">
                  <c:v>44615</c:v>
                </c:pt>
                <c:pt idx="110">
                  <c:v>44614</c:v>
                </c:pt>
                <c:pt idx="111">
                  <c:v>44613</c:v>
                </c:pt>
                <c:pt idx="112">
                  <c:v>44610</c:v>
                </c:pt>
                <c:pt idx="113">
                  <c:v>44609</c:v>
                </c:pt>
                <c:pt idx="114">
                  <c:v>44608</c:v>
                </c:pt>
                <c:pt idx="115">
                  <c:v>44607</c:v>
                </c:pt>
                <c:pt idx="116">
                  <c:v>44606</c:v>
                </c:pt>
                <c:pt idx="117">
                  <c:v>44603</c:v>
                </c:pt>
                <c:pt idx="118">
                  <c:v>44602</c:v>
                </c:pt>
                <c:pt idx="119">
                  <c:v>44601</c:v>
                </c:pt>
                <c:pt idx="120">
                  <c:v>44600</c:v>
                </c:pt>
                <c:pt idx="121">
                  <c:v>44599</c:v>
                </c:pt>
                <c:pt idx="122">
                  <c:v>44591</c:v>
                </c:pt>
                <c:pt idx="123">
                  <c:v>44590</c:v>
                </c:pt>
                <c:pt idx="124">
                  <c:v>44589</c:v>
                </c:pt>
                <c:pt idx="125">
                  <c:v>44588</c:v>
                </c:pt>
                <c:pt idx="126">
                  <c:v>44587</c:v>
                </c:pt>
                <c:pt idx="127">
                  <c:v>44586</c:v>
                </c:pt>
                <c:pt idx="128">
                  <c:v>44585</c:v>
                </c:pt>
                <c:pt idx="129">
                  <c:v>44582</c:v>
                </c:pt>
                <c:pt idx="130">
                  <c:v>44581</c:v>
                </c:pt>
                <c:pt idx="131">
                  <c:v>44580</c:v>
                </c:pt>
                <c:pt idx="132">
                  <c:v>44579</c:v>
                </c:pt>
                <c:pt idx="133">
                  <c:v>44578</c:v>
                </c:pt>
                <c:pt idx="134">
                  <c:v>44575</c:v>
                </c:pt>
                <c:pt idx="135">
                  <c:v>44574</c:v>
                </c:pt>
                <c:pt idx="136">
                  <c:v>44573</c:v>
                </c:pt>
                <c:pt idx="137">
                  <c:v>44572</c:v>
                </c:pt>
                <c:pt idx="138">
                  <c:v>44571</c:v>
                </c:pt>
                <c:pt idx="139">
                  <c:v>44568</c:v>
                </c:pt>
                <c:pt idx="140">
                  <c:v>44567</c:v>
                </c:pt>
                <c:pt idx="141">
                  <c:v>44566</c:v>
                </c:pt>
                <c:pt idx="142">
                  <c:v>44565</c:v>
                </c:pt>
                <c:pt idx="143">
                  <c:v>44561</c:v>
                </c:pt>
                <c:pt idx="144">
                  <c:v>44560</c:v>
                </c:pt>
                <c:pt idx="145">
                  <c:v>44559</c:v>
                </c:pt>
                <c:pt idx="146">
                  <c:v>44558</c:v>
                </c:pt>
                <c:pt idx="147">
                  <c:v>44557</c:v>
                </c:pt>
                <c:pt idx="148">
                  <c:v>44554</c:v>
                </c:pt>
                <c:pt idx="149">
                  <c:v>44553</c:v>
                </c:pt>
                <c:pt idx="150">
                  <c:v>44552</c:v>
                </c:pt>
                <c:pt idx="151">
                  <c:v>44551</c:v>
                </c:pt>
                <c:pt idx="152">
                  <c:v>44550</c:v>
                </c:pt>
                <c:pt idx="153">
                  <c:v>44547</c:v>
                </c:pt>
                <c:pt idx="154">
                  <c:v>44546</c:v>
                </c:pt>
                <c:pt idx="155">
                  <c:v>44545</c:v>
                </c:pt>
                <c:pt idx="156">
                  <c:v>44544</c:v>
                </c:pt>
                <c:pt idx="157">
                  <c:v>44543</c:v>
                </c:pt>
                <c:pt idx="158">
                  <c:v>44540</c:v>
                </c:pt>
                <c:pt idx="159">
                  <c:v>44539</c:v>
                </c:pt>
                <c:pt idx="160">
                  <c:v>44538</c:v>
                </c:pt>
                <c:pt idx="161">
                  <c:v>44537</c:v>
                </c:pt>
                <c:pt idx="162">
                  <c:v>44536</c:v>
                </c:pt>
                <c:pt idx="163">
                  <c:v>44533</c:v>
                </c:pt>
                <c:pt idx="164">
                  <c:v>44532</c:v>
                </c:pt>
                <c:pt idx="165">
                  <c:v>44531</c:v>
                </c:pt>
                <c:pt idx="166">
                  <c:v>44530</c:v>
                </c:pt>
                <c:pt idx="167">
                  <c:v>44529</c:v>
                </c:pt>
                <c:pt idx="168">
                  <c:v>44526</c:v>
                </c:pt>
                <c:pt idx="169">
                  <c:v>44525</c:v>
                </c:pt>
                <c:pt idx="170">
                  <c:v>44524</c:v>
                </c:pt>
                <c:pt idx="171">
                  <c:v>44523</c:v>
                </c:pt>
                <c:pt idx="172">
                  <c:v>44522</c:v>
                </c:pt>
                <c:pt idx="173">
                  <c:v>44519</c:v>
                </c:pt>
                <c:pt idx="174">
                  <c:v>44518</c:v>
                </c:pt>
                <c:pt idx="175">
                  <c:v>44517</c:v>
                </c:pt>
                <c:pt idx="176">
                  <c:v>44516</c:v>
                </c:pt>
                <c:pt idx="177">
                  <c:v>44515</c:v>
                </c:pt>
                <c:pt idx="178">
                  <c:v>44512</c:v>
                </c:pt>
                <c:pt idx="179">
                  <c:v>44511</c:v>
                </c:pt>
                <c:pt idx="180">
                  <c:v>44510</c:v>
                </c:pt>
                <c:pt idx="181">
                  <c:v>44509</c:v>
                </c:pt>
                <c:pt idx="182">
                  <c:v>44508</c:v>
                </c:pt>
                <c:pt idx="183">
                  <c:v>44505</c:v>
                </c:pt>
                <c:pt idx="184">
                  <c:v>44504</c:v>
                </c:pt>
                <c:pt idx="185">
                  <c:v>44503</c:v>
                </c:pt>
                <c:pt idx="186">
                  <c:v>44502</c:v>
                </c:pt>
                <c:pt idx="187">
                  <c:v>44501</c:v>
                </c:pt>
                <c:pt idx="188">
                  <c:v>44498</c:v>
                </c:pt>
                <c:pt idx="189">
                  <c:v>44497</c:v>
                </c:pt>
                <c:pt idx="190">
                  <c:v>44496</c:v>
                </c:pt>
                <c:pt idx="191">
                  <c:v>44495</c:v>
                </c:pt>
                <c:pt idx="192">
                  <c:v>44494</c:v>
                </c:pt>
                <c:pt idx="193">
                  <c:v>44491</c:v>
                </c:pt>
                <c:pt idx="194">
                  <c:v>44490</c:v>
                </c:pt>
                <c:pt idx="195">
                  <c:v>44489</c:v>
                </c:pt>
                <c:pt idx="196">
                  <c:v>44488</c:v>
                </c:pt>
                <c:pt idx="197">
                  <c:v>44487</c:v>
                </c:pt>
                <c:pt idx="198">
                  <c:v>44484</c:v>
                </c:pt>
                <c:pt idx="199">
                  <c:v>44483</c:v>
                </c:pt>
                <c:pt idx="200">
                  <c:v>44482</c:v>
                </c:pt>
                <c:pt idx="201">
                  <c:v>44481</c:v>
                </c:pt>
                <c:pt idx="202">
                  <c:v>44480</c:v>
                </c:pt>
                <c:pt idx="203">
                  <c:v>44478</c:v>
                </c:pt>
                <c:pt idx="204">
                  <c:v>44477</c:v>
                </c:pt>
                <c:pt idx="205">
                  <c:v>44469</c:v>
                </c:pt>
                <c:pt idx="206">
                  <c:v>44468</c:v>
                </c:pt>
                <c:pt idx="207">
                  <c:v>44467</c:v>
                </c:pt>
                <c:pt idx="208">
                  <c:v>44466</c:v>
                </c:pt>
                <c:pt idx="209">
                  <c:v>44465</c:v>
                </c:pt>
                <c:pt idx="210">
                  <c:v>44463</c:v>
                </c:pt>
                <c:pt idx="211">
                  <c:v>44462</c:v>
                </c:pt>
                <c:pt idx="212">
                  <c:v>44461</c:v>
                </c:pt>
                <c:pt idx="213">
                  <c:v>44457</c:v>
                </c:pt>
                <c:pt idx="214">
                  <c:v>44456</c:v>
                </c:pt>
                <c:pt idx="215">
                  <c:v>44455</c:v>
                </c:pt>
                <c:pt idx="216">
                  <c:v>44454</c:v>
                </c:pt>
                <c:pt idx="217">
                  <c:v>44453</c:v>
                </c:pt>
                <c:pt idx="218">
                  <c:v>44452</c:v>
                </c:pt>
                <c:pt idx="219">
                  <c:v>44449</c:v>
                </c:pt>
                <c:pt idx="220">
                  <c:v>44448</c:v>
                </c:pt>
                <c:pt idx="221">
                  <c:v>44447</c:v>
                </c:pt>
                <c:pt idx="222">
                  <c:v>44446</c:v>
                </c:pt>
                <c:pt idx="223">
                  <c:v>44445</c:v>
                </c:pt>
                <c:pt idx="224">
                  <c:v>44442</c:v>
                </c:pt>
                <c:pt idx="225">
                  <c:v>44441</c:v>
                </c:pt>
                <c:pt idx="226">
                  <c:v>44440</c:v>
                </c:pt>
                <c:pt idx="227">
                  <c:v>44439</c:v>
                </c:pt>
                <c:pt idx="228">
                  <c:v>44438</c:v>
                </c:pt>
                <c:pt idx="229">
                  <c:v>44435</c:v>
                </c:pt>
                <c:pt idx="230">
                  <c:v>44434</c:v>
                </c:pt>
                <c:pt idx="231">
                  <c:v>44433</c:v>
                </c:pt>
                <c:pt idx="232">
                  <c:v>44432</c:v>
                </c:pt>
                <c:pt idx="233">
                  <c:v>44431</c:v>
                </c:pt>
                <c:pt idx="234">
                  <c:v>44428</c:v>
                </c:pt>
                <c:pt idx="235">
                  <c:v>44427</c:v>
                </c:pt>
                <c:pt idx="236">
                  <c:v>44426</c:v>
                </c:pt>
                <c:pt idx="237">
                  <c:v>44425</c:v>
                </c:pt>
                <c:pt idx="238">
                  <c:v>44424</c:v>
                </c:pt>
                <c:pt idx="239">
                  <c:v>44421</c:v>
                </c:pt>
                <c:pt idx="240">
                  <c:v>44420</c:v>
                </c:pt>
                <c:pt idx="241">
                  <c:v>44419</c:v>
                </c:pt>
                <c:pt idx="242">
                  <c:v>44418</c:v>
                </c:pt>
                <c:pt idx="243">
                  <c:v>44417</c:v>
                </c:pt>
                <c:pt idx="244">
                  <c:v>44414</c:v>
                </c:pt>
                <c:pt idx="245">
                  <c:v>44413</c:v>
                </c:pt>
                <c:pt idx="246">
                  <c:v>44412</c:v>
                </c:pt>
                <c:pt idx="247">
                  <c:v>44411</c:v>
                </c:pt>
                <c:pt idx="248">
                  <c:v>44410</c:v>
                </c:pt>
                <c:pt idx="249">
                  <c:v>44407</c:v>
                </c:pt>
                <c:pt idx="250">
                  <c:v>44406</c:v>
                </c:pt>
                <c:pt idx="251">
                  <c:v>44405</c:v>
                </c:pt>
                <c:pt idx="252">
                  <c:v>44404</c:v>
                </c:pt>
                <c:pt idx="253">
                  <c:v>44403</c:v>
                </c:pt>
                <c:pt idx="254">
                  <c:v>44400</c:v>
                </c:pt>
                <c:pt idx="255">
                  <c:v>44399</c:v>
                </c:pt>
                <c:pt idx="256">
                  <c:v>44398</c:v>
                </c:pt>
                <c:pt idx="257">
                  <c:v>44397</c:v>
                </c:pt>
                <c:pt idx="258">
                  <c:v>44396</c:v>
                </c:pt>
                <c:pt idx="259">
                  <c:v>44393</c:v>
                </c:pt>
                <c:pt idx="260">
                  <c:v>44392</c:v>
                </c:pt>
                <c:pt idx="261">
                  <c:v>44391</c:v>
                </c:pt>
                <c:pt idx="262">
                  <c:v>44390</c:v>
                </c:pt>
                <c:pt idx="263">
                  <c:v>44389</c:v>
                </c:pt>
                <c:pt idx="264">
                  <c:v>44386</c:v>
                </c:pt>
                <c:pt idx="265">
                  <c:v>44385</c:v>
                </c:pt>
                <c:pt idx="266">
                  <c:v>44384</c:v>
                </c:pt>
                <c:pt idx="267">
                  <c:v>44383</c:v>
                </c:pt>
                <c:pt idx="268">
                  <c:v>44382</c:v>
                </c:pt>
                <c:pt idx="269">
                  <c:v>44379</c:v>
                </c:pt>
                <c:pt idx="270">
                  <c:v>44378</c:v>
                </c:pt>
                <c:pt idx="271">
                  <c:v>44377</c:v>
                </c:pt>
                <c:pt idx="272">
                  <c:v>44376</c:v>
                </c:pt>
                <c:pt idx="273">
                  <c:v>44375</c:v>
                </c:pt>
                <c:pt idx="274">
                  <c:v>44372</c:v>
                </c:pt>
                <c:pt idx="275">
                  <c:v>44371</c:v>
                </c:pt>
                <c:pt idx="276">
                  <c:v>44370</c:v>
                </c:pt>
                <c:pt idx="277">
                  <c:v>44369</c:v>
                </c:pt>
                <c:pt idx="278">
                  <c:v>44368</c:v>
                </c:pt>
                <c:pt idx="279">
                  <c:v>44365</c:v>
                </c:pt>
                <c:pt idx="280">
                  <c:v>44364</c:v>
                </c:pt>
                <c:pt idx="281">
                  <c:v>44363</c:v>
                </c:pt>
                <c:pt idx="282">
                  <c:v>44362</c:v>
                </c:pt>
                <c:pt idx="283">
                  <c:v>44358</c:v>
                </c:pt>
                <c:pt idx="284">
                  <c:v>44357</c:v>
                </c:pt>
                <c:pt idx="285">
                  <c:v>44356</c:v>
                </c:pt>
                <c:pt idx="286">
                  <c:v>44355</c:v>
                </c:pt>
                <c:pt idx="287">
                  <c:v>44354</c:v>
                </c:pt>
                <c:pt idx="288">
                  <c:v>44351</c:v>
                </c:pt>
                <c:pt idx="289">
                  <c:v>44350</c:v>
                </c:pt>
                <c:pt idx="290">
                  <c:v>44349</c:v>
                </c:pt>
                <c:pt idx="291">
                  <c:v>44348</c:v>
                </c:pt>
                <c:pt idx="292">
                  <c:v>44347</c:v>
                </c:pt>
                <c:pt idx="293">
                  <c:v>44344</c:v>
                </c:pt>
                <c:pt idx="294">
                  <c:v>44343</c:v>
                </c:pt>
                <c:pt idx="295">
                  <c:v>44342</c:v>
                </c:pt>
                <c:pt idx="296">
                  <c:v>44341</c:v>
                </c:pt>
                <c:pt idx="297">
                  <c:v>44340</c:v>
                </c:pt>
                <c:pt idx="298">
                  <c:v>44337</c:v>
                </c:pt>
                <c:pt idx="299">
                  <c:v>44336</c:v>
                </c:pt>
                <c:pt idx="300">
                  <c:v>44335</c:v>
                </c:pt>
                <c:pt idx="301">
                  <c:v>44334</c:v>
                </c:pt>
                <c:pt idx="302">
                  <c:v>44333</c:v>
                </c:pt>
                <c:pt idx="303">
                  <c:v>44330</c:v>
                </c:pt>
                <c:pt idx="304">
                  <c:v>44329</c:v>
                </c:pt>
                <c:pt idx="305">
                  <c:v>44328</c:v>
                </c:pt>
                <c:pt idx="306">
                  <c:v>44327</c:v>
                </c:pt>
                <c:pt idx="307">
                  <c:v>44326</c:v>
                </c:pt>
                <c:pt idx="308">
                  <c:v>44324</c:v>
                </c:pt>
                <c:pt idx="309">
                  <c:v>44323</c:v>
                </c:pt>
                <c:pt idx="310">
                  <c:v>44322</c:v>
                </c:pt>
                <c:pt idx="311">
                  <c:v>44316</c:v>
                </c:pt>
                <c:pt idx="312">
                  <c:v>44315</c:v>
                </c:pt>
                <c:pt idx="313">
                  <c:v>44314</c:v>
                </c:pt>
                <c:pt idx="314">
                  <c:v>44313</c:v>
                </c:pt>
                <c:pt idx="315">
                  <c:v>44312</c:v>
                </c:pt>
                <c:pt idx="316">
                  <c:v>44311</c:v>
                </c:pt>
                <c:pt idx="317">
                  <c:v>44309</c:v>
                </c:pt>
                <c:pt idx="318">
                  <c:v>44308</c:v>
                </c:pt>
                <c:pt idx="319">
                  <c:v>44307</c:v>
                </c:pt>
                <c:pt idx="320">
                  <c:v>44306</c:v>
                </c:pt>
                <c:pt idx="321">
                  <c:v>44305</c:v>
                </c:pt>
                <c:pt idx="322">
                  <c:v>44302</c:v>
                </c:pt>
                <c:pt idx="323">
                  <c:v>44301</c:v>
                </c:pt>
                <c:pt idx="324">
                  <c:v>44300</c:v>
                </c:pt>
                <c:pt idx="325">
                  <c:v>44299</c:v>
                </c:pt>
                <c:pt idx="326">
                  <c:v>44298</c:v>
                </c:pt>
                <c:pt idx="327">
                  <c:v>44295</c:v>
                </c:pt>
                <c:pt idx="328">
                  <c:v>44294</c:v>
                </c:pt>
                <c:pt idx="329">
                  <c:v>44293</c:v>
                </c:pt>
                <c:pt idx="330">
                  <c:v>44292</c:v>
                </c:pt>
                <c:pt idx="331">
                  <c:v>44288</c:v>
                </c:pt>
                <c:pt idx="332">
                  <c:v>44287</c:v>
                </c:pt>
                <c:pt idx="333">
                  <c:v>44286</c:v>
                </c:pt>
                <c:pt idx="334">
                  <c:v>44285</c:v>
                </c:pt>
                <c:pt idx="335">
                  <c:v>44284</c:v>
                </c:pt>
                <c:pt idx="336">
                  <c:v>44281</c:v>
                </c:pt>
                <c:pt idx="337">
                  <c:v>44280</c:v>
                </c:pt>
                <c:pt idx="338">
                  <c:v>44279</c:v>
                </c:pt>
                <c:pt idx="339">
                  <c:v>44278</c:v>
                </c:pt>
                <c:pt idx="340">
                  <c:v>44277</c:v>
                </c:pt>
                <c:pt idx="341">
                  <c:v>44274</c:v>
                </c:pt>
                <c:pt idx="342">
                  <c:v>44273</c:v>
                </c:pt>
                <c:pt idx="343">
                  <c:v>44272</c:v>
                </c:pt>
                <c:pt idx="344">
                  <c:v>44271</c:v>
                </c:pt>
                <c:pt idx="345">
                  <c:v>44270</c:v>
                </c:pt>
                <c:pt idx="346">
                  <c:v>44267</c:v>
                </c:pt>
                <c:pt idx="347">
                  <c:v>44266</c:v>
                </c:pt>
                <c:pt idx="348">
                  <c:v>44265</c:v>
                </c:pt>
                <c:pt idx="349">
                  <c:v>44264</c:v>
                </c:pt>
                <c:pt idx="350">
                  <c:v>44263</c:v>
                </c:pt>
                <c:pt idx="351">
                  <c:v>44260</c:v>
                </c:pt>
                <c:pt idx="352">
                  <c:v>44259</c:v>
                </c:pt>
                <c:pt idx="353">
                  <c:v>44258</c:v>
                </c:pt>
                <c:pt idx="354">
                  <c:v>44257</c:v>
                </c:pt>
                <c:pt idx="355">
                  <c:v>44256</c:v>
                </c:pt>
                <c:pt idx="356">
                  <c:v>44253</c:v>
                </c:pt>
                <c:pt idx="357">
                  <c:v>44252</c:v>
                </c:pt>
                <c:pt idx="358">
                  <c:v>44251</c:v>
                </c:pt>
                <c:pt idx="359">
                  <c:v>44250</c:v>
                </c:pt>
                <c:pt idx="360">
                  <c:v>44249</c:v>
                </c:pt>
                <c:pt idx="361">
                  <c:v>44247</c:v>
                </c:pt>
                <c:pt idx="362">
                  <c:v>44246</c:v>
                </c:pt>
                <c:pt idx="363">
                  <c:v>44245</c:v>
                </c:pt>
                <c:pt idx="364">
                  <c:v>44239</c:v>
                </c:pt>
                <c:pt idx="365">
                  <c:v>44238</c:v>
                </c:pt>
                <c:pt idx="366">
                  <c:v>44237</c:v>
                </c:pt>
                <c:pt idx="367">
                  <c:v>44236</c:v>
                </c:pt>
                <c:pt idx="368">
                  <c:v>44235</c:v>
                </c:pt>
                <c:pt idx="369">
                  <c:v>44234</c:v>
                </c:pt>
                <c:pt idx="370">
                  <c:v>44232</c:v>
                </c:pt>
                <c:pt idx="371">
                  <c:v>44231</c:v>
                </c:pt>
                <c:pt idx="372">
                  <c:v>44230</c:v>
                </c:pt>
                <c:pt idx="373">
                  <c:v>44229</c:v>
                </c:pt>
                <c:pt idx="374">
                  <c:v>44228</c:v>
                </c:pt>
                <c:pt idx="375">
                  <c:v>44225</c:v>
                </c:pt>
                <c:pt idx="376">
                  <c:v>44224</c:v>
                </c:pt>
                <c:pt idx="377">
                  <c:v>44223</c:v>
                </c:pt>
                <c:pt idx="378">
                  <c:v>44222</c:v>
                </c:pt>
                <c:pt idx="379">
                  <c:v>44221</c:v>
                </c:pt>
                <c:pt idx="380">
                  <c:v>44218</c:v>
                </c:pt>
                <c:pt idx="381">
                  <c:v>44217</c:v>
                </c:pt>
                <c:pt idx="382">
                  <c:v>44216</c:v>
                </c:pt>
                <c:pt idx="383">
                  <c:v>44215</c:v>
                </c:pt>
                <c:pt idx="384">
                  <c:v>44214</c:v>
                </c:pt>
                <c:pt idx="385">
                  <c:v>44211</c:v>
                </c:pt>
                <c:pt idx="386">
                  <c:v>44210</c:v>
                </c:pt>
                <c:pt idx="387">
                  <c:v>44209</c:v>
                </c:pt>
                <c:pt idx="388">
                  <c:v>44208</c:v>
                </c:pt>
                <c:pt idx="389">
                  <c:v>44207</c:v>
                </c:pt>
                <c:pt idx="390">
                  <c:v>44204</c:v>
                </c:pt>
                <c:pt idx="391">
                  <c:v>44203</c:v>
                </c:pt>
                <c:pt idx="392">
                  <c:v>44202</c:v>
                </c:pt>
                <c:pt idx="393">
                  <c:v>44201</c:v>
                </c:pt>
                <c:pt idx="394">
                  <c:v>44200</c:v>
                </c:pt>
                <c:pt idx="395">
                  <c:v>44196</c:v>
                </c:pt>
                <c:pt idx="396">
                  <c:v>44195</c:v>
                </c:pt>
                <c:pt idx="397">
                  <c:v>44194</c:v>
                </c:pt>
                <c:pt idx="398">
                  <c:v>44193</c:v>
                </c:pt>
                <c:pt idx="399">
                  <c:v>44190</c:v>
                </c:pt>
                <c:pt idx="400">
                  <c:v>44189</c:v>
                </c:pt>
                <c:pt idx="401">
                  <c:v>44188</c:v>
                </c:pt>
                <c:pt idx="402">
                  <c:v>44187</c:v>
                </c:pt>
                <c:pt idx="403">
                  <c:v>44186</c:v>
                </c:pt>
                <c:pt idx="404">
                  <c:v>44183</c:v>
                </c:pt>
                <c:pt idx="405">
                  <c:v>44182</c:v>
                </c:pt>
                <c:pt idx="406">
                  <c:v>44181</c:v>
                </c:pt>
                <c:pt idx="407">
                  <c:v>44180</c:v>
                </c:pt>
                <c:pt idx="408">
                  <c:v>44179</c:v>
                </c:pt>
                <c:pt idx="409">
                  <c:v>44176</c:v>
                </c:pt>
                <c:pt idx="410">
                  <c:v>44175</c:v>
                </c:pt>
                <c:pt idx="411">
                  <c:v>44174</c:v>
                </c:pt>
                <c:pt idx="412">
                  <c:v>44173</c:v>
                </c:pt>
                <c:pt idx="413">
                  <c:v>44172</c:v>
                </c:pt>
                <c:pt idx="414">
                  <c:v>44169</c:v>
                </c:pt>
                <c:pt idx="415">
                  <c:v>44168</c:v>
                </c:pt>
                <c:pt idx="416">
                  <c:v>44167</c:v>
                </c:pt>
                <c:pt idx="417">
                  <c:v>44166</c:v>
                </c:pt>
                <c:pt idx="418">
                  <c:v>44165</c:v>
                </c:pt>
                <c:pt idx="419">
                  <c:v>44162</c:v>
                </c:pt>
                <c:pt idx="420">
                  <c:v>44161</c:v>
                </c:pt>
                <c:pt idx="421">
                  <c:v>44160</c:v>
                </c:pt>
                <c:pt idx="422">
                  <c:v>44159</c:v>
                </c:pt>
                <c:pt idx="423">
                  <c:v>44158</c:v>
                </c:pt>
                <c:pt idx="424">
                  <c:v>44155</c:v>
                </c:pt>
                <c:pt idx="425">
                  <c:v>44154</c:v>
                </c:pt>
                <c:pt idx="426">
                  <c:v>44153</c:v>
                </c:pt>
                <c:pt idx="427">
                  <c:v>44152</c:v>
                </c:pt>
                <c:pt idx="428">
                  <c:v>44151</c:v>
                </c:pt>
                <c:pt idx="429">
                  <c:v>44148</c:v>
                </c:pt>
                <c:pt idx="430">
                  <c:v>44147</c:v>
                </c:pt>
                <c:pt idx="431">
                  <c:v>44146</c:v>
                </c:pt>
                <c:pt idx="432">
                  <c:v>44145</c:v>
                </c:pt>
                <c:pt idx="433">
                  <c:v>44144</c:v>
                </c:pt>
                <c:pt idx="434">
                  <c:v>44141</c:v>
                </c:pt>
                <c:pt idx="435">
                  <c:v>44140</c:v>
                </c:pt>
                <c:pt idx="436">
                  <c:v>44139</c:v>
                </c:pt>
                <c:pt idx="437">
                  <c:v>44138</c:v>
                </c:pt>
                <c:pt idx="438">
                  <c:v>44137</c:v>
                </c:pt>
                <c:pt idx="439">
                  <c:v>44134</c:v>
                </c:pt>
                <c:pt idx="440">
                  <c:v>44133</c:v>
                </c:pt>
                <c:pt idx="441">
                  <c:v>44132</c:v>
                </c:pt>
                <c:pt idx="442">
                  <c:v>44131</c:v>
                </c:pt>
                <c:pt idx="443">
                  <c:v>44130</c:v>
                </c:pt>
                <c:pt idx="444">
                  <c:v>44127</c:v>
                </c:pt>
                <c:pt idx="445">
                  <c:v>44126</c:v>
                </c:pt>
                <c:pt idx="446">
                  <c:v>44125</c:v>
                </c:pt>
                <c:pt idx="447">
                  <c:v>44124</c:v>
                </c:pt>
                <c:pt idx="448">
                  <c:v>44123</c:v>
                </c:pt>
                <c:pt idx="449">
                  <c:v>44120</c:v>
                </c:pt>
                <c:pt idx="450">
                  <c:v>44119</c:v>
                </c:pt>
                <c:pt idx="451">
                  <c:v>44118</c:v>
                </c:pt>
                <c:pt idx="452">
                  <c:v>44117</c:v>
                </c:pt>
                <c:pt idx="453">
                  <c:v>44116</c:v>
                </c:pt>
                <c:pt idx="454">
                  <c:v>44114</c:v>
                </c:pt>
                <c:pt idx="455">
                  <c:v>44113</c:v>
                </c:pt>
                <c:pt idx="456">
                  <c:v>44104</c:v>
                </c:pt>
                <c:pt idx="457">
                  <c:v>44103</c:v>
                </c:pt>
                <c:pt idx="458">
                  <c:v>44102</c:v>
                </c:pt>
                <c:pt idx="459">
                  <c:v>44101</c:v>
                </c:pt>
                <c:pt idx="460">
                  <c:v>44099</c:v>
                </c:pt>
                <c:pt idx="461">
                  <c:v>44098</c:v>
                </c:pt>
                <c:pt idx="462">
                  <c:v>44097</c:v>
                </c:pt>
                <c:pt idx="463">
                  <c:v>44096</c:v>
                </c:pt>
                <c:pt idx="464">
                  <c:v>44095</c:v>
                </c:pt>
                <c:pt idx="465">
                  <c:v>44092</c:v>
                </c:pt>
                <c:pt idx="466">
                  <c:v>44091</c:v>
                </c:pt>
                <c:pt idx="467">
                  <c:v>44090</c:v>
                </c:pt>
                <c:pt idx="468">
                  <c:v>44089</c:v>
                </c:pt>
                <c:pt idx="469">
                  <c:v>44088</c:v>
                </c:pt>
                <c:pt idx="470">
                  <c:v>44085</c:v>
                </c:pt>
                <c:pt idx="471">
                  <c:v>44084</c:v>
                </c:pt>
                <c:pt idx="472">
                  <c:v>44083</c:v>
                </c:pt>
                <c:pt idx="473">
                  <c:v>44082</c:v>
                </c:pt>
                <c:pt idx="474">
                  <c:v>44081</c:v>
                </c:pt>
                <c:pt idx="475">
                  <c:v>44078</c:v>
                </c:pt>
                <c:pt idx="476">
                  <c:v>44077</c:v>
                </c:pt>
                <c:pt idx="477">
                  <c:v>44076</c:v>
                </c:pt>
                <c:pt idx="478">
                  <c:v>44075</c:v>
                </c:pt>
                <c:pt idx="479">
                  <c:v>44074</c:v>
                </c:pt>
                <c:pt idx="480">
                  <c:v>44071</c:v>
                </c:pt>
                <c:pt idx="481">
                  <c:v>44070</c:v>
                </c:pt>
                <c:pt idx="482">
                  <c:v>44069</c:v>
                </c:pt>
                <c:pt idx="483">
                  <c:v>44068</c:v>
                </c:pt>
                <c:pt idx="484">
                  <c:v>44067</c:v>
                </c:pt>
                <c:pt idx="485">
                  <c:v>44064</c:v>
                </c:pt>
                <c:pt idx="486">
                  <c:v>44063</c:v>
                </c:pt>
                <c:pt idx="487">
                  <c:v>44062</c:v>
                </c:pt>
                <c:pt idx="488">
                  <c:v>44061</c:v>
                </c:pt>
                <c:pt idx="489">
                  <c:v>44060</c:v>
                </c:pt>
                <c:pt idx="490">
                  <c:v>44057</c:v>
                </c:pt>
                <c:pt idx="491">
                  <c:v>44056</c:v>
                </c:pt>
                <c:pt idx="492">
                  <c:v>44055</c:v>
                </c:pt>
                <c:pt idx="493">
                  <c:v>44054</c:v>
                </c:pt>
                <c:pt idx="494">
                  <c:v>44053</c:v>
                </c:pt>
                <c:pt idx="495">
                  <c:v>44050</c:v>
                </c:pt>
                <c:pt idx="496">
                  <c:v>44049</c:v>
                </c:pt>
                <c:pt idx="497">
                  <c:v>44048</c:v>
                </c:pt>
                <c:pt idx="498">
                  <c:v>44047</c:v>
                </c:pt>
                <c:pt idx="499">
                  <c:v>44046</c:v>
                </c:pt>
                <c:pt idx="500">
                  <c:v>44043</c:v>
                </c:pt>
                <c:pt idx="501">
                  <c:v>44042</c:v>
                </c:pt>
                <c:pt idx="502">
                  <c:v>44041</c:v>
                </c:pt>
                <c:pt idx="503">
                  <c:v>44040</c:v>
                </c:pt>
                <c:pt idx="504">
                  <c:v>44039</c:v>
                </c:pt>
                <c:pt idx="505">
                  <c:v>44036</c:v>
                </c:pt>
                <c:pt idx="506">
                  <c:v>44035</c:v>
                </c:pt>
                <c:pt idx="507">
                  <c:v>44034</c:v>
                </c:pt>
                <c:pt idx="508">
                  <c:v>44033</c:v>
                </c:pt>
                <c:pt idx="509">
                  <c:v>44032</c:v>
                </c:pt>
                <c:pt idx="510">
                  <c:v>44029</c:v>
                </c:pt>
                <c:pt idx="511">
                  <c:v>44028</c:v>
                </c:pt>
                <c:pt idx="512">
                  <c:v>44027</c:v>
                </c:pt>
                <c:pt idx="513">
                  <c:v>44026</c:v>
                </c:pt>
                <c:pt idx="514">
                  <c:v>44025</c:v>
                </c:pt>
                <c:pt idx="515">
                  <c:v>44022</c:v>
                </c:pt>
                <c:pt idx="516">
                  <c:v>44021</c:v>
                </c:pt>
                <c:pt idx="517">
                  <c:v>44020</c:v>
                </c:pt>
                <c:pt idx="518">
                  <c:v>44019</c:v>
                </c:pt>
                <c:pt idx="519">
                  <c:v>44018</c:v>
                </c:pt>
                <c:pt idx="520">
                  <c:v>44015</c:v>
                </c:pt>
                <c:pt idx="521">
                  <c:v>44014</c:v>
                </c:pt>
                <c:pt idx="522">
                  <c:v>44013</c:v>
                </c:pt>
                <c:pt idx="523">
                  <c:v>44012</c:v>
                </c:pt>
                <c:pt idx="524">
                  <c:v>44011</c:v>
                </c:pt>
                <c:pt idx="525">
                  <c:v>44010</c:v>
                </c:pt>
                <c:pt idx="526">
                  <c:v>44006</c:v>
                </c:pt>
                <c:pt idx="527">
                  <c:v>44005</c:v>
                </c:pt>
                <c:pt idx="528">
                  <c:v>44004</c:v>
                </c:pt>
                <c:pt idx="529">
                  <c:v>44001</c:v>
                </c:pt>
                <c:pt idx="530">
                  <c:v>44000</c:v>
                </c:pt>
                <c:pt idx="531">
                  <c:v>43999</c:v>
                </c:pt>
                <c:pt idx="532">
                  <c:v>43998</c:v>
                </c:pt>
                <c:pt idx="533">
                  <c:v>43997</c:v>
                </c:pt>
                <c:pt idx="534">
                  <c:v>43994</c:v>
                </c:pt>
                <c:pt idx="535">
                  <c:v>43993</c:v>
                </c:pt>
                <c:pt idx="536">
                  <c:v>43992</c:v>
                </c:pt>
                <c:pt idx="537">
                  <c:v>43991</c:v>
                </c:pt>
                <c:pt idx="538">
                  <c:v>43990</c:v>
                </c:pt>
                <c:pt idx="539">
                  <c:v>43987</c:v>
                </c:pt>
                <c:pt idx="540">
                  <c:v>43986</c:v>
                </c:pt>
                <c:pt idx="541">
                  <c:v>43985</c:v>
                </c:pt>
                <c:pt idx="542">
                  <c:v>43984</c:v>
                </c:pt>
                <c:pt idx="543">
                  <c:v>43983</c:v>
                </c:pt>
                <c:pt idx="544">
                  <c:v>43980</c:v>
                </c:pt>
                <c:pt idx="545">
                  <c:v>43979</c:v>
                </c:pt>
                <c:pt idx="546">
                  <c:v>43978</c:v>
                </c:pt>
                <c:pt idx="547">
                  <c:v>43977</c:v>
                </c:pt>
                <c:pt idx="548">
                  <c:v>43976</c:v>
                </c:pt>
                <c:pt idx="549">
                  <c:v>43973</c:v>
                </c:pt>
                <c:pt idx="550">
                  <c:v>43972</c:v>
                </c:pt>
                <c:pt idx="551">
                  <c:v>43971</c:v>
                </c:pt>
                <c:pt idx="552">
                  <c:v>43970</c:v>
                </c:pt>
                <c:pt idx="553">
                  <c:v>43969</c:v>
                </c:pt>
                <c:pt idx="554">
                  <c:v>43966</c:v>
                </c:pt>
                <c:pt idx="555">
                  <c:v>43965</c:v>
                </c:pt>
                <c:pt idx="556">
                  <c:v>43964</c:v>
                </c:pt>
                <c:pt idx="557">
                  <c:v>43963</c:v>
                </c:pt>
                <c:pt idx="558">
                  <c:v>43962</c:v>
                </c:pt>
                <c:pt idx="559">
                  <c:v>43960</c:v>
                </c:pt>
                <c:pt idx="560">
                  <c:v>43959</c:v>
                </c:pt>
                <c:pt idx="561">
                  <c:v>43958</c:v>
                </c:pt>
                <c:pt idx="562">
                  <c:v>43957</c:v>
                </c:pt>
                <c:pt idx="563">
                  <c:v>43951</c:v>
                </c:pt>
                <c:pt idx="564">
                  <c:v>43950</c:v>
                </c:pt>
                <c:pt idx="565">
                  <c:v>43949</c:v>
                </c:pt>
                <c:pt idx="566">
                  <c:v>43948</c:v>
                </c:pt>
                <c:pt idx="567">
                  <c:v>43947</c:v>
                </c:pt>
                <c:pt idx="568">
                  <c:v>43945</c:v>
                </c:pt>
                <c:pt idx="569">
                  <c:v>43944</c:v>
                </c:pt>
                <c:pt idx="570">
                  <c:v>43943</c:v>
                </c:pt>
                <c:pt idx="571">
                  <c:v>43942</c:v>
                </c:pt>
                <c:pt idx="572">
                  <c:v>43941</c:v>
                </c:pt>
                <c:pt idx="573">
                  <c:v>43938</c:v>
                </c:pt>
                <c:pt idx="574">
                  <c:v>43937</c:v>
                </c:pt>
                <c:pt idx="575">
                  <c:v>43936</c:v>
                </c:pt>
                <c:pt idx="576">
                  <c:v>43935</c:v>
                </c:pt>
                <c:pt idx="577">
                  <c:v>43934</c:v>
                </c:pt>
                <c:pt idx="578">
                  <c:v>43931</c:v>
                </c:pt>
                <c:pt idx="579">
                  <c:v>43930</c:v>
                </c:pt>
                <c:pt idx="580">
                  <c:v>43929</c:v>
                </c:pt>
                <c:pt idx="581">
                  <c:v>43928</c:v>
                </c:pt>
                <c:pt idx="582">
                  <c:v>43924</c:v>
                </c:pt>
                <c:pt idx="583">
                  <c:v>43923</c:v>
                </c:pt>
                <c:pt idx="584">
                  <c:v>43922</c:v>
                </c:pt>
                <c:pt idx="585">
                  <c:v>43921</c:v>
                </c:pt>
                <c:pt idx="586">
                  <c:v>43920</c:v>
                </c:pt>
                <c:pt idx="587">
                  <c:v>43917</c:v>
                </c:pt>
                <c:pt idx="588">
                  <c:v>43916</c:v>
                </c:pt>
                <c:pt idx="589">
                  <c:v>43915</c:v>
                </c:pt>
                <c:pt idx="590">
                  <c:v>43914</c:v>
                </c:pt>
                <c:pt idx="591">
                  <c:v>43913</c:v>
                </c:pt>
                <c:pt idx="592">
                  <c:v>43910</c:v>
                </c:pt>
                <c:pt idx="593">
                  <c:v>43909</c:v>
                </c:pt>
                <c:pt idx="594">
                  <c:v>43908</c:v>
                </c:pt>
                <c:pt idx="595">
                  <c:v>43907</c:v>
                </c:pt>
                <c:pt idx="596">
                  <c:v>43906</c:v>
                </c:pt>
                <c:pt idx="597">
                  <c:v>43903</c:v>
                </c:pt>
              </c:numCache>
            </c:numRef>
          </c:cat>
          <c:val>
            <c:numRef>
              <c:f>Sheet2!$J$3:$J$600</c:f>
              <c:numCache>
                <c:formatCode>General</c:formatCode>
                <c:ptCount val="598"/>
                <c:pt idx="0">
                  <c:v>-117.5</c:v>
                </c:pt>
                <c:pt idx="1">
                  <c:v>-40.649999999999977</c:v>
                </c:pt>
                <c:pt idx="2">
                  <c:v>10.620000000000005</c:v>
                </c:pt>
                <c:pt idx="3">
                  <c:v>4.5</c:v>
                </c:pt>
                <c:pt idx="4">
                  <c:v>41.430000000000007</c:v>
                </c:pt>
                <c:pt idx="5">
                  <c:v>31.410000000000025</c:v>
                </c:pt>
                <c:pt idx="6">
                  <c:v>39.660000000000025</c:v>
                </c:pt>
                <c:pt idx="7">
                  <c:v>-1.25</c:v>
                </c:pt>
                <c:pt idx="8">
                  <c:v>1.3600000000000136</c:v>
                </c:pt>
                <c:pt idx="9">
                  <c:v>-53.069999999999993</c:v>
                </c:pt>
                <c:pt idx="10">
                  <c:v>-124.97999999999999</c:v>
                </c:pt>
                <c:pt idx="11">
                  <c:v>-133.1</c:v>
                </c:pt>
                <c:pt idx="12">
                  <c:v>-194.97</c:v>
                </c:pt>
                <c:pt idx="13">
                  <c:v>-141.28</c:v>
                </c:pt>
                <c:pt idx="14">
                  <c:v>-152.88</c:v>
                </c:pt>
                <c:pt idx="15">
                  <c:v>-111.22999999999999</c:v>
                </c:pt>
                <c:pt idx="17">
                  <c:v>-111.74000000000001</c:v>
                </c:pt>
                <c:pt idx="18">
                  <c:v>-128.57</c:v>
                </c:pt>
                <c:pt idx="19">
                  <c:v>-138.66</c:v>
                </c:pt>
                <c:pt idx="20">
                  <c:v>-96.5</c:v>
                </c:pt>
                <c:pt idx="21">
                  <c:v>-121.84</c:v>
                </c:pt>
                <c:pt idx="22">
                  <c:v>-144.13</c:v>
                </c:pt>
                <c:pt idx="23">
                  <c:v>-197.18</c:v>
                </c:pt>
                <c:pt idx="24">
                  <c:v>-214.4</c:v>
                </c:pt>
                <c:pt idx="25">
                  <c:v>-204.95999999999998</c:v>
                </c:pt>
                <c:pt idx="26">
                  <c:v>-241.85</c:v>
                </c:pt>
                <c:pt idx="27">
                  <c:v>-194.91</c:v>
                </c:pt>
                <c:pt idx="28">
                  <c:v>-219.32999999999998</c:v>
                </c:pt>
                <c:pt idx="29">
                  <c:v>-261.58</c:v>
                </c:pt>
                <c:pt idx="30">
                  <c:v>-179.88</c:v>
                </c:pt>
                <c:pt idx="31">
                  <c:v>-169.23</c:v>
                </c:pt>
                <c:pt idx="32">
                  <c:v>-143.61000000000001</c:v>
                </c:pt>
                <c:pt idx="33">
                  <c:v>-143.59</c:v>
                </c:pt>
                <c:pt idx="34">
                  <c:v>-78.22</c:v>
                </c:pt>
                <c:pt idx="35">
                  <c:v>-32.829999999999984</c:v>
                </c:pt>
                <c:pt idx="36">
                  <c:v>-23.339999999999975</c:v>
                </c:pt>
                <c:pt idx="37">
                  <c:v>-22.779999999999973</c:v>
                </c:pt>
                <c:pt idx="38">
                  <c:v>-29.449999999999989</c:v>
                </c:pt>
                <c:pt idx="39">
                  <c:v>-5.5500000000000114</c:v>
                </c:pt>
                <c:pt idx="40">
                  <c:v>-20.689999999999998</c:v>
                </c:pt>
                <c:pt idx="41">
                  <c:v>-38.529999999999973</c:v>
                </c:pt>
                <c:pt idx="42">
                  <c:v>-50.509999999999991</c:v>
                </c:pt>
                <c:pt idx="43">
                  <c:v>-50.569999999999993</c:v>
                </c:pt>
                <c:pt idx="44">
                  <c:v>-60.330000000000013</c:v>
                </c:pt>
                <c:pt idx="45">
                  <c:v>-80.78</c:v>
                </c:pt>
                <c:pt idx="46">
                  <c:v>-117.47999999999999</c:v>
                </c:pt>
                <c:pt idx="47">
                  <c:v>-81.610000000000014</c:v>
                </c:pt>
                <c:pt idx="48">
                  <c:v>-91.41</c:v>
                </c:pt>
                <c:pt idx="49">
                  <c:v>-68.59</c:v>
                </c:pt>
                <c:pt idx="50">
                  <c:v>-59.069999999999993</c:v>
                </c:pt>
                <c:pt idx="51">
                  <c:v>-30.509999999999991</c:v>
                </c:pt>
                <c:pt idx="52">
                  <c:v>-65.59</c:v>
                </c:pt>
                <c:pt idx="53">
                  <c:v>-63.860000000000014</c:v>
                </c:pt>
                <c:pt idx="54">
                  <c:v>-54.069999999999993</c:v>
                </c:pt>
                <c:pt idx="55">
                  <c:v>-13.529999999999973</c:v>
                </c:pt>
                <c:pt idx="56">
                  <c:v>-36.29000000000002</c:v>
                </c:pt>
                <c:pt idx="57">
                  <c:v>-37.149999999999977</c:v>
                </c:pt>
                <c:pt idx="58">
                  <c:v>-37.170000000000016</c:v>
                </c:pt>
                <c:pt idx="59">
                  <c:v>-22.199999999999989</c:v>
                </c:pt>
                <c:pt idx="60">
                  <c:v>-17.779999999999973</c:v>
                </c:pt>
                <c:pt idx="61">
                  <c:v>-18.329999999999984</c:v>
                </c:pt>
                <c:pt idx="62">
                  <c:v>-60.360000000000014</c:v>
                </c:pt>
                <c:pt idx="63">
                  <c:v>-57.620000000000005</c:v>
                </c:pt>
                <c:pt idx="64">
                  <c:v>-38.509999999999991</c:v>
                </c:pt>
                <c:pt idx="65">
                  <c:v>-46.879999999999995</c:v>
                </c:pt>
                <c:pt idx="66">
                  <c:v>-34.75</c:v>
                </c:pt>
                <c:pt idx="67">
                  <c:v>-23.740000000000009</c:v>
                </c:pt>
                <c:pt idx="68">
                  <c:v>-34.199999999999989</c:v>
                </c:pt>
                <c:pt idx="69">
                  <c:v>-16.70999999999998</c:v>
                </c:pt>
                <c:pt idx="70">
                  <c:v>27.550000000000011</c:v>
                </c:pt>
                <c:pt idx="71">
                  <c:v>10.699999999999989</c:v>
                </c:pt>
                <c:pt idx="72">
                  <c:v>-16.389999999999986</c:v>
                </c:pt>
                <c:pt idx="73">
                  <c:v>-17.730000000000018</c:v>
                </c:pt>
                <c:pt idx="74">
                  <c:v>18.160000000000025</c:v>
                </c:pt>
                <c:pt idx="75">
                  <c:v>28.410000000000025</c:v>
                </c:pt>
                <c:pt idx="76">
                  <c:v>-16.279999999999973</c:v>
                </c:pt>
                <c:pt idx="77">
                  <c:v>13.879999999999995</c:v>
                </c:pt>
                <c:pt idx="78">
                  <c:v>57.160000000000025</c:v>
                </c:pt>
                <c:pt idx="79">
                  <c:v>80.449999999999989</c:v>
                </c:pt>
                <c:pt idx="80">
                  <c:v>77.490000000000009</c:v>
                </c:pt>
                <c:pt idx="81">
                  <c:v>67.170000000000016</c:v>
                </c:pt>
                <c:pt idx="82">
                  <c:v>28.439999999999998</c:v>
                </c:pt>
                <c:pt idx="83">
                  <c:v>25.569999999999993</c:v>
                </c:pt>
                <c:pt idx="84">
                  <c:v>20.879999999999995</c:v>
                </c:pt>
                <c:pt idx="85">
                  <c:v>49.990000000000009</c:v>
                </c:pt>
                <c:pt idx="86">
                  <c:v>35.550000000000011</c:v>
                </c:pt>
                <c:pt idx="87">
                  <c:v>11.170000000000016</c:v>
                </c:pt>
                <c:pt idx="88">
                  <c:v>25.930000000000007</c:v>
                </c:pt>
                <c:pt idx="89">
                  <c:v>13.529999999999973</c:v>
                </c:pt>
                <c:pt idx="90">
                  <c:v>46.139999999999986</c:v>
                </c:pt>
                <c:pt idx="91">
                  <c:v>19.20999999999998</c:v>
                </c:pt>
                <c:pt idx="92">
                  <c:v>1.6399999999999864</c:v>
                </c:pt>
                <c:pt idx="93">
                  <c:v>7.8799999999999955</c:v>
                </c:pt>
                <c:pt idx="94">
                  <c:v>-27.009999999999991</c:v>
                </c:pt>
                <c:pt idx="95">
                  <c:v>34.699999999999989</c:v>
                </c:pt>
                <c:pt idx="96">
                  <c:v>44.829999999999984</c:v>
                </c:pt>
                <c:pt idx="97">
                  <c:v>33.25</c:v>
                </c:pt>
                <c:pt idx="98">
                  <c:v>43.75</c:v>
                </c:pt>
                <c:pt idx="99">
                  <c:v>93.350000000000023</c:v>
                </c:pt>
                <c:pt idx="100">
                  <c:v>111.94999999999999</c:v>
                </c:pt>
                <c:pt idx="101">
                  <c:v>153.77999999999997</c:v>
                </c:pt>
                <c:pt idx="102">
                  <c:v>133.60000000000002</c:v>
                </c:pt>
                <c:pt idx="103">
                  <c:v>138.32999999999998</c:v>
                </c:pt>
                <c:pt idx="104">
                  <c:v>223.89</c:v>
                </c:pt>
                <c:pt idx="105">
                  <c:v>214.15999999999997</c:v>
                </c:pt>
                <c:pt idx="106">
                  <c:v>255.75</c:v>
                </c:pt>
                <c:pt idx="107">
                  <c:v>270.17999999999995</c:v>
                </c:pt>
                <c:pt idx="108">
                  <c:v>348.77</c:v>
                </c:pt>
                <c:pt idx="109">
                  <c:v>383.95000000000005</c:v>
                </c:pt>
                <c:pt idx="110">
                  <c:v>411.16999999999996</c:v>
                </c:pt>
                <c:pt idx="111">
                  <c:v>376.39</c:v>
                </c:pt>
                <c:pt idx="112">
                  <c:v>402.45000000000005</c:v>
                </c:pt>
                <c:pt idx="113">
                  <c:v>418.97</c:v>
                </c:pt>
                <c:pt idx="114">
                  <c:v>399.91999999999996</c:v>
                </c:pt>
                <c:pt idx="115">
                  <c:v>436.83000000000004</c:v>
                </c:pt>
                <c:pt idx="116">
                  <c:v>385.46000000000004</c:v>
                </c:pt>
                <c:pt idx="117">
                  <c:v>387.74</c:v>
                </c:pt>
                <c:pt idx="118">
                  <c:v>302.57000000000005</c:v>
                </c:pt>
                <c:pt idx="119">
                  <c:v>337.22</c:v>
                </c:pt>
                <c:pt idx="120">
                  <c:v>243.38</c:v>
                </c:pt>
                <c:pt idx="121">
                  <c:v>188.51</c:v>
                </c:pt>
                <c:pt idx="122">
                  <c:v>97.57</c:v>
                </c:pt>
                <c:pt idx="123">
                  <c:v>97.57</c:v>
                </c:pt>
                <c:pt idx="124">
                  <c:v>86.56</c:v>
                </c:pt>
                <c:pt idx="125">
                  <c:v>150.54000000000002</c:v>
                </c:pt>
                <c:pt idx="126">
                  <c:v>151.08999999999997</c:v>
                </c:pt>
                <c:pt idx="127">
                  <c:v>167.62</c:v>
                </c:pt>
                <c:pt idx="128">
                  <c:v>196.27999999999997</c:v>
                </c:pt>
                <c:pt idx="129">
                  <c:v>177.82</c:v>
                </c:pt>
                <c:pt idx="130">
                  <c:v>193.74</c:v>
                </c:pt>
                <c:pt idx="131">
                  <c:v>200.29000000000002</c:v>
                </c:pt>
                <c:pt idx="132">
                  <c:v>216.92999999999995</c:v>
                </c:pt>
                <c:pt idx="133">
                  <c:v>223.86</c:v>
                </c:pt>
                <c:pt idx="134">
                  <c:v>240.5</c:v>
                </c:pt>
                <c:pt idx="135">
                  <c:v>220.22000000000003</c:v>
                </c:pt>
                <c:pt idx="136">
                  <c:v>200.27999999999997</c:v>
                </c:pt>
                <c:pt idx="137">
                  <c:v>207.32999999999998</c:v>
                </c:pt>
                <c:pt idx="138">
                  <c:v>247.76</c:v>
                </c:pt>
                <c:pt idx="139">
                  <c:v>277.08000000000004</c:v>
                </c:pt>
                <c:pt idx="140">
                  <c:v>291.29999999999995</c:v>
                </c:pt>
                <c:pt idx="141">
                  <c:v>363.22</c:v>
                </c:pt>
                <c:pt idx="142">
                  <c:v>377.46000000000004</c:v>
                </c:pt>
                <c:pt idx="143">
                  <c:v>407.67999999999995</c:v>
                </c:pt>
                <c:pt idx="144">
                  <c:v>424.92999999999995</c:v>
                </c:pt>
                <c:pt idx="145">
                  <c:v>453.61</c:v>
                </c:pt>
                <c:pt idx="146">
                  <c:v>471.82000000000005</c:v>
                </c:pt>
                <c:pt idx="147">
                  <c:v>492.66999999999996</c:v>
                </c:pt>
                <c:pt idx="148">
                  <c:v>522.49</c:v>
                </c:pt>
                <c:pt idx="149">
                  <c:v>555.45000000000005</c:v>
                </c:pt>
                <c:pt idx="150">
                  <c:v>563.59</c:v>
                </c:pt>
                <c:pt idx="151">
                  <c:v>576.41999999999996</c:v>
                </c:pt>
                <c:pt idx="152">
                  <c:v>639.32000000000005</c:v>
                </c:pt>
                <c:pt idx="153">
                  <c:v>666.81</c:v>
                </c:pt>
                <c:pt idx="154">
                  <c:v>667.28</c:v>
                </c:pt>
                <c:pt idx="155">
                  <c:v>686.46</c:v>
                </c:pt>
                <c:pt idx="156">
                  <c:v>688.34</c:v>
                </c:pt>
                <c:pt idx="157">
                  <c:v>654.9</c:v>
                </c:pt>
                <c:pt idx="158">
                  <c:v>700.58</c:v>
                </c:pt>
                <c:pt idx="159">
                  <c:v>713.17</c:v>
                </c:pt>
                <c:pt idx="160">
                  <c:v>698.57</c:v>
                </c:pt>
                <c:pt idx="161">
                  <c:v>688.26</c:v>
                </c:pt>
                <c:pt idx="162">
                  <c:v>711.82</c:v>
                </c:pt>
                <c:pt idx="163">
                  <c:v>704.46</c:v>
                </c:pt>
                <c:pt idx="164">
                  <c:v>699.06</c:v>
                </c:pt>
                <c:pt idx="165">
                  <c:v>671.81</c:v>
                </c:pt>
                <c:pt idx="166">
                  <c:v>664.37</c:v>
                </c:pt>
                <c:pt idx="167">
                  <c:v>663.79</c:v>
                </c:pt>
                <c:pt idx="168">
                  <c:v>661.01</c:v>
                </c:pt>
                <c:pt idx="169">
                  <c:v>564.73</c:v>
                </c:pt>
                <c:pt idx="170">
                  <c:v>536.44000000000005</c:v>
                </c:pt>
                <c:pt idx="171">
                  <c:v>530.41</c:v>
                </c:pt>
                <c:pt idx="172">
                  <c:v>524.66999999999996</c:v>
                </c:pt>
                <c:pt idx="173">
                  <c:v>506.73</c:v>
                </c:pt>
                <c:pt idx="174">
                  <c:v>462.23</c:v>
                </c:pt>
                <c:pt idx="175">
                  <c:v>404.02</c:v>
                </c:pt>
                <c:pt idx="176">
                  <c:v>322.71000000000004</c:v>
                </c:pt>
                <c:pt idx="177">
                  <c:v>268.34000000000003</c:v>
                </c:pt>
                <c:pt idx="178">
                  <c:v>289.14</c:v>
                </c:pt>
                <c:pt idx="179">
                  <c:v>225.14</c:v>
                </c:pt>
                <c:pt idx="180">
                  <c:v>150.47000000000003</c:v>
                </c:pt>
                <c:pt idx="181">
                  <c:v>250.26</c:v>
                </c:pt>
                <c:pt idx="182">
                  <c:v>263.58000000000004</c:v>
                </c:pt>
                <c:pt idx="183">
                  <c:v>234.62</c:v>
                </c:pt>
                <c:pt idx="184">
                  <c:v>263.58000000000004</c:v>
                </c:pt>
                <c:pt idx="185">
                  <c:v>267.76</c:v>
                </c:pt>
                <c:pt idx="186">
                  <c:v>331.87</c:v>
                </c:pt>
                <c:pt idx="187">
                  <c:v>377.83000000000004</c:v>
                </c:pt>
                <c:pt idx="188">
                  <c:v>337.12</c:v>
                </c:pt>
                <c:pt idx="189">
                  <c:v>284.16999999999996</c:v>
                </c:pt>
                <c:pt idx="190">
                  <c:v>311.51</c:v>
                </c:pt>
                <c:pt idx="191">
                  <c:v>378.07000000000005</c:v>
                </c:pt>
                <c:pt idx="192">
                  <c:v>420.44000000000005</c:v>
                </c:pt>
                <c:pt idx="193">
                  <c:v>456.78999999999996</c:v>
                </c:pt>
                <c:pt idx="194">
                  <c:v>635.22</c:v>
                </c:pt>
                <c:pt idx="195">
                  <c:v>643.61</c:v>
                </c:pt>
                <c:pt idx="196">
                  <c:v>666.21</c:v>
                </c:pt>
                <c:pt idx="197">
                  <c:v>739.05</c:v>
                </c:pt>
                <c:pt idx="198">
                  <c:v>773.57999999999993</c:v>
                </c:pt>
                <c:pt idx="199">
                  <c:v>777.05</c:v>
                </c:pt>
                <c:pt idx="200">
                  <c:v>783.51</c:v>
                </c:pt>
                <c:pt idx="201">
                  <c:v>845.54</c:v>
                </c:pt>
                <c:pt idx="202">
                  <c:v>943.3</c:v>
                </c:pt>
                <c:pt idx="203">
                  <c:v>991.93000000000006</c:v>
                </c:pt>
                <c:pt idx="204">
                  <c:v>994.43000000000006</c:v>
                </c:pt>
                <c:pt idx="205">
                  <c:v>1008.44</c:v>
                </c:pt>
                <c:pt idx="206">
                  <c:v>963.93000000000006</c:v>
                </c:pt>
                <c:pt idx="207">
                  <c:v>933.8599999999999</c:v>
                </c:pt>
                <c:pt idx="208">
                  <c:v>873.71</c:v>
                </c:pt>
                <c:pt idx="209">
                  <c:v>885.93000000000006</c:v>
                </c:pt>
                <c:pt idx="210">
                  <c:v>916.78</c:v>
                </c:pt>
                <c:pt idx="211">
                  <c:v>989.76</c:v>
                </c:pt>
                <c:pt idx="212">
                  <c:v>964.8</c:v>
                </c:pt>
                <c:pt idx="213">
                  <c:v>877.86999999999989</c:v>
                </c:pt>
                <c:pt idx="214">
                  <c:v>744.94</c:v>
                </c:pt>
                <c:pt idx="215">
                  <c:v>612.04999999999995</c:v>
                </c:pt>
                <c:pt idx="216">
                  <c:v>526.86</c:v>
                </c:pt>
                <c:pt idx="217">
                  <c:v>549.63</c:v>
                </c:pt>
                <c:pt idx="218">
                  <c:v>541.58000000000004</c:v>
                </c:pt>
                <c:pt idx="219">
                  <c:v>442.62</c:v>
                </c:pt>
                <c:pt idx="220">
                  <c:v>398.71000000000004</c:v>
                </c:pt>
                <c:pt idx="221">
                  <c:v>376.03</c:v>
                </c:pt>
                <c:pt idx="222">
                  <c:v>355.13</c:v>
                </c:pt>
                <c:pt idx="223">
                  <c:v>334.35</c:v>
                </c:pt>
                <c:pt idx="224">
                  <c:v>287.66999999999996</c:v>
                </c:pt>
                <c:pt idx="225">
                  <c:v>298</c:v>
                </c:pt>
                <c:pt idx="226">
                  <c:v>349.83000000000004</c:v>
                </c:pt>
                <c:pt idx="227">
                  <c:v>302.46000000000004</c:v>
                </c:pt>
                <c:pt idx="228">
                  <c:v>274.76</c:v>
                </c:pt>
                <c:pt idx="229">
                  <c:v>310.29999999999995</c:v>
                </c:pt>
                <c:pt idx="230">
                  <c:v>343.55999999999995</c:v>
                </c:pt>
                <c:pt idx="231">
                  <c:v>371.09000000000003</c:v>
                </c:pt>
                <c:pt idx="232">
                  <c:v>368.94000000000005</c:v>
                </c:pt>
                <c:pt idx="233">
                  <c:v>398.85</c:v>
                </c:pt>
                <c:pt idx="234">
                  <c:v>394.07000000000005</c:v>
                </c:pt>
                <c:pt idx="235">
                  <c:v>417.92999999999995</c:v>
                </c:pt>
                <c:pt idx="236">
                  <c:v>377.97</c:v>
                </c:pt>
                <c:pt idx="237">
                  <c:v>401.6</c:v>
                </c:pt>
                <c:pt idx="238">
                  <c:v>403.92999999999995</c:v>
                </c:pt>
                <c:pt idx="239">
                  <c:v>452.02</c:v>
                </c:pt>
                <c:pt idx="240">
                  <c:v>451.15</c:v>
                </c:pt>
                <c:pt idx="241">
                  <c:v>416.76</c:v>
                </c:pt>
                <c:pt idx="242">
                  <c:v>363.98</c:v>
                </c:pt>
                <c:pt idx="243">
                  <c:v>339.17999999999995</c:v>
                </c:pt>
                <c:pt idx="244">
                  <c:v>311.04999999999995</c:v>
                </c:pt>
                <c:pt idx="245">
                  <c:v>319.77999999999997</c:v>
                </c:pt>
                <c:pt idx="246">
                  <c:v>231.22000000000003</c:v>
                </c:pt>
                <c:pt idx="247">
                  <c:v>200.72000000000003</c:v>
                </c:pt>
                <c:pt idx="248">
                  <c:v>292.41999999999996</c:v>
                </c:pt>
                <c:pt idx="249">
                  <c:v>407.24</c:v>
                </c:pt>
                <c:pt idx="250">
                  <c:v>285.99</c:v>
                </c:pt>
                <c:pt idx="251">
                  <c:v>245.33000000000004</c:v>
                </c:pt>
                <c:pt idx="252">
                  <c:v>264.83000000000004</c:v>
                </c:pt>
                <c:pt idx="253">
                  <c:v>210.97000000000003</c:v>
                </c:pt>
                <c:pt idx="254">
                  <c:v>154.86000000000001</c:v>
                </c:pt>
                <c:pt idx="255">
                  <c:v>92.509999999999991</c:v>
                </c:pt>
                <c:pt idx="256">
                  <c:v>56.56</c:v>
                </c:pt>
                <c:pt idx="257">
                  <c:v>22.899999999999977</c:v>
                </c:pt>
                <c:pt idx="258">
                  <c:v>18.420000000000016</c:v>
                </c:pt>
                <c:pt idx="259">
                  <c:v>-64.139999999999986</c:v>
                </c:pt>
                <c:pt idx="260">
                  <c:v>-79.84</c:v>
                </c:pt>
                <c:pt idx="261">
                  <c:v>-116.82</c:v>
                </c:pt>
                <c:pt idx="262">
                  <c:v>-152.49</c:v>
                </c:pt>
                <c:pt idx="263">
                  <c:v>-116.69999999999999</c:v>
                </c:pt>
                <c:pt idx="264">
                  <c:v>-252.17000000000002</c:v>
                </c:pt>
                <c:pt idx="265">
                  <c:v>-271.10000000000002</c:v>
                </c:pt>
                <c:pt idx="266">
                  <c:v>-355.13</c:v>
                </c:pt>
                <c:pt idx="267">
                  <c:v>-397.24</c:v>
                </c:pt>
                <c:pt idx="268">
                  <c:v>-435.93</c:v>
                </c:pt>
                <c:pt idx="269">
                  <c:v>-406.5</c:v>
                </c:pt>
                <c:pt idx="270">
                  <c:v>-394.64</c:v>
                </c:pt>
                <c:pt idx="271">
                  <c:v>-392.37</c:v>
                </c:pt>
                <c:pt idx="272">
                  <c:v>-381.81</c:v>
                </c:pt>
                <c:pt idx="273">
                  <c:v>-408.64</c:v>
                </c:pt>
                <c:pt idx="274">
                  <c:v>-381.99</c:v>
                </c:pt>
                <c:pt idx="275">
                  <c:v>-364.28</c:v>
                </c:pt>
                <c:pt idx="276">
                  <c:v>-365.38</c:v>
                </c:pt>
                <c:pt idx="277">
                  <c:v>-334.05</c:v>
                </c:pt>
                <c:pt idx="278">
                  <c:v>-250.65</c:v>
                </c:pt>
                <c:pt idx="279">
                  <c:v>-234.01</c:v>
                </c:pt>
                <c:pt idx="280">
                  <c:v>-227.89</c:v>
                </c:pt>
                <c:pt idx="281">
                  <c:v>-176.48000000000002</c:v>
                </c:pt>
                <c:pt idx="282">
                  <c:v>-132.83000000000001</c:v>
                </c:pt>
                <c:pt idx="283">
                  <c:v>-118.53</c:v>
                </c:pt>
                <c:pt idx="284">
                  <c:v>-75.56</c:v>
                </c:pt>
                <c:pt idx="285">
                  <c:v>-90.38</c:v>
                </c:pt>
                <c:pt idx="286">
                  <c:v>-65.650000000000006</c:v>
                </c:pt>
                <c:pt idx="287">
                  <c:v>1.2099999999999795</c:v>
                </c:pt>
                <c:pt idx="288">
                  <c:v>30.889999999999986</c:v>
                </c:pt>
                <c:pt idx="289">
                  <c:v>12.600000000000023</c:v>
                </c:pt>
                <c:pt idx="290">
                  <c:v>27.129999999999995</c:v>
                </c:pt>
                <c:pt idx="291">
                  <c:v>50.95999999999998</c:v>
                </c:pt>
                <c:pt idx="292">
                  <c:v>110.29000000000002</c:v>
                </c:pt>
                <c:pt idx="293">
                  <c:v>8.7699999999999818</c:v>
                </c:pt>
                <c:pt idx="294">
                  <c:v>-68.699999999999989</c:v>
                </c:pt>
                <c:pt idx="295">
                  <c:v>-5.8100000000000023</c:v>
                </c:pt>
                <c:pt idx="296">
                  <c:v>-12.5</c:v>
                </c:pt>
                <c:pt idx="297">
                  <c:v>-9.589999999999975</c:v>
                </c:pt>
                <c:pt idx="298">
                  <c:v>92.850000000000023</c:v>
                </c:pt>
                <c:pt idx="299">
                  <c:v>74.13</c:v>
                </c:pt>
                <c:pt idx="300">
                  <c:v>174.19</c:v>
                </c:pt>
                <c:pt idx="301">
                  <c:v>307.46000000000004</c:v>
                </c:pt>
                <c:pt idx="302">
                  <c:v>402.45000000000005</c:v>
                </c:pt>
                <c:pt idx="303">
                  <c:v>697.92</c:v>
                </c:pt>
                <c:pt idx="304">
                  <c:v>808.3599999999999</c:v>
                </c:pt>
                <c:pt idx="305">
                  <c:v>865.6099999999999</c:v>
                </c:pt>
                <c:pt idx="306">
                  <c:v>931.42000000000007</c:v>
                </c:pt>
                <c:pt idx="307">
                  <c:v>892.2</c:v>
                </c:pt>
                <c:pt idx="308">
                  <c:v>610.65</c:v>
                </c:pt>
                <c:pt idx="309">
                  <c:v>542.97</c:v>
                </c:pt>
                <c:pt idx="310">
                  <c:v>560.13</c:v>
                </c:pt>
                <c:pt idx="311">
                  <c:v>476</c:v>
                </c:pt>
                <c:pt idx="312">
                  <c:v>446.13</c:v>
                </c:pt>
                <c:pt idx="313">
                  <c:v>457.15999999999997</c:v>
                </c:pt>
                <c:pt idx="314">
                  <c:v>480.87</c:v>
                </c:pt>
                <c:pt idx="315">
                  <c:v>498.87</c:v>
                </c:pt>
                <c:pt idx="316">
                  <c:v>515.41</c:v>
                </c:pt>
                <c:pt idx="317">
                  <c:v>502.19000000000005</c:v>
                </c:pt>
                <c:pt idx="318">
                  <c:v>489.95000000000005</c:v>
                </c:pt>
                <c:pt idx="319">
                  <c:v>484.91999999999996</c:v>
                </c:pt>
                <c:pt idx="320">
                  <c:v>488.04999999999995</c:v>
                </c:pt>
                <c:pt idx="321">
                  <c:v>535.99</c:v>
                </c:pt>
                <c:pt idx="322">
                  <c:v>576.97</c:v>
                </c:pt>
                <c:pt idx="323">
                  <c:v>584.91</c:v>
                </c:pt>
                <c:pt idx="324">
                  <c:v>615.87</c:v>
                </c:pt>
                <c:pt idx="325">
                  <c:v>594.14</c:v>
                </c:pt>
                <c:pt idx="326">
                  <c:v>590.01</c:v>
                </c:pt>
                <c:pt idx="327">
                  <c:v>641.13</c:v>
                </c:pt>
                <c:pt idx="328">
                  <c:v>656.39</c:v>
                </c:pt>
                <c:pt idx="329">
                  <c:v>663.2</c:v>
                </c:pt>
                <c:pt idx="330">
                  <c:v>651.94000000000005</c:v>
                </c:pt>
                <c:pt idx="331">
                  <c:v>558.20000000000005</c:v>
                </c:pt>
                <c:pt idx="332">
                  <c:v>464.88</c:v>
                </c:pt>
                <c:pt idx="333">
                  <c:v>451.73</c:v>
                </c:pt>
                <c:pt idx="334">
                  <c:v>443.83000000000004</c:v>
                </c:pt>
                <c:pt idx="335">
                  <c:v>420.25</c:v>
                </c:pt>
                <c:pt idx="336">
                  <c:v>331.22</c:v>
                </c:pt>
                <c:pt idx="337">
                  <c:v>314.09000000000003</c:v>
                </c:pt>
                <c:pt idx="338">
                  <c:v>289.64999999999998</c:v>
                </c:pt>
                <c:pt idx="339">
                  <c:v>284.73</c:v>
                </c:pt>
                <c:pt idx="340">
                  <c:v>303.01</c:v>
                </c:pt>
                <c:pt idx="341">
                  <c:v>183.61</c:v>
                </c:pt>
                <c:pt idx="342">
                  <c:v>152.63</c:v>
                </c:pt>
                <c:pt idx="343">
                  <c:v>158.08999999999997</c:v>
                </c:pt>
                <c:pt idx="344">
                  <c:v>140.22000000000003</c:v>
                </c:pt>
                <c:pt idx="345">
                  <c:v>148.20999999999998</c:v>
                </c:pt>
                <c:pt idx="346">
                  <c:v>139.12</c:v>
                </c:pt>
                <c:pt idx="347">
                  <c:v>59.879999999999995</c:v>
                </c:pt>
                <c:pt idx="348">
                  <c:v>104.22000000000003</c:v>
                </c:pt>
                <c:pt idx="349">
                  <c:v>143.27999999999997</c:v>
                </c:pt>
                <c:pt idx="350">
                  <c:v>113.91000000000003</c:v>
                </c:pt>
                <c:pt idx="351">
                  <c:v>60.949999999999989</c:v>
                </c:pt>
                <c:pt idx="352">
                  <c:v>83.54000000000002</c:v>
                </c:pt>
                <c:pt idx="353">
                  <c:v>98.850000000000023</c:v>
                </c:pt>
                <c:pt idx="354">
                  <c:v>25.740000000000009</c:v>
                </c:pt>
                <c:pt idx="355">
                  <c:v>38.470000000000027</c:v>
                </c:pt>
                <c:pt idx="356">
                  <c:v>25.449999999999989</c:v>
                </c:pt>
                <c:pt idx="357">
                  <c:v>15.379999999999995</c:v>
                </c:pt>
                <c:pt idx="358">
                  <c:v>16.509999999999991</c:v>
                </c:pt>
                <c:pt idx="359">
                  <c:v>31.689999999999998</c:v>
                </c:pt>
                <c:pt idx="360">
                  <c:v>-9.660000000000025</c:v>
                </c:pt>
                <c:pt idx="361">
                  <c:v>-57.539999999999992</c:v>
                </c:pt>
                <c:pt idx="362">
                  <c:v>-84.550000000000011</c:v>
                </c:pt>
                <c:pt idx="363">
                  <c:v>-157.85</c:v>
                </c:pt>
                <c:pt idx="364">
                  <c:v>-235.67000000000002</c:v>
                </c:pt>
                <c:pt idx="365">
                  <c:v>-235.67000000000002</c:v>
                </c:pt>
                <c:pt idx="366">
                  <c:v>-235.67000000000002</c:v>
                </c:pt>
                <c:pt idx="367">
                  <c:v>-235.67000000000002</c:v>
                </c:pt>
                <c:pt idx="368">
                  <c:v>-212.89</c:v>
                </c:pt>
                <c:pt idx="369">
                  <c:v>-200.14</c:v>
                </c:pt>
                <c:pt idx="370">
                  <c:v>-200.14</c:v>
                </c:pt>
                <c:pt idx="371">
                  <c:v>-187.09</c:v>
                </c:pt>
                <c:pt idx="372">
                  <c:v>-168.13</c:v>
                </c:pt>
                <c:pt idx="373">
                  <c:v>-143.72999999999999</c:v>
                </c:pt>
                <c:pt idx="374">
                  <c:v>-166.39</c:v>
                </c:pt>
                <c:pt idx="375">
                  <c:v>-178.70999999999998</c:v>
                </c:pt>
                <c:pt idx="376">
                  <c:v>-182.84</c:v>
                </c:pt>
                <c:pt idx="377">
                  <c:v>-200.14</c:v>
                </c:pt>
                <c:pt idx="378">
                  <c:v>-202.11</c:v>
                </c:pt>
                <c:pt idx="379">
                  <c:v>-216.61</c:v>
                </c:pt>
                <c:pt idx="380">
                  <c:v>-198.8</c:v>
                </c:pt>
                <c:pt idx="381">
                  <c:v>-209.26999999999998</c:v>
                </c:pt>
                <c:pt idx="382">
                  <c:v>-207.74</c:v>
                </c:pt>
                <c:pt idx="383">
                  <c:v>-168.32</c:v>
                </c:pt>
                <c:pt idx="384">
                  <c:v>-167.58</c:v>
                </c:pt>
                <c:pt idx="385">
                  <c:v>-160.09</c:v>
                </c:pt>
                <c:pt idx="386">
                  <c:v>-150.78</c:v>
                </c:pt>
                <c:pt idx="387">
                  <c:v>-110.75999999999999</c:v>
                </c:pt>
                <c:pt idx="388">
                  <c:v>-89.919999999999987</c:v>
                </c:pt>
                <c:pt idx="389">
                  <c:v>-40.029999999999973</c:v>
                </c:pt>
                <c:pt idx="390">
                  <c:v>-0.80000000000001137</c:v>
                </c:pt>
                <c:pt idx="391">
                  <c:v>10.610000000000014</c:v>
                </c:pt>
                <c:pt idx="392">
                  <c:v>54.860000000000014</c:v>
                </c:pt>
                <c:pt idx="393">
                  <c:v>70.79000000000002</c:v>
                </c:pt>
                <c:pt idx="394">
                  <c:v>84.920000000000016</c:v>
                </c:pt>
                <c:pt idx="395">
                  <c:v>86.600000000000023</c:v>
                </c:pt>
                <c:pt idx="396">
                  <c:v>86.470000000000027</c:v>
                </c:pt>
                <c:pt idx="397">
                  <c:v>71.56</c:v>
                </c:pt>
                <c:pt idx="398">
                  <c:v>102.38999999999999</c:v>
                </c:pt>
                <c:pt idx="399">
                  <c:v>104.37</c:v>
                </c:pt>
                <c:pt idx="400">
                  <c:v>149.05000000000001</c:v>
                </c:pt>
                <c:pt idx="401">
                  <c:v>207.82</c:v>
                </c:pt>
                <c:pt idx="402">
                  <c:v>279.77999999999997</c:v>
                </c:pt>
                <c:pt idx="403">
                  <c:v>152.01</c:v>
                </c:pt>
                <c:pt idx="404">
                  <c:v>33.759999999999991</c:v>
                </c:pt>
                <c:pt idx="405">
                  <c:v>20.470000000000027</c:v>
                </c:pt>
                <c:pt idx="406">
                  <c:v>9.7900000000000205</c:v>
                </c:pt>
                <c:pt idx="407">
                  <c:v>2.4300000000000068</c:v>
                </c:pt>
                <c:pt idx="408">
                  <c:v>32.620000000000005</c:v>
                </c:pt>
                <c:pt idx="409">
                  <c:v>25.509999999999991</c:v>
                </c:pt>
                <c:pt idx="410">
                  <c:v>8.2300000000000182</c:v>
                </c:pt>
                <c:pt idx="411">
                  <c:v>31.129999999999995</c:v>
                </c:pt>
                <c:pt idx="412">
                  <c:v>47.259999999999991</c:v>
                </c:pt>
                <c:pt idx="413">
                  <c:v>53.899999999999977</c:v>
                </c:pt>
                <c:pt idx="414">
                  <c:v>78.87</c:v>
                </c:pt>
                <c:pt idx="415">
                  <c:v>126.18</c:v>
                </c:pt>
                <c:pt idx="416">
                  <c:v>150.70999999999998</c:v>
                </c:pt>
                <c:pt idx="417">
                  <c:v>183.24</c:v>
                </c:pt>
                <c:pt idx="418">
                  <c:v>208.58999999999997</c:v>
                </c:pt>
                <c:pt idx="419">
                  <c:v>222.47000000000003</c:v>
                </c:pt>
                <c:pt idx="420">
                  <c:v>232.58000000000004</c:v>
                </c:pt>
                <c:pt idx="421">
                  <c:v>264.15999999999997</c:v>
                </c:pt>
                <c:pt idx="422">
                  <c:v>298.04999999999995</c:v>
                </c:pt>
                <c:pt idx="423">
                  <c:v>328.66999999999996</c:v>
                </c:pt>
                <c:pt idx="424">
                  <c:v>309.08000000000004</c:v>
                </c:pt>
                <c:pt idx="425">
                  <c:v>299.20000000000005</c:v>
                </c:pt>
                <c:pt idx="426">
                  <c:v>305.55999999999995</c:v>
                </c:pt>
                <c:pt idx="427">
                  <c:v>300.97000000000003</c:v>
                </c:pt>
                <c:pt idx="428">
                  <c:v>298.29999999999995</c:v>
                </c:pt>
                <c:pt idx="429">
                  <c:v>307.89999999999998</c:v>
                </c:pt>
                <c:pt idx="430">
                  <c:v>304</c:v>
                </c:pt>
                <c:pt idx="431">
                  <c:v>311.40999999999997</c:v>
                </c:pt>
                <c:pt idx="432">
                  <c:v>301.66999999999996</c:v>
                </c:pt>
                <c:pt idx="433">
                  <c:v>270.52999999999997</c:v>
                </c:pt>
                <c:pt idx="434">
                  <c:v>175.45</c:v>
                </c:pt>
                <c:pt idx="435">
                  <c:v>153.39999999999998</c:v>
                </c:pt>
                <c:pt idx="436">
                  <c:v>131.41000000000003</c:v>
                </c:pt>
                <c:pt idx="437">
                  <c:v>119.72000000000003</c:v>
                </c:pt>
                <c:pt idx="438">
                  <c:v>98.829999999999984</c:v>
                </c:pt>
                <c:pt idx="439">
                  <c:v>79.839999999999975</c:v>
                </c:pt>
                <c:pt idx="440">
                  <c:v>68.569999999999993</c:v>
                </c:pt>
                <c:pt idx="441">
                  <c:v>57.470000000000027</c:v>
                </c:pt>
                <c:pt idx="442">
                  <c:v>61.779999999999973</c:v>
                </c:pt>
                <c:pt idx="443">
                  <c:v>54.910000000000025</c:v>
                </c:pt>
                <c:pt idx="444">
                  <c:v>53.449999999999989</c:v>
                </c:pt>
                <c:pt idx="445">
                  <c:v>39.769999999999982</c:v>
                </c:pt>
                <c:pt idx="446">
                  <c:v>30.189999999999998</c:v>
                </c:pt>
                <c:pt idx="447">
                  <c:v>46.300000000000011</c:v>
                </c:pt>
                <c:pt idx="448">
                  <c:v>49.350000000000023</c:v>
                </c:pt>
                <c:pt idx="449">
                  <c:v>32.94</c:v>
                </c:pt>
                <c:pt idx="450">
                  <c:v>41.639999999999986</c:v>
                </c:pt>
                <c:pt idx="451">
                  <c:v>33.5</c:v>
                </c:pt>
                <c:pt idx="452">
                  <c:v>21</c:v>
                </c:pt>
                <c:pt idx="453">
                  <c:v>8.6299999999999955</c:v>
                </c:pt>
                <c:pt idx="454">
                  <c:v>2.2900000000000205</c:v>
                </c:pt>
                <c:pt idx="455">
                  <c:v>-5.1700000000000159</c:v>
                </c:pt>
                <c:pt idx="456">
                  <c:v>-34.860000000000014</c:v>
                </c:pt>
                <c:pt idx="457">
                  <c:v>-12.300000000000011</c:v>
                </c:pt>
                <c:pt idx="458">
                  <c:v>-23.970000000000027</c:v>
                </c:pt>
                <c:pt idx="459">
                  <c:v>-24.220000000000027</c:v>
                </c:pt>
                <c:pt idx="460">
                  <c:v>-19.629999999999995</c:v>
                </c:pt>
                <c:pt idx="461">
                  <c:v>-17.589999999999975</c:v>
                </c:pt>
                <c:pt idx="462">
                  <c:v>-18.910000000000025</c:v>
                </c:pt>
                <c:pt idx="463">
                  <c:v>-24.470000000000027</c:v>
                </c:pt>
                <c:pt idx="464">
                  <c:v>-13.019999999999982</c:v>
                </c:pt>
                <c:pt idx="465">
                  <c:v>-24.370000000000005</c:v>
                </c:pt>
                <c:pt idx="466">
                  <c:v>-20.060000000000002</c:v>
                </c:pt>
                <c:pt idx="467">
                  <c:v>-12.019999999999982</c:v>
                </c:pt>
                <c:pt idx="468">
                  <c:v>-16.240000000000009</c:v>
                </c:pt>
                <c:pt idx="469">
                  <c:v>-23.610000000000014</c:v>
                </c:pt>
                <c:pt idx="470">
                  <c:v>-23.829999999999984</c:v>
                </c:pt>
                <c:pt idx="471">
                  <c:v>-9.9399999999999977</c:v>
                </c:pt>
                <c:pt idx="472">
                  <c:v>-6.8700000000000045</c:v>
                </c:pt>
                <c:pt idx="473">
                  <c:v>-9.6499999999999773</c:v>
                </c:pt>
                <c:pt idx="474">
                  <c:v>-5.0000000000011369E-2</c:v>
                </c:pt>
                <c:pt idx="475">
                  <c:v>11.399999999999977</c:v>
                </c:pt>
                <c:pt idx="476">
                  <c:v>15.060000000000002</c:v>
                </c:pt>
                <c:pt idx="477">
                  <c:v>14.579999999999984</c:v>
                </c:pt>
                <c:pt idx="478">
                  <c:v>21.189999999999998</c:v>
                </c:pt>
                <c:pt idx="479">
                  <c:v>15.939999999999998</c:v>
                </c:pt>
                <c:pt idx="480">
                  <c:v>1.9300000000000068</c:v>
                </c:pt>
                <c:pt idx="481">
                  <c:v>2.4800000000000182</c:v>
                </c:pt>
                <c:pt idx="482">
                  <c:v>3.4300000000000068</c:v>
                </c:pt>
                <c:pt idx="483">
                  <c:v>6.8799999999999955</c:v>
                </c:pt>
                <c:pt idx="484">
                  <c:v>-4.7799999999999727</c:v>
                </c:pt>
                <c:pt idx="485">
                  <c:v>-5.3000000000000114</c:v>
                </c:pt>
                <c:pt idx="486">
                  <c:v>-1.3299999999999841</c:v>
                </c:pt>
                <c:pt idx="487">
                  <c:v>11.95999999999998</c:v>
                </c:pt>
                <c:pt idx="488">
                  <c:v>25.910000000000025</c:v>
                </c:pt>
                <c:pt idx="489">
                  <c:v>46.730000000000018</c:v>
                </c:pt>
                <c:pt idx="490">
                  <c:v>38.279999999999973</c:v>
                </c:pt>
                <c:pt idx="491">
                  <c:v>48.69</c:v>
                </c:pt>
                <c:pt idx="492">
                  <c:v>57.529999999999973</c:v>
                </c:pt>
                <c:pt idx="493">
                  <c:v>67.610000000000014</c:v>
                </c:pt>
                <c:pt idx="494">
                  <c:v>77.920000000000016</c:v>
                </c:pt>
                <c:pt idx="495">
                  <c:v>94.649999999999977</c:v>
                </c:pt>
                <c:pt idx="496">
                  <c:v>92.93</c:v>
                </c:pt>
                <c:pt idx="497">
                  <c:v>103.54000000000002</c:v>
                </c:pt>
                <c:pt idx="498">
                  <c:v>103.77999999999997</c:v>
                </c:pt>
                <c:pt idx="499">
                  <c:v>102.52999999999997</c:v>
                </c:pt>
                <c:pt idx="500">
                  <c:v>94.389999999999986</c:v>
                </c:pt>
                <c:pt idx="501">
                  <c:v>98.360000000000014</c:v>
                </c:pt>
                <c:pt idx="502">
                  <c:v>93.949999999999989</c:v>
                </c:pt>
                <c:pt idx="503">
                  <c:v>104.44</c:v>
                </c:pt>
                <c:pt idx="504">
                  <c:v>118.98000000000002</c:v>
                </c:pt>
                <c:pt idx="505">
                  <c:v>122.73000000000002</c:v>
                </c:pt>
                <c:pt idx="506">
                  <c:v>116.79000000000002</c:v>
                </c:pt>
                <c:pt idx="507">
                  <c:v>117.81</c:v>
                </c:pt>
                <c:pt idx="508">
                  <c:v>95.589999999999975</c:v>
                </c:pt>
                <c:pt idx="509">
                  <c:v>110.79000000000002</c:v>
                </c:pt>
                <c:pt idx="510">
                  <c:v>107.50999999999999</c:v>
                </c:pt>
                <c:pt idx="511">
                  <c:v>119.50999999999999</c:v>
                </c:pt>
                <c:pt idx="512">
                  <c:v>116.87</c:v>
                </c:pt>
                <c:pt idx="513">
                  <c:v>116.18</c:v>
                </c:pt>
                <c:pt idx="514">
                  <c:v>118.91000000000003</c:v>
                </c:pt>
                <c:pt idx="515">
                  <c:v>152.10000000000002</c:v>
                </c:pt>
                <c:pt idx="516">
                  <c:v>156.83999999999997</c:v>
                </c:pt>
                <c:pt idx="517">
                  <c:v>132.07</c:v>
                </c:pt>
                <c:pt idx="518">
                  <c:v>127.82999999999998</c:v>
                </c:pt>
                <c:pt idx="519">
                  <c:v>129.38</c:v>
                </c:pt>
                <c:pt idx="520">
                  <c:v>129.19999999999999</c:v>
                </c:pt>
                <c:pt idx="521">
                  <c:v>127.66000000000003</c:v>
                </c:pt>
                <c:pt idx="522">
                  <c:v>134.19999999999999</c:v>
                </c:pt>
                <c:pt idx="523">
                  <c:v>136.63999999999999</c:v>
                </c:pt>
                <c:pt idx="524">
                  <c:v>147.76</c:v>
                </c:pt>
                <c:pt idx="525">
                  <c:v>140.79000000000002</c:v>
                </c:pt>
                <c:pt idx="526">
                  <c:v>157.38999999999999</c:v>
                </c:pt>
                <c:pt idx="527">
                  <c:v>176.22000000000003</c:v>
                </c:pt>
                <c:pt idx="528">
                  <c:v>191.67000000000002</c:v>
                </c:pt>
                <c:pt idx="529">
                  <c:v>168.29000000000002</c:v>
                </c:pt>
                <c:pt idx="530">
                  <c:v>169.62</c:v>
                </c:pt>
                <c:pt idx="531">
                  <c:v>173.26</c:v>
                </c:pt>
                <c:pt idx="532">
                  <c:v>173.07</c:v>
                </c:pt>
                <c:pt idx="533">
                  <c:v>194.45999999999998</c:v>
                </c:pt>
                <c:pt idx="534">
                  <c:v>193.33999999999997</c:v>
                </c:pt>
                <c:pt idx="535">
                  <c:v>210.93</c:v>
                </c:pt>
                <c:pt idx="536">
                  <c:v>223.42999999999995</c:v>
                </c:pt>
                <c:pt idx="537">
                  <c:v>220.60000000000002</c:v>
                </c:pt>
                <c:pt idx="538">
                  <c:v>214.98000000000002</c:v>
                </c:pt>
                <c:pt idx="539">
                  <c:v>261.84000000000003</c:v>
                </c:pt>
                <c:pt idx="540">
                  <c:v>289.82000000000005</c:v>
                </c:pt>
                <c:pt idx="541">
                  <c:v>270.13</c:v>
                </c:pt>
                <c:pt idx="542">
                  <c:v>260.20000000000005</c:v>
                </c:pt>
                <c:pt idx="543">
                  <c:v>257.16999999999996</c:v>
                </c:pt>
                <c:pt idx="544">
                  <c:v>219.85000000000002</c:v>
                </c:pt>
                <c:pt idx="545">
                  <c:v>237.48000000000002</c:v>
                </c:pt>
                <c:pt idx="546">
                  <c:v>248.49</c:v>
                </c:pt>
                <c:pt idx="547">
                  <c:v>267.48</c:v>
                </c:pt>
                <c:pt idx="548">
                  <c:v>251.92999999999995</c:v>
                </c:pt>
                <c:pt idx="549">
                  <c:v>273.58000000000004</c:v>
                </c:pt>
                <c:pt idx="550">
                  <c:v>275.58000000000004</c:v>
                </c:pt>
                <c:pt idx="551">
                  <c:v>290.38</c:v>
                </c:pt>
                <c:pt idx="552">
                  <c:v>291.44000000000005</c:v>
                </c:pt>
                <c:pt idx="553">
                  <c:v>277.63</c:v>
                </c:pt>
                <c:pt idx="554">
                  <c:v>233.34000000000003</c:v>
                </c:pt>
                <c:pt idx="555">
                  <c:v>235.90999999999997</c:v>
                </c:pt>
                <c:pt idx="556">
                  <c:v>221.97000000000003</c:v>
                </c:pt>
                <c:pt idx="557">
                  <c:v>232.58000000000004</c:v>
                </c:pt>
                <c:pt idx="558">
                  <c:v>248.33000000000004</c:v>
                </c:pt>
                <c:pt idx="559">
                  <c:v>247.20000000000005</c:v>
                </c:pt>
                <c:pt idx="560">
                  <c:v>248.34000000000003</c:v>
                </c:pt>
                <c:pt idx="561">
                  <c:v>239.61</c:v>
                </c:pt>
                <c:pt idx="562">
                  <c:v>236.03999999999996</c:v>
                </c:pt>
                <c:pt idx="563">
                  <c:v>220.49</c:v>
                </c:pt>
                <c:pt idx="564">
                  <c:v>228.21000000000004</c:v>
                </c:pt>
                <c:pt idx="565">
                  <c:v>237.45000000000005</c:v>
                </c:pt>
                <c:pt idx="566">
                  <c:v>229.37</c:v>
                </c:pt>
                <c:pt idx="567">
                  <c:v>230.77999999999997</c:v>
                </c:pt>
                <c:pt idx="568">
                  <c:v>231.57000000000005</c:v>
                </c:pt>
                <c:pt idx="569">
                  <c:v>234.42999999999995</c:v>
                </c:pt>
                <c:pt idx="570">
                  <c:v>221.27999999999997</c:v>
                </c:pt>
                <c:pt idx="571">
                  <c:v>240.64999999999998</c:v>
                </c:pt>
                <c:pt idx="572">
                  <c:v>237.72000000000003</c:v>
                </c:pt>
                <c:pt idx="573">
                  <c:v>251.19000000000005</c:v>
                </c:pt>
                <c:pt idx="574">
                  <c:v>245.65999999999997</c:v>
                </c:pt>
                <c:pt idx="575">
                  <c:v>251.63</c:v>
                </c:pt>
                <c:pt idx="576">
                  <c:v>258.37</c:v>
                </c:pt>
                <c:pt idx="577">
                  <c:v>252.02999999999997</c:v>
                </c:pt>
                <c:pt idx="578">
                  <c:v>233.80999999999995</c:v>
                </c:pt>
                <c:pt idx="579">
                  <c:v>218.30999999999995</c:v>
                </c:pt>
                <c:pt idx="580">
                  <c:v>212.95000000000005</c:v>
                </c:pt>
                <c:pt idx="581">
                  <c:v>220.14</c:v>
                </c:pt>
                <c:pt idx="582">
                  <c:v>194.52999999999997</c:v>
                </c:pt>
                <c:pt idx="583">
                  <c:v>163.31</c:v>
                </c:pt>
                <c:pt idx="584">
                  <c:v>191.7</c:v>
                </c:pt>
                <c:pt idx="585">
                  <c:v>175.12</c:v>
                </c:pt>
                <c:pt idx="586">
                  <c:v>191.87</c:v>
                </c:pt>
                <c:pt idx="587">
                  <c:v>192.75</c:v>
                </c:pt>
                <c:pt idx="588">
                  <c:v>195.70999999999998</c:v>
                </c:pt>
                <c:pt idx="589">
                  <c:v>185.39999999999998</c:v>
                </c:pt>
                <c:pt idx="590">
                  <c:v>195.88</c:v>
                </c:pt>
                <c:pt idx="591">
                  <c:v>220.12</c:v>
                </c:pt>
                <c:pt idx="592">
                  <c:v>199.51999999999998</c:v>
                </c:pt>
                <c:pt idx="593">
                  <c:v>178.31</c:v>
                </c:pt>
                <c:pt idx="594">
                  <c:v>180.42000000000002</c:v>
                </c:pt>
                <c:pt idx="595">
                  <c:v>180.45999999999998</c:v>
                </c:pt>
                <c:pt idx="596">
                  <c:v>181.92000000000002</c:v>
                </c:pt>
                <c:pt idx="597">
                  <c:v>104.94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5DA-4993-B814-8CDE82F394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93380111"/>
        <c:axId val="1"/>
      </c:lineChart>
      <c:dateAx>
        <c:axId val="493380111"/>
        <c:scaling>
          <c:orientation val="minMax"/>
        </c:scaling>
        <c:delete val="0"/>
        <c:axPos val="b"/>
        <c:numFmt formatCode="yy\-mm" sourceLinked="0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"/>
        <c:crosses val="autoZero"/>
        <c:auto val="1"/>
        <c:lblOffset val="100"/>
        <c:baseTimeUnit val="days"/>
      </c:dateAx>
      <c:valAx>
        <c:axId val="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ln w="6350">
            <a:noFill/>
          </a:ln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493380111"/>
        <c:crosses val="autoZero"/>
        <c:crossBetween val="between"/>
      </c:valAx>
      <c:spPr>
        <a:noFill/>
        <a:ln w="25400">
          <a:noFill/>
        </a:ln>
      </c:spPr>
    </c:plotArea>
    <c:legend>
      <c:legendPos val="t"/>
      <c:layout/>
      <c:overlay val="0"/>
      <c:spPr>
        <a:noFill/>
        <a:ln w="25400">
          <a:noFill/>
        </a:ln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 b="0"/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导出数据!$B$2</c:f>
              <c:strCache>
                <c:ptCount val="1"/>
                <c:pt idx="0">
                  <c:v>247家钢铁企业：盈利率：中国（周）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366"/>
              <c:layout>
                <c:manualLayout>
                  <c:x val="-4.3829614272647983E-2"/>
                  <c:y val="2.367564147472774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400"/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18B2-4160-A813-9EAC662823AA}"/>
                </c:ext>
              </c:extLst>
            </c:dLbl>
            <c:dLbl>
              <c:idx val="367"/>
              <c:layout>
                <c:manualLayout>
                  <c:x val="-4.3829614272647983E-2"/>
                  <c:y val="-3.077833391714615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400"/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18B2-4160-A813-9EAC662823AA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trendline>
            <c:spPr>
              <a:ln w="19050" cap="rnd">
                <a:solidFill>
                  <a:schemeClr val="accent1"/>
                </a:solidFill>
                <a:prstDash val="sysDot"/>
              </a:ln>
              <a:effectLst/>
            </c:spPr>
            <c:trendlineType val="movingAvg"/>
            <c:period val="10"/>
            <c:dispRSqr val="0"/>
            <c:dispEq val="0"/>
          </c:trendline>
          <c:cat>
            <c:numRef>
              <c:f>导出数据!$A$3:$A$370</c:f>
              <c:numCache>
                <c:formatCode>yyyy\-mm\-dd</c:formatCode>
                <c:ptCount val="368"/>
                <c:pt idx="0">
                  <c:v>44771</c:v>
                </c:pt>
                <c:pt idx="1">
                  <c:v>44764</c:v>
                </c:pt>
                <c:pt idx="2">
                  <c:v>44757</c:v>
                </c:pt>
                <c:pt idx="3">
                  <c:v>44750</c:v>
                </c:pt>
                <c:pt idx="4">
                  <c:v>44743</c:v>
                </c:pt>
                <c:pt idx="5">
                  <c:v>44736</c:v>
                </c:pt>
                <c:pt idx="6">
                  <c:v>44729</c:v>
                </c:pt>
                <c:pt idx="7">
                  <c:v>44722</c:v>
                </c:pt>
                <c:pt idx="8">
                  <c:v>44715</c:v>
                </c:pt>
                <c:pt idx="9">
                  <c:v>44708</c:v>
                </c:pt>
                <c:pt idx="10">
                  <c:v>44701</c:v>
                </c:pt>
                <c:pt idx="11">
                  <c:v>44694</c:v>
                </c:pt>
                <c:pt idx="12">
                  <c:v>44687</c:v>
                </c:pt>
                <c:pt idx="13">
                  <c:v>44680</c:v>
                </c:pt>
                <c:pt idx="14">
                  <c:v>44673</c:v>
                </c:pt>
                <c:pt idx="15">
                  <c:v>44666</c:v>
                </c:pt>
                <c:pt idx="16">
                  <c:v>44659</c:v>
                </c:pt>
                <c:pt idx="17">
                  <c:v>44652</c:v>
                </c:pt>
                <c:pt idx="18">
                  <c:v>44645</c:v>
                </c:pt>
                <c:pt idx="19">
                  <c:v>44638</c:v>
                </c:pt>
                <c:pt idx="20">
                  <c:v>44631</c:v>
                </c:pt>
                <c:pt idx="21">
                  <c:v>44624</c:v>
                </c:pt>
                <c:pt idx="22">
                  <c:v>44617</c:v>
                </c:pt>
                <c:pt idx="23">
                  <c:v>44610</c:v>
                </c:pt>
                <c:pt idx="24">
                  <c:v>44603</c:v>
                </c:pt>
                <c:pt idx="25">
                  <c:v>44589</c:v>
                </c:pt>
                <c:pt idx="26">
                  <c:v>44582</c:v>
                </c:pt>
                <c:pt idx="27">
                  <c:v>44575</c:v>
                </c:pt>
                <c:pt idx="28">
                  <c:v>44568</c:v>
                </c:pt>
                <c:pt idx="29">
                  <c:v>44561</c:v>
                </c:pt>
                <c:pt idx="30">
                  <c:v>44554</c:v>
                </c:pt>
                <c:pt idx="31">
                  <c:v>44547</c:v>
                </c:pt>
                <c:pt idx="32">
                  <c:v>44540</c:v>
                </c:pt>
                <c:pt idx="33">
                  <c:v>44533</c:v>
                </c:pt>
                <c:pt idx="34">
                  <c:v>44526</c:v>
                </c:pt>
                <c:pt idx="35">
                  <c:v>44519</c:v>
                </c:pt>
                <c:pt idx="36">
                  <c:v>44512</c:v>
                </c:pt>
                <c:pt idx="37">
                  <c:v>44505</c:v>
                </c:pt>
                <c:pt idx="38">
                  <c:v>44498</c:v>
                </c:pt>
                <c:pt idx="39">
                  <c:v>44491</c:v>
                </c:pt>
                <c:pt idx="40">
                  <c:v>44484</c:v>
                </c:pt>
                <c:pt idx="41">
                  <c:v>44477</c:v>
                </c:pt>
                <c:pt idx="42">
                  <c:v>44470</c:v>
                </c:pt>
                <c:pt idx="43">
                  <c:v>44463</c:v>
                </c:pt>
                <c:pt idx="44">
                  <c:v>44456</c:v>
                </c:pt>
                <c:pt idx="45">
                  <c:v>44449</c:v>
                </c:pt>
                <c:pt idx="46">
                  <c:v>44442</c:v>
                </c:pt>
                <c:pt idx="47">
                  <c:v>44435</c:v>
                </c:pt>
                <c:pt idx="48">
                  <c:v>44428</c:v>
                </c:pt>
                <c:pt idx="49">
                  <c:v>44421</c:v>
                </c:pt>
                <c:pt idx="50">
                  <c:v>44414</c:v>
                </c:pt>
                <c:pt idx="51">
                  <c:v>44407</c:v>
                </c:pt>
                <c:pt idx="52">
                  <c:v>44400</c:v>
                </c:pt>
                <c:pt idx="53">
                  <c:v>44393</c:v>
                </c:pt>
                <c:pt idx="54">
                  <c:v>44386</c:v>
                </c:pt>
                <c:pt idx="55">
                  <c:v>44379</c:v>
                </c:pt>
                <c:pt idx="56">
                  <c:v>44372</c:v>
                </c:pt>
                <c:pt idx="57">
                  <c:v>44365</c:v>
                </c:pt>
                <c:pt idx="58">
                  <c:v>44358</c:v>
                </c:pt>
                <c:pt idx="59">
                  <c:v>44351</c:v>
                </c:pt>
                <c:pt idx="60">
                  <c:v>44344</c:v>
                </c:pt>
                <c:pt idx="61">
                  <c:v>44337</c:v>
                </c:pt>
                <c:pt idx="62">
                  <c:v>44330</c:v>
                </c:pt>
                <c:pt idx="63">
                  <c:v>44323</c:v>
                </c:pt>
                <c:pt idx="64">
                  <c:v>44316</c:v>
                </c:pt>
                <c:pt idx="65">
                  <c:v>44309</c:v>
                </c:pt>
                <c:pt idx="66">
                  <c:v>44302</c:v>
                </c:pt>
                <c:pt idx="67">
                  <c:v>44295</c:v>
                </c:pt>
                <c:pt idx="68">
                  <c:v>44288</c:v>
                </c:pt>
                <c:pt idx="69">
                  <c:v>44281</c:v>
                </c:pt>
                <c:pt idx="70">
                  <c:v>44274</c:v>
                </c:pt>
                <c:pt idx="71">
                  <c:v>44267</c:v>
                </c:pt>
                <c:pt idx="72">
                  <c:v>44260</c:v>
                </c:pt>
                <c:pt idx="73">
                  <c:v>44253</c:v>
                </c:pt>
                <c:pt idx="74">
                  <c:v>44246</c:v>
                </c:pt>
                <c:pt idx="75">
                  <c:v>44232</c:v>
                </c:pt>
                <c:pt idx="76">
                  <c:v>44225</c:v>
                </c:pt>
                <c:pt idx="77">
                  <c:v>44218</c:v>
                </c:pt>
                <c:pt idx="78">
                  <c:v>44211</c:v>
                </c:pt>
                <c:pt idx="79">
                  <c:v>44204</c:v>
                </c:pt>
                <c:pt idx="80">
                  <c:v>44197</c:v>
                </c:pt>
                <c:pt idx="81">
                  <c:v>44190</c:v>
                </c:pt>
                <c:pt idx="82">
                  <c:v>44183</c:v>
                </c:pt>
                <c:pt idx="83">
                  <c:v>44176</c:v>
                </c:pt>
                <c:pt idx="84">
                  <c:v>44169</c:v>
                </c:pt>
                <c:pt idx="85">
                  <c:v>44162</c:v>
                </c:pt>
                <c:pt idx="86">
                  <c:v>44155</c:v>
                </c:pt>
                <c:pt idx="87">
                  <c:v>44148</c:v>
                </c:pt>
                <c:pt idx="88">
                  <c:v>44141</c:v>
                </c:pt>
                <c:pt idx="89">
                  <c:v>44134</c:v>
                </c:pt>
                <c:pt idx="90">
                  <c:v>44127</c:v>
                </c:pt>
                <c:pt idx="91">
                  <c:v>44120</c:v>
                </c:pt>
                <c:pt idx="92">
                  <c:v>44113</c:v>
                </c:pt>
                <c:pt idx="93">
                  <c:v>44106</c:v>
                </c:pt>
                <c:pt idx="94">
                  <c:v>44099</c:v>
                </c:pt>
                <c:pt idx="95">
                  <c:v>44092</c:v>
                </c:pt>
                <c:pt idx="96">
                  <c:v>44085</c:v>
                </c:pt>
                <c:pt idx="97">
                  <c:v>44078</c:v>
                </c:pt>
                <c:pt idx="98">
                  <c:v>44071</c:v>
                </c:pt>
                <c:pt idx="99">
                  <c:v>44064</c:v>
                </c:pt>
                <c:pt idx="100">
                  <c:v>44057</c:v>
                </c:pt>
                <c:pt idx="101">
                  <c:v>44050</c:v>
                </c:pt>
                <c:pt idx="102">
                  <c:v>44043</c:v>
                </c:pt>
                <c:pt idx="103">
                  <c:v>44036</c:v>
                </c:pt>
                <c:pt idx="104">
                  <c:v>44029</c:v>
                </c:pt>
                <c:pt idx="105">
                  <c:v>44022</c:v>
                </c:pt>
                <c:pt idx="106">
                  <c:v>44015</c:v>
                </c:pt>
                <c:pt idx="107">
                  <c:v>44008</c:v>
                </c:pt>
                <c:pt idx="108">
                  <c:v>44001</c:v>
                </c:pt>
                <c:pt idx="109">
                  <c:v>43994</c:v>
                </c:pt>
                <c:pt idx="110">
                  <c:v>43987</c:v>
                </c:pt>
                <c:pt idx="111">
                  <c:v>43980</c:v>
                </c:pt>
                <c:pt idx="112">
                  <c:v>43973</c:v>
                </c:pt>
                <c:pt idx="113">
                  <c:v>43966</c:v>
                </c:pt>
                <c:pt idx="114">
                  <c:v>43959</c:v>
                </c:pt>
                <c:pt idx="115">
                  <c:v>43952</c:v>
                </c:pt>
                <c:pt idx="116">
                  <c:v>43945</c:v>
                </c:pt>
                <c:pt idx="117">
                  <c:v>43938</c:v>
                </c:pt>
                <c:pt idx="118">
                  <c:v>43931</c:v>
                </c:pt>
                <c:pt idx="119">
                  <c:v>43924</c:v>
                </c:pt>
                <c:pt idx="120">
                  <c:v>43917</c:v>
                </c:pt>
                <c:pt idx="121">
                  <c:v>43910</c:v>
                </c:pt>
                <c:pt idx="122">
                  <c:v>43903</c:v>
                </c:pt>
                <c:pt idx="123">
                  <c:v>43896</c:v>
                </c:pt>
                <c:pt idx="124">
                  <c:v>43889</c:v>
                </c:pt>
                <c:pt idx="125">
                  <c:v>43882</c:v>
                </c:pt>
                <c:pt idx="126">
                  <c:v>43875</c:v>
                </c:pt>
                <c:pt idx="127">
                  <c:v>43868</c:v>
                </c:pt>
                <c:pt idx="128">
                  <c:v>43854</c:v>
                </c:pt>
                <c:pt idx="129">
                  <c:v>43847</c:v>
                </c:pt>
                <c:pt idx="130">
                  <c:v>43840</c:v>
                </c:pt>
                <c:pt idx="131">
                  <c:v>43833</c:v>
                </c:pt>
                <c:pt idx="132">
                  <c:v>43826</c:v>
                </c:pt>
                <c:pt idx="133">
                  <c:v>43819</c:v>
                </c:pt>
                <c:pt idx="134">
                  <c:v>43812</c:v>
                </c:pt>
                <c:pt idx="135">
                  <c:v>43805</c:v>
                </c:pt>
                <c:pt idx="136">
                  <c:v>43798</c:v>
                </c:pt>
                <c:pt idx="137">
                  <c:v>43791</c:v>
                </c:pt>
                <c:pt idx="138">
                  <c:v>43784</c:v>
                </c:pt>
                <c:pt idx="139">
                  <c:v>43777</c:v>
                </c:pt>
                <c:pt idx="140">
                  <c:v>43770</c:v>
                </c:pt>
                <c:pt idx="141">
                  <c:v>43763</c:v>
                </c:pt>
                <c:pt idx="142">
                  <c:v>43756</c:v>
                </c:pt>
                <c:pt idx="143">
                  <c:v>43749</c:v>
                </c:pt>
                <c:pt idx="144">
                  <c:v>43742</c:v>
                </c:pt>
                <c:pt idx="145">
                  <c:v>43735</c:v>
                </c:pt>
                <c:pt idx="146">
                  <c:v>43728</c:v>
                </c:pt>
                <c:pt idx="147">
                  <c:v>43721</c:v>
                </c:pt>
                <c:pt idx="148">
                  <c:v>43714</c:v>
                </c:pt>
                <c:pt idx="149">
                  <c:v>43707</c:v>
                </c:pt>
                <c:pt idx="150">
                  <c:v>43700</c:v>
                </c:pt>
                <c:pt idx="151">
                  <c:v>43693</c:v>
                </c:pt>
                <c:pt idx="152">
                  <c:v>43686</c:v>
                </c:pt>
                <c:pt idx="153">
                  <c:v>43679</c:v>
                </c:pt>
                <c:pt idx="154">
                  <c:v>43672</c:v>
                </c:pt>
                <c:pt idx="155">
                  <c:v>43665</c:v>
                </c:pt>
                <c:pt idx="156">
                  <c:v>43658</c:v>
                </c:pt>
                <c:pt idx="157">
                  <c:v>43651</c:v>
                </c:pt>
                <c:pt idx="158">
                  <c:v>43644</c:v>
                </c:pt>
                <c:pt idx="159">
                  <c:v>43637</c:v>
                </c:pt>
                <c:pt idx="160">
                  <c:v>43630</c:v>
                </c:pt>
                <c:pt idx="161">
                  <c:v>43623</c:v>
                </c:pt>
                <c:pt idx="162">
                  <c:v>43616</c:v>
                </c:pt>
                <c:pt idx="163">
                  <c:v>43609</c:v>
                </c:pt>
                <c:pt idx="164">
                  <c:v>43602</c:v>
                </c:pt>
                <c:pt idx="165">
                  <c:v>43595</c:v>
                </c:pt>
                <c:pt idx="166">
                  <c:v>43588</c:v>
                </c:pt>
                <c:pt idx="167">
                  <c:v>43581</c:v>
                </c:pt>
                <c:pt idx="168">
                  <c:v>43574</c:v>
                </c:pt>
                <c:pt idx="169">
                  <c:v>43567</c:v>
                </c:pt>
                <c:pt idx="170">
                  <c:v>43560</c:v>
                </c:pt>
                <c:pt idx="171">
                  <c:v>43553</c:v>
                </c:pt>
                <c:pt idx="172">
                  <c:v>43546</c:v>
                </c:pt>
                <c:pt idx="173">
                  <c:v>43539</c:v>
                </c:pt>
                <c:pt idx="174">
                  <c:v>43532</c:v>
                </c:pt>
                <c:pt idx="175">
                  <c:v>43525</c:v>
                </c:pt>
                <c:pt idx="176">
                  <c:v>43518</c:v>
                </c:pt>
                <c:pt idx="177">
                  <c:v>43511</c:v>
                </c:pt>
                <c:pt idx="178">
                  <c:v>43504</c:v>
                </c:pt>
                <c:pt idx="179">
                  <c:v>43497</c:v>
                </c:pt>
                <c:pt idx="180">
                  <c:v>43490</c:v>
                </c:pt>
                <c:pt idx="181">
                  <c:v>43483</c:v>
                </c:pt>
                <c:pt idx="182">
                  <c:v>43476</c:v>
                </c:pt>
                <c:pt idx="183">
                  <c:v>43469</c:v>
                </c:pt>
                <c:pt idx="184">
                  <c:v>43462</c:v>
                </c:pt>
                <c:pt idx="185">
                  <c:v>43455</c:v>
                </c:pt>
                <c:pt idx="186">
                  <c:v>43448</c:v>
                </c:pt>
                <c:pt idx="187">
                  <c:v>43441</c:v>
                </c:pt>
                <c:pt idx="188">
                  <c:v>43434</c:v>
                </c:pt>
                <c:pt idx="189">
                  <c:v>43427</c:v>
                </c:pt>
                <c:pt idx="190">
                  <c:v>43420</c:v>
                </c:pt>
                <c:pt idx="191">
                  <c:v>43413</c:v>
                </c:pt>
                <c:pt idx="192">
                  <c:v>43406</c:v>
                </c:pt>
                <c:pt idx="193">
                  <c:v>43399</c:v>
                </c:pt>
                <c:pt idx="194">
                  <c:v>43392</c:v>
                </c:pt>
                <c:pt idx="195">
                  <c:v>43385</c:v>
                </c:pt>
                <c:pt idx="196">
                  <c:v>43378</c:v>
                </c:pt>
                <c:pt idx="197">
                  <c:v>43371</c:v>
                </c:pt>
                <c:pt idx="198">
                  <c:v>43364</c:v>
                </c:pt>
                <c:pt idx="199">
                  <c:v>43357</c:v>
                </c:pt>
                <c:pt idx="200">
                  <c:v>43350</c:v>
                </c:pt>
                <c:pt idx="201">
                  <c:v>43343</c:v>
                </c:pt>
                <c:pt idx="202">
                  <c:v>43336</c:v>
                </c:pt>
                <c:pt idx="203">
                  <c:v>43329</c:v>
                </c:pt>
                <c:pt idx="204">
                  <c:v>43322</c:v>
                </c:pt>
                <c:pt idx="205">
                  <c:v>43315</c:v>
                </c:pt>
                <c:pt idx="206">
                  <c:v>43308</c:v>
                </c:pt>
                <c:pt idx="207">
                  <c:v>43301</c:v>
                </c:pt>
                <c:pt idx="208">
                  <c:v>43294</c:v>
                </c:pt>
                <c:pt idx="209">
                  <c:v>43287</c:v>
                </c:pt>
                <c:pt idx="210">
                  <c:v>43280</c:v>
                </c:pt>
                <c:pt idx="211">
                  <c:v>43273</c:v>
                </c:pt>
                <c:pt idx="212">
                  <c:v>43266</c:v>
                </c:pt>
                <c:pt idx="213">
                  <c:v>43259</c:v>
                </c:pt>
                <c:pt idx="214">
                  <c:v>43252</c:v>
                </c:pt>
                <c:pt idx="215">
                  <c:v>43245</c:v>
                </c:pt>
                <c:pt idx="216">
                  <c:v>43238</c:v>
                </c:pt>
                <c:pt idx="217">
                  <c:v>43231</c:v>
                </c:pt>
                <c:pt idx="218">
                  <c:v>43224</c:v>
                </c:pt>
                <c:pt idx="219">
                  <c:v>43217</c:v>
                </c:pt>
                <c:pt idx="220">
                  <c:v>43210</c:v>
                </c:pt>
                <c:pt idx="221">
                  <c:v>43203</c:v>
                </c:pt>
                <c:pt idx="222">
                  <c:v>43196</c:v>
                </c:pt>
                <c:pt idx="223">
                  <c:v>43189</c:v>
                </c:pt>
                <c:pt idx="224">
                  <c:v>43182</c:v>
                </c:pt>
                <c:pt idx="225">
                  <c:v>43175</c:v>
                </c:pt>
                <c:pt idx="226">
                  <c:v>43168</c:v>
                </c:pt>
                <c:pt idx="227">
                  <c:v>43161</c:v>
                </c:pt>
                <c:pt idx="228">
                  <c:v>43154</c:v>
                </c:pt>
                <c:pt idx="229">
                  <c:v>43140</c:v>
                </c:pt>
                <c:pt idx="230">
                  <c:v>43133</c:v>
                </c:pt>
                <c:pt idx="231">
                  <c:v>43126</c:v>
                </c:pt>
                <c:pt idx="232">
                  <c:v>43119</c:v>
                </c:pt>
                <c:pt idx="233">
                  <c:v>43112</c:v>
                </c:pt>
                <c:pt idx="234">
                  <c:v>43105</c:v>
                </c:pt>
                <c:pt idx="235">
                  <c:v>43098</c:v>
                </c:pt>
                <c:pt idx="236">
                  <c:v>43091</c:v>
                </c:pt>
                <c:pt idx="237">
                  <c:v>43084</c:v>
                </c:pt>
                <c:pt idx="238">
                  <c:v>43077</c:v>
                </c:pt>
                <c:pt idx="239">
                  <c:v>43070</c:v>
                </c:pt>
                <c:pt idx="240">
                  <c:v>43063</c:v>
                </c:pt>
                <c:pt idx="241">
                  <c:v>43056</c:v>
                </c:pt>
                <c:pt idx="242">
                  <c:v>43049</c:v>
                </c:pt>
                <c:pt idx="243">
                  <c:v>43042</c:v>
                </c:pt>
                <c:pt idx="244">
                  <c:v>43035</c:v>
                </c:pt>
                <c:pt idx="245">
                  <c:v>43028</c:v>
                </c:pt>
                <c:pt idx="246">
                  <c:v>43021</c:v>
                </c:pt>
                <c:pt idx="247">
                  <c:v>43007</c:v>
                </c:pt>
                <c:pt idx="248">
                  <c:v>43000</c:v>
                </c:pt>
                <c:pt idx="249">
                  <c:v>42993</c:v>
                </c:pt>
                <c:pt idx="250">
                  <c:v>42986</c:v>
                </c:pt>
                <c:pt idx="251">
                  <c:v>42979</c:v>
                </c:pt>
                <c:pt idx="252">
                  <c:v>42972</c:v>
                </c:pt>
                <c:pt idx="253">
                  <c:v>42965</c:v>
                </c:pt>
                <c:pt idx="254">
                  <c:v>42958</c:v>
                </c:pt>
                <c:pt idx="255">
                  <c:v>42951</c:v>
                </c:pt>
                <c:pt idx="256">
                  <c:v>42944</c:v>
                </c:pt>
                <c:pt idx="257">
                  <c:v>42937</c:v>
                </c:pt>
                <c:pt idx="258">
                  <c:v>42930</c:v>
                </c:pt>
                <c:pt idx="259">
                  <c:v>42923</c:v>
                </c:pt>
                <c:pt idx="260">
                  <c:v>42916</c:v>
                </c:pt>
                <c:pt idx="261">
                  <c:v>42909</c:v>
                </c:pt>
                <c:pt idx="262">
                  <c:v>42902</c:v>
                </c:pt>
                <c:pt idx="263">
                  <c:v>42895</c:v>
                </c:pt>
                <c:pt idx="264">
                  <c:v>42888</c:v>
                </c:pt>
                <c:pt idx="265">
                  <c:v>42881</c:v>
                </c:pt>
                <c:pt idx="266">
                  <c:v>42874</c:v>
                </c:pt>
                <c:pt idx="267">
                  <c:v>42867</c:v>
                </c:pt>
                <c:pt idx="268">
                  <c:v>42860</c:v>
                </c:pt>
                <c:pt idx="269">
                  <c:v>42853</c:v>
                </c:pt>
                <c:pt idx="270">
                  <c:v>42846</c:v>
                </c:pt>
                <c:pt idx="271">
                  <c:v>42839</c:v>
                </c:pt>
                <c:pt idx="272">
                  <c:v>42832</c:v>
                </c:pt>
                <c:pt idx="273">
                  <c:v>42825</c:v>
                </c:pt>
                <c:pt idx="274">
                  <c:v>42818</c:v>
                </c:pt>
                <c:pt idx="275">
                  <c:v>42811</c:v>
                </c:pt>
                <c:pt idx="276">
                  <c:v>42804</c:v>
                </c:pt>
                <c:pt idx="277">
                  <c:v>42797</c:v>
                </c:pt>
                <c:pt idx="278">
                  <c:v>42790</c:v>
                </c:pt>
                <c:pt idx="279">
                  <c:v>42783</c:v>
                </c:pt>
                <c:pt idx="280">
                  <c:v>42776</c:v>
                </c:pt>
                <c:pt idx="281">
                  <c:v>42769</c:v>
                </c:pt>
                <c:pt idx="282">
                  <c:v>42755</c:v>
                </c:pt>
                <c:pt idx="283">
                  <c:v>42748</c:v>
                </c:pt>
                <c:pt idx="284">
                  <c:v>42741</c:v>
                </c:pt>
                <c:pt idx="285">
                  <c:v>42734</c:v>
                </c:pt>
                <c:pt idx="286">
                  <c:v>42727</c:v>
                </c:pt>
                <c:pt idx="287">
                  <c:v>42720</c:v>
                </c:pt>
                <c:pt idx="288">
                  <c:v>42713</c:v>
                </c:pt>
                <c:pt idx="289">
                  <c:v>42706</c:v>
                </c:pt>
                <c:pt idx="290">
                  <c:v>42699</c:v>
                </c:pt>
                <c:pt idx="291">
                  <c:v>42692</c:v>
                </c:pt>
                <c:pt idx="292">
                  <c:v>42685</c:v>
                </c:pt>
                <c:pt idx="293">
                  <c:v>42678</c:v>
                </c:pt>
                <c:pt idx="294">
                  <c:v>42671</c:v>
                </c:pt>
                <c:pt idx="295">
                  <c:v>42664</c:v>
                </c:pt>
                <c:pt idx="296">
                  <c:v>42657</c:v>
                </c:pt>
                <c:pt idx="297">
                  <c:v>42650</c:v>
                </c:pt>
                <c:pt idx="298">
                  <c:v>42643</c:v>
                </c:pt>
                <c:pt idx="299">
                  <c:v>42636</c:v>
                </c:pt>
                <c:pt idx="300">
                  <c:v>42629</c:v>
                </c:pt>
                <c:pt idx="301">
                  <c:v>42622</c:v>
                </c:pt>
                <c:pt idx="302">
                  <c:v>42615</c:v>
                </c:pt>
                <c:pt idx="303">
                  <c:v>42608</c:v>
                </c:pt>
                <c:pt idx="304">
                  <c:v>42601</c:v>
                </c:pt>
                <c:pt idx="305">
                  <c:v>42594</c:v>
                </c:pt>
                <c:pt idx="306">
                  <c:v>42587</c:v>
                </c:pt>
                <c:pt idx="307">
                  <c:v>42580</c:v>
                </c:pt>
                <c:pt idx="308">
                  <c:v>42573</c:v>
                </c:pt>
                <c:pt idx="309">
                  <c:v>42566</c:v>
                </c:pt>
                <c:pt idx="310">
                  <c:v>42559</c:v>
                </c:pt>
                <c:pt idx="311">
                  <c:v>42552</c:v>
                </c:pt>
                <c:pt idx="312">
                  <c:v>42545</c:v>
                </c:pt>
                <c:pt idx="313">
                  <c:v>42538</c:v>
                </c:pt>
                <c:pt idx="314">
                  <c:v>42531</c:v>
                </c:pt>
                <c:pt idx="315">
                  <c:v>42524</c:v>
                </c:pt>
                <c:pt idx="316">
                  <c:v>42517</c:v>
                </c:pt>
                <c:pt idx="317">
                  <c:v>42510</c:v>
                </c:pt>
                <c:pt idx="318">
                  <c:v>42503</c:v>
                </c:pt>
                <c:pt idx="319">
                  <c:v>42496</c:v>
                </c:pt>
                <c:pt idx="320">
                  <c:v>42489</c:v>
                </c:pt>
                <c:pt idx="321">
                  <c:v>42482</c:v>
                </c:pt>
                <c:pt idx="322">
                  <c:v>42475</c:v>
                </c:pt>
                <c:pt idx="323">
                  <c:v>42468</c:v>
                </c:pt>
                <c:pt idx="324">
                  <c:v>42461</c:v>
                </c:pt>
                <c:pt idx="325">
                  <c:v>42454</c:v>
                </c:pt>
                <c:pt idx="326">
                  <c:v>42447</c:v>
                </c:pt>
                <c:pt idx="327">
                  <c:v>42440</c:v>
                </c:pt>
                <c:pt idx="328">
                  <c:v>42433</c:v>
                </c:pt>
                <c:pt idx="329">
                  <c:v>42426</c:v>
                </c:pt>
                <c:pt idx="330">
                  <c:v>42419</c:v>
                </c:pt>
                <c:pt idx="331">
                  <c:v>42412</c:v>
                </c:pt>
                <c:pt idx="332">
                  <c:v>42398</c:v>
                </c:pt>
                <c:pt idx="333">
                  <c:v>42391</c:v>
                </c:pt>
                <c:pt idx="334">
                  <c:v>42384</c:v>
                </c:pt>
                <c:pt idx="335">
                  <c:v>42377</c:v>
                </c:pt>
                <c:pt idx="336">
                  <c:v>42370</c:v>
                </c:pt>
                <c:pt idx="337">
                  <c:v>42363</c:v>
                </c:pt>
                <c:pt idx="338">
                  <c:v>42356</c:v>
                </c:pt>
                <c:pt idx="339">
                  <c:v>42349</c:v>
                </c:pt>
                <c:pt idx="340">
                  <c:v>42342</c:v>
                </c:pt>
                <c:pt idx="341">
                  <c:v>42335</c:v>
                </c:pt>
                <c:pt idx="342">
                  <c:v>42328</c:v>
                </c:pt>
                <c:pt idx="343">
                  <c:v>42321</c:v>
                </c:pt>
                <c:pt idx="344">
                  <c:v>42314</c:v>
                </c:pt>
                <c:pt idx="345">
                  <c:v>42307</c:v>
                </c:pt>
                <c:pt idx="346">
                  <c:v>42300</c:v>
                </c:pt>
                <c:pt idx="347">
                  <c:v>42293</c:v>
                </c:pt>
                <c:pt idx="348">
                  <c:v>42286</c:v>
                </c:pt>
                <c:pt idx="349">
                  <c:v>42272</c:v>
                </c:pt>
                <c:pt idx="350">
                  <c:v>42265</c:v>
                </c:pt>
                <c:pt idx="351">
                  <c:v>42258</c:v>
                </c:pt>
                <c:pt idx="352">
                  <c:v>42251</c:v>
                </c:pt>
                <c:pt idx="353">
                  <c:v>42244</c:v>
                </c:pt>
                <c:pt idx="354">
                  <c:v>42237</c:v>
                </c:pt>
                <c:pt idx="355">
                  <c:v>42230</c:v>
                </c:pt>
                <c:pt idx="356">
                  <c:v>42223</c:v>
                </c:pt>
                <c:pt idx="357">
                  <c:v>42216</c:v>
                </c:pt>
                <c:pt idx="358">
                  <c:v>42209</c:v>
                </c:pt>
                <c:pt idx="359">
                  <c:v>42202</c:v>
                </c:pt>
                <c:pt idx="360">
                  <c:v>42195</c:v>
                </c:pt>
                <c:pt idx="361">
                  <c:v>42188</c:v>
                </c:pt>
                <c:pt idx="362">
                  <c:v>42181</c:v>
                </c:pt>
                <c:pt idx="363">
                  <c:v>42174</c:v>
                </c:pt>
                <c:pt idx="364">
                  <c:v>42167</c:v>
                </c:pt>
                <c:pt idx="365">
                  <c:v>42160</c:v>
                </c:pt>
                <c:pt idx="366">
                  <c:v>42153</c:v>
                </c:pt>
                <c:pt idx="367">
                  <c:v>42146</c:v>
                </c:pt>
              </c:numCache>
            </c:numRef>
          </c:cat>
          <c:val>
            <c:numRef>
              <c:f>导出数据!$B$3:$B$370</c:f>
              <c:numCache>
                <c:formatCode>General</c:formatCode>
                <c:ptCount val="368"/>
                <c:pt idx="0">
                  <c:v>19.05</c:v>
                </c:pt>
                <c:pt idx="1">
                  <c:v>9.9600000000000009</c:v>
                </c:pt>
                <c:pt idx="2">
                  <c:v>13.85</c:v>
                </c:pt>
                <c:pt idx="3">
                  <c:v>16.88</c:v>
                </c:pt>
                <c:pt idx="4">
                  <c:v>16.02</c:v>
                </c:pt>
                <c:pt idx="5">
                  <c:v>15.15</c:v>
                </c:pt>
                <c:pt idx="6">
                  <c:v>41.99</c:v>
                </c:pt>
                <c:pt idx="7">
                  <c:v>58.87</c:v>
                </c:pt>
                <c:pt idx="8">
                  <c:v>51.52</c:v>
                </c:pt>
                <c:pt idx="9">
                  <c:v>48.48</c:v>
                </c:pt>
                <c:pt idx="10">
                  <c:v>56.71</c:v>
                </c:pt>
                <c:pt idx="11">
                  <c:v>58.44</c:v>
                </c:pt>
                <c:pt idx="12">
                  <c:v>62.34</c:v>
                </c:pt>
                <c:pt idx="13">
                  <c:v>62.77</c:v>
                </c:pt>
                <c:pt idx="14">
                  <c:v>74.89</c:v>
                </c:pt>
                <c:pt idx="15">
                  <c:v>74.89</c:v>
                </c:pt>
                <c:pt idx="16">
                  <c:v>76.19</c:v>
                </c:pt>
                <c:pt idx="17">
                  <c:v>74.89</c:v>
                </c:pt>
                <c:pt idx="18">
                  <c:v>76.19</c:v>
                </c:pt>
                <c:pt idx="19">
                  <c:v>81.39</c:v>
                </c:pt>
                <c:pt idx="20">
                  <c:v>83.55</c:v>
                </c:pt>
                <c:pt idx="21">
                  <c:v>83.55</c:v>
                </c:pt>
                <c:pt idx="22">
                  <c:v>83.12</c:v>
                </c:pt>
                <c:pt idx="23">
                  <c:v>80.95</c:v>
                </c:pt>
                <c:pt idx="24">
                  <c:v>82.25</c:v>
                </c:pt>
                <c:pt idx="25">
                  <c:v>83.12</c:v>
                </c:pt>
                <c:pt idx="26">
                  <c:v>81.819999999999993</c:v>
                </c:pt>
                <c:pt idx="27">
                  <c:v>83.12</c:v>
                </c:pt>
                <c:pt idx="28">
                  <c:v>83.12</c:v>
                </c:pt>
                <c:pt idx="29">
                  <c:v>86.15</c:v>
                </c:pt>
                <c:pt idx="30">
                  <c:v>82.25</c:v>
                </c:pt>
                <c:pt idx="31">
                  <c:v>81.39</c:v>
                </c:pt>
                <c:pt idx="32">
                  <c:v>79.650000000000006</c:v>
                </c:pt>
                <c:pt idx="33">
                  <c:v>67.53</c:v>
                </c:pt>
                <c:pt idx="34">
                  <c:v>58.01</c:v>
                </c:pt>
                <c:pt idx="35">
                  <c:v>42.86</c:v>
                </c:pt>
                <c:pt idx="36">
                  <c:v>49.78</c:v>
                </c:pt>
                <c:pt idx="37">
                  <c:v>71.86</c:v>
                </c:pt>
                <c:pt idx="38">
                  <c:v>81.39</c:v>
                </c:pt>
                <c:pt idx="39">
                  <c:v>88.74</c:v>
                </c:pt>
                <c:pt idx="40">
                  <c:v>88.74</c:v>
                </c:pt>
                <c:pt idx="41">
                  <c:v>86.58</c:v>
                </c:pt>
                <c:pt idx="42">
                  <c:v>85.28</c:v>
                </c:pt>
                <c:pt idx="43">
                  <c:v>87.88</c:v>
                </c:pt>
                <c:pt idx="44">
                  <c:v>88.31</c:v>
                </c:pt>
                <c:pt idx="45">
                  <c:v>88.74</c:v>
                </c:pt>
                <c:pt idx="46">
                  <c:v>88.31</c:v>
                </c:pt>
                <c:pt idx="47">
                  <c:v>89.18</c:v>
                </c:pt>
                <c:pt idx="48">
                  <c:v>89.18</c:v>
                </c:pt>
                <c:pt idx="49">
                  <c:v>89.18</c:v>
                </c:pt>
                <c:pt idx="50">
                  <c:v>87.88</c:v>
                </c:pt>
                <c:pt idx="51">
                  <c:v>86.15</c:v>
                </c:pt>
                <c:pt idx="52">
                  <c:v>84.42</c:v>
                </c:pt>
                <c:pt idx="53">
                  <c:v>82.68</c:v>
                </c:pt>
                <c:pt idx="54">
                  <c:v>74.03</c:v>
                </c:pt>
                <c:pt idx="55">
                  <c:v>71.430000000000007</c:v>
                </c:pt>
                <c:pt idx="56">
                  <c:v>74.459999999999994</c:v>
                </c:pt>
                <c:pt idx="57">
                  <c:v>86.15</c:v>
                </c:pt>
                <c:pt idx="58">
                  <c:v>85.71</c:v>
                </c:pt>
                <c:pt idx="59">
                  <c:v>86.15</c:v>
                </c:pt>
                <c:pt idx="60">
                  <c:v>85.28</c:v>
                </c:pt>
                <c:pt idx="61">
                  <c:v>90.04</c:v>
                </c:pt>
                <c:pt idx="62">
                  <c:v>90.04</c:v>
                </c:pt>
                <c:pt idx="63">
                  <c:v>90.04</c:v>
                </c:pt>
                <c:pt idx="64">
                  <c:v>90.04</c:v>
                </c:pt>
                <c:pt idx="65">
                  <c:v>90.04</c:v>
                </c:pt>
                <c:pt idx="66">
                  <c:v>90.04</c:v>
                </c:pt>
                <c:pt idx="67">
                  <c:v>90.48</c:v>
                </c:pt>
                <c:pt idx="68">
                  <c:v>89.18</c:v>
                </c:pt>
                <c:pt idx="69">
                  <c:v>89.61</c:v>
                </c:pt>
                <c:pt idx="70">
                  <c:v>90.04</c:v>
                </c:pt>
                <c:pt idx="71">
                  <c:v>90.48</c:v>
                </c:pt>
                <c:pt idx="72">
                  <c:v>90.04</c:v>
                </c:pt>
                <c:pt idx="73">
                  <c:v>85.71</c:v>
                </c:pt>
                <c:pt idx="74">
                  <c:v>77.06</c:v>
                </c:pt>
                <c:pt idx="75">
                  <c:v>75.760000000000005</c:v>
                </c:pt>
                <c:pt idx="76">
                  <c:v>79.650000000000006</c:v>
                </c:pt>
                <c:pt idx="77">
                  <c:v>86.15</c:v>
                </c:pt>
                <c:pt idx="78">
                  <c:v>87.45</c:v>
                </c:pt>
                <c:pt idx="79">
                  <c:v>89.61</c:v>
                </c:pt>
                <c:pt idx="80">
                  <c:v>90.48</c:v>
                </c:pt>
                <c:pt idx="81">
                  <c:v>90.91</c:v>
                </c:pt>
                <c:pt idx="82">
                  <c:v>90.04</c:v>
                </c:pt>
                <c:pt idx="83">
                  <c:v>92.21</c:v>
                </c:pt>
                <c:pt idx="84">
                  <c:v>92.64</c:v>
                </c:pt>
                <c:pt idx="85">
                  <c:v>92.64</c:v>
                </c:pt>
                <c:pt idx="86">
                  <c:v>92.64</c:v>
                </c:pt>
                <c:pt idx="87">
                  <c:v>92.64</c:v>
                </c:pt>
                <c:pt idx="88">
                  <c:v>90.91</c:v>
                </c:pt>
                <c:pt idx="89">
                  <c:v>90.04</c:v>
                </c:pt>
                <c:pt idx="90">
                  <c:v>90.04</c:v>
                </c:pt>
                <c:pt idx="91">
                  <c:v>90.04</c:v>
                </c:pt>
                <c:pt idx="92">
                  <c:v>89.18</c:v>
                </c:pt>
                <c:pt idx="93">
                  <c:v>90.04</c:v>
                </c:pt>
                <c:pt idx="94">
                  <c:v>91.34</c:v>
                </c:pt>
                <c:pt idx="95">
                  <c:v>93.51</c:v>
                </c:pt>
                <c:pt idx="96">
                  <c:v>94.81</c:v>
                </c:pt>
                <c:pt idx="97">
                  <c:v>95.24</c:v>
                </c:pt>
                <c:pt idx="98">
                  <c:v>95.24</c:v>
                </c:pt>
                <c:pt idx="99">
                  <c:v>95.24</c:v>
                </c:pt>
                <c:pt idx="100">
                  <c:v>95.24</c:v>
                </c:pt>
                <c:pt idx="101">
                  <c:v>95.24</c:v>
                </c:pt>
                <c:pt idx="102">
                  <c:v>94.37</c:v>
                </c:pt>
                <c:pt idx="103">
                  <c:v>94.37</c:v>
                </c:pt>
                <c:pt idx="104">
                  <c:v>94.37</c:v>
                </c:pt>
                <c:pt idx="105">
                  <c:v>94.37</c:v>
                </c:pt>
                <c:pt idx="106">
                  <c:v>93.51</c:v>
                </c:pt>
                <c:pt idx="107">
                  <c:v>95.24</c:v>
                </c:pt>
                <c:pt idx="108">
                  <c:v>95.24</c:v>
                </c:pt>
                <c:pt idx="109">
                  <c:v>94.37</c:v>
                </c:pt>
                <c:pt idx="110">
                  <c:v>93.07</c:v>
                </c:pt>
                <c:pt idx="111">
                  <c:v>92.64</c:v>
                </c:pt>
                <c:pt idx="112">
                  <c:v>91.77</c:v>
                </c:pt>
                <c:pt idx="113">
                  <c:v>90.04</c:v>
                </c:pt>
                <c:pt idx="114">
                  <c:v>86.44</c:v>
                </c:pt>
                <c:pt idx="115">
                  <c:v>84.21</c:v>
                </c:pt>
                <c:pt idx="116">
                  <c:v>84.21</c:v>
                </c:pt>
                <c:pt idx="117">
                  <c:v>83.81</c:v>
                </c:pt>
                <c:pt idx="118">
                  <c:v>83.4</c:v>
                </c:pt>
                <c:pt idx="119">
                  <c:v>82.59</c:v>
                </c:pt>
                <c:pt idx="120">
                  <c:v>81.78</c:v>
                </c:pt>
                <c:pt idx="121">
                  <c:v>80.97</c:v>
                </c:pt>
                <c:pt idx="122">
                  <c:v>77.73</c:v>
                </c:pt>
                <c:pt idx="123">
                  <c:v>80.97</c:v>
                </c:pt>
                <c:pt idx="124">
                  <c:v>82.19</c:v>
                </c:pt>
                <c:pt idx="125">
                  <c:v>81.38</c:v>
                </c:pt>
                <c:pt idx="126">
                  <c:v>81.78</c:v>
                </c:pt>
                <c:pt idx="127">
                  <c:v>87.05</c:v>
                </c:pt>
                <c:pt idx="128">
                  <c:v>87.85</c:v>
                </c:pt>
                <c:pt idx="129">
                  <c:v>87.45</c:v>
                </c:pt>
                <c:pt idx="130">
                  <c:v>87.45</c:v>
                </c:pt>
                <c:pt idx="131">
                  <c:v>88.26</c:v>
                </c:pt>
                <c:pt idx="132">
                  <c:v>88.26</c:v>
                </c:pt>
                <c:pt idx="133">
                  <c:v>88.26</c:v>
                </c:pt>
                <c:pt idx="134">
                  <c:v>89.88</c:v>
                </c:pt>
                <c:pt idx="135">
                  <c:v>89.88</c:v>
                </c:pt>
                <c:pt idx="136">
                  <c:v>89.88</c:v>
                </c:pt>
                <c:pt idx="137">
                  <c:v>87.85</c:v>
                </c:pt>
                <c:pt idx="138">
                  <c:v>86.23</c:v>
                </c:pt>
                <c:pt idx="139">
                  <c:v>85.43</c:v>
                </c:pt>
                <c:pt idx="140">
                  <c:v>86.23</c:v>
                </c:pt>
                <c:pt idx="141">
                  <c:v>86.23</c:v>
                </c:pt>
                <c:pt idx="142">
                  <c:v>85.02</c:v>
                </c:pt>
                <c:pt idx="143">
                  <c:v>87.04</c:v>
                </c:pt>
                <c:pt idx="144">
                  <c:v>86.23</c:v>
                </c:pt>
                <c:pt idx="145">
                  <c:v>86.23</c:v>
                </c:pt>
                <c:pt idx="146">
                  <c:v>84.21</c:v>
                </c:pt>
                <c:pt idx="147">
                  <c:v>79.760000000000005</c:v>
                </c:pt>
                <c:pt idx="148">
                  <c:v>78.14</c:v>
                </c:pt>
                <c:pt idx="149">
                  <c:v>75.3</c:v>
                </c:pt>
                <c:pt idx="150">
                  <c:v>76.52</c:v>
                </c:pt>
                <c:pt idx="151">
                  <c:v>78.14</c:v>
                </c:pt>
                <c:pt idx="152">
                  <c:v>84.62</c:v>
                </c:pt>
                <c:pt idx="153">
                  <c:v>89.47</c:v>
                </c:pt>
                <c:pt idx="154">
                  <c:v>90.69</c:v>
                </c:pt>
                <c:pt idx="155">
                  <c:v>91.09</c:v>
                </c:pt>
                <c:pt idx="156">
                  <c:v>90.69</c:v>
                </c:pt>
                <c:pt idx="157">
                  <c:v>90.69</c:v>
                </c:pt>
                <c:pt idx="158">
                  <c:v>89.88</c:v>
                </c:pt>
                <c:pt idx="159">
                  <c:v>88.66</c:v>
                </c:pt>
                <c:pt idx="160">
                  <c:v>91.09</c:v>
                </c:pt>
                <c:pt idx="161">
                  <c:v>91.09</c:v>
                </c:pt>
                <c:pt idx="162">
                  <c:v>90.69</c:v>
                </c:pt>
                <c:pt idx="163">
                  <c:v>90.69</c:v>
                </c:pt>
                <c:pt idx="164">
                  <c:v>90.28</c:v>
                </c:pt>
                <c:pt idx="165">
                  <c:v>90.28</c:v>
                </c:pt>
                <c:pt idx="166">
                  <c:v>90.28</c:v>
                </c:pt>
                <c:pt idx="167">
                  <c:v>88.26</c:v>
                </c:pt>
                <c:pt idx="168">
                  <c:v>88.26</c:v>
                </c:pt>
                <c:pt idx="169">
                  <c:v>88.26</c:v>
                </c:pt>
                <c:pt idx="170">
                  <c:v>87.04</c:v>
                </c:pt>
                <c:pt idx="171">
                  <c:v>86.64</c:v>
                </c:pt>
                <c:pt idx="172">
                  <c:v>85.43</c:v>
                </c:pt>
                <c:pt idx="173">
                  <c:v>83.4</c:v>
                </c:pt>
                <c:pt idx="174">
                  <c:v>84.21</c:v>
                </c:pt>
                <c:pt idx="175">
                  <c:v>82.59</c:v>
                </c:pt>
                <c:pt idx="176">
                  <c:v>81.78</c:v>
                </c:pt>
                <c:pt idx="177">
                  <c:v>81.78</c:v>
                </c:pt>
                <c:pt idx="178">
                  <c:v>81.38</c:v>
                </c:pt>
                <c:pt idx="179">
                  <c:v>80.97</c:v>
                </c:pt>
                <c:pt idx="180">
                  <c:v>79.349999999999994</c:v>
                </c:pt>
                <c:pt idx="181">
                  <c:v>78.540000000000006</c:v>
                </c:pt>
                <c:pt idx="182">
                  <c:v>77.73</c:v>
                </c:pt>
                <c:pt idx="183">
                  <c:v>76.11</c:v>
                </c:pt>
                <c:pt idx="184">
                  <c:v>76.52</c:v>
                </c:pt>
                <c:pt idx="185">
                  <c:v>77.33</c:v>
                </c:pt>
                <c:pt idx="186">
                  <c:v>77.33</c:v>
                </c:pt>
                <c:pt idx="187">
                  <c:v>78.540000000000006</c:v>
                </c:pt>
                <c:pt idx="188">
                  <c:v>76.52</c:v>
                </c:pt>
                <c:pt idx="189">
                  <c:v>86.64</c:v>
                </c:pt>
                <c:pt idx="190">
                  <c:v>91.09</c:v>
                </c:pt>
                <c:pt idx="191">
                  <c:v>91.9</c:v>
                </c:pt>
                <c:pt idx="192">
                  <c:v>91.5</c:v>
                </c:pt>
                <c:pt idx="193">
                  <c:v>91.9</c:v>
                </c:pt>
                <c:pt idx="194">
                  <c:v>91.5</c:v>
                </c:pt>
                <c:pt idx="195">
                  <c:v>91.5</c:v>
                </c:pt>
                <c:pt idx="196">
                  <c:v>91.5</c:v>
                </c:pt>
                <c:pt idx="197">
                  <c:v>91.9</c:v>
                </c:pt>
                <c:pt idx="198">
                  <c:v>91.5</c:v>
                </c:pt>
                <c:pt idx="199">
                  <c:v>90.69</c:v>
                </c:pt>
                <c:pt idx="200">
                  <c:v>90.69</c:v>
                </c:pt>
                <c:pt idx="201">
                  <c:v>91.9</c:v>
                </c:pt>
                <c:pt idx="202">
                  <c:v>92.71</c:v>
                </c:pt>
                <c:pt idx="203">
                  <c:v>92.71</c:v>
                </c:pt>
                <c:pt idx="204">
                  <c:v>92.71</c:v>
                </c:pt>
                <c:pt idx="205">
                  <c:v>92.71</c:v>
                </c:pt>
                <c:pt idx="206">
                  <c:v>92.71</c:v>
                </c:pt>
                <c:pt idx="207">
                  <c:v>92.31</c:v>
                </c:pt>
                <c:pt idx="208">
                  <c:v>91.9</c:v>
                </c:pt>
                <c:pt idx="209">
                  <c:v>91.9</c:v>
                </c:pt>
                <c:pt idx="210">
                  <c:v>92.31</c:v>
                </c:pt>
                <c:pt idx="211">
                  <c:v>92.31</c:v>
                </c:pt>
                <c:pt idx="212">
                  <c:v>92.31</c:v>
                </c:pt>
                <c:pt idx="213">
                  <c:v>92.31</c:v>
                </c:pt>
                <c:pt idx="214">
                  <c:v>92.31</c:v>
                </c:pt>
                <c:pt idx="215">
                  <c:v>92.31</c:v>
                </c:pt>
                <c:pt idx="216">
                  <c:v>92.31</c:v>
                </c:pt>
                <c:pt idx="217">
                  <c:v>92.31</c:v>
                </c:pt>
                <c:pt idx="218">
                  <c:v>92.31</c:v>
                </c:pt>
                <c:pt idx="219">
                  <c:v>92.31</c:v>
                </c:pt>
                <c:pt idx="220">
                  <c:v>92.31</c:v>
                </c:pt>
                <c:pt idx="221">
                  <c:v>92.31</c:v>
                </c:pt>
                <c:pt idx="222">
                  <c:v>92.31</c:v>
                </c:pt>
                <c:pt idx="223">
                  <c:v>92.31</c:v>
                </c:pt>
                <c:pt idx="224">
                  <c:v>92.71</c:v>
                </c:pt>
                <c:pt idx="225">
                  <c:v>92.71</c:v>
                </c:pt>
                <c:pt idx="226">
                  <c:v>92.71</c:v>
                </c:pt>
                <c:pt idx="227">
                  <c:v>92.71</c:v>
                </c:pt>
                <c:pt idx="228">
                  <c:v>92.71</c:v>
                </c:pt>
                <c:pt idx="229">
                  <c:v>92.71</c:v>
                </c:pt>
                <c:pt idx="230">
                  <c:v>92.71</c:v>
                </c:pt>
                <c:pt idx="231">
                  <c:v>92.71</c:v>
                </c:pt>
                <c:pt idx="232">
                  <c:v>92.71</c:v>
                </c:pt>
                <c:pt idx="233">
                  <c:v>92.71</c:v>
                </c:pt>
                <c:pt idx="234">
                  <c:v>93.12</c:v>
                </c:pt>
                <c:pt idx="235">
                  <c:v>93.12</c:v>
                </c:pt>
                <c:pt idx="236">
                  <c:v>92.71</c:v>
                </c:pt>
                <c:pt idx="237">
                  <c:v>92.71</c:v>
                </c:pt>
                <c:pt idx="238">
                  <c:v>92.31</c:v>
                </c:pt>
                <c:pt idx="239">
                  <c:v>92.71</c:v>
                </c:pt>
                <c:pt idx="240">
                  <c:v>92.71</c:v>
                </c:pt>
                <c:pt idx="241">
                  <c:v>93.12</c:v>
                </c:pt>
                <c:pt idx="242">
                  <c:v>93.12</c:v>
                </c:pt>
                <c:pt idx="243">
                  <c:v>93.12</c:v>
                </c:pt>
                <c:pt idx="244">
                  <c:v>92.31</c:v>
                </c:pt>
                <c:pt idx="245">
                  <c:v>93.12</c:v>
                </c:pt>
                <c:pt idx="246">
                  <c:v>93.52</c:v>
                </c:pt>
                <c:pt idx="247">
                  <c:v>93.93</c:v>
                </c:pt>
                <c:pt idx="248">
                  <c:v>93.93</c:v>
                </c:pt>
                <c:pt idx="249">
                  <c:v>93.93</c:v>
                </c:pt>
                <c:pt idx="250">
                  <c:v>93.93</c:v>
                </c:pt>
                <c:pt idx="251">
                  <c:v>93.93</c:v>
                </c:pt>
                <c:pt idx="252">
                  <c:v>94.74</c:v>
                </c:pt>
                <c:pt idx="253">
                  <c:v>94.74</c:v>
                </c:pt>
                <c:pt idx="254">
                  <c:v>94.33</c:v>
                </c:pt>
                <c:pt idx="255">
                  <c:v>95.14</c:v>
                </c:pt>
                <c:pt idx="256">
                  <c:v>95.14</c:v>
                </c:pt>
                <c:pt idx="257">
                  <c:v>94.74</c:v>
                </c:pt>
                <c:pt idx="258">
                  <c:v>94.33</c:v>
                </c:pt>
                <c:pt idx="259">
                  <c:v>93.12</c:v>
                </c:pt>
                <c:pt idx="260">
                  <c:v>93.12</c:v>
                </c:pt>
                <c:pt idx="261">
                  <c:v>92.71</c:v>
                </c:pt>
                <c:pt idx="262">
                  <c:v>93.12</c:v>
                </c:pt>
                <c:pt idx="263">
                  <c:v>92.71</c:v>
                </c:pt>
                <c:pt idx="264">
                  <c:v>93.93</c:v>
                </c:pt>
                <c:pt idx="265">
                  <c:v>93.93</c:v>
                </c:pt>
                <c:pt idx="266">
                  <c:v>91.9</c:v>
                </c:pt>
                <c:pt idx="267">
                  <c:v>87.04</c:v>
                </c:pt>
                <c:pt idx="268">
                  <c:v>85.83</c:v>
                </c:pt>
                <c:pt idx="269">
                  <c:v>84.62</c:v>
                </c:pt>
                <c:pt idx="270">
                  <c:v>82.59</c:v>
                </c:pt>
                <c:pt idx="271">
                  <c:v>93.12</c:v>
                </c:pt>
                <c:pt idx="272">
                  <c:v>93.93</c:v>
                </c:pt>
                <c:pt idx="273">
                  <c:v>95.14</c:v>
                </c:pt>
                <c:pt idx="274">
                  <c:v>95.14</c:v>
                </c:pt>
                <c:pt idx="275">
                  <c:v>95.14</c:v>
                </c:pt>
                <c:pt idx="276">
                  <c:v>93.52</c:v>
                </c:pt>
                <c:pt idx="277">
                  <c:v>93.12</c:v>
                </c:pt>
                <c:pt idx="278">
                  <c:v>92.31</c:v>
                </c:pt>
                <c:pt idx="279">
                  <c:v>90.69</c:v>
                </c:pt>
                <c:pt idx="280">
                  <c:v>85.43</c:v>
                </c:pt>
                <c:pt idx="281">
                  <c:v>83.38</c:v>
                </c:pt>
                <c:pt idx="282">
                  <c:v>82.68</c:v>
                </c:pt>
                <c:pt idx="283">
                  <c:v>79.28</c:v>
                </c:pt>
                <c:pt idx="284">
                  <c:v>78.59</c:v>
                </c:pt>
                <c:pt idx="285">
                  <c:v>77.23</c:v>
                </c:pt>
                <c:pt idx="286">
                  <c:v>79.959999999999994</c:v>
                </c:pt>
                <c:pt idx="287">
                  <c:v>78.59</c:v>
                </c:pt>
                <c:pt idx="288">
                  <c:v>60.82</c:v>
                </c:pt>
                <c:pt idx="289">
                  <c:v>52.62</c:v>
                </c:pt>
                <c:pt idx="290">
                  <c:v>52.62</c:v>
                </c:pt>
                <c:pt idx="291">
                  <c:v>59.45</c:v>
                </c:pt>
                <c:pt idx="292">
                  <c:v>62.87</c:v>
                </c:pt>
                <c:pt idx="293">
                  <c:v>49.2</c:v>
                </c:pt>
                <c:pt idx="294">
                  <c:v>48.52</c:v>
                </c:pt>
                <c:pt idx="295">
                  <c:v>53.3</c:v>
                </c:pt>
                <c:pt idx="296">
                  <c:v>63.56</c:v>
                </c:pt>
                <c:pt idx="297">
                  <c:v>68.34</c:v>
                </c:pt>
                <c:pt idx="298">
                  <c:v>69.02</c:v>
                </c:pt>
                <c:pt idx="299">
                  <c:v>75.86</c:v>
                </c:pt>
                <c:pt idx="300">
                  <c:v>89.52</c:v>
                </c:pt>
                <c:pt idx="301">
                  <c:v>91.57</c:v>
                </c:pt>
                <c:pt idx="302">
                  <c:v>90.89</c:v>
                </c:pt>
                <c:pt idx="303">
                  <c:v>90.2</c:v>
                </c:pt>
                <c:pt idx="304">
                  <c:v>90.2</c:v>
                </c:pt>
                <c:pt idx="305">
                  <c:v>88.83</c:v>
                </c:pt>
                <c:pt idx="306">
                  <c:v>88.15</c:v>
                </c:pt>
                <c:pt idx="307">
                  <c:v>86.1</c:v>
                </c:pt>
                <c:pt idx="308">
                  <c:v>87.47</c:v>
                </c:pt>
                <c:pt idx="309">
                  <c:v>87.47</c:v>
                </c:pt>
                <c:pt idx="310">
                  <c:v>76.540000000000006</c:v>
                </c:pt>
                <c:pt idx="311">
                  <c:v>66.290000000000006</c:v>
                </c:pt>
                <c:pt idx="312">
                  <c:v>53.99</c:v>
                </c:pt>
                <c:pt idx="313">
                  <c:v>53.99</c:v>
                </c:pt>
                <c:pt idx="314">
                  <c:v>60.14</c:v>
                </c:pt>
                <c:pt idx="315">
                  <c:v>63.56</c:v>
                </c:pt>
                <c:pt idx="316">
                  <c:v>72.44</c:v>
                </c:pt>
                <c:pt idx="317">
                  <c:v>92.25</c:v>
                </c:pt>
                <c:pt idx="318">
                  <c:v>95.67</c:v>
                </c:pt>
                <c:pt idx="319">
                  <c:v>95.67</c:v>
                </c:pt>
                <c:pt idx="320">
                  <c:v>96.35</c:v>
                </c:pt>
                <c:pt idx="321">
                  <c:v>94.3</c:v>
                </c:pt>
                <c:pt idx="322">
                  <c:v>90.2</c:v>
                </c:pt>
                <c:pt idx="323">
                  <c:v>75.17</c:v>
                </c:pt>
                <c:pt idx="324">
                  <c:v>68.34</c:v>
                </c:pt>
                <c:pt idx="325">
                  <c:v>66.97</c:v>
                </c:pt>
                <c:pt idx="326">
                  <c:v>62.19</c:v>
                </c:pt>
                <c:pt idx="327">
                  <c:v>62.19</c:v>
                </c:pt>
                <c:pt idx="328">
                  <c:v>49.2</c:v>
                </c:pt>
                <c:pt idx="329">
                  <c:v>43.05</c:v>
                </c:pt>
                <c:pt idx="330">
                  <c:v>28.71</c:v>
                </c:pt>
                <c:pt idx="331">
                  <c:v>23.92</c:v>
                </c:pt>
                <c:pt idx="332">
                  <c:v>28.71</c:v>
                </c:pt>
                <c:pt idx="333">
                  <c:v>23.24</c:v>
                </c:pt>
                <c:pt idx="334">
                  <c:v>15.72</c:v>
                </c:pt>
                <c:pt idx="335">
                  <c:v>14.35</c:v>
                </c:pt>
                <c:pt idx="336">
                  <c:v>7.36</c:v>
                </c:pt>
                <c:pt idx="337">
                  <c:v>4.91</c:v>
                </c:pt>
                <c:pt idx="338">
                  <c:v>4.29</c:v>
                </c:pt>
                <c:pt idx="339">
                  <c:v>4.91</c:v>
                </c:pt>
                <c:pt idx="340">
                  <c:v>5.52</c:v>
                </c:pt>
                <c:pt idx="341">
                  <c:v>6.13</c:v>
                </c:pt>
                <c:pt idx="342">
                  <c:v>6.75</c:v>
                </c:pt>
                <c:pt idx="343">
                  <c:v>8.59</c:v>
                </c:pt>
                <c:pt idx="344">
                  <c:v>4.29</c:v>
                </c:pt>
                <c:pt idx="345">
                  <c:v>3.68</c:v>
                </c:pt>
                <c:pt idx="346">
                  <c:v>4.91</c:v>
                </c:pt>
                <c:pt idx="347">
                  <c:v>4.91</c:v>
                </c:pt>
                <c:pt idx="348">
                  <c:v>9.82</c:v>
                </c:pt>
                <c:pt idx="349">
                  <c:v>12.27</c:v>
                </c:pt>
                <c:pt idx="350">
                  <c:v>19.02</c:v>
                </c:pt>
                <c:pt idx="351">
                  <c:v>19.63</c:v>
                </c:pt>
                <c:pt idx="352">
                  <c:v>20.86</c:v>
                </c:pt>
                <c:pt idx="353">
                  <c:v>24.54</c:v>
                </c:pt>
                <c:pt idx="354">
                  <c:v>29.45</c:v>
                </c:pt>
                <c:pt idx="355">
                  <c:v>25.15</c:v>
                </c:pt>
                <c:pt idx="356">
                  <c:v>7.98</c:v>
                </c:pt>
                <c:pt idx="357">
                  <c:v>3.07</c:v>
                </c:pt>
                <c:pt idx="358">
                  <c:v>3.07</c:v>
                </c:pt>
                <c:pt idx="359">
                  <c:v>3.07</c:v>
                </c:pt>
                <c:pt idx="360">
                  <c:v>3.68</c:v>
                </c:pt>
                <c:pt idx="361">
                  <c:v>7.36</c:v>
                </c:pt>
                <c:pt idx="362">
                  <c:v>13.49</c:v>
                </c:pt>
                <c:pt idx="363">
                  <c:v>21.47</c:v>
                </c:pt>
                <c:pt idx="364">
                  <c:v>28.22</c:v>
                </c:pt>
                <c:pt idx="365">
                  <c:v>37.42</c:v>
                </c:pt>
                <c:pt idx="366">
                  <c:v>39.26</c:v>
                </c:pt>
                <c:pt idx="367">
                  <c:v>49.08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8B2-4160-A813-9EAC662823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035584496"/>
        <c:axId val="1"/>
      </c:lineChart>
      <c:dateAx>
        <c:axId val="1035584496"/>
        <c:scaling>
          <c:orientation val="minMax"/>
          <c:min val="42153"/>
        </c:scaling>
        <c:delete val="0"/>
        <c:axPos val="b"/>
        <c:numFmt formatCode="yyyy\-mm\-d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zh-CN"/>
          </a:p>
        </c:txPr>
        <c:crossAx val="1"/>
        <c:crosses val="autoZero"/>
        <c:auto val="1"/>
        <c:lblOffset val="100"/>
        <c:baseTimeUnit val="days"/>
      </c:dateAx>
      <c:valAx>
        <c:axId val="1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zh-CN"/>
          </a:p>
        </c:txPr>
        <c:crossAx val="1035584496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1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Sheet1!$B$2</c:f>
              <c:strCache>
                <c:ptCount val="1"/>
                <c:pt idx="0">
                  <c:v>247家钢铁企业：高炉产能利用率：中国（周）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65"/>
              <c:layout>
                <c:manualLayout>
                  <c:x val="-1.0955902492467978E-2"/>
                  <c:y val="-4.70173332916224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0056-49BC-B80E-CB152EE83016}"/>
                </c:ext>
              </c:extLst>
            </c:dLbl>
            <c:dLbl>
              <c:idx val="70"/>
              <c:layout>
                <c:manualLayout>
                  <c:x val="-2.0816214735688853E-2"/>
                  <c:y val="6.58242666082713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0056-49BC-B80E-CB152EE8301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Sheet1!$A$3:$A$73</c:f>
              <c:numCache>
                <c:formatCode>yyyy\-mm\-dd</c:formatCode>
                <c:ptCount val="71"/>
                <c:pt idx="0">
                  <c:v>44771</c:v>
                </c:pt>
                <c:pt idx="1">
                  <c:v>44764</c:v>
                </c:pt>
                <c:pt idx="2">
                  <c:v>44757</c:v>
                </c:pt>
                <c:pt idx="3">
                  <c:v>44750</c:v>
                </c:pt>
                <c:pt idx="4">
                  <c:v>44743</c:v>
                </c:pt>
                <c:pt idx="5">
                  <c:v>44736</c:v>
                </c:pt>
                <c:pt idx="6">
                  <c:v>44729</c:v>
                </c:pt>
                <c:pt idx="7">
                  <c:v>44722</c:v>
                </c:pt>
                <c:pt idx="8">
                  <c:v>44715</c:v>
                </c:pt>
                <c:pt idx="9">
                  <c:v>44708</c:v>
                </c:pt>
                <c:pt idx="10">
                  <c:v>44701</c:v>
                </c:pt>
                <c:pt idx="11">
                  <c:v>44694</c:v>
                </c:pt>
                <c:pt idx="12">
                  <c:v>44687</c:v>
                </c:pt>
                <c:pt idx="13">
                  <c:v>44680</c:v>
                </c:pt>
                <c:pt idx="14">
                  <c:v>44673</c:v>
                </c:pt>
                <c:pt idx="15">
                  <c:v>44666</c:v>
                </c:pt>
                <c:pt idx="16">
                  <c:v>44659</c:v>
                </c:pt>
                <c:pt idx="17">
                  <c:v>44652</c:v>
                </c:pt>
                <c:pt idx="18">
                  <c:v>44645</c:v>
                </c:pt>
                <c:pt idx="19">
                  <c:v>44638</c:v>
                </c:pt>
                <c:pt idx="20">
                  <c:v>44631</c:v>
                </c:pt>
                <c:pt idx="21">
                  <c:v>44624</c:v>
                </c:pt>
                <c:pt idx="22">
                  <c:v>44617</c:v>
                </c:pt>
                <c:pt idx="23">
                  <c:v>44610</c:v>
                </c:pt>
                <c:pt idx="24">
                  <c:v>44603</c:v>
                </c:pt>
                <c:pt idx="25">
                  <c:v>44596</c:v>
                </c:pt>
                <c:pt idx="26">
                  <c:v>44589</c:v>
                </c:pt>
                <c:pt idx="27">
                  <c:v>44582</c:v>
                </c:pt>
                <c:pt idx="28">
                  <c:v>44575</c:v>
                </c:pt>
                <c:pt idx="29">
                  <c:v>44568</c:v>
                </c:pt>
                <c:pt idx="30">
                  <c:v>44561</c:v>
                </c:pt>
                <c:pt idx="31">
                  <c:v>44554</c:v>
                </c:pt>
                <c:pt idx="32">
                  <c:v>44547</c:v>
                </c:pt>
                <c:pt idx="33">
                  <c:v>44540</c:v>
                </c:pt>
                <c:pt idx="34">
                  <c:v>44533</c:v>
                </c:pt>
                <c:pt idx="35">
                  <c:v>44526</c:v>
                </c:pt>
                <c:pt idx="36">
                  <c:v>44519</c:v>
                </c:pt>
                <c:pt idx="37">
                  <c:v>44512</c:v>
                </c:pt>
                <c:pt idx="38">
                  <c:v>44505</c:v>
                </c:pt>
                <c:pt idx="39">
                  <c:v>44498</c:v>
                </c:pt>
                <c:pt idx="40">
                  <c:v>44491</c:v>
                </c:pt>
                <c:pt idx="41">
                  <c:v>44484</c:v>
                </c:pt>
                <c:pt idx="42">
                  <c:v>44477</c:v>
                </c:pt>
                <c:pt idx="43">
                  <c:v>44470</c:v>
                </c:pt>
                <c:pt idx="44">
                  <c:v>44463</c:v>
                </c:pt>
                <c:pt idx="45">
                  <c:v>44456</c:v>
                </c:pt>
                <c:pt idx="46">
                  <c:v>44449</c:v>
                </c:pt>
                <c:pt idx="47">
                  <c:v>44442</c:v>
                </c:pt>
                <c:pt idx="48">
                  <c:v>44435</c:v>
                </c:pt>
                <c:pt idx="49">
                  <c:v>44428</c:v>
                </c:pt>
                <c:pt idx="50">
                  <c:v>44421</c:v>
                </c:pt>
                <c:pt idx="51">
                  <c:v>44414</c:v>
                </c:pt>
                <c:pt idx="52">
                  <c:v>44407</c:v>
                </c:pt>
                <c:pt idx="53">
                  <c:v>44400</c:v>
                </c:pt>
                <c:pt idx="54">
                  <c:v>44393</c:v>
                </c:pt>
                <c:pt idx="55">
                  <c:v>44386</c:v>
                </c:pt>
                <c:pt idx="56">
                  <c:v>44379</c:v>
                </c:pt>
                <c:pt idx="57">
                  <c:v>44372</c:v>
                </c:pt>
                <c:pt idx="58">
                  <c:v>44365</c:v>
                </c:pt>
                <c:pt idx="59">
                  <c:v>44358</c:v>
                </c:pt>
                <c:pt idx="60">
                  <c:v>44351</c:v>
                </c:pt>
                <c:pt idx="61">
                  <c:v>44344</c:v>
                </c:pt>
                <c:pt idx="62">
                  <c:v>44337</c:v>
                </c:pt>
                <c:pt idx="63">
                  <c:v>44330</c:v>
                </c:pt>
                <c:pt idx="64">
                  <c:v>44323</c:v>
                </c:pt>
                <c:pt idx="65">
                  <c:v>44316</c:v>
                </c:pt>
                <c:pt idx="66">
                  <c:v>44309</c:v>
                </c:pt>
                <c:pt idx="67">
                  <c:v>44302</c:v>
                </c:pt>
                <c:pt idx="68">
                  <c:v>44295</c:v>
                </c:pt>
                <c:pt idx="69">
                  <c:v>44288</c:v>
                </c:pt>
                <c:pt idx="70">
                  <c:v>44281</c:v>
                </c:pt>
              </c:numCache>
            </c:numRef>
          </c:cat>
          <c:val>
            <c:numRef>
              <c:f>Sheet1!$B$3:$B$73</c:f>
              <c:numCache>
                <c:formatCode>General</c:formatCode>
                <c:ptCount val="71"/>
                <c:pt idx="0">
                  <c:v>79.3</c:v>
                </c:pt>
                <c:pt idx="1">
                  <c:v>81.400000000000006</c:v>
                </c:pt>
                <c:pt idx="2">
                  <c:v>84.01</c:v>
                </c:pt>
                <c:pt idx="3">
                  <c:v>85.71</c:v>
                </c:pt>
                <c:pt idx="4">
                  <c:v>87.61</c:v>
                </c:pt>
                <c:pt idx="5">
                  <c:v>88.98</c:v>
                </c:pt>
                <c:pt idx="6">
                  <c:v>90.15</c:v>
                </c:pt>
                <c:pt idx="7">
                  <c:v>90.14</c:v>
                </c:pt>
                <c:pt idx="8">
                  <c:v>89.9</c:v>
                </c:pt>
                <c:pt idx="9">
                  <c:v>89.26</c:v>
                </c:pt>
                <c:pt idx="10">
                  <c:v>88.66</c:v>
                </c:pt>
                <c:pt idx="11">
                  <c:v>88.28</c:v>
                </c:pt>
                <c:pt idx="12">
                  <c:v>87.75</c:v>
                </c:pt>
                <c:pt idx="13">
                  <c:v>86.57</c:v>
                </c:pt>
                <c:pt idx="14">
                  <c:v>86.35</c:v>
                </c:pt>
                <c:pt idx="15">
                  <c:v>86.42</c:v>
                </c:pt>
                <c:pt idx="16">
                  <c:v>84.95</c:v>
                </c:pt>
                <c:pt idx="17">
                  <c:v>83.76</c:v>
                </c:pt>
                <c:pt idx="18">
                  <c:v>85.43</c:v>
                </c:pt>
                <c:pt idx="19">
                  <c:v>81.88</c:v>
                </c:pt>
                <c:pt idx="20">
                  <c:v>79.78</c:v>
                </c:pt>
                <c:pt idx="21">
                  <c:v>81.489999999999995</c:v>
                </c:pt>
                <c:pt idx="22">
                  <c:v>77.61</c:v>
                </c:pt>
                <c:pt idx="23">
                  <c:v>75.44</c:v>
                </c:pt>
                <c:pt idx="24">
                  <c:v>76.569999999999993</c:v>
                </c:pt>
                <c:pt idx="26">
                  <c:v>81.510000000000005</c:v>
                </c:pt>
                <c:pt idx="27">
                  <c:v>81.08</c:v>
                </c:pt>
                <c:pt idx="28">
                  <c:v>79.89</c:v>
                </c:pt>
                <c:pt idx="29">
                  <c:v>77.89</c:v>
                </c:pt>
                <c:pt idx="30">
                  <c:v>75.790000000000006</c:v>
                </c:pt>
                <c:pt idx="31">
                  <c:v>74.33</c:v>
                </c:pt>
                <c:pt idx="32">
                  <c:v>74.28</c:v>
                </c:pt>
                <c:pt idx="33">
                  <c:v>74.12</c:v>
                </c:pt>
                <c:pt idx="34">
                  <c:v>74.8</c:v>
                </c:pt>
                <c:pt idx="35">
                  <c:v>75.23</c:v>
                </c:pt>
                <c:pt idx="36">
                  <c:v>75.349999999999994</c:v>
                </c:pt>
                <c:pt idx="37">
                  <c:v>75.72</c:v>
                </c:pt>
                <c:pt idx="38">
                  <c:v>76.430000000000007</c:v>
                </c:pt>
                <c:pt idx="39">
                  <c:v>78.83</c:v>
                </c:pt>
                <c:pt idx="40">
                  <c:v>80.05</c:v>
                </c:pt>
                <c:pt idx="41">
                  <c:v>80.66</c:v>
                </c:pt>
                <c:pt idx="42">
                  <c:v>79.94</c:v>
                </c:pt>
                <c:pt idx="43">
                  <c:v>78.69</c:v>
                </c:pt>
                <c:pt idx="44">
                  <c:v>82.1</c:v>
                </c:pt>
                <c:pt idx="45">
                  <c:v>83.59</c:v>
                </c:pt>
                <c:pt idx="46">
                  <c:v>84.6</c:v>
                </c:pt>
                <c:pt idx="47">
                  <c:v>85.28</c:v>
                </c:pt>
                <c:pt idx="48">
                  <c:v>85.13</c:v>
                </c:pt>
                <c:pt idx="49">
                  <c:v>85.3</c:v>
                </c:pt>
                <c:pt idx="50">
                  <c:v>85.72</c:v>
                </c:pt>
                <c:pt idx="51">
                  <c:v>85.33</c:v>
                </c:pt>
                <c:pt idx="52">
                  <c:v>86.37</c:v>
                </c:pt>
                <c:pt idx="53">
                  <c:v>87.5</c:v>
                </c:pt>
                <c:pt idx="54">
                  <c:v>88</c:v>
                </c:pt>
                <c:pt idx="55">
                  <c:v>85.48</c:v>
                </c:pt>
                <c:pt idx="56">
                  <c:v>80.64</c:v>
                </c:pt>
                <c:pt idx="57">
                  <c:v>90.85</c:v>
                </c:pt>
                <c:pt idx="58">
                  <c:v>91.62</c:v>
                </c:pt>
                <c:pt idx="59">
                  <c:v>91.64</c:v>
                </c:pt>
                <c:pt idx="60">
                  <c:v>91.84</c:v>
                </c:pt>
                <c:pt idx="61">
                  <c:v>91.45</c:v>
                </c:pt>
                <c:pt idx="62">
                  <c:v>91.34</c:v>
                </c:pt>
                <c:pt idx="63">
                  <c:v>91.03</c:v>
                </c:pt>
                <c:pt idx="64">
                  <c:v>90.79</c:v>
                </c:pt>
                <c:pt idx="65">
                  <c:v>89.99</c:v>
                </c:pt>
                <c:pt idx="66">
                  <c:v>88.81</c:v>
                </c:pt>
                <c:pt idx="67">
                  <c:v>87.92</c:v>
                </c:pt>
                <c:pt idx="68">
                  <c:v>87.19</c:v>
                </c:pt>
                <c:pt idx="69">
                  <c:v>87.17</c:v>
                </c:pt>
                <c:pt idx="70">
                  <c:v>88.77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1D4-423A-9A44-87905C0C5438}"/>
            </c:ext>
          </c:extLst>
        </c:ser>
        <c:ser>
          <c:idx val="1"/>
          <c:order val="1"/>
          <c:tx>
            <c:strRef>
              <c:f>Sheet1!$C$2</c:f>
              <c:strCache>
                <c:ptCount val="1"/>
                <c:pt idx="0">
                  <c:v>85家独立电弧炉钢厂：产能利用率：中国（周）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70"/>
              <c:layout>
                <c:manualLayout>
                  <c:x val="-1.205149274171476E-2"/>
                  <c:y val="-4.70173332916225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0056-49BC-B80E-CB152EE8301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Sheet1!$A$3:$A$73</c:f>
              <c:numCache>
                <c:formatCode>yyyy\-mm\-dd</c:formatCode>
                <c:ptCount val="71"/>
                <c:pt idx="0">
                  <c:v>44771</c:v>
                </c:pt>
                <c:pt idx="1">
                  <c:v>44764</c:v>
                </c:pt>
                <c:pt idx="2">
                  <c:v>44757</c:v>
                </c:pt>
                <c:pt idx="3">
                  <c:v>44750</c:v>
                </c:pt>
                <c:pt idx="4">
                  <c:v>44743</c:v>
                </c:pt>
                <c:pt idx="5">
                  <c:v>44736</c:v>
                </c:pt>
                <c:pt idx="6">
                  <c:v>44729</c:v>
                </c:pt>
                <c:pt idx="7">
                  <c:v>44722</c:v>
                </c:pt>
                <c:pt idx="8">
                  <c:v>44715</c:v>
                </c:pt>
                <c:pt idx="9">
                  <c:v>44708</c:v>
                </c:pt>
                <c:pt idx="10">
                  <c:v>44701</c:v>
                </c:pt>
                <c:pt idx="11">
                  <c:v>44694</c:v>
                </c:pt>
                <c:pt idx="12">
                  <c:v>44687</c:v>
                </c:pt>
                <c:pt idx="13">
                  <c:v>44680</c:v>
                </c:pt>
                <c:pt idx="14">
                  <c:v>44673</c:v>
                </c:pt>
                <c:pt idx="15">
                  <c:v>44666</c:v>
                </c:pt>
                <c:pt idx="16">
                  <c:v>44659</c:v>
                </c:pt>
                <c:pt idx="17">
                  <c:v>44652</c:v>
                </c:pt>
                <c:pt idx="18">
                  <c:v>44645</c:v>
                </c:pt>
                <c:pt idx="19">
                  <c:v>44638</c:v>
                </c:pt>
                <c:pt idx="20">
                  <c:v>44631</c:v>
                </c:pt>
                <c:pt idx="21">
                  <c:v>44624</c:v>
                </c:pt>
                <c:pt idx="22">
                  <c:v>44617</c:v>
                </c:pt>
                <c:pt idx="23">
                  <c:v>44610</c:v>
                </c:pt>
                <c:pt idx="24">
                  <c:v>44603</c:v>
                </c:pt>
                <c:pt idx="25">
                  <c:v>44596</c:v>
                </c:pt>
                <c:pt idx="26">
                  <c:v>44589</c:v>
                </c:pt>
                <c:pt idx="27">
                  <c:v>44582</c:v>
                </c:pt>
                <c:pt idx="28">
                  <c:v>44575</c:v>
                </c:pt>
                <c:pt idx="29">
                  <c:v>44568</c:v>
                </c:pt>
                <c:pt idx="30">
                  <c:v>44561</c:v>
                </c:pt>
                <c:pt idx="31">
                  <c:v>44554</c:v>
                </c:pt>
                <c:pt idx="32">
                  <c:v>44547</c:v>
                </c:pt>
                <c:pt idx="33">
                  <c:v>44540</c:v>
                </c:pt>
                <c:pt idx="34">
                  <c:v>44533</c:v>
                </c:pt>
                <c:pt idx="35">
                  <c:v>44526</c:v>
                </c:pt>
                <c:pt idx="36">
                  <c:v>44519</c:v>
                </c:pt>
                <c:pt idx="37">
                  <c:v>44512</c:v>
                </c:pt>
                <c:pt idx="38">
                  <c:v>44505</c:v>
                </c:pt>
                <c:pt idx="39">
                  <c:v>44498</c:v>
                </c:pt>
                <c:pt idx="40">
                  <c:v>44491</c:v>
                </c:pt>
                <c:pt idx="41">
                  <c:v>44484</c:v>
                </c:pt>
                <c:pt idx="42">
                  <c:v>44477</c:v>
                </c:pt>
                <c:pt idx="43">
                  <c:v>44470</c:v>
                </c:pt>
                <c:pt idx="44">
                  <c:v>44463</c:v>
                </c:pt>
                <c:pt idx="45">
                  <c:v>44456</c:v>
                </c:pt>
                <c:pt idx="46">
                  <c:v>44449</c:v>
                </c:pt>
                <c:pt idx="47">
                  <c:v>44442</c:v>
                </c:pt>
                <c:pt idx="48">
                  <c:v>44435</c:v>
                </c:pt>
                <c:pt idx="49">
                  <c:v>44428</c:v>
                </c:pt>
                <c:pt idx="50">
                  <c:v>44421</c:v>
                </c:pt>
                <c:pt idx="51">
                  <c:v>44414</c:v>
                </c:pt>
                <c:pt idx="52">
                  <c:v>44407</c:v>
                </c:pt>
                <c:pt idx="53">
                  <c:v>44400</c:v>
                </c:pt>
                <c:pt idx="54">
                  <c:v>44393</c:v>
                </c:pt>
                <c:pt idx="55">
                  <c:v>44386</c:v>
                </c:pt>
                <c:pt idx="56">
                  <c:v>44379</c:v>
                </c:pt>
                <c:pt idx="57">
                  <c:v>44372</c:v>
                </c:pt>
                <c:pt idx="58">
                  <c:v>44365</c:v>
                </c:pt>
                <c:pt idx="59">
                  <c:v>44358</c:v>
                </c:pt>
                <c:pt idx="60">
                  <c:v>44351</c:v>
                </c:pt>
                <c:pt idx="61">
                  <c:v>44344</c:v>
                </c:pt>
                <c:pt idx="62">
                  <c:v>44337</c:v>
                </c:pt>
                <c:pt idx="63">
                  <c:v>44330</c:v>
                </c:pt>
                <c:pt idx="64">
                  <c:v>44323</c:v>
                </c:pt>
                <c:pt idx="65">
                  <c:v>44316</c:v>
                </c:pt>
                <c:pt idx="66">
                  <c:v>44309</c:v>
                </c:pt>
                <c:pt idx="67">
                  <c:v>44302</c:v>
                </c:pt>
                <c:pt idx="68">
                  <c:v>44295</c:v>
                </c:pt>
                <c:pt idx="69">
                  <c:v>44288</c:v>
                </c:pt>
                <c:pt idx="70">
                  <c:v>44281</c:v>
                </c:pt>
              </c:numCache>
            </c:numRef>
          </c:cat>
          <c:val>
            <c:numRef>
              <c:f>Sheet1!$C$3:$C$73</c:f>
              <c:numCache>
                <c:formatCode>General</c:formatCode>
                <c:ptCount val="71"/>
                <c:pt idx="0">
                  <c:v>37.6</c:v>
                </c:pt>
                <c:pt idx="1">
                  <c:v>33.39</c:v>
                </c:pt>
                <c:pt idx="2">
                  <c:v>31.89</c:v>
                </c:pt>
                <c:pt idx="3">
                  <c:v>31.67</c:v>
                </c:pt>
                <c:pt idx="4">
                  <c:v>35.590000000000003</c:v>
                </c:pt>
                <c:pt idx="5">
                  <c:v>43.85</c:v>
                </c:pt>
                <c:pt idx="6">
                  <c:v>48.9</c:v>
                </c:pt>
                <c:pt idx="7">
                  <c:v>51.57</c:v>
                </c:pt>
                <c:pt idx="8">
                  <c:v>54.38</c:v>
                </c:pt>
                <c:pt idx="9">
                  <c:v>55.87</c:v>
                </c:pt>
                <c:pt idx="10">
                  <c:v>59.29</c:v>
                </c:pt>
                <c:pt idx="11">
                  <c:v>67.05</c:v>
                </c:pt>
                <c:pt idx="12">
                  <c:v>69.61</c:v>
                </c:pt>
                <c:pt idx="13">
                  <c:v>69.41</c:v>
                </c:pt>
                <c:pt idx="14">
                  <c:v>66.63</c:v>
                </c:pt>
                <c:pt idx="15">
                  <c:v>63.7</c:v>
                </c:pt>
                <c:pt idx="16">
                  <c:v>57.02</c:v>
                </c:pt>
                <c:pt idx="17">
                  <c:v>57.38</c:v>
                </c:pt>
                <c:pt idx="18">
                  <c:v>64.760000000000005</c:v>
                </c:pt>
                <c:pt idx="19">
                  <c:v>68.7</c:v>
                </c:pt>
                <c:pt idx="20">
                  <c:v>67.069999999999993</c:v>
                </c:pt>
                <c:pt idx="21">
                  <c:v>63.34</c:v>
                </c:pt>
                <c:pt idx="22">
                  <c:v>49.9</c:v>
                </c:pt>
                <c:pt idx="23">
                  <c:v>15.72</c:v>
                </c:pt>
                <c:pt idx="24">
                  <c:v>1.94</c:v>
                </c:pt>
                <c:pt idx="25">
                  <c:v>1.22</c:v>
                </c:pt>
                <c:pt idx="26">
                  <c:v>13.93</c:v>
                </c:pt>
                <c:pt idx="27">
                  <c:v>28.34</c:v>
                </c:pt>
                <c:pt idx="28">
                  <c:v>43.28</c:v>
                </c:pt>
                <c:pt idx="29">
                  <c:v>51.4</c:v>
                </c:pt>
                <c:pt idx="30">
                  <c:v>54.23</c:v>
                </c:pt>
                <c:pt idx="31">
                  <c:v>54.42</c:v>
                </c:pt>
                <c:pt idx="32">
                  <c:v>55.17</c:v>
                </c:pt>
                <c:pt idx="33">
                  <c:v>55.96</c:v>
                </c:pt>
                <c:pt idx="34">
                  <c:v>56.32</c:v>
                </c:pt>
                <c:pt idx="35">
                  <c:v>57.71</c:v>
                </c:pt>
                <c:pt idx="36">
                  <c:v>59.43</c:v>
                </c:pt>
                <c:pt idx="37">
                  <c:v>58.52</c:v>
                </c:pt>
                <c:pt idx="38">
                  <c:v>60.91</c:v>
                </c:pt>
                <c:pt idx="39">
                  <c:v>59.11</c:v>
                </c:pt>
                <c:pt idx="40">
                  <c:v>55.17</c:v>
                </c:pt>
                <c:pt idx="41">
                  <c:v>54.31</c:v>
                </c:pt>
                <c:pt idx="42">
                  <c:v>53.28</c:v>
                </c:pt>
                <c:pt idx="43">
                  <c:v>50.98</c:v>
                </c:pt>
                <c:pt idx="44">
                  <c:v>61.14</c:v>
                </c:pt>
                <c:pt idx="45">
                  <c:v>63.96</c:v>
                </c:pt>
                <c:pt idx="46">
                  <c:v>69.41</c:v>
                </c:pt>
                <c:pt idx="47">
                  <c:v>68.400000000000006</c:v>
                </c:pt>
                <c:pt idx="48">
                  <c:v>69.349999999999994</c:v>
                </c:pt>
                <c:pt idx="49">
                  <c:v>69.069999999999993</c:v>
                </c:pt>
                <c:pt idx="50">
                  <c:v>67.05</c:v>
                </c:pt>
                <c:pt idx="51">
                  <c:v>65.89</c:v>
                </c:pt>
                <c:pt idx="52">
                  <c:v>72.040000000000006</c:v>
                </c:pt>
                <c:pt idx="53">
                  <c:v>72.650000000000006</c:v>
                </c:pt>
                <c:pt idx="54">
                  <c:v>75.989999999999995</c:v>
                </c:pt>
                <c:pt idx="55">
                  <c:v>74.959999999999994</c:v>
                </c:pt>
                <c:pt idx="56">
                  <c:v>74.38</c:v>
                </c:pt>
                <c:pt idx="57">
                  <c:v>77.98</c:v>
                </c:pt>
                <c:pt idx="58">
                  <c:v>80.650000000000006</c:v>
                </c:pt>
                <c:pt idx="59">
                  <c:v>83.43</c:v>
                </c:pt>
                <c:pt idx="60">
                  <c:v>82.96</c:v>
                </c:pt>
                <c:pt idx="61">
                  <c:v>83.85</c:v>
                </c:pt>
                <c:pt idx="62">
                  <c:v>86.03</c:v>
                </c:pt>
                <c:pt idx="63">
                  <c:v>86.36</c:v>
                </c:pt>
                <c:pt idx="64">
                  <c:v>85.73</c:v>
                </c:pt>
                <c:pt idx="65">
                  <c:v>86.02</c:v>
                </c:pt>
                <c:pt idx="66">
                  <c:v>84.93</c:v>
                </c:pt>
                <c:pt idx="67">
                  <c:v>83.3</c:v>
                </c:pt>
                <c:pt idx="68">
                  <c:v>82.29</c:v>
                </c:pt>
                <c:pt idx="69">
                  <c:v>81.28</c:v>
                </c:pt>
                <c:pt idx="70">
                  <c:v>79.91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1D4-423A-9A44-87905C0C54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048811919"/>
        <c:axId val="2048799023"/>
      </c:lineChart>
      <c:dateAx>
        <c:axId val="2048811919"/>
        <c:scaling>
          <c:orientation val="minMax"/>
        </c:scaling>
        <c:delete val="0"/>
        <c:axPos val="b"/>
        <c:numFmt formatCode="yyyy\-mm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2048799023"/>
        <c:crosses val="autoZero"/>
        <c:auto val="1"/>
        <c:lblOffset val="100"/>
        <c:baseTimeUnit val="days"/>
      </c:dateAx>
      <c:valAx>
        <c:axId val="204879902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204881191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r>
              <a:rPr lang="zh-CN" sz="1600"/>
              <a:t>建筑钢材成交量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导出数据!$B$2</c:f>
              <c:strCache>
                <c:ptCount val="1"/>
                <c:pt idx="0">
                  <c:v>成交量合计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导出数据!$A$3:$A$399</c:f>
              <c:numCache>
                <c:formatCode>yyyy\-m\-d</c:formatCode>
                <c:ptCount val="397"/>
                <c:pt idx="0">
                  <c:v>44771</c:v>
                </c:pt>
                <c:pt idx="1">
                  <c:v>44770</c:v>
                </c:pt>
                <c:pt idx="2">
                  <c:v>44769</c:v>
                </c:pt>
                <c:pt idx="3">
                  <c:v>44768</c:v>
                </c:pt>
                <c:pt idx="4">
                  <c:v>44767</c:v>
                </c:pt>
                <c:pt idx="5">
                  <c:v>44764</c:v>
                </c:pt>
                <c:pt idx="6">
                  <c:v>44763</c:v>
                </c:pt>
                <c:pt idx="7">
                  <c:v>44762</c:v>
                </c:pt>
                <c:pt idx="8">
                  <c:v>44761</c:v>
                </c:pt>
                <c:pt idx="9">
                  <c:v>44760</c:v>
                </c:pt>
                <c:pt idx="10">
                  <c:v>44757</c:v>
                </c:pt>
                <c:pt idx="11">
                  <c:v>44756</c:v>
                </c:pt>
                <c:pt idx="12">
                  <c:v>44755</c:v>
                </c:pt>
                <c:pt idx="13">
                  <c:v>44754</c:v>
                </c:pt>
                <c:pt idx="14">
                  <c:v>44753</c:v>
                </c:pt>
                <c:pt idx="15">
                  <c:v>44750</c:v>
                </c:pt>
                <c:pt idx="16">
                  <c:v>44749</c:v>
                </c:pt>
                <c:pt idx="17">
                  <c:v>44748</c:v>
                </c:pt>
                <c:pt idx="18">
                  <c:v>44747</c:v>
                </c:pt>
                <c:pt idx="19">
                  <c:v>44746</c:v>
                </c:pt>
                <c:pt idx="20">
                  <c:v>44743</c:v>
                </c:pt>
                <c:pt idx="21">
                  <c:v>44742</c:v>
                </c:pt>
                <c:pt idx="22">
                  <c:v>44741</c:v>
                </c:pt>
                <c:pt idx="23">
                  <c:v>44740</c:v>
                </c:pt>
                <c:pt idx="24">
                  <c:v>44739</c:v>
                </c:pt>
                <c:pt idx="25">
                  <c:v>44736</c:v>
                </c:pt>
                <c:pt idx="26">
                  <c:v>44735</c:v>
                </c:pt>
                <c:pt idx="27">
                  <c:v>44734</c:v>
                </c:pt>
                <c:pt idx="28">
                  <c:v>44733</c:v>
                </c:pt>
                <c:pt idx="29">
                  <c:v>44732</c:v>
                </c:pt>
                <c:pt idx="30">
                  <c:v>44729</c:v>
                </c:pt>
                <c:pt idx="31">
                  <c:v>44728</c:v>
                </c:pt>
                <c:pt idx="32">
                  <c:v>44727</c:v>
                </c:pt>
                <c:pt idx="33">
                  <c:v>44726</c:v>
                </c:pt>
                <c:pt idx="34">
                  <c:v>44725</c:v>
                </c:pt>
                <c:pt idx="35">
                  <c:v>44722</c:v>
                </c:pt>
                <c:pt idx="36">
                  <c:v>44721</c:v>
                </c:pt>
                <c:pt idx="37">
                  <c:v>44720</c:v>
                </c:pt>
                <c:pt idx="38">
                  <c:v>44719</c:v>
                </c:pt>
                <c:pt idx="39">
                  <c:v>44718</c:v>
                </c:pt>
                <c:pt idx="40">
                  <c:v>44714</c:v>
                </c:pt>
                <c:pt idx="41">
                  <c:v>44713</c:v>
                </c:pt>
                <c:pt idx="42">
                  <c:v>44712</c:v>
                </c:pt>
                <c:pt idx="43">
                  <c:v>44711</c:v>
                </c:pt>
                <c:pt idx="44">
                  <c:v>44708</c:v>
                </c:pt>
                <c:pt idx="45">
                  <c:v>44707</c:v>
                </c:pt>
                <c:pt idx="46">
                  <c:v>44706</c:v>
                </c:pt>
                <c:pt idx="47">
                  <c:v>44705</c:v>
                </c:pt>
                <c:pt idx="48">
                  <c:v>44704</c:v>
                </c:pt>
                <c:pt idx="49">
                  <c:v>44701</c:v>
                </c:pt>
                <c:pt idx="50">
                  <c:v>44700</c:v>
                </c:pt>
                <c:pt idx="51">
                  <c:v>44699</c:v>
                </c:pt>
                <c:pt idx="52">
                  <c:v>44698</c:v>
                </c:pt>
                <c:pt idx="53">
                  <c:v>44697</c:v>
                </c:pt>
                <c:pt idx="54">
                  <c:v>44694</c:v>
                </c:pt>
                <c:pt idx="55">
                  <c:v>44693</c:v>
                </c:pt>
                <c:pt idx="56">
                  <c:v>44692</c:v>
                </c:pt>
                <c:pt idx="57">
                  <c:v>44691</c:v>
                </c:pt>
                <c:pt idx="58">
                  <c:v>44690</c:v>
                </c:pt>
                <c:pt idx="59">
                  <c:v>44688</c:v>
                </c:pt>
                <c:pt idx="60">
                  <c:v>44687</c:v>
                </c:pt>
                <c:pt idx="61">
                  <c:v>44686</c:v>
                </c:pt>
                <c:pt idx="62">
                  <c:v>44680</c:v>
                </c:pt>
                <c:pt idx="63">
                  <c:v>44679</c:v>
                </c:pt>
                <c:pt idx="64">
                  <c:v>44678</c:v>
                </c:pt>
                <c:pt idx="65">
                  <c:v>44677</c:v>
                </c:pt>
                <c:pt idx="66">
                  <c:v>44676</c:v>
                </c:pt>
                <c:pt idx="67">
                  <c:v>44675</c:v>
                </c:pt>
                <c:pt idx="68">
                  <c:v>44673</c:v>
                </c:pt>
                <c:pt idx="69">
                  <c:v>44672</c:v>
                </c:pt>
                <c:pt idx="70">
                  <c:v>44671</c:v>
                </c:pt>
                <c:pt idx="71">
                  <c:v>44670</c:v>
                </c:pt>
                <c:pt idx="72">
                  <c:v>44669</c:v>
                </c:pt>
                <c:pt idx="73">
                  <c:v>44666</c:v>
                </c:pt>
                <c:pt idx="74">
                  <c:v>44665</c:v>
                </c:pt>
                <c:pt idx="75">
                  <c:v>44664</c:v>
                </c:pt>
                <c:pt idx="76">
                  <c:v>44663</c:v>
                </c:pt>
                <c:pt idx="77">
                  <c:v>44662</c:v>
                </c:pt>
                <c:pt idx="78">
                  <c:v>44659</c:v>
                </c:pt>
                <c:pt idx="79">
                  <c:v>44658</c:v>
                </c:pt>
                <c:pt idx="80">
                  <c:v>44657</c:v>
                </c:pt>
                <c:pt idx="81">
                  <c:v>44653</c:v>
                </c:pt>
                <c:pt idx="82">
                  <c:v>44652</c:v>
                </c:pt>
                <c:pt idx="83">
                  <c:v>44651</c:v>
                </c:pt>
                <c:pt idx="84">
                  <c:v>44650</c:v>
                </c:pt>
                <c:pt idx="85">
                  <c:v>44649</c:v>
                </c:pt>
                <c:pt idx="86">
                  <c:v>44648</c:v>
                </c:pt>
                <c:pt idx="87">
                  <c:v>44645</c:v>
                </c:pt>
                <c:pt idx="88">
                  <c:v>44644</c:v>
                </c:pt>
                <c:pt idx="89">
                  <c:v>44643</c:v>
                </c:pt>
                <c:pt idx="90">
                  <c:v>44642</c:v>
                </c:pt>
                <c:pt idx="91">
                  <c:v>44641</c:v>
                </c:pt>
                <c:pt idx="92">
                  <c:v>44638</c:v>
                </c:pt>
                <c:pt idx="93">
                  <c:v>44637</c:v>
                </c:pt>
                <c:pt idx="94">
                  <c:v>44636</c:v>
                </c:pt>
                <c:pt idx="95">
                  <c:v>44635</c:v>
                </c:pt>
                <c:pt idx="96">
                  <c:v>44634</c:v>
                </c:pt>
                <c:pt idx="97">
                  <c:v>44631</c:v>
                </c:pt>
                <c:pt idx="98">
                  <c:v>44630</c:v>
                </c:pt>
                <c:pt idx="99">
                  <c:v>44629</c:v>
                </c:pt>
                <c:pt idx="100">
                  <c:v>44628</c:v>
                </c:pt>
                <c:pt idx="101">
                  <c:v>44627</c:v>
                </c:pt>
                <c:pt idx="102">
                  <c:v>44624</c:v>
                </c:pt>
                <c:pt idx="103">
                  <c:v>44623</c:v>
                </c:pt>
                <c:pt idx="104">
                  <c:v>44622</c:v>
                </c:pt>
                <c:pt idx="105">
                  <c:v>44621</c:v>
                </c:pt>
                <c:pt idx="106">
                  <c:v>44620</c:v>
                </c:pt>
                <c:pt idx="107">
                  <c:v>44617</c:v>
                </c:pt>
                <c:pt idx="108">
                  <c:v>44616</c:v>
                </c:pt>
                <c:pt idx="109">
                  <c:v>44615</c:v>
                </c:pt>
                <c:pt idx="110">
                  <c:v>44614</c:v>
                </c:pt>
                <c:pt idx="111">
                  <c:v>44613</c:v>
                </c:pt>
                <c:pt idx="112">
                  <c:v>44610</c:v>
                </c:pt>
                <c:pt idx="113">
                  <c:v>44609</c:v>
                </c:pt>
                <c:pt idx="114">
                  <c:v>44608</c:v>
                </c:pt>
                <c:pt idx="115">
                  <c:v>44607</c:v>
                </c:pt>
                <c:pt idx="116">
                  <c:v>44606</c:v>
                </c:pt>
                <c:pt idx="117">
                  <c:v>44582</c:v>
                </c:pt>
                <c:pt idx="118">
                  <c:v>44581</c:v>
                </c:pt>
                <c:pt idx="119">
                  <c:v>44580</c:v>
                </c:pt>
                <c:pt idx="120">
                  <c:v>44579</c:v>
                </c:pt>
                <c:pt idx="121">
                  <c:v>44578</c:v>
                </c:pt>
                <c:pt idx="122">
                  <c:v>44575</c:v>
                </c:pt>
                <c:pt idx="123">
                  <c:v>44574</c:v>
                </c:pt>
                <c:pt idx="124">
                  <c:v>44573</c:v>
                </c:pt>
                <c:pt idx="125">
                  <c:v>44572</c:v>
                </c:pt>
                <c:pt idx="126">
                  <c:v>44571</c:v>
                </c:pt>
                <c:pt idx="127">
                  <c:v>44568</c:v>
                </c:pt>
                <c:pt idx="128">
                  <c:v>44567</c:v>
                </c:pt>
                <c:pt idx="129">
                  <c:v>44566</c:v>
                </c:pt>
                <c:pt idx="130">
                  <c:v>44565</c:v>
                </c:pt>
                <c:pt idx="131">
                  <c:v>44561</c:v>
                </c:pt>
                <c:pt idx="132">
                  <c:v>44560</c:v>
                </c:pt>
                <c:pt idx="133">
                  <c:v>44559</c:v>
                </c:pt>
                <c:pt idx="134">
                  <c:v>44558</c:v>
                </c:pt>
                <c:pt idx="135">
                  <c:v>44557</c:v>
                </c:pt>
                <c:pt idx="136">
                  <c:v>44554</c:v>
                </c:pt>
                <c:pt idx="137">
                  <c:v>44553</c:v>
                </c:pt>
                <c:pt idx="138">
                  <c:v>44552</c:v>
                </c:pt>
                <c:pt idx="139">
                  <c:v>44551</c:v>
                </c:pt>
                <c:pt idx="140">
                  <c:v>44550</c:v>
                </c:pt>
                <c:pt idx="141">
                  <c:v>44547</c:v>
                </c:pt>
                <c:pt idx="142">
                  <c:v>44546</c:v>
                </c:pt>
                <c:pt idx="143">
                  <c:v>44545</c:v>
                </c:pt>
                <c:pt idx="144">
                  <c:v>44544</c:v>
                </c:pt>
                <c:pt idx="145">
                  <c:v>44543</c:v>
                </c:pt>
                <c:pt idx="146">
                  <c:v>44540</c:v>
                </c:pt>
                <c:pt idx="147">
                  <c:v>44539</c:v>
                </c:pt>
                <c:pt idx="148">
                  <c:v>44538</c:v>
                </c:pt>
                <c:pt idx="149">
                  <c:v>44537</c:v>
                </c:pt>
                <c:pt idx="150">
                  <c:v>44536</c:v>
                </c:pt>
                <c:pt idx="151">
                  <c:v>44533</c:v>
                </c:pt>
                <c:pt idx="152">
                  <c:v>44532</c:v>
                </c:pt>
                <c:pt idx="153">
                  <c:v>44531</c:v>
                </c:pt>
                <c:pt idx="154">
                  <c:v>44530</c:v>
                </c:pt>
                <c:pt idx="155">
                  <c:v>44529</c:v>
                </c:pt>
                <c:pt idx="156">
                  <c:v>44526</c:v>
                </c:pt>
                <c:pt idx="157">
                  <c:v>44525</c:v>
                </c:pt>
                <c:pt idx="158">
                  <c:v>44524</c:v>
                </c:pt>
                <c:pt idx="159">
                  <c:v>44523</c:v>
                </c:pt>
                <c:pt idx="160">
                  <c:v>44522</c:v>
                </c:pt>
                <c:pt idx="161">
                  <c:v>44519</c:v>
                </c:pt>
                <c:pt idx="162">
                  <c:v>44518</c:v>
                </c:pt>
                <c:pt idx="163">
                  <c:v>44517</c:v>
                </c:pt>
                <c:pt idx="164">
                  <c:v>44516</c:v>
                </c:pt>
                <c:pt idx="165">
                  <c:v>44515</c:v>
                </c:pt>
                <c:pt idx="166">
                  <c:v>44512</c:v>
                </c:pt>
                <c:pt idx="167">
                  <c:v>44511</c:v>
                </c:pt>
                <c:pt idx="168">
                  <c:v>44510</c:v>
                </c:pt>
                <c:pt idx="169">
                  <c:v>44509</c:v>
                </c:pt>
                <c:pt idx="170">
                  <c:v>44508</c:v>
                </c:pt>
                <c:pt idx="171">
                  <c:v>44505</c:v>
                </c:pt>
                <c:pt idx="172">
                  <c:v>44504</c:v>
                </c:pt>
                <c:pt idx="173">
                  <c:v>44503</c:v>
                </c:pt>
                <c:pt idx="174">
                  <c:v>44502</c:v>
                </c:pt>
                <c:pt idx="175">
                  <c:v>44501</c:v>
                </c:pt>
                <c:pt idx="176">
                  <c:v>44498</c:v>
                </c:pt>
                <c:pt idx="177">
                  <c:v>44497</c:v>
                </c:pt>
                <c:pt idx="178">
                  <c:v>44496</c:v>
                </c:pt>
                <c:pt idx="179">
                  <c:v>44495</c:v>
                </c:pt>
                <c:pt idx="180">
                  <c:v>44494</c:v>
                </c:pt>
                <c:pt idx="181">
                  <c:v>44491</c:v>
                </c:pt>
                <c:pt idx="182">
                  <c:v>44490</c:v>
                </c:pt>
                <c:pt idx="183">
                  <c:v>44489</c:v>
                </c:pt>
                <c:pt idx="184">
                  <c:v>44488</c:v>
                </c:pt>
                <c:pt idx="185">
                  <c:v>44487</c:v>
                </c:pt>
                <c:pt idx="186">
                  <c:v>44484</c:v>
                </c:pt>
                <c:pt idx="187">
                  <c:v>44483</c:v>
                </c:pt>
                <c:pt idx="188">
                  <c:v>44482</c:v>
                </c:pt>
                <c:pt idx="189">
                  <c:v>44481</c:v>
                </c:pt>
                <c:pt idx="190">
                  <c:v>44480</c:v>
                </c:pt>
                <c:pt idx="191">
                  <c:v>44478</c:v>
                </c:pt>
                <c:pt idx="192">
                  <c:v>44477</c:v>
                </c:pt>
                <c:pt idx="193">
                  <c:v>44469</c:v>
                </c:pt>
                <c:pt idx="194">
                  <c:v>44468</c:v>
                </c:pt>
                <c:pt idx="195">
                  <c:v>44467</c:v>
                </c:pt>
                <c:pt idx="196">
                  <c:v>44466</c:v>
                </c:pt>
                <c:pt idx="197">
                  <c:v>44465</c:v>
                </c:pt>
                <c:pt idx="198">
                  <c:v>44463</c:v>
                </c:pt>
                <c:pt idx="199">
                  <c:v>44462</c:v>
                </c:pt>
                <c:pt idx="200">
                  <c:v>44461</c:v>
                </c:pt>
                <c:pt idx="201">
                  <c:v>44457</c:v>
                </c:pt>
                <c:pt idx="202">
                  <c:v>44456</c:v>
                </c:pt>
                <c:pt idx="203">
                  <c:v>44455</c:v>
                </c:pt>
                <c:pt idx="204">
                  <c:v>44454</c:v>
                </c:pt>
                <c:pt idx="205">
                  <c:v>44453</c:v>
                </c:pt>
                <c:pt idx="206">
                  <c:v>44452</c:v>
                </c:pt>
                <c:pt idx="207">
                  <c:v>44449</c:v>
                </c:pt>
                <c:pt idx="208">
                  <c:v>44448</c:v>
                </c:pt>
                <c:pt idx="209">
                  <c:v>44447</c:v>
                </c:pt>
                <c:pt idx="210">
                  <c:v>44446</c:v>
                </c:pt>
                <c:pt idx="211">
                  <c:v>44445</c:v>
                </c:pt>
                <c:pt idx="212">
                  <c:v>44442</c:v>
                </c:pt>
                <c:pt idx="213">
                  <c:v>44441</c:v>
                </c:pt>
                <c:pt idx="214">
                  <c:v>44440</c:v>
                </c:pt>
                <c:pt idx="215">
                  <c:v>44439</c:v>
                </c:pt>
                <c:pt idx="216">
                  <c:v>44438</c:v>
                </c:pt>
                <c:pt idx="217">
                  <c:v>44435</c:v>
                </c:pt>
                <c:pt idx="218">
                  <c:v>44434</c:v>
                </c:pt>
                <c:pt idx="219">
                  <c:v>44433</c:v>
                </c:pt>
                <c:pt idx="220">
                  <c:v>44432</c:v>
                </c:pt>
                <c:pt idx="221">
                  <c:v>44431</c:v>
                </c:pt>
                <c:pt idx="222">
                  <c:v>44428</c:v>
                </c:pt>
                <c:pt idx="223">
                  <c:v>44427</c:v>
                </c:pt>
                <c:pt idx="224">
                  <c:v>44426</c:v>
                </c:pt>
                <c:pt idx="225">
                  <c:v>44425</c:v>
                </c:pt>
                <c:pt idx="226">
                  <c:v>44424</c:v>
                </c:pt>
                <c:pt idx="227">
                  <c:v>44421</c:v>
                </c:pt>
                <c:pt idx="228">
                  <c:v>44420</c:v>
                </c:pt>
                <c:pt idx="229">
                  <c:v>44419</c:v>
                </c:pt>
                <c:pt idx="230">
                  <c:v>44418</c:v>
                </c:pt>
                <c:pt idx="231">
                  <c:v>44417</c:v>
                </c:pt>
                <c:pt idx="232">
                  <c:v>44414</c:v>
                </c:pt>
                <c:pt idx="233">
                  <c:v>44413</c:v>
                </c:pt>
                <c:pt idx="234">
                  <c:v>44412</c:v>
                </c:pt>
                <c:pt idx="235">
                  <c:v>44411</c:v>
                </c:pt>
                <c:pt idx="236">
                  <c:v>44410</c:v>
                </c:pt>
                <c:pt idx="237">
                  <c:v>44407</c:v>
                </c:pt>
                <c:pt idx="238">
                  <c:v>44406</c:v>
                </c:pt>
                <c:pt idx="239">
                  <c:v>44405</c:v>
                </c:pt>
                <c:pt idx="240">
                  <c:v>44404</c:v>
                </c:pt>
                <c:pt idx="241">
                  <c:v>44403</c:v>
                </c:pt>
                <c:pt idx="242">
                  <c:v>44400</c:v>
                </c:pt>
                <c:pt idx="243">
                  <c:v>44399</c:v>
                </c:pt>
                <c:pt idx="244">
                  <c:v>44398</c:v>
                </c:pt>
                <c:pt idx="245">
                  <c:v>44397</c:v>
                </c:pt>
                <c:pt idx="246">
                  <c:v>44396</c:v>
                </c:pt>
                <c:pt idx="247">
                  <c:v>44393</c:v>
                </c:pt>
                <c:pt idx="248">
                  <c:v>44392</c:v>
                </c:pt>
                <c:pt idx="249">
                  <c:v>44391</c:v>
                </c:pt>
                <c:pt idx="250">
                  <c:v>44390</c:v>
                </c:pt>
                <c:pt idx="251">
                  <c:v>44389</c:v>
                </c:pt>
                <c:pt idx="252">
                  <c:v>44386</c:v>
                </c:pt>
                <c:pt idx="253">
                  <c:v>44385</c:v>
                </c:pt>
                <c:pt idx="254">
                  <c:v>44384</c:v>
                </c:pt>
                <c:pt idx="255">
                  <c:v>44383</c:v>
                </c:pt>
                <c:pt idx="256">
                  <c:v>44382</c:v>
                </c:pt>
                <c:pt idx="257">
                  <c:v>44379</c:v>
                </c:pt>
                <c:pt idx="258">
                  <c:v>44378</c:v>
                </c:pt>
                <c:pt idx="259">
                  <c:v>44377</c:v>
                </c:pt>
                <c:pt idx="260">
                  <c:v>44376</c:v>
                </c:pt>
                <c:pt idx="261">
                  <c:v>44375</c:v>
                </c:pt>
                <c:pt idx="262">
                  <c:v>44372</c:v>
                </c:pt>
                <c:pt idx="263">
                  <c:v>44371</c:v>
                </c:pt>
                <c:pt idx="264">
                  <c:v>44370</c:v>
                </c:pt>
                <c:pt idx="265">
                  <c:v>44369</c:v>
                </c:pt>
                <c:pt idx="266">
                  <c:v>44368</c:v>
                </c:pt>
                <c:pt idx="267">
                  <c:v>44365</c:v>
                </c:pt>
                <c:pt idx="268">
                  <c:v>44364</c:v>
                </c:pt>
                <c:pt idx="269">
                  <c:v>44363</c:v>
                </c:pt>
                <c:pt idx="270">
                  <c:v>44362</c:v>
                </c:pt>
                <c:pt idx="271">
                  <c:v>44358</c:v>
                </c:pt>
                <c:pt idx="272">
                  <c:v>44357</c:v>
                </c:pt>
                <c:pt idx="273">
                  <c:v>44356</c:v>
                </c:pt>
                <c:pt idx="274">
                  <c:v>44355</c:v>
                </c:pt>
                <c:pt idx="275">
                  <c:v>44354</c:v>
                </c:pt>
                <c:pt idx="276">
                  <c:v>44351</c:v>
                </c:pt>
                <c:pt idx="277">
                  <c:v>44350</c:v>
                </c:pt>
                <c:pt idx="278">
                  <c:v>44349</c:v>
                </c:pt>
                <c:pt idx="279">
                  <c:v>44348</c:v>
                </c:pt>
                <c:pt idx="280">
                  <c:v>44347</c:v>
                </c:pt>
                <c:pt idx="281">
                  <c:v>44344</c:v>
                </c:pt>
                <c:pt idx="282">
                  <c:v>44343</c:v>
                </c:pt>
                <c:pt idx="283">
                  <c:v>44342</c:v>
                </c:pt>
                <c:pt idx="284">
                  <c:v>44341</c:v>
                </c:pt>
                <c:pt idx="285">
                  <c:v>44340</c:v>
                </c:pt>
                <c:pt idx="286">
                  <c:v>44337</c:v>
                </c:pt>
                <c:pt idx="287">
                  <c:v>44336</c:v>
                </c:pt>
                <c:pt idx="288">
                  <c:v>44335</c:v>
                </c:pt>
                <c:pt idx="289">
                  <c:v>44334</c:v>
                </c:pt>
                <c:pt idx="290">
                  <c:v>44333</c:v>
                </c:pt>
                <c:pt idx="291">
                  <c:v>44330</c:v>
                </c:pt>
                <c:pt idx="292">
                  <c:v>44329</c:v>
                </c:pt>
                <c:pt idx="293">
                  <c:v>44328</c:v>
                </c:pt>
                <c:pt idx="294">
                  <c:v>44327</c:v>
                </c:pt>
                <c:pt idx="295">
                  <c:v>44326</c:v>
                </c:pt>
                <c:pt idx="296">
                  <c:v>44324</c:v>
                </c:pt>
                <c:pt idx="297">
                  <c:v>44323</c:v>
                </c:pt>
                <c:pt idx="298">
                  <c:v>44322</c:v>
                </c:pt>
                <c:pt idx="299">
                  <c:v>44316</c:v>
                </c:pt>
                <c:pt idx="300">
                  <c:v>44315</c:v>
                </c:pt>
                <c:pt idx="301">
                  <c:v>44314</c:v>
                </c:pt>
                <c:pt idx="302">
                  <c:v>44313</c:v>
                </c:pt>
                <c:pt idx="303">
                  <c:v>44312</c:v>
                </c:pt>
                <c:pt idx="304">
                  <c:v>44311</c:v>
                </c:pt>
                <c:pt idx="305">
                  <c:v>44309</c:v>
                </c:pt>
                <c:pt idx="306">
                  <c:v>44308</c:v>
                </c:pt>
                <c:pt idx="307">
                  <c:v>44307</c:v>
                </c:pt>
                <c:pt idx="308">
                  <c:v>44306</c:v>
                </c:pt>
                <c:pt idx="309">
                  <c:v>44305</c:v>
                </c:pt>
                <c:pt idx="310">
                  <c:v>44302</c:v>
                </c:pt>
                <c:pt idx="311">
                  <c:v>44301</c:v>
                </c:pt>
                <c:pt idx="312">
                  <c:v>44300</c:v>
                </c:pt>
                <c:pt idx="313">
                  <c:v>44299</c:v>
                </c:pt>
                <c:pt idx="314">
                  <c:v>44298</c:v>
                </c:pt>
                <c:pt idx="315">
                  <c:v>44295</c:v>
                </c:pt>
                <c:pt idx="316">
                  <c:v>44294</c:v>
                </c:pt>
                <c:pt idx="317">
                  <c:v>44293</c:v>
                </c:pt>
                <c:pt idx="318">
                  <c:v>44292</c:v>
                </c:pt>
                <c:pt idx="319">
                  <c:v>44288</c:v>
                </c:pt>
                <c:pt idx="320">
                  <c:v>44287</c:v>
                </c:pt>
                <c:pt idx="321">
                  <c:v>44286</c:v>
                </c:pt>
                <c:pt idx="322">
                  <c:v>44285</c:v>
                </c:pt>
                <c:pt idx="323">
                  <c:v>44284</c:v>
                </c:pt>
                <c:pt idx="324">
                  <c:v>44281</c:v>
                </c:pt>
                <c:pt idx="325">
                  <c:v>44280</c:v>
                </c:pt>
                <c:pt idx="326">
                  <c:v>44279</c:v>
                </c:pt>
                <c:pt idx="327">
                  <c:v>44278</c:v>
                </c:pt>
                <c:pt idx="328">
                  <c:v>44277</c:v>
                </c:pt>
                <c:pt idx="329">
                  <c:v>44274</c:v>
                </c:pt>
                <c:pt idx="330">
                  <c:v>44273</c:v>
                </c:pt>
                <c:pt idx="331">
                  <c:v>44272</c:v>
                </c:pt>
                <c:pt idx="332">
                  <c:v>44271</c:v>
                </c:pt>
                <c:pt idx="333">
                  <c:v>44270</c:v>
                </c:pt>
                <c:pt idx="334">
                  <c:v>44267</c:v>
                </c:pt>
                <c:pt idx="335">
                  <c:v>44266</c:v>
                </c:pt>
                <c:pt idx="336">
                  <c:v>44265</c:v>
                </c:pt>
                <c:pt idx="337">
                  <c:v>44264</c:v>
                </c:pt>
                <c:pt idx="338">
                  <c:v>44263</c:v>
                </c:pt>
                <c:pt idx="339">
                  <c:v>44260</c:v>
                </c:pt>
                <c:pt idx="340">
                  <c:v>44259</c:v>
                </c:pt>
                <c:pt idx="341">
                  <c:v>44258</c:v>
                </c:pt>
                <c:pt idx="342">
                  <c:v>44257</c:v>
                </c:pt>
                <c:pt idx="343">
                  <c:v>44256</c:v>
                </c:pt>
                <c:pt idx="344">
                  <c:v>44253</c:v>
                </c:pt>
                <c:pt idx="345">
                  <c:v>44252</c:v>
                </c:pt>
                <c:pt idx="346">
                  <c:v>44251</c:v>
                </c:pt>
                <c:pt idx="347">
                  <c:v>44250</c:v>
                </c:pt>
                <c:pt idx="348">
                  <c:v>44249</c:v>
                </c:pt>
                <c:pt idx="349">
                  <c:v>44232</c:v>
                </c:pt>
                <c:pt idx="350">
                  <c:v>44231</c:v>
                </c:pt>
                <c:pt idx="351">
                  <c:v>44230</c:v>
                </c:pt>
                <c:pt idx="352">
                  <c:v>44229</c:v>
                </c:pt>
                <c:pt idx="353">
                  <c:v>44228</c:v>
                </c:pt>
                <c:pt idx="354">
                  <c:v>44225</c:v>
                </c:pt>
                <c:pt idx="355">
                  <c:v>44224</c:v>
                </c:pt>
                <c:pt idx="356">
                  <c:v>44223</c:v>
                </c:pt>
                <c:pt idx="357">
                  <c:v>44222</c:v>
                </c:pt>
                <c:pt idx="358">
                  <c:v>44221</c:v>
                </c:pt>
                <c:pt idx="359">
                  <c:v>44218</c:v>
                </c:pt>
                <c:pt idx="360">
                  <c:v>44217</c:v>
                </c:pt>
                <c:pt idx="361">
                  <c:v>44216</c:v>
                </c:pt>
                <c:pt idx="362">
                  <c:v>44215</c:v>
                </c:pt>
                <c:pt idx="363">
                  <c:v>44214</c:v>
                </c:pt>
                <c:pt idx="364">
                  <c:v>44211</c:v>
                </c:pt>
                <c:pt idx="365">
                  <c:v>44210</c:v>
                </c:pt>
                <c:pt idx="366">
                  <c:v>44209</c:v>
                </c:pt>
                <c:pt idx="367">
                  <c:v>44208</c:v>
                </c:pt>
                <c:pt idx="368">
                  <c:v>44207</c:v>
                </c:pt>
                <c:pt idx="369">
                  <c:v>44204</c:v>
                </c:pt>
                <c:pt idx="370">
                  <c:v>44203</c:v>
                </c:pt>
                <c:pt idx="371">
                  <c:v>44202</c:v>
                </c:pt>
                <c:pt idx="372">
                  <c:v>44201</c:v>
                </c:pt>
                <c:pt idx="373">
                  <c:v>44200</c:v>
                </c:pt>
                <c:pt idx="374">
                  <c:v>44196</c:v>
                </c:pt>
                <c:pt idx="375">
                  <c:v>44195</c:v>
                </c:pt>
                <c:pt idx="376">
                  <c:v>44194</c:v>
                </c:pt>
                <c:pt idx="377">
                  <c:v>44193</c:v>
                </c:pt>
                <c:pt idx="378">
                  <c:v>44190</c:v>
                </c:pt>
                <c:pt idx="379">
                  <c:v>44189</c:v>
                </c:pt>
                <c:pt idx="380">
                  <c:v>44188</c:v>
                </c:pt>
                <c:pt idx="381">
                  <c:v>44187</c:v>
                </c:pt>
                <c:pt idx="382">
                  <c:v>44186</c:v>
                </c:pt>
                <c:pt idx="383">
                  <c:v>44183</c:v>
                </c:pt>
                <c:pt idx="384">
                  <c:v>44182</c:v>
                </c:pt>
                <c:pt idx="385">
                  <c:v>44181</c:v>
                </c:pt>
                <c:pt idx="386">
                  <c:v>44180</c:v>
                </c:pt>
                <c:pt idx="387">
                  <c:v>44179</c:v>
                </c:pt>
                <c:pt idx="388">
                  <c:v>44176</c:v>
                </c:pt>
                <c:pt idx="389">
                  <c:v>44175</c:v>
                </c:pt>
                <c:pt idx="390">
                  <c:v>44174</c:v>
                </c:pt>
                <c:pt idx="391">
                  <c:v>44173</c:v>
                </c:pt>
                <c:pt idx="392">
                  <c:v>44172</c:v>
                </c:pt>
                <c:pt idx="393">
                  <c:v>44169</c:v>
                </c:pt>
                <c:pt idx="394">
                  <c:v>44168</c:v>
                </c:pt>
                <c:pt idx="395">
                  <c:v>44167</c:v>
                </c:pt>
                <c:pt idx="396">
                  <c:v>44166</c:v>
                </c:pt>
              </c:numCache>
            </c:numRef>
          </c:cat>
          <c:val>
            <c:numRef>
              <c:f>导出数据!$B$3:$B$399</c:f>
              <c:numCache>
                <c:formatCode>General</c:formatCode>
                <c:ptCount val="397"/>
                <c:pt idx="0">
                  <c:v>155083</c:v>
                </c:pt>
                <c:pt idx="1">
                  <c:v>217032</c:v>
                </c:pt>
                <c:pt idx="2">
                  <c:v>155942</c:v>
                </c:pt>
                <c:pt idx="3">
                  <c:v>156564</c:v>
                </c:pt>
                <c:pt idx="4">
                  <c:v>171561</c:v>
                </c:pt>
                <c:pt idx="5">
                  <c:v>170196</c:v>
                </c:pt>
                <c:pt idx="6">
                  <c:v>136941</c:v>
                </c:pt>
                <c:pt idx="7">
                  <c:v>158378</c:v>
                </c:pt>
                <c:pt idx="8">
                  <c:v>148010</c:v>
                </c:pt>
                <c:pt idx="9">
                  <c:v>200280</c:v>
                </c:pt>
                <c:pt idx="10">
                  <c:v>119309</c:v>
                </c:pt>
                <c:pt idx="11">
                  <c:v>153697</c:v>
                </c:pt>
                <c:pt idx="12">
                  <c:v>126092</c:v>
                </c:pt>
                <c:pt idx="13">
                  <c:v>117213</c:v>
                </c:pt>
                <c:pt idx="14">
                  <c:v>138945</c:v>
                </c:pt>
                <c:pt idx="15">
                  <c:v>144771</c:v>
                </c:pt>
                <c:pt idx="16">
                  <c:v>158163</c:v>
                </c:pt>
                <c:pt idx="17">
                  <c:v>146848</c:v>
                </c:pt>
                <c:pt idx="18">
                  <c:v>191623</c:v>
                </c:pt>
                <c:pt idx="19">
                  <c:v>133026</c:v>
                </c:pt>
                <c:pt idx="20">
                  <c:v>138320</c:v>
                </c:pt>
                <c:pt idx="21">
                  <c:v>147007</c:v>
                </c:pt>
                <c:pt idx="22">
                  <c:v>185487</c:v>
                </c:pt>
                <c:pt idx="23">
                  <c:v>190883</c:v>
                </c:pt>
                <c:pt idx="24">
                  <c:v>172726</c:v>
                </c:pt>
                <c:pt idx="25">
                  <c:v>147682</c:v>
                </c:pt>
                <c:pt idx="26">
                  <c:v>186354</c:v>
                </c:pt>
                <c:pt idx="27">
                  <c:v>124516</c:v>
                </c:pt>
                <c:pt idx="28">
                  <c:v>188624</c:v>
                </c:pt>
                <c:pt idx="29">
                  <c:v>126288</c:v>
                </c:pt>
                <c:pt idx="30">
                  <c:v>130312</c:v>
                </c:pt>
                <c:pt idx="31">
                  <c:v>117597</c:v>
                </c:pt>
                <c:pt idx="32">
                  <c:v>145090</c:v>
                </c:pt>
                <c:pt idx="33">
                  <c:v>132220</c:v>
                </c:pt>
                <c:pt idx="34">
                  <c:v>142506</c:v>
                </c:pt>
                <c:pt idx="35">
                  <c:v>153057</c:v>
                </c:pt>
                <c:pt idx="36">
                  <c:v>131839</c:v>
                </c:pt>
                <c:pt idx="37">
                  <c:v>163725</c:v>
                </c:pt>
                <c:pt idx="38">
                  <c:v>126944</c:v>
                </c:pt>
                <c:pt idx="39">
                  <c:v>171645</c:v>
                </c:pt>
                <c:pt idx="40">
                  <c:v>203798</c:v>
                </c:pt>
                <c:pt idx="41">
                  <c:v>186873</c:v>
                </c:pt>
                <c:pt idx="42">
                  <c:v>180028</c:v>
                </c:pt>
                <c:pt idx="43">
                  <c:v>152922</c:v>
                </c:pt>
                <c:pt idx="44">
                  <c:v>170508</c:v>
                </c:pt>
                <c:pt idx="45">
                  <c:v>140005</c:v>
                </c:pt>
                <c:pt idx="46">
                  <c:v>154031</c:v>
                </c:pt>
                <c:pt idx="47">
                  <c:v>130935</c:v>
                </c:pt>
                <c:pt idx="48">
                  <c:v>150854</c:v>
                </c:pt>
                <c:pt idx="49">
                  <c:v>172454</c:v>
                </c:pt>
                <c:pt idx="50">
                  <c:v>167377</c:v>
                </c:pt>
                <c:pt idx="51">
                  <c:v>126279</c:v>
                </c:pt>
                <c:pt idx="52">
                  <c:v>142998</c:v>
                </c:pt>
                <c:pt idx="53">
                  <c:v>173329</c:v>
                </c:pt>
                <c:pt idx="54">
                  <c:v>156131</c:v>
                </c:pt>
                <c:pt idx="55">
                  <c:v>122970</c:v>
                </c:pt>
                <c:pt idx="56">
                  <c:v>176826</c:v>
                </c:pt>
                <c:pt idx="57">
                  <c:v>137772</c:v>
                </c:pt>
                <c:pt idx="58">
                  <c:v>141870</c:v>
                </c:pt>
                <c:pt idx="59">
                  <c:v>142371</c:v>
                </c:pt>
                <c:pt idx="60">
                  <c:v>141717</c:v>
                </c:pt>
                <c:pt idx="61">
                  <c:v>201688</c:v>
                </c:pt>
                <c:pt idx="62">
                  <c:v>203921</c:v>
                </c:pt>
                <c:pt idx="63">
                  <c:v>174176</c:v>
                </c:pt>
                <c:pt idx="64">
                  <c:v>178534</c:v>
                </c:pt>
                <c:pt idx="65">
                  <c:v>188017</c:v>
                </c:pt>
                <c:pt idx="66">
                  <c:v>140969</c:v>
                </c:pt>
                <c:pt idx="67">
                  <c:v>119720</c:v>
                </c:pt>
                <c:pt idx="68">
                  <c:v>146540</c:v>
                </c:pt>
                <c:pt idx="69">
                  <c:v>157185</c:v>
                </c:pt>
                <c:pt idx="70">
                  <c:v>184863</c:v>
                </c:pt>
                <c:pt idx="71">
                  <c:v>168744</c:v>
                </c:pt>
                <c:pt idx="72">
                  <c:v>206957</c:v>
                </c:pt>
                <c:pt idx="73">
                  <c:v>171391</c:v>
                </c:pt>
                <c:pt idx="74">
                  <c:v>159468</c:v>
                </c:pt>
                <c:pt idx="75">
                  <c:v>129504</c:v>
                </c:pt>
                <c:pt idx="76">
                  <c:v>214275</c:v>
                </c:pt>
                <c:pt idx="77">
                  <c:v>154352</c:v>
                </c:pt>
                <c:pt idx="78">
                  <c:v>156775</c:v>
                </c:pt>
                <c:pt idx="79">
                  <c:v>150403</c:v>
                </c:pt>
                <c:pt idx="80">
                  <c:v>200600</c:v>
                </c:pt>
                <c:pt idx="81">
                  <c:v>175745</c:v>
                </c:pt>
                <c:pt idx="82">
                  <c:v>199414</c:v>
                </c:pt>
                <c:pt idx="83">
                  <c:v>155406</c:v>
                </c:pt>
                <c:pt idx="84">
                  <c:v>163059.443</c:v>
                </c:pt>
                <c:pt idx="85">
                  <c:v>142851</c:v>
                </c:pt>
                <c:pt idx="86">
                  <c:v>225554</c:v>
                </c:pt>
                <c:pt idx="87">
                  <c:v>180542</c:v>
                </c:pt>
                <c:pt idx="88">
                  <c:v>137403</c:v>
                </c:pt>
                <c:pt idx="89">
                  <c:v>172759</c:v>
                </c:pt>
                <c:pt idx="90">
                  <c:v>127166</c:v>
                </c:pt>
                <c:pt idx="91">
                  <c:v>135526</c:v>
                </c:pt>
                <c:pt idx="92">
                  <c:v>169580</c:v>
                </c:pt>
                <c:pt idx="93">
                  <c:v>137673</c:v>
                </c:pt>
                <c:pt idx="94">
                  <c:v>204980</c:v>
                </c:pt>
                <c:pt idx="95">
                  <c:v>161540</c:v>
                </c:pt>
                <c:pt idx="96">
                  <c:v>146907</c:v>
                </c:pt>
                <c:pt idx="97">
                  <c:v>194281</c:v>
                </c:pt>
                <c:pt idx="98">
                  <c:v>174979</c:v>
                </c:pt>
                <c:pt idx="99">
                  <c:v>130684</c:v>
                </c:pt>
                <c:pt idx="100">
                  <c:v>139486</c:v>
                </c:pt>
                <c:pt idx="101">
                  <c:v>252579</c:v>
                </c:pt>
                <c:pt idx="102">
                  <c:v>166183</c:v>
                </c:pt>
                <c:pt idx="103">
                  <c:v>170003</c:v>
                </c:pt>
                <c:pt idx="104">
                  <c:v>158247</c:v>
                </c:pt>
                <c:pt idx="105">
                  <c:v>209044</c:v>
                </c:pt>
                <c:pt idx="106">
                  <c:v>169808</c:v>
                </c:pt>
                <c:pt idx="107">
                  <c:v>99512</c:v>
                </c:pt>
                <c:pt idx="108">
                  <c:v>90226</c:v>
                </c:pt>
                <c:pt idx="109">
                  <c:v>119926</c:v>
                </c:pt>
                <c:pt idx="110">
                  <c:v>95050</c:v>
                </c:pt>
                <c:pt idx="111">
                  <c:v>156821</c:v>
                </c:pt>
                <c:pt idx="112">
                  <c:v>119885</c:v>
                </c:pt>
                <c:pt idx="113">
                  <c:v>64172</c:v>
                </c:pt>
                <c:pt idx="114">
                  <c:v>85086</c:v>
                </c:pt>
                <c:pt idx="115">
                  <c:v>46677</c:v>
                </c:pt>
                <c:pt idx="116">
                  <c:v>56071</c:v>
                </c:pt>
                <c:pt idx="117">
                  <c:v>31766</c:v>
                </c:pt>
                <c:pt idx="118">
                  <c:v>47728</c:v>
                </c:pt>
                <c:pt idx="119">
                  <c:v>67279</c:v>
                </c:pt>
                <c:pt idx="120">
                  <c:v>63512</c:v>
                </c:pt>
                <c:pt idx="121">
                  <c:v>71990</c:v>
                </c:pt>
                <c:pt idx="122">
                  <c:v>93621</c:v>
                </c:pt>
                <c:pt idx="123">
                  <c:v>106847</c:v>
                </c:pt>
                <c:pt idx="124">
                  <c:v>123974</c:v>
                </c:pt>
                <c:pt idx="125">
                  <c:v>134564</c:v>
                </c:pt>
                <c:pt idx="126">
                  <c:v>136951</c:v>
                </c:pt>
                <c:pt idx="127">
                  <c:v>140850</c:v>
                </c:pt>
                <c:pt idx="128">
                  <c:v>137129</c:v>
                </c:pt>
                <c:pt idx="129">
                  <c:v>136878</c:v>
                </c:pt>
                <c:pt idx="130">
                  <c:v>175561</c:v>
                </c:pt>
                <c:pt idx="131">
                  <c:v>140318</c:v>
                </c:pt>
                <c:pt idx="132">
                  <c:v>148975</c:v>
                </c:pt>
                <c:pt idx="133">
                  <c:v>133955</c:v>
                </c:pt>
                <c:pt idx="134">
                  <c:v>143435</c:v>
                </c:pt>
                <c:pt idx="135">
                  <c:v>136087</c:v>
                </c:pt>
                <c:pt idx="136">
                  <c:v>159006</c:v>
                </c:pt>
                <c:pt idx="137">
                  <c:v>158499</c:v>
                </c:pt>
                <c:pt idx="138">
                  <c:v>141188</c:v>
                </c:pt>
                <c:pt idx="139">
                  <c:v>142015</c:v>
                </c:pt>
                <c:pt idx="140">
                  <c:v>164023</c:v>
                </c:pt>
                <c:pt idx="141">
                  <c:v>164467</c:v>
                </c:pt>
                <c:pt idx="142">
                  <c:v>174033</c:v>
                </c:pt>
                <c:pt idx="143">
                  <c:v>170027</c:v>
                </c:pt>
                <c:pt idx="144">
                  <c:v>160553</c:v>
                </c:pt>
                <c:pt idx="145">
                  <c:v>221133</c:v>
                </c:pt>
                <c:pt idx="146">
                  <c:v>177049</c:v>
                </c:pt>
                <c:pt idx="147">
                  <c:v>150708</c:v>
                </c:pt>
                <c:pt idx="148">
                  <c:v>151869</c:v>
                </c:pt>
                <c:pt idx="149">
                  <c:v>201169</c:v>
                </c:pt>
                <c:pt idx="150">
                  <c:v>181135</c:v>
                </c:pt>
                <c:pt idx="151">
                  <c:v>184169</c:v>
                </c:pt>
                <c:pt idx="152">
                  <c:v>176021</c:v>
                </c:pt>
                <c:pt idx="153">
                  <c:v>200503</c:v>
                </c:pt>
                <c:pt idx="154">
                  <c:v>164245</c:v>
                </c:pt>
                <c:pt idx="155">
                  <c:v>199590</c:v>
                </c:pt>
                <c:pt idx="156">
                  <c:v>163115</c:v>
                </c:pt>
                <c:pt idx="157">
                  <c:v>168470</c:v>
                </c:pt>
                <c:pt idx="158">
                  <c:v>214940</c:v>
                </c:pt>
                <c:pt idx="159">
                  <c:v>181535</c:v>
                </c:pt>
                <c:pt idx="160">
                  <c:v>188182</c:v>
                </c:pt>
                <c:pt idx="161">
                  <c:v>226847</c:v>
                </c:pt>
                <c:pt idx="162">
                  <c:v>174010</c:v>
                </c:pt>
                <c:pt idx="163">
                  <c:v>173022</c:v>
                </c:pt>
                <c:pt idx="164">
                  <c:v>198919</c:v>
                </c:pt>
                <c:pt idx="165">
                  <c:v>177343</c:v>
                </c:pt>
                <c:pt idx="166">
                  <c:v>160080</c:v>
                </c:pt>
                <c:pt idx="167">
                  <c:v>224555</c:v>
                </c:pt>
                <c:pt idx="168">
                  <c:v>181797</c:v>
                </c:pt>
                <c:pt idx="169">
                  <c:v>132465</c:v>
                </c:pt>
                <c:pt idx="170">
                  <c:v>174593</c:v>
                </c:pt>
                <c:pt idx="171">
                  <c:v>192020</c:v>
                </c:pt>
                <c:pt idx="172">
                  <c:v>145711</c:v>
                </c:pt>
                <c:pt idx="173">
                  <c:v>188411</c:v>
                </c:pt>
                <c:pt idx="174">
                  <c:v>156174</c:v>
                </c:pt>
                <c:pt idx="175">
                  <c:v>164492</c:v>
                </c:pt>
                <c:pt idx="176">
                  <c:v>187798</c:v>
                </c:pt>
                <c:pt idx="177">
                  <c:v>166543</c:v>
                </c:pt>
                <c:pt idx="178">
                  <c:v>139600</c:v>
                </c:pt>
                <c:pt idx="179">
                  <c:v>204360</c:v>
                </c:pt>
                <c:pt idx="180">
                  <c:v>161046</c:v>
                </c:pt>
                <c:pt idx="181">
                  <c:v>169846</c:v>
                </c:pt>
                <c:pt idx="182">
                  <c:v>120069</c:v>
                </c:pt>
                <c:pt idx="183">
                  <c:v>139914</c:v>
                </c:pt>
                <c:pt idx="184">
                  <c:v>200993</c:v>
                </c:pt>
                <c:pt idx="185">
                  <c:v>191263</c:v>
                </c:pt>
                <c:pt idx="186">
                  <c:v>187514</c:v>
                </c:pt>
                <c:pt idx="187">
                  <c:v>188045</c:v>
                </c:pt>
                <c:pt idx="188">
                  <c:v>171504</c:v>
                </c:pt>
                <c:pt idx="189">
                  <c:v>126696</c:v>
                </c:pt>
                <c:pt idx="190">
                  <c:v>172441</c:v>
                </c:pt>
                <c:pt idx="191">
                  <c:v>211315</c:v>
                </c:pt>
                <c:pt idx="192">
                  <c:v>252330</c:v>
                </c:pt>
                <c:pt idx="193">
                  <c:v>171254</c:v>
                </c:pt>
                <c:pt idx="194">
                  <c:v>219246</c:v>
                </c:pt>
                <c:pt idx="195">
                  <c:v>260986</c:v>
                </c:pt>
                <c:pt idx="196">
                  <c:v>262675</c:v>
                </c:pt>
                <c:pt idx="197">
                  <c:v>230159</c:v>
                </c:pt>
                <c:pt idx="198">
                  <c:v>187339</c:v>
                </c:pt>
                <c:pt idx="199">
                  <c:v>190134</c:v>
                </c:pt>
                <c:pt idx="200">
                  <c:v>253006</c:v>
                </c:pt>
                <c:pt idx="201">
                  <c:v>230621</c:v>
                </c:pt>
                <c:pt idx="202">
                  <c:v>202890</c:v>
                </c:pt>
                <c:pt idx="203">
                  <c:v>232824</c:v>
                </c:pt>
                <c:pt idx="204">
                  <c:v>206559</c:v>
                </c:pt>
                <c:pt idx="205">
                  <c:v>170991</c:v>
                </c:pt>
                <c:pt idx="206">
                  <c:v>159783</c:v>
                </c:pt>
                <c:pt idx="207">
                  <c:v>195887</c:v>
                </c:pt>
                <c:pt idx="208">
                  <c:v>296295</c:v>
                </c:pt>
                <c:pt idx="209">
                  <c:v>184537</c:v>
                </c:pt>
                <c:pt idx="210">
                  <c:v>190880</c:v>
                </c:pt>
                <c:pt idx="211">
                  <c:v>261000</c:v>
                </c:pt>
                <c:pt idx="212">
                  <c:v>276236</c:v>
                </c:pt>
                <c:pt idx="213">
                  <c:v>207372</c:v>
                </c:pt>
                <c:pt idx="214">
                  <c:v>167343</c:v>
                </c:pt>
                <c:pt idx="215">
                  <c:v>166446</c:v>
                </c:pt>
                <c:pt idx="216">
                  <c:v>270217</c:v>
                </c:pt>
                <c:pt idx="217">
                  <c:v>230057</c:v>
                </c:pt>
                <c:pt idx="218">
                  <c:v>150107</c:v>
                </c:pt>
                <c:pt idx="219">
                  <c:v>160669</c:v>
                </c:pt>
                <c:pt idx="220">
                  <c:v>197352</c:v>
                </c:pt>
                <c:pt idx="221">
                  <c:v>229768</c:v>
                </c:pt>
                <c:pt idx="222">
                  <c:v>239938</c:v>
                </c:pt>
                <c:pt idx="223">
                  <c:v>183851</c:v>
                </c:pt>
                <c:pt idx="224">
                  <c:v>138131</c:v>
                </c:pt>
                <c:pt idx="225">
                  <c:v>182738</c:v>
                </c:pt>
                <c:pt idx="226">
                  <c:v>155896</c:v>
                </c:pt>
                <c:pt idx="227">
                  <c:v>170712</c:v>
                </c:pt>
                <c:pt idx="228">
                  <c:v>151452</c:v>
                </c:pt>
                <c:pt idx="229">
                  <c:v>184405</c:v>
                </c:pt>
                <c:pt idx="230">
                  <c:v>210986</c:v>
                </c:pt>
                <c:pt idx="231">
                  <c:v>197719</c:v>
                </c:pt>
                <c:pt idx="232">
                  <c:v>182279</c:v>
                </c:pt>
                <c:pt idx="233">
                  <c:v>136231</c:v>
                </c:pt>
                <c:pt idx="234">
                  <c:v>225872</c:v>
                </c:pt>
                <c:pt idx="235">
                  <c:v>139035</c:v>
                </c:pt>
                <c:pt idx="236">
                  <c:v>159238</c:v>
                </c:pt>
                <c:pt idx="237">
                  <c:v>174984</c:v>
                </c:pt>
                <c:pt idx="238">
                  <c:v>183264</c:v>
                </c:pt>
                <c:pt idx="239">
                  <c:v>150866</c:v>
                </c:pt>
                <c:pt idx="240">
                  <c:v>141897</c:v>
                </c:pt>
                <c:pt idx="241">
                  <c:v>175902</c:v>
                </c:pt>
                <c:pt idx="242">
                  <c:v>180972</c:v>
                </c:pt>
                <c:pt idx="243">
                  <c:v>194103</c:v>
                </c:pt>
                <c:pt idx="244">
                  <c:v>163935</c:v>
                </c:pt>
                <c:pt idx="245">
                  <c:v>185139</c:v>
                </c:pt>
                <c:pt idx="246">
                  <c:v>193529</c:v>
                </c:pt>
                <c:pt idx="247">
                  <c:v>188169</c:v>
                </c:pt>
                <c:pt idx="248">
                  <c:v>184514</c:v>
                </c:pt>
                <c:pt idx="249">
                  <c:v>226898</c:v>
                </c:pt>
                <c:pt idx="250">
                  <c:v>172661</c:v>
                </c:pt>
                <c:pt idx="251">
                  <c:v>184960</c:v>
                </c:pt>
                <c:pt idx="252">
                  <c:v>191769</c:v>
                </c:pt>
                <c:pt idx="253">
                  <c:v>180316</c:v>
                </c:pt>
                <c:pt idx="254">
                  <c:v>239296</c:v>
                </c:pt>
                <c:pt idx="255">
                  <c:v>217755</c:v>
                </c:pt>
                <c:pt idx="256">
                  <c:v>262055</c:v>
                </c:pt>
                <c:pt idx="257">
                  <c:v>170203</c:v>
                </c:pt>
                <c:pt idx="258">
                  <c:v>160014</c:v>
                </c:pt>
                <c:pt idx="259">
                  <c:v>176262</c:v>
                </c:pt>
                <c:pt idx="260">
                  <c:v>152159</c:v>
                </c:pt>
                <c:pt idx="261">
                  <c:v>193481</c:v>
                </c:pt>
                <c:pt idx="262">
                  <c:v>211089</c:v>
                </c:pt>
                <c:pt idx="263">
                  <c:v>162640</c:v>
                </c:pt>
                <c:pt idx="264">
                  <c:v>222716</c:v>
                </c:pt>
                <c:pt idx="265">
                  <c:v>180938</c:v>
                </c:pt>
                <c:pt idx="266">
                  <c:v>160954</c:v>
                </c:pt>
                <c:pt idx="267">
                  <c:v>201128</c:v>
                </c:pt>
                <c:pt idx="268">
                  <c:v>190820</c:v>
                </c:pt>
                <c:pt idx="269">
                  <c:v>158132</c:v>
                </c:pt>
                <c:pt idx="270">
                  <c:v>200900</c:v>
                </c:pt>
                <c:pt idx="271">
                  <c:v>253327</c:v>
                </c:pt>
                <c:pt idx="272">
                  <c:v>227218</c:v>
                </c:pt>
                <c:pt idx="273">
                  <c:v>221993</c:v>
                </c:pt>
                <c:pt idx="274">
                  <c:v>203238</c:v>
                </c:pt>
                <c:pt idx="275">
                  <c:v>162137</c:v>
                </c:pt>
                <c:pt idx="276">
                  <c:v>207535</c:v>
                </c:pt>
                <c:pt idx="277">
                  <c:v>224847</c:v>
                </c:pt>
                <c:pt idx="278">
                  <c:v>155897</c:v>
                </c:pt>
                <c:pt idx="279">
                  <c:v>211207</c:v>
                </c:pt>
                <c:pt idx="280">
                  <c:v>191930</c:v>
                </c:pt>
                <c:pt idx="281">
                  <c:v>242468</c:v>
                </c:pt>
                <c:pt idx="282">
                  <c:v>237268</c:v>
                </c:pt>
                <c:pt idx="283">
                  <c:v>136633</c:v>
                </c:pt>
                <c:pt idx="284">
                  <c:v>180407</c:v>
                </c:pt>
                <c:pt idx="285">
                  <c:v>184026</c:v>
                </c:pt>
                <c:pt idx="286">
                  <c:v>193998</c:v>
                </c:pt>
                <c:pt idx="287">
                  <c:v>210556</c:v>
                </c:pt>
                <c:pt idx="288">
                  <c:v>137738</c:v>
                </c:pt>
                <c:pt idx="289">
                  <c:v>181026</c:v>
                </c:pt>
                <c:pt idx="290">
                  <c:v>164630</c:v>
                </c:pt>
                <c:pt idx="291">
                  <c:v>173080</c:v>
                </c:pt>
                <c:pt idx="292">
                  <c:v>159681</c:v>
                </c:pt>
                <c:pt idx="293">
                  <c:v>218511</c:v>
                </c:pt>
                <c:pt idx="294">
                  <c:v>212533</c:v>
                </c:pt>
                <c:pt idx="295">
                  <c:v>328575</c:v>
                </c:pt>
                <c:pt idx="296">
                  <c:v>287509</c:v>
                </c:pt>
                <c:pt idx="297">
                  <c:v>280522</c:v>
                </c:pt>
                <c:pt idx="298">
                  <c:v>321562</c:v>
                </c:pt>
                <c:pt idx="299">
                  <c:v>204119</c:v>
                </c:pt>
                <c:pt idx="300">
                  <c:v>291620</c:v>
                </c:pt>
                <c:pt idx="301">
                  <c:v>239344</c:v>
                </c:pt>
                <c:pt idx="302">
                  <c:v>258437</c:v>
                </c:pt>
                <c:pt idx="303">
                  <c:v>249779</c:v>
                </c:pt>
                <c:pt idx="304">
                  <c:v>226074</c:v>
                </c:pt>
                <c:pt idx="305">
                  <c:v>307636</c:v>
                </c:pt>
                <c:pt idx="306">
                  <c:v>266652</c:v>
                </c:pt>
                <c:pt idx="307">
                  <c:v>248862</c:v>
                </c:pt>
                <c:pt idx="308">
                  <c:v>286756</c:v>
                </c:pt>
                <c:pt idx="309">
                  <c:v>255202</c:v>
                </c:pt>
                <c:pt idx="310">
                  <c:v>241148</c:v>
                </c:pt>
                <c:pt idx="311">
                  <c:v>233370</c:v>
                </c:pt>
                <c:pt idx="312">
                  <c:v>219217</c:v>
                </c:pt>
                <c:pt idx="313">
                  <c:v>320508</c:v>
                </c:pt>
                <c:pt idx="314">
                  <c:v>212429</c:v>
                </c:pt>
                <c:pt idx="315">
                  <c:v>238015</c:v>
                </c:pt>
                <c:pt idx="316">
                  <c:v>253123</c:v>
                </c:pt>
                <c:pt idx="317">
                  <c:v>243413</c:v>
                </c:pt>
                <c:pt idx="318">
                  <c:v>295484</c:v>
                </c:pt>
                <c:pt idx="319">
                  <c:v>288508</c:v>
                </c:pt>
                <c:pt idx="320">
                  <c:v>350676</c:v>
                </c:pt>
                <c:pt idx="321">
                  <c:v>222700</c:v>
                </c:pt>
                <c:pt idx="322">
                  <c:v>236431</c:v>
                </c:pt>
                <c:pt idx="323">
                  <c:v>289660</c:v>
                </c:pt>
                <c:pt idx="324">
                  <c:v>293231</c:v>
                </c:pt>
                <c:pt idx="325">
                  <c:v>229750</c:v>
                </c:pt>
                <c:pt idx="326">
                  <c:v>287639</c:v>
                </c:pt>
                <c:pt idx="327">
                  <c:v>206128</c:v>
                </c:pt>
                <c:pt idx="328">
                  <c:v>214585</c:v>
                </c:pt>
                <c:pt idx="329">
                  <c:v>196543</c:v>
                </c:pt>
                <c:pt idx="330">
                  <c:v>201454</c:v>
                </c:pt>
                <c:pt idx="331">
                  <c:v>211348</c:v>
                </c:pt>
                <c:pt idx="332">
                  <c:v>169534</c:v>
                </c:pt>
                <c:pt idx="333">
                  <c:v>253387</c:v>
                </c:pt>
                <c:pt idx="334">
                  <c:v>160804</c:v>
                </c:pt>
                <c:pt idx="335">
                  <c:v>240984</c:v>
                </c:pt>
                <c:pt idx="336">
                  <c:v>164316</c:v>
                </c:pt>
                <c:pt idx="337">
                  <c:v>156586</c:v>
                </c:pt>
                <c:pt idx="338">
                  <c:v>183858</c:v>
                </c:pt>
                <c:pt idx="339">
                  <c:v>158605</c:v>
                </c:pt>
                <c:pt idx="340">
                  <c:v>147499</c:v>
                </c:pt>
                <c:pt idx="341">
                  <c:v>179875</c:v>
                </c:pt>
                <c:pt idx="342">
                  <c:v>196876</c:v>
                </c:pt>
                <c:pt idx="343">
                  <c:v>121448</c:v>
                </c:pt>
                <c:pt idx="344">
                  <c:v>87982</c:v>
                </c:pt>
                <c:pt idx="345">
                  <c:v>132342</c:v>
                </c:pt>
                <c:pt idx="346">
                  <c:v>86225</c:v>
                </c:pt>
                <c:pt idx="347">
                  <c:v>75899</c:v>
                </c:pt>
                <c:pt idx="348">
                  <c:v>101029</c:v>
                </c:pt>
                <c:pt idx="349">
                  <c:v>7502</c:v>
                </c:pt>
                <c:pt idx="350">
                  <c:v>12414</c:v>
                </c:pt>
                <c:pt idx="351">
                  <c:v>18345</c:v>
                </c:pt>
                <c:pt idx="352">
                  <c:v>31351</c:v>
                </c:pt>
                <c:pt idx="353">
                  <c:v>24185</c:v>
                </c:pt>
                <c:pt idx="354">
                  <c:v>33890</c:v>
                </c:pt>
                <c:pt idx="355">
                  <c:v>45630</c:v>
                </c:pt>
                <c:pt idx="356">
                  <c:v>61128</c:v>
                </c:pt>
                <c:pt idx="357">
                  <c:v>65772</c:v>
                </c:pt>
                <c:pt idx="358">
                  <c:v>81532</c:v>
                </c:pt>
                <c:pt idx="359">
                  <c:v>84335</c:v>
                </c:pt>
                <c:pt idx="360">
                  <c:v>105053</c:v>
                </c:pt>
                <c:pt idx="361">
                  <c:v>104476</c:v>
                </c:pt>
                <c:pt idx="362">
                  <c:v>111295</c:v>
                </c:pt>
                <c:pt idx="363">
                  <c:v>147550</c:v>
                </c:pt>
                <c:pt idx="364">
                  <c:v>163003</c:v>
                </c:pt>
                <c:pt idx="365">
                  <c:v>127382</c:v>
                </c:pt>
                <c:pt idx="366">
                  <c:v>127765</c:v>
                </c:pt>
                <c:pt idx="367">
                  <c:v>133357</c:v>
                </c:pt>
                <c:pt idx="368">
                  <c:v>149023</c:v>
                </c:pt>
                <c:pt idx="369">
                  <c:v>155217</c:v>
                </c:pt>
                <c:pt idx="370">
                  <c:v>175332</c:v>
                </c:pt>
                <c:pt idx="371">
                  <c:v>148070</c:v>
                </c:pt>
                <c:pt idx="372">
                  <c:v>185625</c:v>
                </c:pt>
                <c:pt idx="373">
                  <c:v>227437</c:v>
                </c:pt>
                <c:pt idx="374">
                  <c:v>180874</c:v>
                </c:pt>
                <c:pt idx="375">
                  <c:v>181214</c:v>
                </c:pt>
                <c:pt idx="376">
                  <c:v>156157</c:v>
                </c:pt>
                <c:pt idx="377">
                  <c:v>180303</c:v>
                </c:pt>
                <c:pt idx="378">
                  <c:v>190031</c:v>
                </c:pt>
                <c:pt idx="379">
                  <c:v>158858</c:v>
                </c:pt>
                <c:pt idx="380">
                  <c:v>154408</c:v>
                </c:pt>
                <c:pt idx="381">
                  <c:v>179922</c:v>
                </c:pt>
                <c:pt idx="382">
                  <c:v>291635</c:v>
                </c:pt>
                <c:pt idx="383">
                  <c:v>206851</c:v>
                </c:pt>
                <c:pt idx="384">
                  <c:v>194983</c:v>
                </c:pt>
                <c:pt idx="385">
                  <c:v>222272</c:v>
                </c:pt>
                <c:pt idx="386">
                  <c:v>229933</c:v>
                </c:pt>
                <c:pt idx="387">
                  <c:v>194367</c:v>
                </c:pt>
                <c:pt idx="388">
                  <c:v>196454</c:v>
                </c:pt>
                <c:pt idx="389">
                  <c:v>243419</c:v>
                </c:pt>
                <c:pt idx="390">
                  <c:v>236692</c:v>
                </c:pt>
                <c:pt idx="391">
                  <c:v>204126</c:v>
                </c:pt>
                <c:pt idx="392">
                  <c:v>274890</c:v>
                </c:pt>
                <c:pt idx="393">
                  <c:v>217343</c:v>
                </c:pt>
                <c:pt idx="394">
                  <c:v>168650</c:v>
                </c:pt>
                <c:pt idx="395">
                  <c:v>195549</c:v>
                </c:pt>
                <c:pt idx="396">
                  <c:v>178113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756-4B18-BF60-97DA64FD140A}"/>
            </c:ext>
          </c:extLst>
        </c:ser>
        <c:ser>
          <c:idx val="1"/>
          <c:order val="1"/>
          <c:tx>
            <c:strRef>
              <c:f>导出数据!$C$2</c:f>
              <c:strCache>
                <c:ptCount val="1"/>
                <c:pt idx="0">
                  <c:v>南方大区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导出数据!$A$3:$A$399</c:f>
              <c:numCache>
                <c:formatCode>yyyy\-m\-d</c:formatCode>
                <c:ptCount val="397"/>
                <c:pt idx="0">
                  <c:v>44771</c:v>
                </c:pt>
                <c:pt idx="1">
                  <c:v>44770</c:v>
                </c:pt>
                <c:pt idx="2">
                  <c:v>44769</c:v>
                </c:pt>
                <c:pt idx="3">
                  <c:v>44768</c:v>
                </c:pt>
                <c:pt idx="4">
                  <c:v>44767</c:v>
                </c:pt>
                <c:pt idx="5">
                  <c:v>44764</c:v>
                </c:pt>
                <c:pt idx="6">
                  <c:v>44763</c:v>
                </c:pt>
                <c:pt idx="7">
                  <c:v>44762</c:v>
                </c:pt>
                <c:pt idx="8">
                  <c:v>44761</c:v>
                </c:pt>
                <c:pt idx="9">
                  <c:v>44760</c:v>
                </c:pt>
                <c:pt idx="10">
                  <c:v>44757</c:v>
                </c:pt>
                <c:pt idx="11">
                  <c:v>44756</c:v>
                </c:pt>
                <c:pt idx="12">
                  <c:v>44755</c:v>
                </c:pt>
                <c:pt idx="13">
                  <c:v>44754</c:v>
                </c:pt>
                <c:pt idx="14">
                  <c:v>44753</c:v>
                </c:pt>
                <c:pt idx="15">
                  <c:v>44750</c:v>
                </c:pt>
                <c:pt idx="16">
                  <c:v>44749</c:v>
                </c:pt>
                <c:pt idx="17">
                  <c:v>44748</c:v>
                </c:pt>
                <c:pt idx="18">
                  <c:v>44747</c:v>
                </c:pt>
                <c:pt idx="19">
                  <c:v>44746</c:v>
                </c:pt>
                <c:pt idx="20">
                  <c:v>44743</c:v>
                </c:pt>
                <c:pt idx="21">
                  <c:v>44742</c:v>
                </c:pt>
                <c:pt idx="22">
                  <c:v>44741</c:v>
                </c:pt>
                <c:pt idx="23">
                  <c:v>44740</c:v>
                </c:pt>
                <c:pt idx="24">
                  <c:v>44739</c:v>
                </c:pt>
                <c:pt idx="25">
                  <c:v>44736</c:v>
                </c:pt>
                <c:pt idx="26">
                  <c:v>44735</c:v>
                </c:pt>
                <c:pt idx="27">
                  <c:v>44734</c:v>
                </c:pt>
                <c:pt idx="28">
                  <c:v>44733</c:v>
                </c:pt>
                <c:pt idx="29">
                  <c:v>44732</c:v>
                </c:pt>
                <c:pt idx="30">
                  <c:v>44729</c:v>
                </c:pt>
                <c:pt idx="31">
                  <c:v>44728</c:v>
                </c:pt>
                <c:pt idx="32">
                  <c:v>44727</c:v>
                </c:pt>
                <c:pt idx="33">
                  <c:v>44726</c:v>
                </c:pt>
                <c:pt idx="34">
                  <c:v>44725</c:v>
                </c:pt>
                <c:pt idx="35">
                  <c:v>44722</c:v>
                </c:pt>
                <c:pt idx="36">
                  <c:v>44721</c:v>
                </c:pt>
                <c:pt idx="37">
                  <c:v>44720</c:v>
                </c:pt>
                <c:pt idx="38">
                  <c:v>44719</c:v>
                </c:pt>
                <c:pt idx="39">
                  <c:v>44718</c:v>
                </c:pt>
                <c:pt idx="40">
                  <c:v>44714</c:v>
                </c:pt>
                <c:pt idx="41">
                  <c:v>44713</c:v>
                </c:pt>
                <c:pt idx="42">
                  <c:v>44712</c:v>
                </c:pt>
                <c:pt idx="43">
                  <c:v>44711</c:v>
                </c:pt>
                <c:pt idx="44">
                  <c:v>44708</c:v>
                </c:pt>
                <c:pt idx="45">
                  <c:v>44707</c:v>
                </c:pt>
                <c:pt idx="46">
                  <c:v>44706</c:v>
                </c:pt>
                <c:pt idx="47">
                  <c:v>44705</c:v>
                </c:pt>
                <c:pt idx="48">
                  <c:v>44704</c:v>
                </c:pt>
                <c:pt idx="49">
                  <c:v>44701</c:v>
                </c:pt>
                <c:pt idx="50">
                  <c:v>44700</c:v>
                </c:pt>
                <c:pt idx="51">
                  <c:v>44699</c:v>
                </c:pt>
                <c:pt idx="52">
                  <c:v>44698</c:v>
                </c:pt>
                <c:pt idx="53">
                  <c:v>44697</c:v>
                </c:pt>
                <c:pt idx="54">
                  <c:v>44694</c:v>
                </c:pt>
                <c:pt idx="55">
                  <c:v>44693</c:v>
                </c:pt>
                <c:pt idx="56">
                  <c:v>44692</c:v>
                </c:pt>
                <c:pt idx="57">
                  <c:v>44691</c:v>
                </c:pt>
                <c:pt idx="58">
                  <c:v>44690</c:v>
                </c:pt>
                <c:pt idx="59">
                  <c:v>44688</c:v>
                </c:pt>
                <c:pt idx="60">
                  <c:v>44687</c:v>
                </c:pt>
                <c:pt idx="61">
                  <c:v>44686</c:v>
                </c:pt>
                <c:pt idx="62">
                  <c:v>44680</c:v>
                </c:pt>
                <c:pt idx="63">
                  <c:v>44679</c:v>
                </c:pt>
                <c:pt idx="64">
                  <c:v>44678</c:v>
                </c:pt>
                <c:pt idx="65">
                  <c:v>44677</c:v>
                </c:pt>
                <c:pt idx="66">
                  <c:v>44676</c:v>
                </c:pt>
                <c:pt idx="67">
                  <c:v>44675</c:v>
                </c:pt>
                <c:pt idx="68">
                  <c:v>44673</c:v>
                </c:pt>
                <c:pt idx="69">
                  <c:v>44672</c:v>
                </c:pt>
                <c:pt idx="70">
                  <c:v>44671</c:v>
                </c:pt>
                <c:pt idx="71">
                  <c:v>44670</c:v>
                </c:pt>
                <c:pt idx="72">
                  <c:v>44669</c:v>
                </c:pt>
                <c:pt idx="73">
                  <c:v>44666</c:v>
                </c:pt>
                <c:pt idx="74">
                  <c:v>44665</c:v>
                </c:pt>
                <c:pt idx="75">
                  <c:v>44664</c:v>
                </c:pt>
                <c:pt idx="76">
                  <c:v>44663</c:v>
                </c:pt>
                <c:pt idx="77">
                  <c:v>44662</c:v>
                </c:pt>
                <c:pt idx="78">
                  <c:v>44659</c:v>
                </c:pt>
                <c:pt idx="79">
                  <c:v>44658</c:v>
                </c:pt>
                <c:pt idx="80">
                  <c:v>44657</c:v>
                </c:pt>
                <c:pt idx="81">
                  <c:v>44653</c:v>
                </c:pt>
                <c:pt idx="82">
                  <c:v>44652</c:v>
                </c:pt>
                <c:pt idx="83">
                  <c:v>44651</c:v>
                </c:pt>
                <c:pt idx="84">
                  <c:v>44650</c:v>
                </c:pt>
                <c:pt idx="85">
                  <c:v>44649</c:v>
                </c:pt>
                <c:pt idx="86">
                  <c:v>44648</c:v>
                </c:pt>
                <c:pt idx="87">
                  <c:v>44645</c:v>
                </c:pt>
                <c:pt idx="88">
                  <c:v>44644</c:v>
                </c:pt>
                <c:pt idx="89">
                  <c:v>44643</c:v>
                </c:pt>
                <c:pt idx="90">
                  <c:v>44642</c:v>
                </c:pt>
                <c:pt idx="91">
                  <c:v>44641</c:v>
                </c:pt>
                <c:pt idx="92">
                  <c:v>44638</c:v>
                </c:pt>
                <c:pt idx="93">
                  <c:v>44637</c:v>
                </c:pt>
                <c:pt idx="94">
                  <c:v>44636</c:v>
                </c:pt>
                <c:pt idx="95">
                  <c:v>44635</c:v>
                </c:pt>
                <c:pt idx="96">
                  <c:v>44634</c:v>
                </c:pt>
                <c:pt idx="97">
                  <c:v>44631</c:v>
                </c:pt>
                <c:pt idx="98">
                  <c:v>44630</c:v>
                </c:pt>
                <c:pt idx="99">
                  <c:v>44629</c:v>
                </c:pt>
                <c:pt idx="100">
                  <c:v>44628</c:v>
                </c:pt>
                <c:pt idx="101">
                  <c:v>44627</c:v>
                </c:pt>
                <c:pt idx="102">
                  <c:v>44624</c:v>
                </c:pt>
                <c:pt idx="103">
                  <c:v>44623</c:v>
                </c:pt>
                <c:pt idx="104">
                  <c:v>44622</c:v>
                </c:pt>
                <c:pt idx="105">
                  <c:v>44621</c:v>
                </c:pt>
                <c:pt idx="106">
                  <c:v>44620</c:v>
                </c:pt>
                <c:pt idx="107">
                  <c:v>44617</c:v>
                </c:pt>
                <c:pt idx="108">
                  <c:v>44616</c:v>
                </c:pt>
                <c:pt idx="109">
                  <c:v>44615</c:v>
                </c:pt>
                <c:pt idx="110">
                  <c:v>44614</c:v>
                </c:pt>
                <c:pt idx="111">
                  <c:v>44613</c:v>
                </c:pt>
                <c:pt idx="112">
                  <c:v>44610</c:v>
                </c:pt>
                <c:pt idx="113">
                  <c:v>44609</c:v>
                </c:pt>
                <c:pt idx="114">
                  <c:v>44608</c:v>
                </c:pt>
                <c:pt idx="115">
                  <c:v>44607</c:v>
                </c:pt>
                <c:pt idx="116">
                  <c:v>44606</c:v>
                </c:pt>
                <c:pt idx="117">
                  <c:v>44582</c:v>
                </c:pt>
                <c:pt idx="118">
                  <c:v>44581</c:v>
                </c:pt>
                <c:pt idx="119">
                  <c:v>44580</c:v>
                </c:pt>
                <c:pt idx="120">
                  <c:v>44579</c:v>
                </c:pt>
                <c:pt idx="121">
                  <c:v>44578</c:v>
                </c:pt>
                <c:pt idx="122">
                  <c:v>44575</c:v>
                </c:pt>
                <c:pt idx="123">
                  <c:v>44574</c:v>
                </c:pt>
                <c:pt idx="124">
                  <c:v>44573</c:v>
                </c:pt>
                <c:pt idx="125">
                  <c:v>44572</c:v>
                </c:pt>
                <c:pt idx="126">
                  <c:v>44571</c:v>
                </c:pt>
                <c:pt idx="127">
                  <c:v>44568</c:v>
                </c:pt>
                <c:pt idx="128">
                  <c:v>44567</c:v>
                </c:pt>
                <c:pt idx="129">
                  <c:v>44566</c:v>
                </c:pt>
                <c:pt idx="130">
                  <c:v>44565</c:v>
                </c:pt>
                <c:pt idx="131">
                  <c:v>44561</c:v>
                </c:pt>
                <c:pt idx="132">
                  <c:v>44560</c:v>
                </c:pt>
                <c:pt idx="133">
                  <c:v>44559</c:v>
                </c:pt>
                <c:pt idx="134">
                  <c:v>44558</c:v>
                </c:pt>
                <c:pt idx="135">
                  <c:v>44557</c:v>
                </c:pt>
                <c:pt idx="136">
                  <c:v>44554</c:v>
                </c:pt>
                <c:pt idx="137">
                  <c:v>44553</c:v>
                </c:pt>
                <c:pt idx="138">
                  <c:v>44552</c:v>
                </c:pt>
                <c:pt idx="139">
                  <c:v>44551</c:v>
                </c:pt>
                <c:pt idx="140">
                  <c:v>44550</c:v>
                </c:pt>
                <c:pt idx="141">
                  <c:v>44547</c:v>
                </c:pt>
                <c:pt idx="142">
                  <c:v>44546</c:v>
                </c:pt>
                <c:pt idx="143">
                  <c:v>44545</c:v>
                </c:pt>
                <c:pt idx="144">
                  <c:v>44544</c:v>
                </c:pt>
                <c:pt idx="145">
                  <c:v>44543</c:v>
                </c:pt>
                <c:pt idx="146">
                  <c:v>44540</c:v>
                </c:pt>
                <c:pt idx="147">
                  <c:v>44539</c:v>
                </c:pt>
                <c:pt idx="148">
                  <c:v>44538</c:v>
                </c:pt>
                <c:pt idx="149">
                  <c:v>44537</c:v>
                </c:pt>
                <c:pt idx="150">
                  <c:v>44536</c:v>
                </c:pt>
                <c:pt idx="151">
                  <c:v>44533</c:v>
                </c:pt>
                <c:pt idx="152">
                  <c:v>44532</c:v>
                </c:pt>
                <c:pt idx="153">
                  <c:v>44531</c:v>
                </c:pt>
                <c:pt idx="154">
                  <c:v>44530</c:v>
                </c:pt>
                <c:pt idx="155">
                  <c:v>44529</c:v>
                </c:pt>
                <c:pt idx="156">
                  <c:v>44526</c:v>
                </c:pt>
                <c:pt idx="157">
                  <c:v>44525</c:v>
                </c:pt>
                <c:pt idx="158">
                  <c:v>44524</c:v>
                </c:pt>
                <c:pt idx="159">
                  <c:v>44523</c:v>
                </c:pt>
                <c:pt idx="160">
                  <c:v>44522</c:v>
                </c:pt>
                <c:pt idx="161">
                  <c:v>44519</c:v>
                </c:pt>
                <c:pt idx="162">
                  <c:v>44518</c:v>
                </c:pt>
                <c:pt idx="163">
                  <c:v>44517</c:v>
                </c:pt>
                <c:pt idx="164">
                  <c:v>44516</c:v>
                </c:pt>
                <c:pt idx="165">
                  <c:v>44515</c:v>
                </c:pt>
                <c:pt idx="166">
                  <c:v>44512</c:v>
                </c:pt>
                <c:pt idx="167">
                  <c:v>44511</c:v>
                </c:pt>
                <c:pt idx="168">
                  <c:v>44510</c:v>
                </c:pt>
                <c:pt idx="169">
                  <c:v>44509</c:v>
                </c:pt>
                <c:pt idx="170">
                  <c:v>44508</c:v>
                </c:pt>
                <c:pt idx="171">
                  <c:v>44505</c:v>
                </c:pt>
                <c:pt idx="172">
                  <c:v>44504</c:v>
                </c:pt>
                <c:pt idx="173">
                  <c:v>44503</c:v>
                </c:pt>
                <c:pt idx="174">
                  <c:v>44502</c:v>
                </c:pt>
                <c:pt idx="175">
                  <c:v>44501</c:v>
                </c:pt>
                <c:pt idx="176">
                  <c:v>44498</c:v>
                </c:pt>
                <c:pt idx="177">
                  <c:v>44497</c:v>
                </c:pt>
                <c:pt idx="178">
                  <c:v>44496</c:v>
                </c:pt>
                <c:pt idx="179">
                  <c:v>44495</c:v>
                </c:pt>
                <c:pt idx="180">
                  <c:v>44494</c:v>
                </c:pt>
                <c:pt idx="181">
                  <c:v>44491</c:v>
                </c:pt>
                <c:pt idx="182">
                  <c:v>44490</c:v>
                </c:pt>
                <c:pt idx="183">
                  <c:v>44489</c:v>
                </c:pt>
                <c:pt idx="184">
                  <c:v>44488</c:v>
                </c:pt>
                <c:pt idx="185">
                  <c:v>44487</c:v>
                </c:pt>
                <c:pt idx="186">
                  <c:v>44484</c:v>
                </c:pt>
                <c:pt idx="187">
                  <c:v>44483</c:v>
                </c:pt>
                <c:pt idx="188">
                  <c:v>44482</c:v>
                </c:pt>
                <c:pt idx="189">
                  <c:v>44481</c:v>
                </c:pt>
                <c:pt idx="190">
                  <c:v>44480</c:v>
                </c:pt>
                <c:pt idx="191">
                  <c:v>44478</c:v>
                </c:pt>
                <c:pt idx="192">
                  <c:v>44477</c:v>
                </c:pt>
                <c:pt idx="193">
                  <c:v>44469</c:v>
                </c:pt>
                <c:pt idx="194">
                  <c:v>44468</c:v>
                </c:pt>
                <c:pt idx="195">
                  <c:v>44467</c:v>
                </c:pt>
                <c:pt idx="196">
                  <c:v>44466</c:v>
                </c:pt>
                <c:pt idx="197">
                  <c:v>44465</c:v>
                </c:pt>
                <c:pt idx="198">
                  <c:v>44463</c:v>
                </c:pt>
                <c:pt idx="199">
                  <c:v>44462</c:v>
                </c:pt>
                <c:pt idx="200">
                  <c:v>44461</c:v>
                </c:pt>
                <c:pt idx="201">
                  <c:v>44457</c:v>
                </c:pt>
                <c:pt idx="202">
                  <c:v>44456</c:v>
                </c:pt>
                <c:pt idx="203">
                  <c:v>44455</c:v>
                </c:pt>
                <c:pt idx="204">
                  <c:v>44454</c:v>
                </c:pt>
                <c:pt idx="205">
                  <c:v>44453</c:v>
                </c:pt>
                <c:pt idx="206">
                  <c:v>44452</c:v>
                </c:pt>
                <c:pt idx="207">
                  <c:v>44449</c:v>
                </c:pt>
                <c:pt idx="208">
                  <c:v>44448</c:v>
                </c:pt>
                <c:pt idx="209">
                  <c:v>44447</c:v>
                </c:pt>
                <c:pt idx="210">
                  <c:v>44446</c:v>
                </c:pt>
                <c:pt idx="211">
                  <c:v>44445</c:v>
                </c:pt>
                <c:pt idx="212">
                  <c:v>44442</c:v>
                </c:pt>
                <c:pt idx="213">
                  <c:v>44441</c:v>
                </c:pt>
                <c:pt idx="214">
                  <c:v>44440</c:v>
                </c:pt>
                <c:pt idx="215">
                  <c:v>44439</c:v>
                </c:pt>
                <c:pt idx="216">
                  <c:v>44438</c:v>
                </c:pt>
                <c:pt idx="217">
                  <c:v>44435</c:v>
                </c:pt>
                <c:pt idx="218">
                  <c:v>44434</c:v>
                </c:pt>
                <c:pt idx="219">
                  <c:v>44433</c:v>
                </c:pt>
                <c:pt idx="220">
                  <c:v>44432</c:v>
                </c:pt>
                <c:pt idx="221">
                  <c:v>44431</c:v>
                </c:pt>
                <c:pt idx="222">
                  <c:v>44428</c:v>
                </c:pt>
                <c:pt idx="223">
                  <c:v>44427</c:v>
                </c:pt>
                <c:pt idx="224">
                  <c:v>44426</c:v>
                </c:pt>
                <c:pt idx="225">
                  <c:v>44425</c:v>
                </c:pt>
                <c:pt idx="226">
                  <c:v>44424</c:v>
                </c:pt>
                <c:pt idx="227">
                  <c:v>44421</c:v>
                </c:pt>
                <c:pt idx="228">
                  <c:v>44420</c:v>
                </c:pt>
                <c:pt idx="229">
                  <c:v>44419</c:v>
                </c:pt>
                <c:pt idx="230">
                  <c:v>44418</c:v>
                </c:pt>
                <c:pt idx="231">
                  <c:v>44417</c:v>
                </c:pt>
                <c:pt idx="232">
                  <c:v>44414</c:v>
                </c:pt>
                <c:pt idx="233">
                  <c:v>44413</c:v>
                </c:pt>
                <c:pt idx="234">
                  <c:v>44412</c:v>
                </c:pt>
                <c:pt idx="235">
                  <c:v>44411</c:v>
                </c:pt>
                <c:pt idx="236">
                  <c:v>44410</c:v>
                </c:pt>
                <c:pt idx="237">
                  <c:v>44407</c:v>
                </c:pt>
                <c:pt idx="238">
                  <c:v>44406</c:v>
                </c:pt>
                <c:pt idx="239">
                  <c:v>44405</c:v>
                </c:pt>
                <c:pt idx="240">
                  <c:v>44404</c:v>
                </c:pt>
                <c:pt idx="241">
                  <c:v>44403</c:v>
                </c:pt>
                <c:pt idx="242">
                  <c:v>44400</c:v>
                </c:pt>
                <c:pt idx="243">
                  <c:v>44399</c:v>
                </c:pt>
                <c:pt idx="244">
                  <c:v>44398</c:v>
                </c:pt>
                <c:pt idx="245">
                  <c:v>44397</c:v>
                </c:pt>
                <c:pt idx="246">
                  <c:v>44396</c:v>
                </c:pt>
                <c:pt idx="247">
                  <c:v>44393</c:v>
                </c:pt>
                <c:pt idx="248">
                  <c:v>44392</c:v>
                </c:pt>
                <c:pt idx="249">
                  <c:v>44391</c:v>
                </c:pt>
                <c:pt idx="250">
                  <c:v>44390</c:v>
                </c:pt>
                <c:pt idx="251">
                  <c:v>44389</c:v>
                </c:pt>
                <c:pt idx="252">
                  <c:v>44386</c:v>
                </c:pt>
                <c:pt idx="253">
                  <c:v>44385</c:v>
                </c:pt>
                <c:pt idx="254">
                  <c:v>44384</c:v>
                </c:pt>
                <c:pt idx="255">
                  <c:v>44383</c:v>
                </c:pt>
                <c:pt idx="256">
                  <c:v>44382</c:v>
                </c:pt>
                <c:pt idx="257">
                  <c:v>44379</c:v>
                </c:pt>
                <c:pt idx="258">
                  <c:v>44378</c:v>
                </c:pt>
                <c:pt idx="259">
                  <c:v>44377</c:v>
                </c:pt>
                <c:pt idx="260">
                  <c:v>44376</c:v>
                </c:pt>
                <c:pt idx="261">
                  <c:v>44375</c:v>
                </c:pt>
                <c:pt idx="262">
                  <c:v>44372</c:v>
                </c:pt>
                <c:pt idx="263">
                  <c:v>44371</c:v>
                </c:pt>
                <c:pt idx="264">
                  <c:v>44370</c:v>
                </c:pt>
                <c:pt idx="265">
                  <c:v>44369</c:v>
                </c:pt>
                <c:pt idx="266">
                  <c:v>44368</c:v>
                </c:pt>
                <c:pt idx="267">
                  <c:v>44365</c:v>
                </c:pt>
                <c:pt idx="268">
                  <c:v>44364</c:v>
                </c:pt>
                <c:pt idx="269">
                  <c:v>44363</c:v>
                </c:pt>
                <c:pt idx="270">
                  <c:v>44362</c:v>
                </c:pt>
                <c:pt idx="271">
                  <c:v>44358</c:v>
                </c:pt>
                <c:pt idx="272">
                  <c:v>44357</c:v>
                </c:pt>
                <c:pt idx="273">
                  <c:v>44356</c:v>
                </c:pt>
                <c:pt idx="274">
                  <c:v>44355</c:v>
                </c:pt>
                <c:pt idx="275">
                  <c:v>44354</c:v>
                </c:pt>
                <c:pt idx="276">
                  <c:v>44351</c:v>
                </c:pt>
                <c:pt idx="277">
                  <c:v>44350</c:v>
                </c:pt>
                <c:pt idx="278">
                  <c:v>44349</c:v>
                </c:pt>
                <c:pt idx="279">
                  <c:v>44348</c:v>
                </c:pt>
                <c:pt idx="280">
                  <c:v>44347</c:v>
                </c:pt>
                <c:pt idx="281">
                  <c:v>44344</c:v>
                </c:pt>
                <c:pt idx="282">
                  <c:v>44343</c:v>
                </c:pt>
                <c:pt idx="283">
                  <c:v>44342</c:v>
                </c:pt>
                <c:pt idx="284">
                  <c:v>44341</c:v>
                </c:pt>
                <c:pt idx="285">
                  <c:v>44340</c:v>
                </c:pt>
                <c:pt idx="286">
                  <c:v>44337</c:v>
                </c:pt>
                <c:pt idx="287">
                  <c:v>44336</c:v>
                </c:pt>
                <c:pt idx="288">
                  <c:v>44335</c:v>
                </c:pt>
                <c:pt idx="289">
                  <c:v>44334</c:v>
                </c:pt>
                <c:pt idx="290">
                  <c:v>44333</c:v>
                </c:pt>
                <c:pt idx="291">
                  <c:v>44330</c:v>
                </c:pt>
                <c:pt idx="292">
                  <c:v>44329</c:v>
                </c:pt>
                <c:pt idx="293">
                  <c:v>44328</c:v>
                </c:pt>
                <c:pt idx="294">
                  <c:v>44327</c:v>
                </c:pt>
                <c:pt idx="295">
                  <c:v>44326</c:v>
                </c:pt>
                <c:pt idx="296">
                  <c:v>44324</c:v>
                </c:pt>
                <c:pt idx="297">
                  <c:v>44323</c:v>
                </c:pt>
                <c:pt idx="298">
                  <c:v>44322</c:v>
                </c:pt>
                <c:pt idx="299">
                  <c:v>44316</c:v>
                </c:pt>
                <c:pt idx="300">
                  <c:v>44315</c:v>
                </c:pt>
                <c:pt idx="301">
                  <c:v>44314</c:v>
                </c:pt>
                <c:pt idx="302">
                  <c:v>44313</c:v>
                </c:pt>
                <c:pt idx="303">
                  <c:v>44312</c:v>
                </c:pt>
                <c:pt idx="304">
                  <c:v>44311</c:v>
                </c:pt>
                <c:pt idx="305">
                  <c:v>44309</c:v>
                </c:pt>
                <c:pt idx="306">
                  <c:v>44308</c:v>
                </c:pt>
                <c:pt idx="307">
                  <c:v>44307</c:v>
                </c:pt>
                <c:pt idx="308">
                  <c:v>44306</c:v>
                </c:pt>
                <c:pt idx="309">
                  <c:v>44305</c:v>
                </c:pt>
                <c:pt idx="310">
                  <c:v>44302</c:v>
                </c:pt>
                <c:pt idx="311">
                  <c:v>44301</c:v>
                </c:pt>
                <c:pt idx="312">
                  <c:v>44300</c:v>
                </c:pt>
                <c:pt idx="313">
                  <c:v>44299</c:v>
                </c:pt>
                <c:pt idx="314">
                  <c:v>44298</c:v>
                </c:pt>
                <c:pt idx="315">
                  <c:v>44295</c:v>
                </c:pt>
                <c:pt idx="316">
                  <c:v>44294</c:v>
                </c:pt>
                <c:pt idx="317">
                  <c:v>44293</c:v>
                </c:pt>
                <c:pt idx="318">
                  <c:v>44292</c:v>
                </c:pt>
                <c:pt idx="319">
                  <c:v>44288</c:v>
                </c:pt>
                <c:pt idx="320">
                  <c:v>44287</c:v>
                </c:pt>
                <c:pt idx="321">
                  <c:v>44286</c:v>
                </c:pt>
                <c:pt idx="322">
                  <c:v>44285</c:v>
                </c:pt>
                <c:pt idx="323">
                  <c:v>44284</c:v>
                </c:pt>
                <c:pt idx="324">
                  <c:v>44281</c:v>
                </c:pt>
                <c:pt idx="325">
                  <c:v>44280</c:v>
                </c:pt>
                <c:pt idx="326">
                  <c:v>44279</c:v>
                </c:pt>
                <c:pt idx="327">
                  <c:v>44278</c:v>
                </c:pt>
                <c:pt idx="328">
                  <c:v>44277</c:v>
                </c:pt>
                <c:pt idx="329">
                  <c:v>44274</c:v>
                </c:pt>
                <c:pt idx="330">
                  <c:v>44273</c:v>
                </c:pt>
                <c:pt idx="331">
                  <c:v>44272</c:v>
                </c:pt>
                <c:pt idx="332">
                  <c:v>44271</c:v>
                </c:pt>
                <c:pt idx="333">
                  <c:v>44270</c:v>
                </c:pt>
                <c:pt idx="334">
                  <c:v>44267</c:v>
                </c:pt>
                <c:pt idx="335">
                  <c:v>44266</c:v>
                </c:pt>
                <c:pt idx="336">
                  <c:v>44265</c:v>
                </c:pt>
                <c:pt idx="337">
                  <c:v>44264</c:v>
                </c:pt>
                <c:pt idx="338">
                  <c:v>44263</c:v>
                </c:pt>
                <c:pt idx="339">
                  <c:v>44260</c:v>
                </c:pt>
                <c:pt idx="340">
                  <c:v>44259</c:v>
                </c:pt>
                <c:pt idx="341">
                  <c:v>44258</c:v>
                </c:pt>
                <c:pt idx="342">
                  <c:v>44257</c:v>
                </c:pt>
                <c:pt idx="343">
                  <c:v>44256</c:v>
                </c:pt>
                <c:pt idx="344">
                  <c:v>44253</c:v>
                </c:pt>
                <c:pt idx="345">
                  <c:v>44252</c:v>
                </c:pt>
                <c:pt idx="346">
                  <c:v>44251</c:v>
                </c:pt>
                <c:pt idx="347">
                  <c:v>44250</c:v>
                </c:pt>
                <c:pt idx="348">
                  <c:v>44249</c:v>
                </c:pt>
                <c:pt idx="349">
                  <c:v>44232</c:v>
                </c:pt>
                <c:pt idx="350">
                  <c:v>44231</c:v>
                </c:pt>
                <c:pt idx="351">
                  <c:v>44230</c:v>
                </c:pt>
                <c:pt idx="352">
                  <c:v>44229</c:v>
                </c:pt>
                <c:pt idx="353">
                  <c:v>44228</c:v>
                </c:pt>
                <c:pt idx="354">
                  <c:v>44225</c:v>
                </c:pt>
                <c:pt idx="355">
                  <c:v>44224</c:v>
                </c:pt>
                <c:pt idx="356">
                  <c:v>44223</c:v>
                </c:pt>
                <c:pt idx="357">
                  <c:v>44222</c:v>
                </c:pt>
                <c:pt idx="358">
                  <c:v>44221</c:v>
                </c:pt>
                <c:pt idx="359">
                  <c:v>44218</c:v>
                </c:pt>
                <c:pt idx="360">
                  <c:v>44217</c:v>
                </c:pt>
                <c:pt idx="361">
                  <c:v>44216</c:v>
                </c:pt>
                <c:pt idx="362">
                  <c:v>44215</c:v>
                </c:pt>
                <c:pt idx="363">
                  <c:v>44214</c:v>
                </c:pt>
                <c:pt idx="364">
                  <c:v>44211</c:v>
                </c:pt>
                <c:pt idx="365">
                  <c:v>44210</c:v>
                </c:pt>
                <c:pt idx="366">
                  <c:v>44209</c:v>
                </c:pt>
                <c:pt idx="367">
                  <c:v>44208</c:v>
                </c:pt>
                <c:pt idx="368">
                  <c:v>44207</c:v>
                </c:pt>
                <c:pt idx="369">
                  <c:v>44204</c:v>
                </c:pt>
                <c:pt idx="370">
                  <c:v>44203</c:v>
                </c:pt>
                <c:pt idx="371">
                  <c:v>44202</c:v>
                </c:pt>
                <c:pt idx="372">
                  <c:v>44201</c:v>
                </c:pt>
                <c:pt idx="373">
                  <c:v>44200</c:v>
                </c:pt>
                <c:pt idx="374">
                  <c:v>44196</c:v>
                </c:pt>
                <c:pt idx="375">
                  <c:v>44195</c:v>
                </c:pt>
                <c:pt idx="376">
                  <c:v>44194</c:v>
                </c:pt>
                <c:pt idx="377">
                  <c:v>44193</c:v>
                </c:pt>
                <c:pt idx="378">
                  <c:v>44190</c:v>
                </c:pt>
                <c:pt idx="379">
                  <c:v>44189</c:v>
                </c:pt>
                <c:pt idx="380">
                  <c:v>44188</c:v>
                </c:pt>
                <c:pt idx="381">
                  <c:v>44187</c:v>
                </c:pt>
                <c:pt idx="382">
                  <c:v>44186</c:v>
                </c:pt>
                <c:pt idx="383">
                  <c:v>44183</c:v>
                </c:pt>
                <c:pt idx="384">
                  <c:v>44182</c:v>
                </c:pt>
                <c:pt idx="385">
                  <c:v>44181</c:v>
                </c:pt>
                <c:pt idx="386">
                  <c:v>44180</c:v>
                </c:pt>
                <c:pt idx="387">
                  <c:v>44179</c:v>
                </c:pt>
                <c:pt idx="388">
                  <c:v>44176</c:v>
                </c:pt>
                <c:pt idx="389">
                  <c:v>44175</c:v>
                </c:pt>
                <c:pt idx="390">
                  <c:v>44174</c:v>
                </c:pt>
                <c:pt idx="391">
                  <c:v>44173</c:v>
                </c:pt>
                <c:pt idx="392">
                  <c:v>44172</c:v>
                </c:pt>
                <c:pt idx="393">
                  <c:v>44169</c:v>
                </c:pt>
                <c:pt idx="394">
                  <c:v>44168</c:v>
                </c:pt>
                <c:pt idx="395">
                  <c:v>44167</c:v>
                </c:pt>
                <c:pt idx="396">
                  <c:v>44166</c:v>
                </c:pt>
              </c:numCache>
            </c:numRef>
          </c:cat>
          <c:val>
            <c:numRef>
              <c:f>导出数据!$C$3:$C$399</c:f>
              <c:numCache>
                <c:formatCode>General</c:formatCode>
                <c:ptCount val="397"/>
                <c:pt idx="0">
                  <c:v>43590</c:v>
                </c:pt>
                <c:pt idx="1">
                  <c:v>56980</c:v>
                </c:pt>
                <c:pt idx="2">
                  <c:v>48220</c:v>
                </c:pt>
                <c:pt idx="3">
                  <c:v>43879</c:v>
                </c:pt>
                <c:pt idx="4">
                  <c:v>46210</c:v>
                </c:pt>
                <c:pt idx="5">
                  <c:v>44400</c:v>
                </c:pt>
                <c:pt idx="6">
                  <c:v>41940</c:v>
                </c:pt>
                <c:pt idx="7">
                  <c:v>39690</c:v>
                </c:pt>
                <c:pt idx="8">
                  <c:v>43540</c:v>
                </c:pt>
                <c:pt idx="9">
                  <c:v>57739</c:v>
                </c:pt>
                <c:pt idx="10">
                  <c:v>37520</c:v>
                </c:pt>
                <c:pt idx="11">
                  <c:v>45490</c:v>
                </c:pt>
                <c:pt idx="12">
                  <c:v>41600</c:v>
                </c:pt>
                <c:pt idx="13">
                  <c:v>40050</c:v>
                </c:pt>
                <c:pt idx="14">
                  <c:v>41300</c:v>
                </c:pt>
                <c:pt idx="15">
                  <c:v>46120</c:v>
                </c:pt>
                <c:pt idx="16">
                  <c:v>45160</c:v>
                </c:pt>
                <c:pt idx="17">
                  <c:v>42950</c:v>
                </c:pt>
                <c:pt idx="18">
                  <c:v>55720</c:v>
                </c:pt>
                <c:pt idx="19">
                  <c:v>35430</c:v>
                </c:pt>
                <c:pt idx="20">
                  <c:v>37800</c:v>
                </c:pt>
                <c:pt idx="21">
                  <c:v>39130</c:v>
                </c:pt>
                <c:pt idx="22">
                  <c:v>50320</c:v>
                </c:pt>
                <c:pt idx="23">
                  <c:v>52930</c:v>
                </c:pt>
                <c:pt idx="24">
                  <c:v>50756</c:v>
                </c:pt>
                <c:pt idx="25">
                  <c:v>47620</c:v>
                </c:pt>
                <c:pt idx="26">
                  <c:v>50150</c:v>
                </c:pt>
                <c:pt idx="27">
                  <c:v>35860</c:v>
                </c:pt>
                <c:pt idx="28">
                  <c:v>52770</c:v>
                </c:pt>
                <c:pt idx="29">
                  <c:v>36880</c:v>
                </c:pt>
                <c:pt idx="30">
                  <c:v>37110</c:v>
                </c:pt>
                <c:pt idx="31">
                  <c:v>37600</c:v>
                </c:pt>
                <c:pt idx="32">
                  <c:v>38520</c:v>
                </c:pt>
                <c:pt idx="33">
                  <c:v>39340</c:v>
                </c:pt>
                <c:pt idx="34">
                  <c:v>43100</c:v>
                </c:pt>
                <c:pt idx="35">
                  <c:v>47427</c:v>
                </c:pt>
                <c:pt idx="36">
                  <c:v>43180</c:v>
                </c:pt>
                <c:pt idx="37">
                  <c:v>49160</c:v>
                </c:pt>
                <c:pt idx="38">
                  <c:v>42570</c:v>
                </c:pt>
                <c:pt idx="39">
                  <c:v>60910</c:v>
                </c:pt>
                <c:pt idx="40">
                  <c:v>63600</c:v>
                </c:pt>
                <c:pt idx="41">
                  <c:v>61865</c:v>
                </c:pt>
                <c:pt idx="42">
                  <c:v>57860</c:v>
                </c:pt>
                <c:pt idx="43">
                  <c:v>50680</c:v>
                </c:pt>
                <c:pt idx="44">
                  <c:v>59340</c:v>
                </c:pt>
                <c:pt idx="45">
                  <c:v>47567</c:v>
                </c:pt>
                <c:pt idx="46">
                  <c:v>48790</c:v>
                </c:pt>
                <c:pt idx="47">
                  <c:v>42420</c:v>
                </c:pt>
                <c:pt idx="48">
                  <c:v>49330</c:v>
                </c:pt>
                <c:pt idx="49">
                  <c:v>60160</c:v>
                </c:pt>
                <c:pt idx="50">
                  <c:v>54400</c:v>
                </c:pt>
                <c:pt idx="51">
                  <c:v>39830</c:v>
                </c:pt>
                <c:pt idx="52">
                  <c:v>47280</c:v>
                </c:pt>
                <c:pt idx="53">
                  <c:v>56270</c:v>
                </c:pt>
                <c:pt idx="54">
                  <c:v>49910</c:v>
                </c:pt>
                <c:pt idx="55">
                  <c:v>38355</c:v>
                </c:pt>
                <c:pt idx="56">
                  <c:v>51090</c:v>
                </c:pt>
                <c:pt idx="57">
                  <c:v>41040</c:v>
                </c:pt>
                <c:pt idx="58">
                  <c:v>41710</c:v>
                </c:pt>
                <c:pt idx="59">
                  <c:v>42045</c:v>
                </c:pt>
                <c:pt idx="60">
                  <c:v>45100</c:v>
                </c:pt>
                <c:pt idx="61">
                  <c:v>59580</c:v>
                </c:pt>
                <c:pt idx="62">
                  <c:v>65975</c:v>
                </c:pt>
                <c:pt idx="63">
                  <c:v>56640</c:v>
                </c:pt>
                <c:pt idx="64">
                  <c:v>59970</c:v>
                </c:pt>
                <c:pt idx="65">
                  <c:v>57270</c:v>
                </c:pt>
                <c:pt idx="66">
                  <c:v>43570</c:v>
                </c:pt>
                <c:pt idx="67">
                  <c:v>41360</c:v>
                </c:pt>
                <c:pt idx="68">
                  <c:v>50680</c:v>
                </c:pt>
                <c:pt idx="69">
                  <c:v>54140</c:v>
                </c:pt>
                <c:pt idx="70">
                  <c:v>59730</c:v>
                </c:pt>
                <c:pt idx="71">
                  <c:v>58210</c:v>
                </c:pt>
                <c:pt idx="72">
                  <c:v>71280</c:v>
                </c:pt>
                <c:pt idx="73">
                  <c:v>66470</c:v>
                </c:pt>
                <c:pt idx="74">
                  <c:v>61850</c:v>
                </c:pt>
                <c:pt idx="75">
                  <c:v>49200</c:v>
                </c:pt>
                <c:pt idx="76">
                  <c:v>72040</c:v>
                </c:pt>
                <c:pt idx="77">
                  <c:v>50520</c:v>
                </c:pt>
                <c:pt idx="78">
                  <c:v>54070</c:v>
                </c:pt>
                <c:pt idx="79">
                  <c:v>54540</c:v>
                </c:pt>
                <c:pt idx="80">
                  <c:v>71507</c:v>
                </c:pt>
                <c:pt idx="81">
                  <c:v>62170</c:v>
                </c:pt>
                <c:pt idx="82">
                  <c:v>63220</c:v>
                </c:pt>
                <c:pt idx="83">
                  <c:v>59280</c:v>
                </c:pt>
                <c:pt idx="84">
                  <c:v>54390</c:v>
                </c:pt>
                <c:pt idx="85">
                  <c:v>52550</c:v>
                </c:pt>
                <c:pt idx="86">
                  <c:v>70570</c:v>
                </c:pt>
                <c:pt idx="87">
                  <c:v>58350</c:v>
                </c:pt>
                <c:pt idx="88">
                  <c:v>47797</c:v>
                </c:pt>
                <c:pt idx="89">
                  <c:v>58050</c:v>
                </c:pt>
                <c:pt idx="90">
                  <c:v>49400</c:v>
                </c:pt>
                <c:pt idx="91">
                  <c:v>52957</c:v>
                </c:pt>
                <c:pt idx="92">
                  <c:v>56290</c:v>
                </c:pt>
                <c:pt idx="93">
                  <c:v>50460</c:v>
                </c:pt>
                <c:pt idx="94">
                  <c:v>66460</c:v>
                </c:pt>
                <c:pt idx="95">
                  <c:v>52490</c:v>
                </c:pt>
                <c:pt idx="96">
                  <c:v>42250</c:v>
                </c:pt>
                <c:pt idx="97">
                  <c:v>56260</c:v>
                </c:pt>
                <c:pt idx="98">
                  <c:v>46040</c:v>
                </c:pt>
                <c:pt idx="99">
                  <c:v>43650</c:v>
                </c:pt>
                <c:pt idx="100">
                  <c:v>52240</c:v>
                </c:pt>
                <c:pt idx="101">
                  <c:v>80020</c:v>
                </c:pt>
                <c:pt idx="102">
                  <c:v>52010</c:v>
                </c:pt>
                <c:pt idx="103">
                  <c:v>49960</c:v>
                </c:pt>
                <c:pt idx="104">
                  <c:v>53430</c:v>
                </c:pt>
                <c:pt idx="105">
                  <c:v>62550</c:v>
                </c:pt>
                <c:pt idx="106">
                  <c:v>42910</c:v>
                </c:pt>
                <c:pt idx="107">
                  <c:v>28350</c:v>
                </c:pt>
                <c:pt idx="108">
                  <c:v>31630</c:v>
                </c:pt>
                <c:pt idx="109">
                  <c:v>36000</c:v>
                </c:pt>
                <c:pt idx="110">
                  <c:v>31400</c:v>
                </c:pt>
                <c:pt idx="111">
                  <c:v>46670</c:v>
                </c:pt>
                <c:pt idx="112">
                  <c:v>35730</c:v>
                </c:pt>
                <c:pt idx="113">
                  <c:v>26170</c:v>
                </c:pt>
                <c:pt idx="114">
                  <c:v>26180</c:v>
                </c:pt>
                <c:pt idx="115">
                  <c:v>17570</c:v>
                </c:pt>
                <c:pt idx="116">
                  <c:v>19095</c:v>
                </c:pt>
                <c:pt idx="117">
                  <c:v>10790</c:v>
                </c:pt>
                <c:pt idx="118">
                  <c:v>14305</c:v>
                </c:pt>
                <c:pt idx="119">
                  <c:v>18270</c:v>
                </c:pt>
                <c:pt idx="120">
                  <c:v>22420</c:v>
                </c:pt>
                <c:pt idx="121">
                  <c:v>26850</c:v>
                </c:pt>
                <c:pt idx="122">
                  <c:v>30935</c:v>
                </c:pt>
                <c:pt idx="123">
                  <c:v>36967</c:v>
                </c:pt>
                <c:pt idx="124">
                  <c:v>43920</c:v>
                </c:pt>
                <c:pt idx="125">
                  <c:v>42910</c:v>
                </c:pt>
                <c:pt idx="126">
                  <c:v>43890</c:v>
                </c:pt>
                <c:pt idx="127">
                  <c:v>44854</c:v>
                </c:pt>
                <c:pt idx="128">
                  <c:v>45640</c:v>
                </c:pt>
                <c:pt idx="129">
                  <c:v>48810</c:v>
                </c:pt>
                <c:pt idx="130">
                  <c:v>52930</c:v>
                </c:pt>
                <c:pt idx="131">
                  <c:v>46820</c:v>
                </c:pt>
                <c:pt idx="132">
                  <c:v>48440</c:v>
                </c:pt>
                <c:pt idx="133">
                  <c:v>41370</c:v>
                </c:pt>
                <c:pt idx="134">
                  <c:v>45160</c:v>
                </c:pt>
                <c:pt idx="135">
                  <c:v>44770</c:v>
                </c:pt>
                <c:pt idx="136">
                  <c:v>55190</c:v>
                </c:pt>
                <c:pt idx="137">
                  <c:v>52270</c:v>
                </c:pt>
                <c:pt idx="138">
                  <c:v>50410</c:v>
                </c:pt>
                <c:pt idx="139">
                  <c:v>47360</c:v>
                </c:pt>
                <c:pt idx="140">
                  <c:v>51790</c:v>
                </c:pt>
                <c:pt idx="141">
                  <c:v>62584</c:v>
                </c:pt>
                <c:pt idx="142">
                  <c:v>64610</c:v>
                </c:pt>
                <c:pt idx="143">
                  <c:v>59130</c:v>
                </c:pt>
                <c:pt idx="144">
                  <c:v>58150</c:v>
                </c:pt>
                <c:pt idx="145">
                  <c:v>73190</c:v>
                </c:pt>
                <c:pt idx="146">
                  <c:v>57660</c:v>
                </c:pt>
                <c:pt idx="147">
                  <c:v>51910</c:v>
                </c:pt>
                <c:pt idx="148">
                  <c:v>56360</c:v>
                </c:pt>
                <c:pt idx="149">
                  <c:v>69400</c:v>
                </c:pt>
                <c:pt idx="150">
                  <c:v>66640</c:v>
                </c:pt>
                <c:pt idx="151">
                  <c:v>65430</c:v>
                </c:pt>
                <c:pt idx="152">
                  <c:v>63430</c:v>
                </c:pt>
                <c:pt idx="153">
                  <c:v>67880</c:v>
                </c:pt>
                <c:pt idx="154">
                  <c:v>56840</c:v>
                </c:pt>
                <c:pt idx="155">
                  <c:v>61300</c:v>
                </c:pt>
                <c:pt idx="156">
                  <c:v>56990</c:v>
                </c:pt>
                <c:pt idx="157">
                  <c:v>64110</c:v>
                </c:pt>
                <c:pt idx="158">
                  <c:v>75840</c:v>
                </c:pt>
                <c:pt idx="159">
                  <c:v>61390</c:v>
                </c:pt>
                <c:pt idx="160">
                  <c:v>70480</c:v>
                </c:pt>
                <c:pt idx="161">
                  <c:v>79100</c:v>
                </c:pt>
                <c:pt idx="162">
                  <c:v>59420</c:v>
                </c:pt>
                <c:pt idx="163">
                  <c:v>62010</c:v>
                </c:pt>
                <c:pt idx="164">
                  <c:v>62650</c:v>
                </c:pt>
                <c:pt idx="165">
                  <c:v>52200</c:v>
                </c:pt>
                <c:pt idx="166">
                  <c:v>53860</c:v>
                </c:pt>
                <c:pt idx="167">
                  <c:v>74830</c:v>
                </c:pt>
                <c:pt idx="168">
                  <c:v>46330</c:v>
                </c:pt>
                <c:pt idx="169">
                  <c:v>39230</c:v>
                </c:pt>
                <c:pt idx="170">
                  <c:v>51250</c:v>
                </c:pt>
                <c:pt idx="171">
                  <c:v>53150</c:v>
                </c:pt>
                <c:pt idx="172">
                  <c:v>42800</c:v>
                </c:pt>
                <c:pt idx="173">
                  <c:v>50560</c:v>
                </c:pt>
                <c:pt idx="174">
                  <c:v>43240</c:v>
                </c:pt>
                <c:pt idx="175">
                  <c:v>46750</c:v>
                </c:pt>
                <c:pt idx="176">
                  <c:v>58970</c:v>
                </c:pt>
                <c:pt idx="177">
                  <c:v>52250</c:v>
                </c:pt>
                <c:pt idx="178">
                  <c:v>43190</c:v>
                </c:pt>
                <c:pt idx="179">
                  <c:v>56370</c:v>
                </c:pt>
                <c:pt idx="180">
                  <c:v>50490</c:v>
                </c:pt>
                <c:pt idx="181">
                  <c:v>46920</c:v>
                </c:pt>
                <c:pt idx="182">
                  <c:v>40880</c:v>
                </c:pt>
                <c:pt idx="183">
                  <c:v>51590</c:v>
                </c:pt>
                <c:pt idx="184">
                  <c:v>67220</c:v>
                </c:pt>
                <c:pt idx="185">
                  <c:v>55050</c:v>
                </c:pt>
                <c:pt idx="186">
                  <c:v>57040</c:v>
                </c:pt>
                <c:pt idx="187">
                  <c:v>55930</c:v>
                </c:pt>
                <c:pt idx="188">
                  <c:v>42630</c:v>
                </c:pt>
                <c:pt idx="189">
                  <c:v>39880</c:v>
                </c:pt>
                <c:pt idx="190">
                  <c:v>50620</c:v>
                </c:pt>
                <c:pt idx="191">
                  <c:v>59200</c:v>
                </c:pt>
                <c:pt idx="192">
                  <c:v>72900</c:v>
                </c:pt>
                <c:pt idx="193">
                  <c:v>57710</c:v>
                </c:pt>
                <c:pt idx="194">
                  <c:v>67480</c:v>
                </c:pt>
                <c:pt idx="195">
                  <c:v>78230</c:v>
                </c:pt>
                <c:pt idx="196">
                  <c:v>76620</c:v>
                </c:pt>
                <c:pt idx="197">
                  <c:v>64160</c:v>
                </c:pt>
                <c:pt idx="198">
                  <c:v>52490</c:v>
                </c:pt>
                <c:pt idx="199">
                  <c:v>66780</c:v>
                </c:pt>
                <c:pt idx="200">
                  <c:v>71840</c:v>
                </c:pt>
                <c:pt idx="201">
                  <c:v>68450</c:v>
                </c:pt>
                <c:pt idx="202">
                  <c:v>66000</c:v>
                </c:pt>
                <c:pt idx="203">
                  <c:v>73720</c:v>
                </c:pt>
                <c:pt idx="204">
                  <c:v>71090</c:v>
                </c:pt>
                <c:pt idx="205">
                  <c:v>59250</c:v>
                </c:pt>
                <c:pt idx="206">
                  <c:v>66830</c:v>
                </c:pt>
                <c:pt idx="207">
                  <c:v>69020</c:v>
                </c:pt>
                <c:pt idx="208">
                  <c:v>83160</c:v>
                </c:pt>
                <c:pt idx="209">
                  <c:v>63510</c:v>
                </c:pt>
                <c:pt idx="210">
                  <c:v>67600</c:v>
                </c:pt>
                <c:pt idx="211">
                  <c:v>80620</c:v>
                </c:pt>
                <c:pt idx="212">
                  <c:v>74960</c:v>
                </c:pt>
                <c:pt idx="213">
                  <c:v>63600</c:v>
                </c:pt>
                <c:pt idx="214">
                  <c:v>50760</c:v>
                </c:pt>
                <c:pt idx="215">
                  <c:v>57380</c:v>
                </c:pt>
                <c:pt idx="216">
                  <c:v>74630</c:v>
                </c:pt>
                <c:pt idx="217">
                  <c:v>63280</c:v>
                </c:pt>
                <c:pt idx="218">
                  <c:v>43150</c:v>
                </c:pt>
                <c:pt idx="219">
                  <c:v>50250</c:v>
                </c:pt>
                <c:pt idx="220">
                  <c:v>56460</c:v>
                </c:pt>
                <c:pt idx="221">
                  <c:v>67420</c:v>
                </c:pt>
                <c:pt idx="222">
                  <c:v>60370</c:v>
                </c:pt>
                <c:pt idx="223">
                  <c:v>42440</c:v>
                </c:pt>
                <c:pt idx="224">
                  <c:v>43190</c:v>
                </c:pt>
                <c:pt idx="225">
                  <c:v>52070</c:v>
                </c:pt>
                <c:pt idx="226">
                  <c:v>46810</c:v>
                </c:pt>
                <c:pt idx="227">
                  <c:v>43710</c:v>
                </c:pt>
                <c:pt idx="228">
                  <c:v>42530</c:v>
                </c:pt>
                <c:pt idx="229">
                  <c:v>55400</c:v>
                </c:pt>
                <c:pt idx="230">
                  <c:v>52940</c:v>
                </c:pt>
                <c:pt idx="231">
                  <c:v>46860</c:v>
                </c:pt>
                <c:pt idx="232">
                  <c:v>43100</c:v>
                </c:pt>
                <c:pt idx="233">
                  <c:v>45010</c:v>
                </c:pt>
                <c:pt idx="234">
                  <c:v>59350</c:v>
                </c:pt>
                <c:pt idx="235">
                  <c:v>40710</c:v>
                </c:pt>
                <c:pt idx="236">
                  <c:v>46330</c:v>
                </c:pt>
                <c:pt idx="237">
                  <c:v>58420</c:v>
                </c:pt>
                <c:pt idx="238">
                  <c:v>54980</c:v>
                </c:pt>
                <c:pt idx="239">
                  <c:v>53670</c:v>
                </c:pt>
                <c:pt idx="240">
                  <c:v>54660</c:v>
                </c:pt>
                <c:pt idx="241">
                  <c:v>69340</c:v>
                </c:pt>
                <c:pt idx="242">
                  <c:v>59070</c:v>
                </c:pt>
                <c:pt idx="243">
                  <c:v>54370</c:v>
                </c:pt>
                <c:pt idx="244">
                  <c:v>50400</c:v>
                </c:pt>
                <c:pt idx="245">
                  <c:v>50560</c:v>
                </c:pt>
                <c:pt idx="246">
                  <c:v>58730</c:v>
                </c:pt>
                <c:pt idx="247">
                  <c:v>55950</c:v>
                </c:pt>
                <c:pt idx="248">
                  <c:v>57710</c:v>
                </c:pt>
                <c:pt idx="249">
                  <c:v>66600</c:v>
                </c:pt>
                <c:pt idx="250">
                  <c:v>50900</c:v>
                </c:pt>
                <c:pt idx="251">
                  <c:v>61690</c:v>
                </c:pt>
                <c:pt idx="252">
                  <c:v>54179</c:v>
                </c:pt>
                <c:pt idx="253">
                  <c:v>55550</c:v>
                </c:pt>
                <c:pt idx="254">
                  <c:v>65810</c:v>
                </c:pt>
                <c:pt idx="255">
                  <c:v>68090</c:v>
                </c:pt>
                <c:pt idx="256">
                  <c:v>72535</c:v>
                </c:pt>
                <c:pt idx="257">
                  <c:v>53120</c:v>
                </c:pt>
                <c:pt idx="258">
                  <c:v>54480</c:v>
                </c:pt>
                <c:pt idx="259">
                  <c:v>47450</c:v>
                </c:pt>
                <c:pt idx="260">
                  <c:v>48550</c:v>
                </c:pt>
                <c:pt idx="261">
                  <c:v>52950</c:v>
                </c:pt>
                <c:pt idx="262">
                  <c:v>60970</c:v>
                </c:pt>
                <c:pt idx="263">
                  <c:v>50160</c:v>
                </c:pt>
                <c:pt idx="264">
                  <c:v>66630</c:v>
                </c:pt>
                <c:pt idx="265">
                  <c:v>50300</c:v>
                </c:pt>
                <c:pt idx="266">
                  <c:v>51420</c:v>
                </c:pt>
                <c:pt idx="267">
                  <c:v>64620</c:v>
                </c:pt>
                <c:pt idx="268">
                  <c:v>61310</c:v>
                </c:pt>
                <c:pt idx="269">
                  <c:v>53770</c:v>
                </c:pt>
                <c:pt idx="270">
                  <c:v>62460</c:v>
                </c:pt>
                <c:pt idx="271">
                  <c:v>74180</c:v>
                </c:pt>
                <c:pt idx="272">
                  <c:v>72400</c:v>
                </c:pt>
                <c:pt idx="273">
                  <c:v>66930</c:v>
                </c:pt>
                <c:pt idx="274">
                  <c:v>56080</c:v>
                </c:pt>
                <c:pt idx="275">
                  <c:v>55300</c:v>
                </c:pt>
                <c:pt idx="276">
                  <c:v>62460</c:v>
                </c:pt>
                <c:pt idx="277">
                  <c:v>61590</c:v>
                </c:pt>
                <c:pt idx="278">
                  <c:v>54980</c:v>
                </c:pt>
                <c:pt idx="279">
                  <c:v>64220</c:v>
                </c:pt>
                <c:pt idx="280">
                  <c:v>67500</c:v>
                </c:pt>
                <c:pt idx="281">
                  <c:v>76400</c:v>
                </c:pt>
                <c:pt idx="282">
                  <c:v>67380</c:v>
                </c:pt>
                <c:pt idx="283">
                  <c:v>51670</c:v>
                </c:pt>
                <c:pt idx="284">
                  <c:v>62040</c:v>
                </c:pt>
                <c:pt idx="285">
                  <c:v>59300</c:v>
                </c:pt>
                <c:pt idx="286">
                  <c:v>63460</c:v>
                </c:pt>
                <c:pt idx="287">
                  <c:v>60440</c:v>
                </c:pt>
                <c:pt idx="288">
                  <c:v>50430</c:v>
                </c:pt>
                <c:pt idx="289">
                  <c:v>59140</c:v>
                </c:pt>
                <c:pt idx="290">
                  <c:v>56720</c:v>
                </c:pt>
                <c:pt idx="291">
                  <c:v>57610</c:v>
                </c:pt>
                <c:pt idx="292">
                  <c:v>59210</c:v>
                </c:pt>
                <c:pt idx="293">
                  <c:v>76190</c:v>
                </c:pt>
                <c:pt idx="294">
                  <c:v>80320</c:v>
                </c:pt>
                <c:pt idx="295">
                  <c:v>96270</c:v>
                </c:pt>
                <c:pt idx="296">
                  <c:v>88230</c:v>
                </c:pt>
                <c:pt idx="297">
                  <c:v>88065</c:v>
                </c:pt>
                <c:pt idx="298">
                  <c:v>101760</c:v>
                </c:pt>
                <c:pt idx="299">
                  <c:v>73740</c:v>
                </c:pt>
                <c:pt idx="300">
                  <c:v>79840</c:v>
                </c:pt>
                <c:pt idx="301">
                  <c:v>69850</c:v>
                </c:pt>
                <c:pt idx="302">
                  <c:v>74900</c:v>
                </c:pt>
                <c:pt idx="303">
                  <c:v>74610</c:v>
                </c:pt>
                <c:pt idx="304">
                  <c:v>77390</c:v>
                </c:pt>
                <c:pt idx="305">
                  <c:v>79410</c:v>
                </c:pt>
                <c:pt idx="306">
                  <c:v>78940</c:v>
                </c:pt>
                <c:pt idx="307">
                  <c:v>77130</c:v>
                </c:pt>
                <c:pt idx="308">
                  <c:v>79340</c:v>
                </c:pt>
                <c:pt idx="309">
                  <c:v>75270</c:v>
                </c:pt>
                <c:pt idx="310">
                  <c:v>70080</c:v>
                </c:pt>
                <c:pt idx="311">
                  <c:v>71680</c:v>
                </c:pt>
                <c:pt idx="312">
                  <c:v>72340</c:v>
                </c:pt>
                <c:pt idx="313">
                  <c:v>93647</c:v>
                </c:pt>
                <c:pt idx="314">
                  <c:v>70140</c:v>
                </c:pt>
                <c:pt idx="315">
                  <c:v>79840</c:v>
                </c:pt>
                <c:pt idx="316">
                  <c:v>74920</c:v>
                </c:pt>
                <c:pt idx="317">
                  <c:v>74620</c:v>
                </c:pt>
                <c:pt idx="318">
                  <c:v>91340</c:v>
                </c:pt>
                <c:pt idx="319">
                  <c:v>91090</c:v>
                </c:pt>
                <c:pt idx="320">
                  <c:v>96910</c:v>
                </c:pt>
                <c:pt idx="321">
                  <c:v>66590</c:v>
                </c:pt>
                <c:pt idx="322">
                  <c:v>74120</c:v>
                </c:pt>
                <c:pt idx="323">
                  <c:v>92860</c:v>
                </c:pt>
                <c:pt idx="324">
                  <c:v>82730</c:v>
                </c:pt>
                <c:pt idx="325">
                  <c:v>71350</c:v>
                </c:pt>
                <c:pt idx="326">
                  <c:v>79070</c:v>
                </c:pt>
                <c:pt idx="327">
                  <c:v>57511</c:v>
                </c:pt>
                <c:pt idx="328">
                  <c:v>66270</c:v>
                </c:pt>
                <c:pt idx="329">
                  <c:v>63830</c:v>
                </c:pt>
                <c:pt idx="330">
                  <c:v>65130</c:v>
                </c:pt>
                <c:pt idx="331">
                  <c:v>63390</c:v>
                </c:pt>
                <c:pt idx="332">
                  <c:v>59325</c:v>
                </c:pt>
                <c:pt idx="333">
                  <c:v>64810</c:v>
                </c:pt>
                <c:pt idx="334">
                  <c:v>54120</c:v>
                </c:pt>
                <c:pt idx="335">
                  <c:v>65930</c:v>
                </c:pt>
                <c:pt idx="336">
                  <c:v>48020</c:v>
                </c:pt>
                <c:pt idx="337">
                  <c:v>45130</c:v>
                </c:pt>
                <c:pt idx="338">
                  <c:v>58930</c:v>
                </c:pt>
                <c:pt idx="339">
                  <c:v>47570</c:v>
                </c:pt>
                <c:pt idx="340">
                  <c:v>50860</c:v>
                </c:pt>
                <c:pt idx="341">
                  <c:v>56260</c:v>
                </c:pt>
                <c:pt idx="342">
                  <c:v>54030</c:v>
                </c:pt>
                <c:pt idx="343">
                  <c:v>48220</c:v>
                </c:pt>
                <c:pt idx="344">
                  <c:v>41100</c:v>
                </c:pt>
                <c:pt idx="345">
                  <c:v>41910</c:v>
                </c:pt>
                <c:pt idx="346">
                  <c:v>35220</c:v>
                </c:pt>
                <c:pt idx="347">
                  <c:v>33690</c:v>
                </c:pt>
                <c:pt idx="348">
                  <c:v>29170</c:v>
                </c:pt>
                <c:pt idx="349">
                  <c:v>2710</c:v>
                </c:pt>
                <c:pt idx="350">
                  <c:v>4290</c:v>
                </c:pt>
                <c:pt idx="351">
                  <c:v>6440</c:v>
                </c:pt>
                <c:pt idx="352">
                  <c:v>8030</c:v>
                </c:pt>
                <c:pt idx="353">
                  <c:v>11700</c:v>
                </c:pt>
                <c:pt idx="354">
                  <c:v>15750</c:v>
                </c:pt>
                <c:pt idx="355">
                  <c:v>19080</c:v>
                </c:pt>
                <c:pt idx="356">
                  <c:v>24470</c:v>
                </c:pt>
                <c:pt idx="357">
                  <c:v>30230</c:v>
                </c:pt>
                <c:pt idx="358">
                  <c:v>37330</c:v>
                </c:pt>
                <c:pt idx="359">
                  <c:v>39060</c:v>
                </c:pt>
                <c:pt idx="360">
                  <c:v>42000</c:v>
                </c:pt>
                <c:pt idx="361">
                  <c:v>47111</c:v>
                </c:pt>
                <c:pt idx="362">
                  <c:v>52480</c:v>
                </c:pt>
                <c:pt idx="363">
                  <c:v>64220</c:v>
                </c:pt>
                <c:pt idx="364">
                  <c:v>62126</c:v>
                </c:pt>
                <c:pt idx="365">
                  <c:v>56070</c:v>
                </c:pt>
                <c:pt idx="366">
                  <c:v>56090</c:v>
                </c:pt>
                <c:pt idx="367">
                  <c:v>57560</c:v>
                </c:pt>
                <c:pt idx="368">
                  <c:v>62230</c:v>
                </c:pt>
                <c:pt idx="369">
                  <c:v>64570</c:v>
                </c:pt>
                <c:pt idx="370">
                  <c:v>69140</c:v>
                </c:pt>
                <c:pt idx="371">
                  <c:v>63200</c:v>
                </c:pt>
                <c:pt idx="372">
                  <c:v>76770</c:v>
                </c:pt>
                <c:pt idx="373">
                  <c:v>77800</c:v>
                </c:pt>
                <c:pt idx="374">
                  <c:v>70080</c:v>
                </c:pt>
                <c:pt idx="375">
                  <c:v>63510</c:v>
                </c:pt>
                <c:pt idx="376">
                  <c:v>60750</c:v>
                </c:pt>
                <c:pt idx="377">
                  <c:v>67000</c:v>
                </c:pt>
                <c:pt idx="378">
                  <c:v>66349</c:v>
                </c:pt>
                <c:pt idx="379">
                  <c:v>55260</c:v>
                </c:pt>
                <c:pt idx="380">
                  <c:v>55910</c:v>
                </c:pt>
                <c:pt idx="381">
                  <c:v>78260</c:v>
                </c:pt>
                <c:pt idx="382">
                  <c:v>104070</c:v>
                </c:pt>
                <c:pt idx="383">
                  <c:v>77350</c:v>
                </c:pt>
                <c:pt idx="384">
                  <c:v>70200</c:v>
                </c:pt>
                <c:pt idx="385">
                  <c:v>72380</c:v>
                </c:pt>
                <c:pt idx="386">
                  <c:v>72090</c:v>
                </c:pt>
                <c:pt idx="387">
                  <c:v>67960</c:v>
                </c:pt>
                <c:pt idx="388">
                  <c:v>74420</c:v>
                </c:pt>
                <c:pt idx="389">
                  <c:v>84490</c:v>
                </c:pt>
                <c:pt idx="390">
                  <c:v>77830</c:v>
                </c:pt>
                <c:pt idx="391">
                  <c:v>70800</c:v>
                </c:pt>
                <c:pt idx="392">
                  <c:v>81900</c:v>
                </c:pt>
                <c:pt idx="393">
                  <c:v>62600</c:v>
                </c:pt>
                <c:pt idx="394">
                  <c:v>59930</c:v>
                </c:pt>
                <c:pt idx="395">
                  <c:v>62490</c:v>
                </c:pt>
                <c:pt idx="396">
                  <c:v>60220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756-4B18-BF60-97DA64FD140A}"/>
            </c:ext>
          </c:extLst>
        </c:ser>
        <c:ser>
          <c:idx val="2"/>
          <c:order val="2"/>
          <c:tx>
            <c:strRef>
              <c:f>导出数据!$D$2</c:f>
              <c:strCache>
                <c:ptCount val="1"/>
                <c:pt idx="0">
                  <c:v>华东地区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导出数据!$A$3:$A$399</c:f>
              <c:numCache>
                <c:formatCode>yyyy\-m\-d</c:formatCode>
                <c:ptCount val="397"/>
                <c:pt idx="0">
                  <c:v>44771</c:v>
                </c:pt>
                <c:pt idx="1">
                  <c:v>44770</c:v>
                </c:pt>
                <c:pt idx="2">
                  <c:v>44769</c:v>
                </c:pt>
                <c:pt idx="3">
                  <c:v>44768</c:v>
                </c:pt>
                <c:pt idx="4">
                  <c:v>44767</c:v>
                </c:pt>
                <c:pt idx="5">
                  <c:v>44764</c:v>
                </c:pt>
                <c:pt idx="6">
                  <c:v>44763</c:v>
                </c:pt>
                <c:pt idx="7">
                  <c:v>44762</c:v>
                </c:pt>
                <c:pt idx="8">
                  <c:v>44761</c:v>
                </c:pt>
                <c:pt idx="9">
                  <c:v>44760</c:v>
                </c:pt>
                <c:pt idx="10">
                  <c:v>44757</c:v>
                </c:pt>
                <c:pt idx="11">
                  <c:v>44756</c:v>
                </c:pt>
                <c:pt idx="12">
                  <c:v>44755</c:v>
                </c:pt>
                <c:pt idx="13">
                  <c:v>44754</c:v>
                </c:pt>
                <c:pt idx="14">
                  <c:v>44753</c:v>
                </c:pt>
                <c:pt idx="15">
                  <c:v>44750</c:v>
                </c:pt>
                <c:pt idx="16">
                  <c:v>44749</c:v>
                </c:pt>
                <c:pt idx="17">
                  <c:v>44748</c:v>
                </c:pt>
                <c:pt idx="18">
                  <c:v>44747</c:v>
                </c:pt>
                <c:pt idx="19">
                  <c:v>44746</c:v>
                </c:pt>
                <c:pt idx="20">
                  <c:v>44743</c:v>
                </c:pt>
                <c:pt idx="21">
                  <c:v>44742</c:v>
                </c:pt>
                <c:pt idx="22">
                  <c:v>44741</c:v>
                </c:pt>
                <c:pt idx="23">
                  <c:v>44740</c:v>
                </c:pt>
                <c:pt idx="24">
                  <c:v>44739</c:v>
                </c:pt>
                <c:pt idx="25">
                  <c:v>44736</c:v>
                </c:pt>
                <c:pt idx="26">
                  <c:v>44735</c:v>
                </c:pt>
                <c:pt idx="27">
                  <c:v>44734</c:v>
                </c:pt>
                <c:pt idx="28">
                  <c:v>44733</c:v>
                </c:pt>
                <c:pt idx="29">
                  <c:v>44732</c:v>
                </c:pt>
                <c:pt idx="30">
                  <c:v>44729</c:v>
                </c:pt>
                <c:pt idx="31">
                  <c:v>44728</c:v>
                </c:pt>
                <c:pt idx="32">
                  <c:v>44727</c:v>
                </c:pt>
                <c:pt idx="33">
                  <c:v>44726</c:v>
                </c:pt>
                <c:pt idx="34">
                  <c:v>44725</c:v>
                </c:pt>
                <c:pt idx="35">
                  <c:v>44722</c:v>
                </c:pt>
                <c:pt idx="36">
                  <c:v>44721</c:v>
                </c:pt>
                <c:pt idx="37">
                  <c:v>44720</c:v>
                </c:pt>
                <c:pt idx="38">
                  <c:v>44719</c:v>
                </c:pt>
                <c:pt idx="39">
                  <c:v>44718</c:v>
                </c:pt>
                <c:pt idx="40">
                  <c:v>44714</c:v>
                </c:pt>
                <c:pt idx="41">
                  <c:v>44713</c:v>
                </c:pt>
                <c:pt idx="42">
                  <c:v>44712</c:v>
                </c:pt>
                <c:pt idx="43">
                  <c:v>44711</c:v>
                </c:pt>
                <c:pt idx="44">
                  <c:v>44708</c:v>
                </c:pt>
                <c:pt idx="45">
                  <c:v>44707</c:v>
                </c:pt>
                <c:pt idx="46">
                  <c:v>44706</c:v>
                </c:pt>
                <c:pt idx="47">
                  <c:v>44705</c:v>
                </c:pt>
                <c:pt idx="48">
                  <c:v>44704</c:v>
                </c:pt>
                <c:pt idx="49">
                  <c:v>44701</c:v>
                </c:pt>
                <c:pt idx="50">
                  <c:v>44700</c:v>
                </c:pt>
                <c:pt idx="51">
                  <c:v>44699</c:v>
                </c:pt>
                <c:pt idx="52">
                  <c:v>44698</c:v>
                </c:pt>
                <c:pt idx="53">
                  <c:v>44697</c:v>
                </c:pt>
                <c:pt idx="54">
                  <c:v>44694</c:v>
                </c:pt>
                <c:pt idx="55">
                  <c:v>44693</c:v>
                </c:pt>
                <c:pt idx="56">
                  <c:v>44692</c:v>
                </c:pt>
                <c:pt idx="57">
                  <c:v>44691</c:v>
                </c:pt>
                <c:pt idx="58">
                  <c:v>44690</c:v>
                </c:pt>
                <c:pt idx="59">
                  <c:v>44688</c:v>
                </c:pt>
                <c:pt idx="60">
                  <c:v>44687</c:v>
                </c:pt>
                <c:pt idx="61">
                  <c:v>44686</c:v>
                </c:pt>
                <c:pt idx="62">
                  <c:v>44680</c:v>
                </c:pt>
                <c:pt idx="63">
                  <c:v>44679</c:v>
                </c:pt>
                <c:pt idx="64">
                  <c:v>44678</c:v>
                </c:pt>
                <c:pt idx="65">
                  <c:v>44677</c:v>
                </c:pt>
                <c:pt idx="66">
                  <c:v>44676</c:v>
                </c:pt>
                <c:pt idx="67">
                  <c:v>44675</c:v>
                </c:pt>
                <c:pt idx="68">
                  <c:v>44673</c:v>
                </c:pt>
                <c:pt idx="69">
                  <c:v>44672</c:v>
                </c:pt>
                <c:pt idx="70">
                  <c:v>44671</c:v>
                </c:pt>
                <c:pt idx="71">
                  <c:v>44670</c:v>
                </c:pt>
                <c:pt idx="72">
                  <c:v>44669</c:v>
                </c:pt>
                <c:pt idx="73">
                  <c:v>44666</c:v>
                </c:pt>
                <c:pt idx="74">
                  <c:v>44665</c:v>
                </c:pt>
                <c:pt idx="75">
                  <c:v>44664</c:v>
                </c:pt>
                <c:pt idx="76">
                  <c:v>44663</c:v>
                </c:pt>
                <c:pt idx="77">
                  <c:v>44662</c:v>
                </c:pt>
                <c:pt idx="78">
                  <c:v>44659</c:v>
                </c:pt>
                <c:pt idx="79">
                  <c:v>44658</c:v>
                </c:pt>
                <c:pt idx="80">
                  <c:v>44657</c:v>
                </c:pt>
                <c:pt idx="81">
                  <c:v>44653</c:v>
                </c:pt>
                <c:pt idx="82">
                  <c:v>44652</c:v>
                </c:pt>
                <c:pt idx="83">
                  <c:v>44651</c:v>
                </c:pt>
                <c:pt idx="84">
                  <c:v>44650</c:v>
                </c:pt>
                <c:pt idx="85">
                  <c:v>44649</c:v>
                </c:pt>
                <c:pt idx="86">
                  <c:v>44648</c:v>
                </c:pt>
                <c:pt idx="87">
                  <c:v>44645</c:v>
                </c:pt>
                <c:pt idx="88">
                  <c:v>44644</c:v>
                </c:pt>
                <c:pt idx="89">
                  <c:v>44643</c:v>
                </c:pt>
                <c:pt idx="90">
                  <c:v>44642</c:v>
                </c:pt>
                <c:pt idx="91">
                  <c:v>44641</c:v>
                </c:pt>
                <c:pt idx="92">
                  <c:v>44638</c:v>
                </c:pt>
                <c:pt idx="93">
                  <c:v>44637</c:v>
                </c:pt>
                <c:pt idx="94">
                  <c:v>44636</c:v>
                </c:pt>
                <c:pt idx="95">
                  <c:v>44635</c:v>
                </c:pt>
                <c:pt idx="96">
                  <c:v>44634</c:v>
                </c:pt>
                <c:pt idx="97">
                  <c:v>44631</c:v>
                </c:pt>
                <c:pt idx="98">
                  <c:v>44630</c:v>
                </c:pt>
                <c:pt idx="99">
                  <c:v>44629</c:v>
                </c:pt>
                <c:pt idx="100">
                  <c:v>44628</c:v>
                </c:pt>
                <c:pt idx="101">
                  <c:v>44627</c:v>
                </c:pt>
                <c:pt idx="102">
                  <c:v>44624</c:v>
                </c:pt>
                <c:pt idx="103">
                  <c:v>44623</c:v>
                </c:pt>
                <c:pt idx="104">
                  <c:v>44622</c:v>
                </c:pt>
                <c:pt idx="105">
                  <c:v>44621</c:v>
                </c:pt>
                <c:pt idx="106">
                  <c:v>44620</c:v>
                </c:pt>
                <c:pt idx="107">
                  <c:v>44617</c:v>
                </c:pt>
                <c:pt idx="108">
                  <c:v>44616</c:v>
                </c:pt>
                <c:pt idx="109">
                  <c:v>44615</c:v>
                </c:pt>
                <c:pt idx="110">
                  <c:v>44614</c:v>
                </c:pt>
                <c:pt idx="111">
                  <c:v>44613</c:v>
                </c:pt>
                <c:pt idx="112">
                  <c:v>44610</c:v>
                </c:pt>
                <c:pt idx="113">
                  <c:v>44609</c:v>
                </c:pt>
                <c:pt idx="114">
                  <c:v>44608</c:v>
                </c:pt>
                <c:pt idx="115">
                  <c:v>44607</c:v>
                </c:pt>
                <c:pt idx="116">
                  <c:v>44606</c:v>
                </c:pt>
                <c:pt idx="117">
                  <c:v>44582</c:v>
                </c:pt>
                <c:pt idx="118">
                  <c:v>44581</c:v>
                </c:pt>
                <c:pt idx="119">
                  <c:v>44580</c:v>
                </c:pt>
                <c:pt idx="120">
                  <c:v>44579</c:v>
                </c:pt>
                <c:pt idx="121">
                  <c:v>44578</c:v>
                </c:pt>
                <c:pt idx="122">
                  <c:v>44575</c:v>
                </c:pt>
                <c:pt idx="123">
                  <c:v>44574</c:v>
                </c:pt>
                <c:pt idx="124">
                  <c:v>44573</c:v>
                </c:pt>
                <c:pt idx="125">
                  <c:v>44572</c:v>
                </c:pt>
                <c:pt idx="126">
                  <c:v>44571</c:v>
                </c:pt>
                <c:pt idx="127">
                  <c:v>44568</c:v>
                </c:pt>
                <c:pt idx="128">
                  <c:v>44567</c:v>
                </c:pt>
                <c:pt idx="129">
                  <c:v>44566</c:v>
                </c:pt>
                <c:pt idx="130">
                  <c:v>44565</c:v>
                </c:pt>
                <c:pt idx="131">
                  <c:v>44561</c:v>
                </c:pt>
                <c:pt idx="132">
                  <c:v>44560</c:v>
                </c:pt>
                <c:pt idx="133">
                  <c:v>44559</c:v>
                </c:pt>
                <c:pt idx="134">
                  <c:v>44558</c:v>
                </c:pt>
                <c:pt idx="135">
                  <c:v>44557</c:v>
                </c:pt>
                <c:pt idx="136">
                  <c:v>44554</c:v>
                </c:pt>
                <c:pt idx="137">
                  <c:v>44553</c:v>
                </c:pt>
                <c:pt idx="138">
                  <c:v>44552</c:v>
                </c:pt>
                <c:pt idx="139">
                  <c:v>44551</c:v>
                </c:pt>
                <c:pt idx="140">
                  <c:v>44550</c:v>
                </c:pt>
                <c:pt idx="141">
                  <c:v>44547</c:v>
                </c:pt>
                <c:pt idx="142">
                  <c:v>44546</c:v>
                </c:pt>
                <c:pt idx="143">
                  <c:v>44545</c:v>
                </c:pt>
                <c:pt idx="144">
                  <c:v>44544</c:v>
                </c:pt>
                <c:pt idx="145">
                  <c:v>44543</c:v>
                </c:pt>
                <c:pt idx="146">
                  <c:v>44540</c:v>
                </c:pt>
                <c:pt idx="147">
                  <c:v>44539</c:v>
                </c:pt>
                <c:pt idx="148">
                  <c:v>44538</c:v>
                </c:pt>
                <c:pt idx="149">
                  <c:v>44537</c:v>
                </c:pt>
                <c:pt idx="150">
                  <c:v>44536</c:v>
                </c:pt>
                <c:pt idx="151">
                  <c:v>44533</c:v>
                </c:pt>
                <c:pt idx="152">
                  <c:v>44532</c:v>
                </c:pt>
                <c:pt idx="153">
                  <c:v>44531</c:v>
                </c:pt>
                <c:pt idx="154">
                  <c:v>44530</c:v>
                </c:pt>
                <c:pt idx="155">
                  <c:v>44529</c:v>
                </c:pt>
                <c:pt idx="156">
                  <c:v>44526</c:v>
                </c:pt>
                <c:pt idx="157">
                  <c:v>44525</c:v>
                </c:pt>
                <c:pt idx="158">
                  <c:v>44524</c:v>
                </c:pt>
                <c:pt idx="159">
                  <c:v>44523</c:v>
                </c:pt>
                <c:pt idx="160">
                  <c:v>44522</c:v>
                </c:pt>
                <c:pt idx="161">
                  <c:v>44519</c:v>
                </c:pt>
                <c:pt idx="162">
                  <c:v>44518</c:v>
                </c:pt>
                <c:pt idx="163">
                  <c:v>44517</c:v>
                </c:pt>
                <c:pt idx="164">
                  <c:v>44516</c:v>
                </c:pt>
                <c:pt idx="165">
                  <c:v>44515</c:v>
                </c:pt>
                <c:pt idx="166">
                  <c:v>44512</c:v>
                </c:pt>
                <c:pt idx="167">
                  <c:v>44511</c:v>
                </c:pt>
                <c:pt idx="168">
                  <c:v>44510</c:v>
                </c:pt>
                <c:pt idx="169">
                  <c:v>44509</c:v>
                </c:pt>
                <c:pt idx="170">
                  <c:v>44508</c:v>
                </c:pt>
                <c:pt idx="171">
                  <c:v>44505</c:v>
                </c:pt>
                <c:pt idx="172">
                  <c:v>44504</c:v>
                </c:pt>
                <c:pt idx="173">
                  <c:v>44503</c:v>
                </c:pt>
                <c:pt idx="174">
                  <c:v>44502</c:v>
                </c:pt>
                <c:pt idx="175">
                  <c:v>44501</c:v>
                </c:pt>
                <c:pt idx="176">
                  <c:v>44498</c:v>
                </c:pt>
                <c:pt idx="177">
                  <c:v>44497</c:v>
                </c:pt>
                <c:pt idx="178">
                  <c:v>44496</c:v>
                </c:pt>
                <c:pt idx="179">
                  <c:v>44495</c:v>
                </c:pt>
                <c:pt idx="180">
                  <c:v>44494</c:v>
                </c:pt>
                <c:pt idx="181">
                  <c:v>44491</c:v>
                </c:pt>
                <c:pt idx="182">
                  <c:v>44490</c:v>
                </c:pt>
                <c:pt idx="183">
                  <c:v>44489</c:v>
                </c:pt>
                <c:pt idx="184">
                  <c:v>44488</c:v>
                </c:pt>
                <c:pt idx="185">
                  <c:v>44487</c:v>
                </c:pt>
                <c:pt idx="186">
                  <c:v>44484</c:v>
                </c:pt>
                <c:pt idx="187">
                  <c:v>44483</c:v>
                </c:pt>
                <c:pt idx="188">
                  <c:v>44482</c:v>
                </c:pt>
                <c:pt idx="189">
                  <c:v>44481</c:v>
                </c:pt>
                <c:pt idx="190">
                  <c:v>44480</c:v>
                </c:pt>
                <c:pt idx="191">
                  <c:v>44478</c:v>
                </c:pt>
                <c:pt idx="192">
                  <c:v>44477</c:v>
                </c:pt>
                <c:pt idx="193">
                  <c:v>44469</c:v>
                </c:pt>
                <c:pt idx="194">
                  <c:v>44468</c:v>
                </c:pt>
                <c:pt idx="195">
                  <c:v>44467</c:v>
                </c:pt>
                <c:pt idx="196">
                  <c:v>44466</c:v>
                </c:pt>
                <c:pt idx="197">
                  <c:v>44465</c:v>
                </c:pt>
                <c:pt idx="198">
                  <c:v>44463</c:v>
                </c:pt>
                <c:pt idx="199">
                  <c:v>44462</c:v>
                </c:pt>
                <c:pt idx="200">
                  <c:v>44461</c:v>
                </c:pt>
                <c:pt idx="201">
                  <c:v>44457</c:v>
                </c:pt>
                <c:pt idx="202">
                  <c:v>44456</c:v>
                </c:pt>
                <c:pt idx="203">
                  <c:v>44455</c:v>
                </c:pt>
                <c:pt idx="204">
                  <c:v>44454</c:v>
                </c:pt>
                <c:pt idx="205">
                  <c:v>44453</c:v>
                </c:pt>
                <c:pt idx="206">
                  <c:v>44452</c:v>
                </c:pt>
                <c:pt idx="207">
                  <c:v>44449</c:v>
                </c:pt>
                <c:pt idx="208">
                  <c:v>44448</c:v>
                </c:pt>
                <c:pt idx="209">
                  <c:v>44447</c:v>
                </c:pt>
                <c:pt idx="210">
                  <c:v>44446</c:v>
                </c:pt>
                <c:pt idx="211">
                  <c:v>44445</c:v>
                </c:pt>
                <c:pt idx="212">
                  <c:v>44442</c:v>
                </c:pt>
                <c:pt idx="213">
                  <c:v>44441</c:v>
                </c:pt>
                <c:pt idx="214">
                  <c:v>44440</c:v>
                </c:pt>
                <c:pt idx="215">
                  <c:v>44439</c:v>
                </c:pt>
                <c:pt idx="216">
                  <c:v>44438</c:v>
                </c:pt>
                <c:pt idx="217">
                  <c:v>44435</c:v>
                </c:pt>
                <c:pt idx="218">
                  <c:v>44434</c:v>
                </c:pt>
                <c:pt idx="219">
                  <c:v>44433</c:v>
                </c:pt>
                <c:pt idx="220">
                  <c:v>44432</c:v>
                </c:pt>
                <c:pt idx="221">
                  <c:v>44431</c:v>
                </c:pt>
                <c:pt idx="222">
                  <c:v>44428</c:v>
                </c:pt>
                <c:pt idx="223">
                  <c:v>44427</c:v>
                </c:pt>
                <c:pt idx="224">
                  <c:v>44426</c:v>
                </c:pt>
                <c:pt idx="225">
                  <c:v>44425</c:v>
                </c:pt>
                <c:pt idx="226">
                  <c:v>44424</c:v>
                </c:pt>
                <c:pt idx="227">
                  <c:v>44421</c:v>
                </c:pt>
                <c:pt idx="228">
                  <c:v>44420</c:v>
                </c:pt>
                <c:pt idx="229">
                  <c:v>44419</c:v>
                </c:pt>
                <c:pt idx="230">
                  <c:v>44418</c:v>
                </c:pt>
                <c:pt idx="231">
                  <c:v>44417</c:v>
                </c:pt>
                <c:pt idx="232">
                  <c:v>44414</c:v>
                </c:pt>
                <c:pt idx="233">
                  <c:v>44413</c:v>
                </c:pt>
                <c:pt idx="234">
                  <c:v>44412</c:v>
                </c:pt>
                <c:pt idx="235">
                  <c:v>44411</c:v>
                </c:pt>
                <c:pt idx="236">
                  <c:v>44410</c:v>
                </c:pt>
                <c:pt idx="237">
                  <c:v>44407</c:v>
                </c:pt>
                <c:pt idx="238">
                  <c:v>44406</c:v>
                </c:pt>
                <c:pt idx="239">
                  <c:v>44405</c:v>
                </c:pt>
                <c:pt idx="240">
                  <c:v>44404</c:v>
                </c:pt>
                <c:pt idx="241">
                  <c:v>44403</c:v>
                </c:pt>
                <c:pt idx="242">
                  <c:v>44400</c:v>
                </c:pt>
                <c:pt idx="243">
                  <c:v>44399</c:v>
                </c:pt>
                <c:pt idx="244">
                  <c:v>44398</c:v>
                </c:pt>
                <c:pt idx="245">
                  <c:v>44397</c:v>
                </c:pt>
                <c:pt idx="246">
                  <c:v>44396</c:v>
                </c:pt>
                <c:pt idx="247">
                  <c:v>44393</c:v>
                </c:pt>
                <c:pt idx="248">
                  <c:v>44392</c:v>
                </c:pt>
                <c:pt idx="249">
                  <c:v>44391</c:v>
                </c:pt>
                <c:pt idx="250">
                  <c:v>44390</c:v>
                </c:pt>
                <c:pt idx="251">
                  <c:v>44389</c:v>
                </c:pt>
                <c:pt idx="252">
                  <c:v>44386</c:v>
                </c:pt>
                <c:pt idx="253">
                  <c:v>44385</c:v>
                </c:pt>
                <c:pt idx="254">
                  <c:v>44384</c:v>
                </c:pt>
                <c:pt idx="255">
                  <c:v>44383</c:v>
                </c:pt>
                <c:pt idx="256">
                  <c:v>44382</c:v>
                </c:pt>
                <c:pt idx="257">
                  <c:v>44379</c:v>
                </c:pt>
                <c:pt idx="258">
                  <c:v>44378</c:v>
                </c:pt>
                <c:pt idx="259">
                  <c:v>44377</c:v>
                </c:pt>
                <c:pt idx="260">
                  <c:v>44376</c:v>
                </c:pt>
                <c:pt idx="261">
                  <c:v>44375</c:v>
                </c:pt>
                <c:pt idx="262">
                  <c:v>44372</c:v>
                </c:pt>
                <c:pt idx="263">
                  <c:v>44371</c:v>
                </c:pt>
                <c:pt idx="264">
                  <c:v>44370</c:v>
                </c:pt>
                <c:pt idx="265">
                  <c:v>44369</c:v>
                </c:pt>
                <c:pt idx="266">
                  <c:v>44368</c:v>
                </c:pt>
                <c:pt idx="267">
                  <c:v>44365</c:v>
                </c:pt>
                <c:pt idx="268">
                  <c:v>44364</c:v>
                </c:pt>
                <c:pt idx="269">
                  <c:v>44363</c:v>
                </c:pt>
                <c:pt idx="270">
                  <c:v>44362</c:v>
                </c:pt>
                <c:pt idx="271">
                  <c:v>44358</c:v>
                </c:pt>
                <c:pt idx="272">
                  <c:v>44357</c:v>
                </c:pt>
                <c:pt idx="273">
                  <c:v>44356</c:v>
                </c:pt>
                <c:pt idx="274">
                  <c:v>44355</c:v>
                </c:pt>
                <c:pt idx="275">
                  <c:v>44354</c:v>
                </c:pt>
                <c:pt idx="276">
                  <c:v>44351</c:v>
                </c:pt>
                <c:pt idx="277">
                  <c:v>44350</c:v>
                </c:pt>
                <c:pt idx="278">
                  <c:v>44349</c:v>
                </c:pt>
                <c:pt idx="279">
                  <c:v>44348</c:v>
                </c:pt>
                <c:pt idx="280">
                  <c:v>44347</c:v>
                </c:pt>
                <c:pt idx="281">
                  <c:v>44344</c:v>
                </c:pt>
                <c:pt idx="282">
                  <c:v>44343</c:v>
                </c:pt>
                <c:pt idx="283">
                  <c:v>44342</c:v>
                </c:pt>
                <c:pt idx="284">
                  <c:v>44341</c:v>
                </c:pt>
                <c:pt idx="285">
                  <c:v>44340</c:v>
                </c:pt>
                <c:pt idx="286">
                  <c:v>44337</c:v>
                </c:pt>
                <c:pt idx="287">
                  <c:v>44336</c:v>
                </c:pt>
                <c:pt idx="288">
                  <c:v>44335</c:v>
                </c:pt>
                <c:pt idx="289">
                  <c:v>44334</c:v>
                </c:pt>
                <c:pt idx="290">
                  <c:v>44333</c:v>
                </c:pt>
                <c:pt idx="291">
                  <c:v>44330</c:v>
                </c:pt>
                <c:pt idx="292">
                  <c:v>44329</c:v>
                </c:pt>
                <c:pt idx="293">
                  <c:v>44328</c:v>
                </c:pt>
                <c:pt idx="294">
                  <c:v>44327</c:v>
                </c:pt>
                <c:pt idx="295">
                  <c:v>44326</c:v>
                </c:pt>
                <c:pt idx="296">
                  <c:v>44324</c:v>
                </c:pt>
                <c:pt idx="297">
                  <c:v>44323</c:v>
                </c:pt>
                <c:pt idx="298">
                  <c:v>44322</c:v>
                </c:pt>
                <c:pt idx="299">
                  <c:v>44316</c:v>
                </c:pt>
                <c:pt idx="300">
                  <c:v>44315</c:v>
                </c:pt>
                <c:pt idx="301">
                  <c:v>44314</c:v>
                </c:pt>
                <c:pt idx="302">
                  <c:v>44313</c:v>
                </c:pt>
                <c:pt idx="303">
                  <c:v>44312</c:v>
                </c:pt>
                <c:pt idx="304">
                  <c:v>44311</c:v>
                </c:pt>
                <c:pt idx="305">
                  <c:v>44309</c:v>
                </c:pt>
                <c:pt idx="306">
                  <c:v>44308</c:v>
                </c:pt>
                <c:pt idx="307">
                  <c:v>44307</c:v>
                </c:pt>
                <c:pt idx="308">
                  <c:v>44306</c:v>
                </c:pt>
                <c:pt idx="309">
                  <c:v>44305</c:v>
                </c:pt>
                <c:pt idx="310">
                  <c:v>44302</c:v>
                </c:pt>
                <c:pt idx="311">
                  <c:v>44301</c:v>
                </c:pt>
                <c:pt idx="312">
                  <c:v>44300</c:v>
                </c:pt>
                <c:pt idx="313">
                  <c:v>44299</c:v>
                </c:pt>
                <c:pt idx="314">
                  <c:v>44298</c:v>
                </c:pt>
                <c:pt idx="315">
                  <c:v>44295</c:v>
                </c:pt>
                <c:pt idx="316">
                  <c:v>44294</c:v>
                </c:pt>
                <c:pt idx="317">
                  <c:v>44293</c:v>
                </c:pt>
                <c:pt idx="318">
                  <c:v>44292</c:v>
                </c:pt>
                <c:pt idx="319">
                  <c:v>44288</c:v>
                </c:pt>
                <c:pt idx="320">
                  <c:v>44287</c:v>
                </c:pt>
                <c:pt idx="321">
                  <c:v>44286</c:v>
                </c:pt>
                <c:pt idx="322">
                  <c:v>44285</c:v>
                </c:pt>
                <c:pt idx="323">
                  <c:v>44284</c:v>
                </c:pt>
                <c:pt idx="324">
                  <c:v>44281</c:v>
                </c:pt>
                <c:pt idx="325">
                  <c:v>44280</c:v>
                </c:pt>
                <c:pt idx="326">
                  <c:v>44279</c:v>
                </c:pt>
                <c:pt idx="327">
                  <c:v>44278</c:v>
                </c:pt>
                <c:pt idx="328">
                  <c:v>44277</c:v>
                </c:pt>
                <c:pt idx="329">
                  <c:v>44274</c:v>
                </c:pt>
                <c:pt idx="330">
                  <c:v>44273</c:v>
                </c:pt>
                <c:pt idx="331">
                  <c:v>44272</c:v>
                </c:pt>
                <c:pt idx="332">
                  <c:v>44271</c:v>
                </c:pt>
                <c:pt idx="333">
                  <c:v>44270</c:v>
                </c:pt>
                <c:pt idx="334">
                  <c:v>44267</c:v>
                </c:pt>
                <c:pt idx="335">
                  <c:v>44266</c:v>
                </c:pt>
                <c:pt idx="336">
                  <c:v>44265</c:v>
                </c:pt>
                <c:pt idx="337">
                  <c:v>44264</c:v>
                </c:pt>
                <c:pt idx="338">
                  <c:v>44263</c:v>
                </c:pt>
                <c:pt idx="339">
                  <c:v>44260</c:v>
                </c:pt>
                <c:pt idx="340">
                  <c:v>44259</c:v>
                </c:pt>
                <c:pt idx="341">
                  <c:v>44258</c:v>
                </c:pt>
                <c:pt idx="342">
                  <c:v>44257</c:v>
                </c:pt>
                <c:pt idx="343">
                  <c:v>44256</c:v>
                </c:pt>
                <c:pt idx="344">
                  <c:v>44253</c:v>
                </c:pt>
                <c:pt idx="345">
                  <c:v>44252</c:v>
                </c:pt>
                <c:pt idx="346">
                  <c:v>44251</c:v>
                </c:pt>
                <c:pt idx="347">
                  <c:v>44250</c:v>
                </c:pt>
                <c:pt idx="348">
                  <c:v>44249</c:v>
                </c:pt>
                <c:pt idx="349">
                  <c:v>44232</c:v>
                </c:pt>
                <c:pt idx="350">
                  <c:v>44231</c:v>
                </c:pt>
                <c:pt idx="351">
                  <c:v>44230</c:v>
                </c:pt>
                <c:pt idx="352">
                  <c:v>44229</c:v>
                </c:pt>
                <c:pt idx="353">
                  <c:v>44228</c:v>
                </c:pt>
                <c:pt idx="354">
                  <c:v>44225</c:v>
                </c:pt>
                <c:pt idx="355">
                  <c:v>44224</c:v>
                </c:pt>
                <c:pt idx="356">
                  <c:v>44223</c:v>
                </c:pt>
                <c:pt idx="357">
                  <c:v>44222</c:v>
                </c:pt>
                <c:pt idx="358">
                  <c:v>44221</c:v>
                </c:pt>
                <c:pt idx="359">
                  <c:v>44218</c:v>
                </c:pt>
                <c:pt idx="360">
                  <c:v>44217</c:v>
                </c:pt>
                <c:pt idx="361">
                  <c:v>44216</c:v>
                </c:pt>
                <c:pt idx="362">
                  <c:v>44215</c:v>
                </c:pt>
                <c:pt idx="363">
                  <c:v>44214</c:v>
                </c:pt>
                <c:pt idx="364">
                  <c:v>44211</c:v>
                </c:pt>
                <c:pt idx="365">
                  <c:v>44210</c:v>
                </c:pt>
                <c:pt idx="366">
                  <c:v>44209</c:v>
                </c:pt>
                <c:pt idx="367">
                  <c:v>44208</c:v>
                </c:pt>
                <c:pt idx="368">
                  <c:v>44207</c:v>
                </c:pt>
                <c:pt idx="369">
                  <c:v>44204</c:v>
                </c:pt>
                <c:pt idx="370">
                  <c:v>44203</c:v>
                </c:pt>
                <c:pt idx="371">
                  <c:v>44202</c:v>
                </c:pt>
                <c:pt idx="372">
                  <c:v>44201</c:v>
                </c:pt>
                <c:pt idx="373">
                  <c:v>44200</c:v>
                </c:pt>
                <c:pt idx="374">
                  <c:v>44196</c:v>
                </c:pt>
                <c:pt idx="375">
                  <c:v>44195</c:v>
                </c:pt>
                <c:pt idx="376">
                  <c:v>44194</c:v>
                </c:pt>
                <c:pt idx="377">
                  <c:v>44193</c:v>
                </c:pt>
                <c:pt idx="378">
                  <c:v>44190</c:v>
                </c:pt>
                <c:pt idx="379">
                  <c:v>44189</c:v>
                </c:pt>
                <c:pt idx="380">
                  <c:v>44188</c:v>
                </c:pt>
                <c:pt idx="381">
                  <c:v>44187</c:v>
                </c:pt>
                <c:pt idx="382">
                  <c:v>44186</c:v>
                </c:pt>
                <c:pt idx="383">
                  <c:v>44183</c:v>
                </c:pt>
                <c:pt idx="384">
                  <c:v>44182</c:v>
                </c:pt>
                <c:pt idx="385">
                  <c:v>44181</c:v>
                </c:pt>
                <c:pt idx="386">
                  <c:v>44180</c:v>
                </c:pt>
                <c:pt idx="387">
                  <c:v>44179</c:v>
                </c:pt>
                <c:pt idx="388">
                  <c:v>44176</c:v>
                </c:pt>
                <c:pt idx="389">
                  <c:v>44175</c:v>
                </c:pt>
                <c:pt idx="390">
                  <c:v>44174</c:v>
                </c:pt>
                <c:pt idx="391">
                  <c:v>44173</c:v>
                </c:pt>
                <c:pt idx="392">
                  <c:v>44172</c:v>
                </c:pt>
                <c:pt idx="393">
                  <c:v>44169</c:v>
                </c:pt>
                <c:pt idx="394">
                  <c:v>44168</c:v>
                </c:pt>
                <c:pt idx="395">
                  <c:v>44167</c:v>
                </c:pt>
                <c:pt idx="396">
                  <c:v>44166</c:v>
                </c:pt>
              </c:numCache>
            </c:numRef>
          </c:cat>
          <c:val>
            <c:numRef>
              <c:f>导出数据!$D$3:$D$399</c:f>
              <c:numCache>
                <c:formatCode>General</c:formatCode>
                <c:ptCount val="397"/>
                <c:pt idx="0">
                  <c:v>83778</c:v>
                </c:pt>
                <c:pt idx="1">
                  <c:v>119090</c:v>
                </c:pt>
                <c:pt idx="2">
                  <c:v>77197</c:v>
                </c:pt>
                <c:pt idx="3">
                  <c:v>88044</c:v>
                </c:pt>
                <c:pt idx="4">
                  <c:v>97609</c:v>
                </c:pt>
                <c:pt idx="5">
                  <c:v>97512</c:v>
                </c:pt>
                <c:pt idx="6">
                  <c:v>70716</c:v>
                </c:pt>
                <c:pt idx="7">
                  <c:v>90003</c:v>
                </c:pt>
                <c:pt idx="8">
                  <c:v>78265</c:v>
                </c:pt>
                <c:pt idx="9">
                  <c:v>111605</c:v>
                </c:pt>
                <c:pt idx="10">
                  <c:v>59391</c:v>
                </c:pt>
                <c:pt idx="11">
                  <c:v>82004</c:v>
                </c:pt>
                <c:pt idx="12">
                  <c:v>62590</c:v>
                </c:pt>
                <c:pt idx="13">
                  <c:v>57571</c:v>
                </c:pt>
                <c:pt idx="14">
                  <c:v>76177</c:v>
                </c:pt>
                <c:pt idx="15">
                  <c:v>73631</c:v>
                </c:pt>
                <c:pt idx="16">
                  <c:v>82538</c:v>
                </c:pt>
                <c:pt idx="17">
                  <c:v>78974</c:v>
                </c:pt>
                <c:pt idx="18">
                  <c:v>101623</c:v>
                </c:pt>
                <c:pt idx="19">
                  <c:v>74105</c:v>
                </c:pt>
                <c:pt idx="20">
                  <c:v>76262</c:v>
                </c:pt>
                <c:pt idx="21">
                  <c:v>77244</c:v>
                </c:pt>
                <c:pt idx="22">
                  <c:v>98547</c:v>
                </c:pt>
                <c:pt idx="23">
                  <c:v>102996</c:v>
                </c:pt>
                <c:pt idx="24">
                  <c:v>94642</c:v>
                </c:pt>
                <c:pt idx="25">
                  <c:v>71746</c:v>
                </c:pt>
                <c:pt idx="26">
                  <c:v>105388</c:v>
                </c:pt>
                <c:pt idx="27">
                  <c:v>67524</c:v>
                </c:pt>
                <c:pt idx="28">
                  <c:v>103858</c:v>
                </c:pt>
                <c:pt idx="29">
                  <c:v>70739</c:v>
                </c:pt>
                <c:pt idx="30">
                  <c:v>74351</c:v>
                </c:pt>
                <c:pt idx="31">
                  <c:v>57658</c:v>
                </c:pt>
                <c:pt idx="32">
                  <c:v>77297</c:v>
                </c:pt>
                <c:pt idx="33">
                  <c:v>69704</c:v>
                </c:pt>
                <c:pt idx="34">
                  <c:v>74219</c:v>
                </c:pt>
                <c:pt idx="35">
                  <c:v>78882</c:v>
                </c:pt>
                <c:pt idx="36">
                  <c:v>66184</c:v>
                </c:pt>
                <c:pt idx="37">
                  <c:v>89384</c:v>
                </c:pt>
                <c:pt idx="38">
                  <c:v>63429</c:v>
                </c:pt>
                <c:pt idx="39">
                  <c:v>82392</c:v>
                </c:pt>
                <c:pt idx="40">
                  <c:v>101295</c:v>
                </c:pt>
                <c:pt idx="41">
                  <c:v>89859</c:v>
                </c:pt>
                <c:pt idx="42">
                  <c:v>91899</c:v>
                </c:pt>
                <c:pt idx="43">
                  <c:v>75202</c:v>
                </c:pt>
                <c:pt idx="44">
                  <c:v>78035</c:v>
                </c:pt>
                <c:pt idx="45">
                  <c:v>65963</c:v>
                </c:pt>
                <c:pt idx="46">
                  <c:v>80094</c:v>
                </c:pt>
                <c:pt idx="47">
                  <c:v>65975</c:v>
                </c:pt>
                <c:pt idx="48">
                  <c:v>79394</c:v>
                </c:pt>
                <c:pt idx="49">
                  <c:v>80826</c:v>
                </c:pt>
                <c:pt idx="50">
                  <c:v>85880</c:v>
                </c:pt>
                <c:pt idx="51">
                  <c:v>65691</c:v>
                </c:pt>
                <c:pt idx="52">
                  <c:v>69614</c:v>
                </c:pt>
                <c:pt idx="53">
                  <c:v>90693</c:v>
                </c:pt>
                <c:pt idx="54">
                  <c:v>78784</c:v>
                </c:pt>
                <c:pt idx="55">
                  <c:v>60530</c:v>
                </c:pt>
                <c:pt idx="56">
                  <c:v>90138</c:v>
                </c:pt>
                <c:pt idx="57">
                  <c:v>73086</c:v>
                </c:pt>
                <c:pt idx="58">
                  <c:v>79204</c:v>
                </c:pt>
                <c:pt idx="59">
                  <c:v>78428</c:v>
                </c:pt>
                <c:pt idx="60">
                  <c:v>73824</c:v>
                </c:pt>
                <c:pt idx="61">
                  <c:v>106500</c:v>
                </c:pt>
                <c:pt idx="62">
                  <c:v>97980</c:v>
                </c:pt>
                <c:pt idx="63">
                  <c:v>89534</c:v>
                </c:pt>
                <c:pt idx="64">
                  <c:v>85742</c:v>
                </c:pt>
                <c:pt idx="65">
                  <c:v>101603</c:v>
                </c:pt>
                <c:pt idx="66">
                  <c:v>74439</c:v>
                </c:pt>
                <c:pt idx="67">
                  <c:v>55445</c:v>
                </c:pt>
                <c:pt idx="68">
                  <c:v>70770</c:v>
                </c:pt>
                <c:pt idx="69">
                  <c:v>75669</c:v>
                </c:pt>
                <c:pt idx="70">
                  <c:v>88825</c:v>
                </c:pt>
                <c:pt idx="71">
                  <c:v>80939</c:v>
                </c:pt>
                <c:pt idx="72">
                  <c:v>104137</c:v>
                </c:pt>
                <c:pt idx="73">
                  <c:v>79059</c:v>
                </c:pt>
                <c:pt idx="74">
                  <c:v>69527</c:v>
                </c:pt>
                <c:pt idx="75">
                  <c:v>57592</c:v>
                </c:pt>
                <c:pt idx="76">
                  <c:v>105352</c:v>
                </c:pt>
                <c:pt idx="77">
                  <c:v>81252</c:v>
                </c:pt>
                <c:pt idx="78">
                  <c:v>77400</c:v>
                </c:pt>
                <c:pt idx="79">
                  <c:v>70632</c:v>
                </c:pt>
                <c:pt idx="80">
                  <c:v>93816</c:v>
                </c:pt>
                <c:pt idx="81">
                  <c:v>75722</c:v>
                </c:pt>
                <c:pt idx="82">
                  <c:v>100469</c:v>
                </c:pt>
                <c:pt idx="83">
                  <c:v>70257</c:v>
                </c:pt>
                <c:pt idx="84">
                  <c:v>87219.442999999999</c:v>
                </c:pt>
                <c:pt idx="85">
                  <c:v>67902</c:v>
                </c:pt>
                <c:pt idx="86">
                  <c:v>122411</c:v>
                </c:pt>
                <c:pt idx="87">
                  <c:v>92321</c:v>
                </c:pt>
                <c:pt idx="88">
                  <c:v>67271</c:v>
                </c:pt>
                <c:pt idx="89">
                  <c:v>89598</c:v>
                </c:pt>
                <c:pt idx="90">
                  <c:v>59199</c:v>
                </c:pt>
                <c:pt idx="91">
                  <c:v>62455</c:v>
                </c:pt>
                <c:pt idx="92">
                  <c:v>87165</c:v>
                </c:pt>
                <c:pt idx="93">
                  <c:v>65021</c:v>
                </c:pt>
                <c:pt idx="94">
                  <c:v>108969</c:v>
                </c:pt>
                <c:pt idx="95">
                  <c:v>88929</c:v>
                </c:pt>
                <c:pt idx="96">
                  <c:v>91242</c:v>
                </c:pt>
                <c:pt idx="97">
                  <c:v>117093</c:v>
                </c:pt>
                <c:pt idx="98">
                  <c:v>109975</c:v>
                </c:pt>
                <c:pt idx="99">
                  <c:v>73342</c:v>
                </c:pt>
                <c:pt idx="100">
                  <c:v>71854</c:v>
                </c:pt>
                <c:pt idx="101">
                  <c:v>151608</c:v>
                </c:pt>
                <c:pt idx="102">
                  <c:v>96556</c:v>
                </c:pt>
                <c:pt idx="103">
                  <c:v>100685</c:v>
                </c:pt>
                <c:pt idx="104">
                  <c:v>87962</c:v>
                </c:pt>
                <c:pt idx="105">
                  <c:v>126105</c:v>
                </c:pt>
                <c:pt idx="106">
                  <c:v>113271</c:v>
                </c:pt>
                <c:pt idx="107">
                  <c:v>63022</c:v>
                </c:pt>
                <c:pt idx="108">
                  <c:v>52343</c:v>
                </c:pt>
                <c:pt idx="109">
                  <c:v>73701</c:v>
                </c:pt>
                <c:pt idx="110">
                  <c:v>55313</c:v>
                </c:pt>
                <c:pt idx="111">
                  <c:v>96687</c:v>
                </c:pt>
                <c:pt idx="112">
                  <c:v>76399</c:v>
                </c:pt>
                <c:pt idx="113">
                  <c:v>34239</c:v>
                </c:pt>
                <c:pt idx="114">
                  <c:v>53898</c:v>
                </c:pt>
                <c:pt idx="115">
                  <c:v>27217</c:v>
                </c:pt>
                <c:pt idx="116">
                  <c:v>34662</c:v>
                </c:pt>
                <c:pt idx="117">
                  <c:v>18386</c:v>
                </c:pt>
                <c:pt idx="118">
                  <c:v>30791</c:v>
                </c:pt>
                <c:pt idx="119">
                  <c:v>44696</c:v>
                </c:pt>
                <c:pt idx="120">
                  <c:v>36967</c:v>
                </c:pt>
                <c:pt idx="121">
                  <c:v>41646</c:v>
                </c:pt>
                <c:pt idx="122">
                  <c:v>56794</c:v>
                </c:pt>
                <c:pt idx="123">
                  <c:v>64470</c:v>
                </c:pt>
                <c:pt idx="124">
                  <c:v>72211</c:v>
                </c:pt>
                <c:pt idx="125">
                  <c:v>84934</c:v>
                </c:pt>
                <c:pt idx="126">
                  <c:v>85989</c:v>
                </c:pt>
                <c:pt idx="127">
                  <c:v>86151</c:v>
                </c:pt>
                <c:pt idx="128">
                  <c:v>83695</c:v>
                </c:pt>
                <c:pt idx="129">
                  <c:v>78997</c:v>
                </c:pt>
                <c:pt idx="130">
                  <c:v>113367</c:v>
                </c:pt>
                <c:pt idx="131">
                  <c:v>84972</c:v>
                </c:pt>
                <c:pt idx="132">
                  <c:v>92610</c:v>
                </c:pt>
                <c:pt idx="133">
                  <c:v>84235</c:v>
                </c:pt>
                <c:pt idx="134">
                  <c:v>90125</c:v>
                </c:pt>
                <c:pt idx="135">
                  <c:v>83165</c:v>
                </c:pt>
                <c:pt idx="136">
                  <c:v>95696</c:v>
                </c:pt>
                <c:pt idx="137">
                  <c:v>96763</c:v>
                </c:pt>
                <c:pt idx="138">
                  <c:v>80105</c:v>
                </c:pt>
                <c:pt idx="139">
                  <c:v>81932</c:v>
                </c:pt>
                <c:pt idx="140">
                  <c:v>99443</c:v>
                </c:pt>
                <c:pt idx="141">
                  <c:v>89518</c:v>
                </c:pt>
                <c:pt idx="142">
                  <c:v>97303</c:v>
                </c:pt>
                <c:pt idx="143">
                  <c:v>97294</c:v>
                </c:pt>
                <c:pt idx="144">
                  <c:v>90015</c:v>
                </c:pt>
                <c:pt idx="145">
                  <c:v>132150</c:v>
                </c:pt>
                <c:pt idx="146">
                  <c:v>106682</c:v>
                </c:pt>
                <c:pt idx="147">
                  <c:v>87389</c:v>
                </c:pt>
                <c:pt idx="148">
                  <c:v>81356</c:v>
                </c:pt>
                <c:pt idx="149">
                  <c:v>114868</c:v>
                </c:pt>
                <c:pt idx="150">
                  <c:v>98570</c:v>
                </c:pt>
                <c:pt idx="151">
                  <c:v>103456</c:v>
                </c:pt>
                <c:pt idx="152">
                  <c:v>96595</c:v>
                </c:pt>
                <c:pt idx="153">
                  <c:v>116214</c:v>
                </c:pt>
                <c:pt idx="154">
                  <c:v>93701</c:v>
                </c:pt>
                <c:pt idx="155">
                  <c:v>122985</c:v>
                </c:pt>
                <c:pt idx="156">
                  <c:v>90446</c:v>
                </c:pt>
                <c:pt idx="157">
                  <c:v>86002</c:v>
                </c:pt>
                <c:pt idx="158">
                  <c:v>116360</c:v>
                </c:pt>
                <c:pt idx="159">
                  <c:v>98428</c:v>
                </c:pt>
                <c:pt idx="160">
                  <c:v>98967</c:v>
                </c:pt>
                <c:pt idx="161">
                  <c:v>127191</c:v>
                </c:pt>
                <c:pt idx="162">
                  <c:v>95255</c:v>
                </c:pt>
                <c:pt idx="163">
                  <c:v>93239</c:v>
                </c:pt>
                <c:pt idx="164">
                  <c:v>114635</c:v>
                </c:pt>
                <c:pt idx="165">
                  <c:v>104926</c:v>
                </c:pt>
                <c:pt idx="166">
                  <c:v>87842</c:v>
                </c:pt>
                <c:pt idx="167">
                  <c:v>126295</c:v>
                </c:pt>
                <c:pt idx="168">
                  <c:v>116506</c:v>
                </c:pt>
                <c:pt idx="169">
                  <c:v>75952</c:v>
                </c:pt>
                <c:pt idx="170">
                  <c:v>108577</c:v>
                </c:pt>
                <c:pt idx="171">
                  <c:v>119315</c:v>
                </c:pt>
                <c:pt idx="172">
                  <c:v>83990</c:v>
                </c:pt>
                <c:pt idx="173">
                  <c:v>115114</c:v>
                </c:pt>
                <c:pt idx="174">
                  <c:v>93086</c:v>
                </c:pt>
                <c:pt idx="175">
                  <c:v>95542</c:v>
                </c:pt>
                <c:pt idx="176">
                  <c:v>106972</c:v>
                </c:pt>
                <c:pt idx="177">
                  <c:v>92363</c:v>
                </c:pt>
                <c:pt idx="178">
                  <c:v>77183</c:v>
                </c:pt>
                <c:pt idx="179">
                  <c:v>122289</c:v>
                </c:pt>
                <c:pt idx="180">
                  <c:v>87354</c:v>
                </c:pt>
                <c:pt idx="181">
                  <c:v>102411</c:v>
                </c:pt>
                <c:pt idx="182">
                  <c:v>58405</c:v>
                </c:pt>
                <c:pt idx="183">
                  <c:v>63283</c:v>
                </c:pt>
                <c:pt idx="184">
                  <c:v>100133</c:v>
                </c:pt>
                <c:pt idx="185">
                  <c:v>108527</c:v>
                </c:pt>
                <c:pt idx="186">
                  <c:v>101511</c:v>
                </c:pt>
                <c:pt idx="187">
                  <c:v>101670</c:v>
                </c:pt>
                <c:pt idx="188">
                  <c:v>100912</c:v>
                </c:pt>
                <c:pt idx="189">
                  <c:v>63450</c:v>
                </c:pt>
                <c:pt idx="190">
                  <c:v>93938</c:v>
                </c:pt>
                <c:pt idx="191">
                  <c:v>120639</c:v>
                </c:pt>
                <c:pt idx="192">
                  <c:v>143348</c:v>
                </c:pt>
                <c:pt idx="193">
                  <c:v>77108</c:v>
                </c:pt>
                <c:pt idx="194">
                  <c:v>106538</c:v>
                </c:pt>
                <c:pt idx="195">
                  <c:v>135725</c:v>
                </c:pt>
                <c:pt idx="196">
                  <c:v>148524</c:v>
                </c:pt>
                <c:pt idx="197">
                  <c:v>129109</c:v>
                </c:pt>
                <c:pt idx="198">
                  <c:v>109910</c:v>
                </c:pt>
                <c:pt idx="199">
                  <c:v>94702</c:v>
                </c:pt>
                <c:pt idx="200">
                  <c:v>148752</c:v>
                </c:pt>
                <c:pt idx="201">
                  <c:v>118251</c:v>
                </c:pt>
                <c:pt idx="202">
                  <c:v>109053</c:v>
                </c:pt>
                <c:pt idx="203">
                  <c:v>123414</c:v>
                </c:pt>
                <c:pt idx="204">
                  <c:v>105014</c:v>
                </c:pt>
                <c:pt idx="205">
                  <c:v>83709</c:v>
                </c:pt>
                <c:pt idx="206">
                  <c:v>59277</c:v>
                </c:pt>
                <c:pt idx="207">
                  <c:v>96100</c:v>
                </c:pt>
                <c:pt idx="208">
                  <c:v>166674</c:v>
                </c:pt>
                <c:pt idx="209">
                  <c:v>92992</c:v>
                </c:pt>
                <c:pt idx="210">
                  <c:v>92832</c:v>
                </c:pt>
                <c:pt idx="211">
                  <c:v>143657</c:v>
                </c:pt>
                <c:pt idx="212">
                  <c:v>156923</c:v>
                </c:pt>
                <c:pt idx="213">
                  <c:v>110498</c:v>
                </c:pt>
                <c:pt idx="214">
                  <c:v>90733</c:v>
                </c:pt>
                <c:pt idx="215">
                  <c:v>78767</c:v>
                </c:pt>
                <c:pt idx="216">
                  <c:v>154287</c:v>
                </c:pt>
                <c:pt idx="217">
                  <c:v>132656</c:v>
                </c:pt>
                <c:pt idx="218">
                  <c:v>81465</c:v>
                </c:pt>
                <c:pt idx="219">
                  <c:v>84159</c:v>
                </c:pt>
                <c:pt idx="220">
                  <c:v>110991</c:v>
                </c:pt>
                <c:pt idx="221">
                  <c:v>125811</c:v>
                </c:pt>
                <c:pt idx="222">
                  <c:v>136533</c:v>
                </c:pt>
                <c:pt idx="223">
                  <c:v>117081</c:v>
                </c:pt>
                <c:pt idx="224">
                  <c:v>70875</c:v>
                </c:pt>
                <c:pt idx="225">
                  <c:v>102265</c:v>
                </c:pt>
                <c:pt idx="226">
                  <c:v>84081</c:v>
                </c:pt>
                <c:pt idx="227">
                  <c:v>96402</c:v>
                </c:pt>
                <c:pt idx="228">
                  <c:v>82135</c:v>
                </c:pt>
                <c:pt idx="229">
                  <c:v>96895</c:v>
                </c:pt>
                <c:pt idx="230">
                  <c:v>117302</c:v>
                </c:pt>
                <c:pt idx="231">
                  <c:v>119249</c:v>
                </c:pt>
                <c:pt idx="232">
                  <c:v>106376</c:v>
                </c:pt>
                <c:pt idx="233">
                  <c:v>63895</c:v>
                </c:pt>
                <c:pt idx="234">
                  <c:v>126315</c:v>
                </c:pt>
                <c:pt idx="235">
                  <c:v>74732</c:v>
                </c:pt>
                <c:pt idx="236">
                  <c:v>86187</c:v>
                </c:pt>
                <c:pt idx="237">
                  <c:v>89015</c:v>
                </c:pt>
                <c:pt idx="238">
                  <c:v>96520</c:v>
                </c:pt>
                <c:pt idx="239">
                  <c:v>70340</c:v>
                </c:pt>
                <c:pt idx="240">
                  <c:v>59464</c:v>
                </c:pt>
                <c:pt idx="241">
                  <c:v>69380</c:v>
                </c:pt>
                <c:pt idx="242">
                  <c:v>87139</c:v>
                </c:pt>
                <c:pt idx="243">
                  <c:v>110799</c:v>
                </c:pt>
                <c:pt idx="244">
                  <c:v>87103</c:v>
                </c:pt>
                <c:pt idx="245">
                  <c:v>107810</c:v>
                </c:pt>
                <c:pt idx="246">
                  <c:v>104728</c:v>
                </c:pt>
                <c:pt idx="247">
                  <c:v>103509</c:v>
                </c:pt>
                <c:pt idx="248">
                  <c:v>94552</c:v>
                </c:pt>
                <c:pt idx="249">
                  <c:v>124265</c:v>
                </c:pt>
                <c:pt idx="250">
                  <c:v>92754</c:v>
                </c:pt>
                <c:pt idx="251">
                  <c:v>95825</c:v>
                </c:pt>
                <c:pt idx="252">
                  <c:v>107405</c:v>
                </c:pt>
                <c:pt idx="253">
                  <c:v>91060</c:v>
                </c:pt>
                <c:pt idx="254">
                  <c:v>127064</c:v>
                </c:pt>
                <c:pt idx="255">
                  <c:v>104924</c:v>
                </c:pt>
                <c:pt idx="256">
                  <c:v>143880</c:v>
                </c:pt>
                <c:pt idx="257">
                  <c:v>87541</c:v>
                </c:pt>
                <c:pt idx="258">
                  <c:v>79352</c:v>
                </c:pt>
                <c:pt idx="259">
                  <c:v>105358</c:v>
                </c:pt>
                <c:pt idx="260">
                  <c:v>78875</c:v>
                </c:pt>
                <c:pt idx="261">
                  <c:v>108178</c:v>
                </c:pt>
                <c:pt idx="262">
                  <c:v>116636</c:v>
                </c:pt>
                <c:pt idx="263">
                  <c:v>79560</c:v>
                </c:pt>
                <c:pt idx="264">
                  <c:v>114623</c:v>
                </c:pt>
                <c:pt idx="265">
                  <c:v>102878</c:v>
                </c:pt>
                <c:pt idx="266">
                  <c:v>83881</c:v>
                </c:pt>
                <c:pt idx="267">
                  <c:v>104358</c:v>
                </c:pt>
                <c:pt idx="268">
                  <c:v>99224</c:v>
                </c:pt>
                <c:pt idx="269">
                  <c:v>76276</c:v>
                </c:pt>
                <c:pt idx="270">
                  <c:v>106824</c:v>
                </c:pt>
                <c:pt idx="271">
                  <c:v>134234</c:v>
                </c:pt>
                <c:pt idx="272">
                  <c:v>118070</c:v>
                </c:pt>
                <c:pt idx="273">
                  <c:v>119210</c:v>
                </c:pt>
                <c:pt idx="274">
                  <c:v>116630</c:v>
                </c:pt>
                <c:pt idx="275">
                  <c:v>81924</c:v>
                </c:pt>
                <c:pt idx="276">
                  <c:v>108817</c:v>
                </c:pt>
                <c:pt idx="277">
                  <c:v>124965</c:v>
                </c:pt>
                <c:pt idx="278">
                  <c:v>69849</c:v>
                </c:pt>
                <c:pt idx="279">
                  <c:v>113110</c:v>
                </c:pt>
                <c:pt idx="280">
                  <c:v>89720</c:v>
                </c:pt>
                <c:pt idx="281">
                  <c:v>116836</c:v>
                </c:pt>
                <c:pt idx="282">
                  <c:v>128121</c:v>
                </c:pt>
                <c:pt idx="283">
                  <c:v>57210</c:v>
                </c:pt>
                <c:pt idx="284">
                  <c:v>83200</c:v>
                </c:pt>
                <c:pt idx="285">
                  <c:v>93384</c:v>
                </c:pt>
                <c:pt idx="286">
                  <c:v>97358</c:v>
                </c:pt>
                <c:pt idx="287">
                  <c:v>114400</c:v>
                </c:pt>
                <c:pt idx="288">
                  <c:v>62688</c:v>
                </c:pt>
                <c:pt idx="289">
                  <c:v>91056</c:v>
                </c:pt>
                <c:pt idx="290">
                  <c:v>73121</c:v>
                </c:pt>
                <c:pt idx="291">
                  <c:v>79042</c:v>
                </c:pt>
                <c:pt idx="292">
                  <c:v>67412</c:v>
                </c:pt>
                <c:pt idx="293">
                  <c:v>102596</c:v>
                </c:pt>
                <c:pt idx="294">
                  <c:v>91739</c:v>
                </c:pt>
                <c:pt idx="295">
                  <c:v>179880</c:v>
                </c:pt>
                <c:pt idx="296">
                  <c:v>149570</c:v>
                </c:pt>
                <c:pt idx="297">
                  <c:v>143110</c:v>
                </c:pt>
                <c:pt idx="298">
                  <c:v>169988</c:v>
                </c:pt>
                <c:pt idx="299">
                  <c:v>89287</c:v>
                </c:pt>
                <c:pt idx="300">
                  <c:v>158096</c:v>
                </c:pt>
                <c:pt idx="301">
                  <c:v>129805</c:v>
                </c:pt>
                <c:pt idx="302">
                  <c:v>139480</c:v>
                </c:pt>
                <c:pt idx="303">
                  <c:v>131725</c:v>
                </c:pt>
                <c:pt idx="304">
                  <c:v>103798</c:v>
                </c:pt>
                <c:pt idx="305">
                  <c:v>177780</c:v>
                </c:pt>
                <c:pt idx="306">
                  <c:v>138803</c:v>
                </c:pt>
                <c:pt idx="307">
                  <c:v>129020</c:v>
                </c:pt>
                <c:pt idx="308">
                  <c:v>162740</c:v>
                </c:pt>
                <c:pt idx="309">
                  <c:v>143827</c:v>
                </c:pt>
                <c:pt idx="310">
                  <c:v>128845</c:v>
                </c:pt>
                <c:pt idx="311">
                  <c:v>121228</c:v>
                </c:pt>
                <c:pt idx="312">
                  <c:v>106222</c:v>
                </c:pt>
                <c:pt idx="313">
                  <c:v>178670</c:v>
                </c:pt>
                <c:pt idx="314">
                  <c:v>109446</c:v>
                </c:pt>
                <c:pt idx="315">
                  <c:v>119802</c:v>
                </c:pt>
                <c:pt idx="316">
                  <c:v>135942</c:v>
                </c:pt>
                <c:pt idx="317">
                  <c:v>119902</c:v>
                </c:pt>
                <c:pt idx="318">
                  <c:v>150963</c:v>
                </c:pt>
                <c:pt idx="319">
                  <c:v>148711</c:v>
                </c:pt>
                <c:pt idx="320">
                  <c:v>201740</c:v>
                </c:pt>
                <c:pt idx="321">
                  <c:v>115282</c:v>
                </c:pt>
                <c:pt idx="322">
                  <c:v>119522</c:v>
                </c:pt>
                <c:pt idx="323">
                  <c:v>147564</c:v>
                </c:pt>
                <c:pt idx="324">
                  <c:v>165661</c:v>
                </c:pt>
                <c:pt idx="325">
                  <c:v>115637</c:v>
                </c:pt>
                <c:pt idx="326">
                  <c:v>163497</c:v>
                </c:pt>
                <c:pt idx="327">
                  <c:v>118865</c:v>
                </c:pt>
                <c:pt idx="328">
                  <c:v>114412</c:v>
                </c:pt>
                <c:pt idx="329">
                  <c:v>99327</c:v>
                </c:pt>
                <c:pt idx="330">
                  <c:v>97175</c:v>
                </c:pt>
                <c:pt idx="331">
                  <c:v>114490</c:v>
                </c:pt>
                <c:pt idx="332">
                  <c:v>83788</c:v>
                </c:pt>
                <c:pt idx="333">
                  <c:v>152250</c:v>
                </c:pt>
                <c:pt idx="334">
                  <c:v>78690</c:v>
                </c:pt>
                <c:pt idx="335">
                  <c:v>140776</c:v>
                </c:pt>
                <c:pt idx="336">
                  <c:v>93943</c:v>
                </c:pt>
                <c:pt idx="337">
                  <c:v>90820</c:v>
                </c:pt>
                <c:pt idx="338">
                  <c:v>100199</c:v>
                </c:pt>
                <c:pt idx="339">
                  <c:v>94228</c:v>
                </c:pt>
                <c:pt idx="340">
                  <c:v>79874</c:v>
                </c:pt>
                <c:pt idx="341">
                  <c:v>96708</c:v>
                </c:pt>
                <c:pt idx="342">
                  <c:v>123102</c:v>
                </c:pt>
                <c:pt idx="343">
                  <c:v>65562</c:v>
                </c:pt>
                <c:pt idx="344">
                  <c:v>37527</c:v>
                </c:pt>
                <c:pt idx="345">
                  <c:v>76745</c:v>
                </c:pt>
                <c:pt idx="346">
                  <c:v>44063</c:v>
                </c:pt>
                <c:pt idx="347">
                  <c:v>34914</c:v>
                </c:pt>
                <c:pt idx="348">
                  <c:v>60298</c:v>
                </c:pt>
                <c:pt idx="349">
                  <c:v>4042</c:v>
                </c:pt>
                <c:pt idx="350">
                  <c:v>6634</c:v>
                </c:pt>
                <c:pt idx="351">
                  <c:v>9988</c:v>
                </c:pt>
                <c:pt idx="352">
                  <c:v>21677</c:v>
                </c:pt>
                <c:pt idx="353">
                  <c:v>10410</c:v>
                </c:pt>
                <c:pt idx="354">
                  <c:v>15780</c:v>
                </c:pt>
                <c:pt idx="355">
                  <c:v>20951</c:v>
                </c:pt>
                <c:pt idx="356">
                  <c:v>28535</c:v>
                </c:pt>
                <c:pt idx="357">
                  <c:v>27952</c:v>
                </c:pt>
                <c:pt idx="358">
                  <c:v>37642</c:v>
                </c:pt>
                <c:pt idx="359">
                  <c:v>38914</c:v>
                </c:pt>
                <c:pt idx="360">
                  <c:v>52432</c:v>
                </c:pt>
                <c:pt idx="361">
                  <c:v>46774</c:v>
                </c:pt>
                <c:pt idx="362">
                  <c:v>49393</c:v>
                </c:pt>
                <c:pt idx="363">
                  <c:v>69073</c:v>
                </c:pt>
                <c:pt idx="364">
                  <c:v>85521</c:v>
                </c:pt>
                <c:pt idx="365">
                  <c:v>61382</c:v>
                </c:pt>
                <c:pt idx="366">
                  <c:v>62319</c:v>
                </c:pt>
                <c:pt idx="367">
                  <c:v>66924</c:v>
                </c:pt>
                <c:pt idx="368">
                  <c:v>75558</c:v>
                </c:pt>
                <c:pt idx="369">
                  <c:v>74704</c:v>
                </c:pt>
                <c:pt idx="370">
                  <c:v>87462</c:v>
                </c:pt>
                <c:pt idx="371">
                  <c:v>71288</c:v>
                </c:pt>
                <c:pt idx="372">
                  <c:v>85043</c:v>
                </c:pt>
                <c:pt idx="373">
                  <c:v>127709</c:v>
                </c:pt>
                <c:pt idx="374">
                  <c:v>93418</c:v>
                </c:pt>
                <c:pt idx="375">
                  <c:v>101880</c:v>
                </c:pt>
                <c:pt idx="376">
                  <c:v>81917</c:v>
                </c:pt>
                <c:pt idx="377">
                  <c:v>97076</c:v>
                </c:pt>
                <c:pt idx="378">
                  <c:v>105360</c:v>
                </c:pt>
                <c:pt idx="379">
                  <c:v>89404</c:v>
                </c:pt>
                <c:pt idx="380">
                  <c:v>84514</c:v>
                </c:pt>
                <c:pt idx="381">
                  <c:v>82509</c:v>
                </c:pt>
                <c:pt idx="382">
                  <c:v>158439</c:v>
                </c:pt>
                <c:pt idx="383">
                  <c:v>104894</c:v>
                </c:pt>
                <c:pt idx="384">
                  <c:v>99221</c:v>
                </c:pt>
                <c:pt idx="385">
                  <c:v>122688</c:v>
                </c:pt>
                <c:pt idx="386">
                  <c:v>132332</c:v>
                </c:pt>
                <c:pt idx="387">
                  <c:v>106822</c:v>
                </c:pt>
                <c:pt idx="388">
                  <c:v>100658</c:v>
                </c:pt>
                <c:pt idx="389">
                  <c:v>123561</c:v>
                </c:pt>
                <c:pt idx="390">
                  <c:v>125307</c:v>
                </c:pt>
                <c:pt idx="391">
                  <c:v>98330</c:v>
                </c:pt>
                <c:pt idx="392">
                  <c:v>157603</c:v>
                </c:pt>
                <c:pt idx="393">
                  <c:v>132058</c:v>
                </c:pt>
                <c:pt idx="394">
                  <c:v>87250</c:v>
                </c:pt>
                <c:pt idx="395">
                  <c:v>110722</c:v>
                </c:pt>
                <c:pt idx="396">
                  <c:v>95752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756-4B18-BF60-97DA64FD140A}"/>
            </c:ext>
          </c:extLst>
        </c:ser>
        <c:ser>
          <c:idx val="3"/>
          <c:order val="3"/>
          <c:tx>
            <c:strRef>
              <c:f>导出数据!$E$2</c:f>
              <c:strCache>
                <c:ptCount val="1"/>
                <c:pt idx="0">
                  <c:v>北方大区</c:v>
                </c:pt>
              </c:strCache>
            </c:strRef>
          </c:tx>
          <c:spPr>
            <a:ln w="1905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导出数据!$A$3:$A$399</c:f>
              <c:numCache>
                <c:formatCode>yyyy\-m\-d</c:formatCode>
                <c:ptCount val="397"/>
                <c:pt idx="0">
                  <c:v>44771</c:v>
                </c:pt>
                <c:pt idx="1">
                  <c:v>44770</c:v>
                </c:pt>
                <c:pt idx="2">
                  <c:v>44769</c:v>
                </c:pt>
                <c:pt idx="3">
                  <c:v>44768</c:v>
                </c:pt>
                <c:pt idx="4">
                  <c:v>44767</c:v>
                </c:pt>
                <c:pt idx="5">
                  <c:v>44764</c:v>
                </c:pt>
                <c:pt idx="6">
                  <c:v>44763</c:v>
                </c:pt>
                <c:pt idx="7">
                  <c:v>44762</c:v>
                </c:pt>
                <c:pt idx="8">
                  <c:v>44761</c:v>
                </c:pt>
                <c:pt idx="9">
                  <c:v>44760</c:v>
                </c:pt>
                <c:pt idx="10">
                  <c:v>44757</c:v>
                </c:pt>
                <c:pt idx="11">
                  <c:v>44756</c:v>
                </c:pt>
                <c:pt idx="12">
                  <c:v>44755</c:v>
                </c:pt>
                <c:pt idx="13">
                  <c:v>44754</c:v>
                </c:pt>
                <c:pt idx="14">
                  <c:v>44753</c:v>
                </c:pt>
                <c:pt idx="15">
                  <c:v>44750</c:v>
                </c:pt>
                <c:pt idx="16">
                  <c:v>44749</c:v>
                </c:pt>
                <c:pt idx="17">
                  <c:v>44748</c:v>
                </c:pt>
                <c:pt idx="18">
                  <c:v>44747</c:v>
                </c:pt>
                <c:pt idx="19">
                  <c:v>44746</c:v>
                </c:pt>
                <c:pt idx="20">
                  <c:v>44743</c:v>
                </c:pt>
                <c:pt idx="21">
                  <c:v>44742</c:v>
                </c:pt>
                <c:pt idx="22">
                  <c:v>44741</c:v>
                </c:pt>
                <c:pt idx="23">
                  <c:v>44740</c:v>
                </c:pt>
                <c:pt idx="24">
                  <c:v>44739</c:v>
                </c:pt>
                <c:pt idx="25">
                  <c:v>44736</c:v>
                </c:pt>
                <c:pt idx="26">
                  <c:v>44735</c:v>
                </c:pt>
                <c:pt idx="27">
                  <c:v>44734</c:v>
                </c:pt>
                <c:pt idx="28">
                  <c:v>44733</c:v>
                </c:pt>
                <c:pt idx="29">
                  <c:v>44732</c:v>
                </c:pt>
                <c:pt idx="30">
                  <c:v>44729</c:v>
                </c:pt>
                <c:pt idx="31">
                  <c:v>44728</c:v>
                </c:pt>
                <c:pt idx="32">
                  <c:v>44727</c:v>
                </c:pt>
                <c:pt idx="33">
                  <c:v>44726</c:v>
                </c:pt>
                <c:pt idx="34">
                  <c:v>44725</c:v>
                </c:pt>
                <c:pt idx="35">
                  <c:v>44722</c:v>
                </c:pt>
                <c:pt idx="36">
                  <c:v>44721</c:v>
                </c:pt>
                <c:pt idx="37">
                  <c:v>44720</c:v>
                </c:pt>
                <c:pt idx="38">
                  <c:v>44719</c:v>
                </c:pt>
                <c:pt idx="39">
                  <c:v>44718</c:v>
                </c:pt>
                <c:pt idx="40">
                  <c:v>44714</c:v>
                </c:pt>
                <c:pt idx="41">
                  <c:v>44713</c:v>
                </c:pt>
                <c:pt idx="42">
                  <c:v>44712</c:v>
                </c:pt>
                <c:pt idx="43">
                  <c:v>44711</c:v>
                </c:pt>
                <c:pt idx="44">
                  <c:v>44708</c:v>
                </c:pt>
                <c:pt idx="45">
                  <c:v>44707</c:v>
                </c:pt>
                <c:pt idx="46">
                  <c:v>44706</c:v>
                </c:pt>
                <c:pt idx="47">
                  <c:v>44705</c:v>
                </c:pt>
                <c:pt idx="48">
                  <c:v>44704</c:v>
                </c:pt>
                <c:pt idx="49">
                  <c:v>44701</c:v>
                </c:pt>
                <c:pt idx="50">
                  <c:v>44700</c:v>
                </c:pt>
                <c:pt idx="51">
                  <c:v>44699</c:v>
                </c:pt>
                <c:pt idx="52">
                  <c:v>44698</c:v>
                </c:pt>
                <c:pt idx="53">
                  <c:v>44697</c:v>
                </c:pt>
                <c:pt idx="54">
                  <c:v>44694</c:v>
                </c:pt>
                <c:pt idx="55">
                  <c:v>44693</c:v>
                </c:pt>
                <c:pt idx="56">
                  <c:v>44692</c:v>
                </c:pt>
                <c:pt idx="57">
                  <c:v>44691</c:v>
                </c:pt>
                <c:pt idx="58">
                  <c:v>44690</c:v>
                </c:pt>
                <c:pt idx="59">
                  <c:v>44688</c:v>
                </c:pt>
                <c:pt idx="60">
                  <c:v>44687</c:v>
                </c:pt>
                <c:pt idx="61">
                  <c:v>44686</c:v>
                </c:pt>
                <c:pt idx="62">
                  <c:v>44680</c:v>
                </c:pt>
                <c:pt idx="63">
                  <c:v>44679</c:v>
                </c:pt>
                <c:pt idx="64">
                  <c:v>44678</c:v>
                </c:pt>
                <c:pt idx="65">
                  <c:v>44677</c:v>
                </c:pt>
                <c:pt idx="66">
                  <c:v>44676</c:v>
                </c:pt>
                <c:pt idx="67">
                  <c:v>44675</c:v>
                </c:pt>
                <c:pt idx="68">
                  <c:v>44673</c:v>
                </c:pt>
                <c:pt idx="69">
                  <c:v>44672</c:v>
                </c:pt>
                <c:pt idx="70">
                  <c:v>44671</c:v>
                </c:pt>
                <c:pt idx="71">
                  <c:v>44670</c:v>
                </c:pt>
                <c:pt idx="72">
                  <c:v>44669</c:v>
                </c:pt>
                <c:pt idx="73">
                  <c:v>44666</c:v>
                </c:pt>
                <c:pt idx="74">
                  <c:v>44665</c:v>
                </c:pt>
                <c:pt idx="75">
                  <c:v>44664</c:v>
                </c:pt>
                <c:pt idx="76">
                  <c:v>44663</c:v>
                </c:pt>
                <c:pt idx="77">
                  <c:v>44662</c:v>
                </c:pt>
                <c:pt idx="78">
                  <c:v>44659</c:v>
                </c:pt>
                <c:pt idx="79">
                  <c:v>44658</c:v>
                </c:pt>
                <c:pt idx="80">
                  <c:v>44657</c:v>
                </c:pt>
                <c:pt idx="81">
                  <c:v>44653</c:v>
                </c:pt>
                <c:pt idx="82">
                  <c:v>44652</c:v>
                </c:pt>
                <c:pt idx="83">
                  <c:v>44651</c:v>
                </c:pt>
                <c:pt idx="84">
                  <c:v>44650</c:v>
                </c:pt>
                <c:pt idx="85">
                  <c:v>44649</c:v>
                </c:pt>
                <c:pt idx="86">
                  <c:v>44648</c:v>
                </c:pt>
                <c:pt idx="87">
                  <c:v>44645</c:v>
                </c:pt>
                <c:pt idx="88">
                  <c:v>44644</c:v>
                </c:pt>
                <c:pt idx="89">
                  <c:v>44643</c:v>
                </c:pt>
                <c:pt idx="90">
                  <c:v>44642</c:v>
                </c:pt>
                <c:pt idx="91">
                  <c:v>44641</c:v>
                </c:pt>
                <c:pt idx="92">
                  <c:v>44638</c:v>
                </c:pt>
                <c:pt idx="93">
                  <c:v>44637</c:v>
                </c:pt>
                <c:pt idx="94">
                  <c:v>44636</c:v>
                </c:pt>
                <c:pt idx="95">
                  <c:v>44635</c:v>
                </c:pt>
                <c:pt idx="96">
                  <c:v>44634</c:v>
                </c:pt>
                <c:pt idx="97">
                  <c:v>44631</c:v>
                </c:pt>
                <c:pt idx="98">
                  <c:v>44630</c:v>
                </c:pt>
                <c:pt idx="99">
                  <c:v>44629</c:v>
                </c:pt>
                <c:pt idx="100">
                  <c:v>44628</c:v>
                </c:pt>
                <c:pt idx="101">
                  <c:v>44627</c:v>
                </c:pt>
                <c:pt idx="102">
                  <c:v>44624</c:v>
                </c:pt>
                <c:pt idx="103">
                  <c:v>44623</c:v>
                </c:pt>
                <c:pt idx="104">
                  <c:v>44622</c:v>
                </c:pt>
                <c:pt idx="105">
                  <c:v>44621</c:v>
                </c:pt>
                <c:pt idx="106">
                  <c:v>44620</c:v>
                </c:pt>
                <c:pt idx="107">
                  <c:v>44617</c:v>
                </c:pt>
                <c:pt idx="108">
                  <c:v>44616</c:v>
                </c:pt>
                <c:pt idx="109">
                  <c:v>44615</c:v>
                </c:pt>
                <c:pt idx="110">
                  <c:v>44614</c:v>
                </c:pt>
                <c:pt idx="111">
                  <c:v>44613</c:v>
                </c:pt>
                <c:pt idx="112">
                  <c:v>44610</c:v>
                </c:pt>
                <c:pt idx="113">
                  <c:v>44609</c:v>
                </c:pt>
                <c:pt idx="114">
                  <c:v>44608</c:v>
                </c:pt>
                <c:pt idx="115">
                  <c:v>44607</c:v>
                </c:pt>
                <c:pt idx="116">
                  <c:v>44606</c:v>
                </c:pt>
                <c:pt idx="117">
                  <c:v>44582</c:v>
                </c:pt>
                <c:pt idx="118">
                  <c:v>44581</c:v>
                </c:pt>
                <c:pt idx="119">
                  <c:v>44580</c:v>
                </c:pt>
                <c:pt idx="120">
                  <c:v>44579</c:v>
                </c:pt>
                <c:pt idx="121">
                  <c:v>44578</c:v>
                </c:pt>
                <c:pt idx="122">
                  <c:v>44575</c:v>
                </c:pt>
                <c:pt idx="123">
                  <c:v>44574</c:v>
                </c:pt>
                <c:pt idx="124">
                  <c:v>44573</c:v>
                </c:pt>
                <c:pt idx="125">
                  <c:v>44572</c:v>
                </c:pt>
                <c:pt idx="126">
                  <c:v>44571</c:v>
                </c:pt>
                <c:pt idx="127">
                  <c:v>44568</c:v>
                </c:pt>
                <c:pt idx="128">
                  <c:v>44567</c:v>
                </c:pt>
                <c:pt idx="129">
                  <c:v>44566</c:v>
                </c:pt>
                <c:pt idx="130">
                  <c:v>44565</c:v>
                </c:pt>
                <c:pt idx="131">
                  <c:v>44561</c:v>
                </c:pt>
                <c:pt idx="132">
                  <c:v>44560</c:v>
                </c:pt>
                <c:pt idx="133">
                  <c:v>44559</c:v>
                </c:pt>
                <c:pt idx="134">
                  <c:v>44558</c:v>
                </c:pt>
                <c:pt idx="135">
                  <c:v>44557</c:v>
                </c:pt>
                <c:pt idx="136">
                  <c:v>44554</c:v>
                </c:pt>
                <c:pt idx="137">
                  <c:v>44553</c:v>
                </c:pt>
                <c:pt idx="138">
                  <c:v>44552</c:v>
                </c:pt>
                <c:pt idx="139">
                  <c:v>44551</c:v>
                </c:pt>
                <c:pt idx="140">
                  <c:v>44550</c:v>
                </c:pt>
                <c:pt idx="141">
                  <c:v>44547</c:v>
                </c:pt>
                <c:pt idx="142">
                  <c:v>44546</c:v>
                </c:pt>
                <c:pt idx="143">
                  <c:v>44545</c:v>
                </c:pt>
                <c:pt idx="144">
                  <c:v>44544</c:v>
                </c:pt>
                <c:pt idx="145">
                  <c:v>44543</c:v>
                </c:pt>
                <c:pt idx="146">
                  <c:v>44540</c:v>
                </c:pt>
                <c:pt idx="147">
                  <c:v>44539</c:v>
                </c:pt>
                <c:pt idx="148">
                  <c:v>44538</c:v>
                </c:pt>
                <c:pt idx="149">
                  <c:v>44537</c:v>
                </c:pt>
                <c:pt idx="150">
                  <c:v>44536</c:v>
                </c:pt>
                <c:pt idx="151">
                  <c:v>44533</c:v>
                </c:pt>
                <c:pt idx="152">
                  <c:v>44532</c:v>
                </c:pt>
                <c:pt idx="153">
                  <c:v>44531</c:v>
                </c:pt>
                <c:pt idx="154">
                  <c:v>44530</c:v>
                </c:pt>
                <c:pt idx="155">
                  <c:v>44529</c:v>
                </c:pt>
                <c:pt idx="156">
                  <c:v>44526</c:v>
                </c:pt>
                <c:pt idx="157">
                  <c:v>44525</c:v>
                </c:pt>
                <c:pt idx="158">
                  <c:v>44524</c:v>
                </c:pt>
                <c:pt idx="159">
                  <c:v>44523</c:v>
                </c:pt>
                <c:pt idx="160">
                  <c:v>44522</c:v>
                </c:pt>
                <c:pt idx="161">
                  <c:v>44519</c:v>
                </c:pt>
                <c:pt idx="162">
                  <c:v>44518</c:v>
                </c:pt>
                <c:pt idx="163">
                  <c:v>44517</c:v>
                </c:pt>
                <c:pt idx="164">
                  <c:v>44516</c:v>
                </c:pt>
                <c:pt idx="165">
                  <c:v>44515</c:v>
                </c:pt>
                <c:pt idx="166">
                  <c:v>44512</c:v>
                </c:pt>
                <c:pt idx="167">
                  <c:v>44511</c:v>
                </c:pt>
                <c:pt idx="168">
                  <c:v>44510</c:v>
                </c:pt>
                <c:pt idx="169">
                  <c:v>44509</c:v>
                </c:pt>
                <c:pt idx="170">
                  <c:v>44508</c:v>
                </c:pt>
                <c:pt idx="171">
                  <c:v>44505</c:v>
                </c:pt>
                <c:pt idx="172">
                  <c:v>44504</c:v>
                </c:pt>
                <c:pt idx="173">
                  <c:v>44503</c:v>
                </c:pt>
                <c:pt idx="174">
                  <c:v>44502</c:v>
                </c:pt>
                <c:pt idx="175">
                  <c:v>44501</c:v>
                </c:pt>
                <c:pt idx="176">
                  <c:v>44498</c:v>
                </c:pt>
                <c:pt idx="177">
                  <c:v>44497</c:v>
                </c:pt>
                <c:pt idx="178">
                  <c:v>44496</c:v>
                </c:pt>
                <c:pt idx="179">
                  <c:v>44495</c:v>
                </c:pt>
                <c:pt idx="180">
                  <c:v>44494</c:v>
                </c:pt>
                <c:pt idx="181">
                  <c:v>44491</c:v>
                </c:pt>
                <c:pt idx="182">
                  <c:v>44490</c:v>
                </c:pt>
                <c:pt idx="183">
                  <c:v>44489</c:v>
                </c:pt>
                <c:pt idx="184">
                  <c:v>44488</c:v>
                </c:pt>
                <c:pt idx="185">
                  <c:v>44487</c:v>
                </c:pt>
                <c:pt idx="186">
                  <c:v>44484</c:v>
                </c:pt>
                <c:pt idx="187">
                  <c:v>44483</c:v>
                </c:pt>
                <c:pt idx="188">
                  <c:v>44482</c:v>
                </c:pt>
                <c:pt idx="189">
                  <c:v>44481</c:v>
                </c:pt>
                <c:pt idx="190">
                  <c:v>44480</c:v>
                </c:pt>
                <c:pt idx="191">
                  <c:v>44478</c:v>
                </c:pt>
                <c:pt idx="192">
                  <c:v>44477</c:v>
                </c:pt>
                <c:pt idx="193">
                  <c:v>44469</c:v>
                </c:pt>
                <c:pt idx="194">
                  <c:v>44468</c:v>
                </c:pt>
                <c:pt idx="195">
                  <c:v>44467</c:v>
                </c:pt>
                <c:pt idx="196">
                  <c:v>44466</c:v>
                </c:pt>
                <c:pt idx="197">
                  <c:v>44465</c:v>
                </c:pt>
                <c:pt idx="198">
                  <c:v>44463</c:v>
                </c:pt>
                <c:pt idx="199">
                  <c:v>44462</c:v>
                </c:pt>
                <c:pt idx="200">
                  <c:v>44461</c:v>
                </c:pt>
                <c:pt idx="201">
                  <c:v>44457</c:v>
                </c:pt>
                <c:pt idx="202">
                  <c:v>44456</c:v>
                </c:pt>
                <c:pt idx="203">
                  <c:v>44455</c:v>
                </c:pt>
                <c:pt idx="204">
                  <c:v>44454</c:v>
                </c:pt>
                <c:pt idx="205">
                  <c:v>44453</c:v>
                </c:pt>
                <c:pt idx="206">
                  <c:v>44452</c:v>
                </c:pt>
                <c:pt idx="207">
                  <c:v>44449</c:v>
                </c:pt>
                <c:pt idx="208">
                  <c:v>44448</c:v>
                </c:pt>
                <c:pt idx="209">
                  <c:v>44447</c:v>
                </c:pt>
                <c:pt idx="210">
                  <c:v>44446</c:v>
                </c:pt>
                <c:pt idx="211">
                  <c:v>44445</c:v>
                </c:pt>
                <c:pt idx="212">
                  <c:v>44442</c:v>
                </c:pt>
                <c:pt idx="213">
                  <c:v>44441</c:v>
                </c:pt>
                <c:pt idx="214">
                  <c:v>44440</c:v>
                </c:pt>
                <c:pt idx="215">
                  <c:v>44439</c:v>
                </c:pt>
                <c:pt idx="216">
                  <c:v>44438</c:v>
                </c:pt>
                <c:pt idx="217">
                  <c:v>44435</c:v>
                </c:pt>
                <c:pt idx="218">
                  <c:v>44434</c:v>
                </c:pt>
                <c:pt idx="219">
                  <c:v>44433</c:v>
                </c:pt>
                <c:pt idx="220">
                  <c:v>44432</c:v>
                </c:pt>
                <c:pt idx="221">
                  <c:v>44431</c:v>
                </c:pt>
                <c:pt idx="222">
                  <c:v>44428</c:v>
                </c:pt>
                <c:pt idx="223">
                  <c:v>44427</c:v>
                </c:pt>
                <c:pt idx="224">
                  <c:v>44426</c:v>
                </c:pt>
                <c:pt idx="225">
                  <c:v>44425</c:v>
                </c:pt>
                <c:pt idx="226">
                  <c:v>44424</c:v>
                </c:pt>
                <c:pt idx="227">
                  <c:v>44421</c:v>
                </c:pt>
                <c:pt idx="228">
                  <c:v>44420</c:v>
                </c:pt>
                <c:pt idx="229">
                  <c:v>44419</c:v>
                </c:pt>
                <c:pt idx="230">
                  <c:v>44418</c:v>
                </c:pt>
                <c:pt idx="231">
                  <c:v>44417</c:v>
                </c:pt>
                <c:pt idx="232">
                  <c:v>44414</c:v>
                </c:pt>
                <c:pt idx="233">
                  <c:v>44413</c:v>
                </c:pt>
                <c:pt idx="234">
                  <c:v>44412</c:v>
                </c:pt>
                <c:pt idx="235">
                  <c:v>44411</c:v>
                </c:pt>
                <c:pt idx="236">
                  <c:v>44410</c:v>
                </c:pt>
                <c:pt idx="237">
                  <c:v>44407</c:v>
                </c:pt>
                <c:pt idx="238">
                  <c:v>44406</c:v>
                </c:pt>
                <c:pt idx="239">
                  <c:v>44405</c:v>
                </c:pt>
                <c:pt idx="240">
                  <c:v>44404</c:v>
                </c:pt>
                <c:pt idx="241">
                  <c:v>44403</c:v>
                </c:pt>
                <c:pt idx="242">
                  <c:v>44400</c:v>
                </c:pt>
                <c:pt idx="243">
                  <c:v>44399</c:v>
                </c:pt>
                <c:pt idx="244">
                  <c:v>44398</c:v>
                </c:pt>
                <c:pt idx="245">
                  <c:v>44397</c:v>
                </c:pt>
                <c:pt idx="246">
                  <c:v>44396</c:v>
                </c:pt>
                <c:pt idx="247">
                  <c:v>44393</c:v>
                </c:pt>
                <c:pt idx="248">
                  <c:v>44392</c:v>
                </c:pt>
                <c:pt idx="249">
                  <c:v>44391</c:v>
                </c:pt>
                <c:pt idx="250">
                  <c:v>44390</c:v>
                </c:pt>
                <c:pt idx="251">
                  <c:v>44389</c:v>
                </c:pt>
                <c:pt idx="252">
                  <c:v>44386</c:v>
                </c:pt>
                <c:pt idx="253">
                  <c:v>44385</c:v>
                </c:pt>
                <c:pt idx="254">
                  <c:v>44384</c:v>
                </c:pt>
                <c:pt idx="255">
                  <c:v>44383</c:v>
                </c:pt>
                <c:pt idx="256">
                  <c:v>44382</c:v>
                </c:pt>
                <c:pt idx="257">
                  <c:v>44379</c:v>
                </c:pt>
                <c:pt idx="258">
                  <c:v>44378</c:v>
                </c:pt>
                <c:pt idx="259">
                  <c:v>44377</c:v>
                </c:pt>
                <c:pt idx="260">
                  <c:v>44376</c:v>
                </c:pt>
                <c:pt idx="261">
                  <c:v>44375</c:v>
                </c:pt>
                <c:pt idx="262">
                  <c:v>44372</c:v>
                </c:pt>
                <c:pt idx="263">
                  <c:v>44371</c:v>
                </c:pt>
                <c:pt idx="264">
                  <c:v>44370</c:v>
                </c:pt>
                <c:pt idx="265">
                  <c:v>44369</c:v>
                </c:pt>
                <c:pt idx="266">
                  <c:v>44368</c:v>
                </c:pt>
                <c:pt idx="267">
                  <c:v>44365</c:v>
                </c:pt>
                <c:pt idx="268">
                  <c:v>44364</c:v>
                </c:pt>
                <c:pt idx="269">
                  <c:v>44363</c:v>
                </c:pt>
                <c:pt idx="270">
                  <c:v>44362</c:v>
                </c:pt>
                <c:pt idx="271">
                  <c:v>44358</c:v>
                </c:pt>
                <c:pt idx="272">
                  <c:v>44357</c:v>
                </c:pt>
                <c:pt idx="273">
                  <c:v>44356</c:v>
                </c:pt>
                <c:pt idx="274">
                  <c:v>44355</c:v>
                </c:pt>
                <c:pt idx="275">
                  <c:v>44354</c:v>
                </c:pt>
                <c:pt idx="276">
                  <c:v>44351</c:v>
                </c:pt>
                <c:pt idx="277">
                  <c:v>44350</c:v>
                </c:pt>
                <c:pt idx="278">
                  <c:v>44349</c:v>
                </c:pt>
                <c:pt idx="279">
                  <c:v>44348</c:v>
                </c:pt>
                <c:pt idx="280">
                  <c:v>44347</c:v>
                </c:pt>
                <c:pt idx="281">
                  <c:v>44344</c:v>
                </c:pt>
                <c:pt idx="282">
                  <c:v>44343</c:v>
                </c:pt>
                <c:pt idx="283">
                  <c:v>44342</c:v>
                </c:pt>
                <c:pt idx="284">
                  <c:v>44341</c:v>
                </c:pt>
                <c:pt idx="285">
                  <c:v>44340</c:v>
                </c:pt>
                <c:pt idx="286">
                  <c:v>44337</c:v>
                </c:pt>
                <c:pt idx="287">
                  <c:v>44336</c:v>
                </c:pt>
                <c:pt idx="288">
                  <c:v>44335</c:v>
                </c:pt>
                <c:pt idx="289">
                  <c:v>44334</c:v>
                </c:pt>
                <c:pt idx="290">
                  <c:v>44333</c:v>
                </c:pt>
                <c:pt idx="291">
                  <c:v>44330</c:v>
                </c:pt>
                <c:pt idx="292">
                  <c:v>44329</c:v>
                </c:pt>
                <c:pt idx="293">
                  <c:v>44328</c:v>
                </c:pt>
                <c:pt idx="294">
                  <c:v>44327</c:v>
                </c:pt>
                <c:pt idx="295">
                  <c:v>44326</c:v>
                </c:pt>
                <c:pt idx="296">
                  <c:v>44324</c:v>
                </c:pt>
                <c:pt idx="297">
                  <c:v>44323</c:v>
                </c:pt>
                <c:pt idx="298">
                  <c:v>44322</c:v>
                </c:pt>
                <c:pt idx="299">
                  <c:v>44316</c:v>
                </c:pt>
                <c:pt idx="300">
                  <c:v>44315</c:v>
                </c:pt>
                <c:pt idx="301">
                  <c:v>44314</c:v>
                </c:pt>
                <c:pt idx="302">
                  <c:v>44313</c:v>
                </c:pt>
                <c:pt idx="303">
                  <c:v>44312</c:v>
                </c:pt>
                <c:pt idx="304">
                  <c:v>44311</c:v>
                </c:pt>
                <c:pt idx="305">
                  <c:v>44309</c:v>
                </c:pt>
                <c:pt idx="306">
                  <c:v>44308</c:v>
                </c:pt>
                <c:pt idx="307">
                  <c:v>44307</c:v>
                </c:pt>
                <c:pt idx="308">
                  <c:v>44306</c:v>
                </c:pt>
                <c:pt idx="309">
                  <c:v>44305</c:v>
                </c:pt>
                <c:pt idx="310">
                  <c:v>44302</c:v>
                </c:pt>
                <c:pt idx="311">
                  <c:v>44301</c:v>
                </c:pt>
                <c:pt idx="312">
                  <c:v>44300</c:v>
                </c:pt>
                <c:pt idx="313">
                  <c:v>44299</c:v>
                </c:pt>
                <c:pt idx="314">
                  <c:v>44298</c:v>
                </c:pt>
                <c:pt idx="315">
                  <c:v>44295</c:v>
                </c:pt>
                <c:pt idx="316">
                  <c:v>44294</c:v>
                </c:pt>
                <c:pt idx="317">
                  <c:v>44293</c:v>
                </c:pt>
                <c:pt idx="318">
                  <c:v>44292</c:v>
                </c:pt>
                <c:pt idx="319">
                  <c:v>44288</c:v>
                </c:pt>
                <c:pt idx="320">
                  <c:v>44287</c:v>
                </c:pt>
                <c:pt idx="321">
                  <c:v>44286</c:v>
                </c:pt>
                <c:pt idx="322">
                  <c:v>44285</c:v>
                </c:pt>
                <c:pt idx="323">
                  <c:v>44284</c:v>
                </c:pt>
                <c:pt idx="324">
                  <c:v>44281</c:v>
                </c:pt>
                <c:pt idx="325">
                  <c:v>44280</c:v>
                </c:pt>
                <c:pt idx="326">
                  <c:v>44279</c:v>
                </c:pt>
                <c:pt idx="327">
                  <c:v>44278</c:v>
                </c:pt>
                <c:pt idx="328">
                  <c:v>44277</c:v>
                </c:pt>
                <c:pt idx="329">
                  <c:v>44274</c:v>
                </c:pt>
                <c:pt idx="330">
                  <c:v>44273</c:v>
                </c:pt>
                <c:pt idx="331">
                  <c:v>44272</c:v>
                </c:pt>
                <c:pt idx="332">
                  <c:v>44271</c:v>
                </c:pt>
                <c:pt idx="333">
                  <c:v>44270</c:v>
                </c:pt>
                <c:pt idx="334">
                  <c:v>44267</c:v>
                </c:pt>
                <c:pt idx="335">
                  <c:v>44266</c:v>
                </c:pt>
                <c:pt idx="336">
                  <c:v>44265</c:v>
                </c:pt>
                <c:pt idx="337">
                  <c:v>44264</c:v>
                </c:pt>
                <c:pt idx="338">
                  <c:v>44263</c:v>
                </c:pt>
                <c:pt idx="339">
                  <c:v>44260</c:v>
                </c:pt>
                <c:pt idx="340">
                  <c:v>44259</c:v>
                </c:pt>
                <c:pt idx="341">
                  <c:v>44258</c:v>
                </c:pt>
                <c:pt idx="342">
                  <c:v>44257</c:v>
                </c:pt>
                <c:pt idx="343">
                  <c:v>44256</c:v>
                </c:pt>
                <c:pt idx="344">
                  <c:v>44253</c:v>
                </c:pt>
                <c:pt idx="345">
                  <c:v>44252</c:v>
                </c:pt>
                <c:pt idx="346">
                  <c:v>44251</c:v>
                </c:pt>
                <c:pt idx="347">
                  <c:v>44250</c:v>
                </c:pt>
                <c:pt idx="348">
                  <c:v>44249</c:v>
                </c:pt>
                <c:pt idx="349">
                  <c:v>44232</c:v>
                </c:pt>
                <c:pt idx="350">
                  <c:v>44231</c:v>
                </c:pt>
                <c:pt idx="351">
                  <c:v>44230</c:v>
                </c:pt>
                <c:pt idx="352">
                  <c:v>44229</c:v>
                </c:pt>
                <c:pt idx="353">
                  <c:v>44228</c:v>
                </c:pt>
                <c:pt idx="354">
                  <c:v>44225</c:v>
                </c:pt>
                <c:pt idx="355">
                  <c:v>44224</c:v>
                </c:pt>
                <c:pt idx="356">
                  <c:v>44223</c:v>
                </c:pt>
                <c:pt idx="357">
                  <c:v>44222</c:v>
                </c:pt>
                <c:pt idx="358">
                  <c:v>44221</c:v>
                </c:pt>
                <c:pt idx="359">
                  <c:v>44218</c:v>
                </c:pt>
                <c:pt idx="360">
                  <c:v>44217</c:v>
                </c:pt>
                <c:pt idx="361">
                  <c:v>44216</c:v>
                </c:pt>
                <c:pt idx="362">
                  <c:v>44215</c:v>
                </c:pt>
                <c:pt idx="363">
                  <c:v>44214</c:v>
                </c:pt>
                <c:pt idx="364">
                  <c:v>44211</c:v>
                </c:pt>
                <c:pt idx="365">
                  <c:v>44210</c:v>
                </c:pt>
                <c:pt idx="366">
                  <c:v>44209</c:v>
                </c:pt>
                <c:pt idx="367">
                  <c:v>44208</c:v>
                </c:pt>
                <c:pt idx="368">
                  <c:v>44207</c:v>
                </c:pt>
                <c:pt idx="369">
                  <c:v>44204</c:v>
                </c:pt>
                <c:pt idx="370">
                  <c:v>44203</c:v>
                </c:pt>
                <c:pt idx="371">
                  <c:v>44202</c:v>
                </c:pt>
                <c:pt idx="372">
                  <c:v>44201</c:v>
                </c:pt>
                <c:pt idx="373">
                  <c:v>44200</c:v>
                </c:pt>
                <c:pt idx="374">
                  <c:v>44196</c:v>
                </c:pt>
                <c:pt idx="375">
                  <c:v>44195</c:v>
                </c:pt>
                <c:pt idx="376">
                  <c:v>44194</c:v>
                </c:pt>
                <c:pt idx="377">
                  <c:v>44193</c:v>
                </c:pt>
                <c:pt idx="378">
                  <c:v>44190</c:v>
                </c:pt>
                <c:pt idx="379">
                  <c:v>44189</c:v>
                </c:pt>
                <c:pt idx="380">
                  <c:v>44188</c:v>
                </c:pt>
                <c:pt idx="381">
                  <c:v>44187</c:v>
                </c:pt>
                <c:pt idx="382">
                  <c:v>44186</c:v>
                </c:pt>
                <c:pt idx="383">
                  <c:v>44183</c:v>
                </c:pt>
                <c:pt idx="384">
                  <c:v>44182</c:v>
                </c:pt>
                <c:pt idx="385">
                  <c:v>44181</c:v>
                </c:pt>
                <c:pt idx="386">
                  <c:v>44180</c:v>
                </c:pt>
                <c:pt idx="387">
                  <c:v>44179</c:v>
                </c:pt>
                <c:pt idx="388">
                  <c:v>44176</c:v>
                </c:pt>
                <c:pt idx="389">
                  <c:v>44175</c:v>
                </c:pt>
                <c:pt idx="390">
                  <c:v>44174</c:v>
                </c:pt>
                <c:pt idx="391">
                  <c:v>44173</c:v>
                </c:pt>
                <c:pt idx="392">
                  <c:v>44172</c:v>
                </c:pt>
                <c:pt idx="393">
                  <c:v>44169</c:v>
                </c:pt>
                <c:pt idx="394">
                  <c:v>44168</c:v>
                </c:pt>
                <c:pt idx="395">
                  <c:v>44167</c:v>
                </c:pt>
                <c:pt idx="396">
                  <c:v>44166</c:v>
                </c:pt>
              </c:numCache>
            </c:numRef>
          </c:cat>
          <c:val>
            <c:numRef>
              <c:f>导出数据!$E$3:$E$399</c:f>
              <c:numCache>
                <c:formatCode>General</c:formatCode>
                <c:ptCount val="397"/>
                <c:pt idx="0">
                  <c:v>27715</c:v>
                </c:pt>
                <c:pt idx="1">
                  <c:v>40962</c:v>
                </c:pt>
                <c:pt idx="2">
                  <c:v>30525</c:v>
                </c:pt>
                <c:pt idx="3">
                  <c:v>24641</c:v>
                </c:pt>
                <c:pt idx="4">
                  <c:v>27742</c:v>
                </c:pt>
                <c:pt idx="5">
                  <c:v>28284</c:v>
                </c:pt>
                <c:pt idx="6">
                  <c:v>24285</c:v>
                </c:pt>
                <c:pt idx="7">
                  <c:v>28685</c:v>
                </c:pt>
                <c:pt idx="8">
                  <c:v>26205</c:v>
                </c:pt>
                <c:pt idx="9">
                  <c:v>30936</c:v>
                </c:pt>
                <c:pt idx="10">
                  <c:v>22398</c:v>
                </c:pt>
                <c:pt idx="11">
                  <c:v>26203</c:v>
                </c:pt>
                <c:pt idx="12">
                  <c:v>21902</c:v>
                </c:pt>
                <c:pt idx="13">
                  <c:v>19592</c:v>
                </c:pt>
                <c:pt idx="14">
                  <c:v>21468</c:v>
                </c:pt>
                <c:pt idx="15">
                  <c:v>25020</c:v>
                </c:pt>
                <c:pt idx="16">
                  <c:v>30465</c:v>
                </c:pt>
                <c:pt idx="17">
                  <c:v>24924</c:v>
                </c:pt>
                <c:pt idx="18">
                  <c:v>34280</c:v>
                </c:pt>
                <c:pt idx="19">
                  <c:v>23491</c:v>
                </c:pt>
                <c:pt idx="20">
                  <c:v>24258</c:v>
                </c:pt>
                <c:pt idx="21">
                  <c:v>30633</c:v>
                </c:pt>
                <c:pt idx="22">
                  <c:v>36620</c:v>
                </c:pt>
                <c:pt idx="23">
                  <c:v>34957</c:v>
                </c:pt>
                <c:pt idx="24">
                  <c:v>27328</c:v>
                </c:pt>
                <c:pt idx="25">
                  <c:v>28316</c:v>
                </c:pt>
                <c:pt idx="26">
                  <c:v>30816</c:v>
                </c:pt>
                <c:pt idx="27">
                  <c:v>21132</c:v>
                </c:pt>
                <c:pt idx="28">
                  <c:v>31996</c:v>
                </c:pt>
                <c:pt idx="29">
                  <c:v>18669</c:v>
                </c:pt>
                <c:pt idx="30">
                  <c:v>18851</c:v>
                </c:pt>
                <c:pt idx="31">
                  <c:v>22339</c:v>
                </c:pt>
                <c:pt idx="32">
                  <c:v>29273</c:v>
                </c:pt>
                <c:pt idx="33">
                  <c:v>23176</c:v>
                </c:pt>
                <c:pt idx="34">
                  <c:v>25187</c:v>
                </c:pt>
                <c:pt idx="35">
                  <c:v>26748</c:v>
                </c:pt>
                <c:pt idx="36">
                  <c:v>22475</c:v>
                </c:pt>
                <c:pt idx="37">
                  <c:v>25181</c:v>
                </c:pt>
                <c:pt idx="38">
                  <c:v>20945</c:v>
                </c:pt>
                <c:pt idx="39">
                  <c:v>28343</c:v>
                </c:pt>
                <c:pt idx="40">
                  <c:v>38903</c:v>
                </c:pt>
                <c:pt idx="41">
                  <c:v>35149</c:v>
                </c:pt>
                <c:pt idx="42">
                  <c:v>30269</c:v>
                </c:pt>
                <c:pt idx="43">
                  <c:v>27040</c:v>
                </c:pt>
                <c:pt idx="44">
                  <c:v>33133</c:v>
                </c:pt>
                <c:pt idx="45">
                  <c:v>26475</c:v>
                </c:pt>
                <c:pt idx="46">
                  <c:v>25147</c:v>
                </c:pt>
                <c:pt idx="47">
                  <c:v>22540</c:v>
                </c:pt>
                <c:pt idx="48">
                  <c:v>22130</c:v>
                </c:pt>
                <c:pt idx="49">
                  <c:v>31468</c:v>
                </c:pt>
                <c:pt idx="50">
                  <c:v>27097</c:v>
                </c:pt>
                <c:pt idx="51">
                  <c:v>20758</c:v>
                </c:pt>
                <c:pt idx="52">
                  <c:v>26104</c:v>
                </c:pt>
                <c:pt idx="53">
                  <c:v>26366</c:v>
                </c:pt>
                <c:pt idx="54">
                  <c:v>27437</c:v>
                </c:pt>
                <c:pt idx="55">
                  <c:v>24085</c:v>
                </c:pt>
                <c:pt idx="56">
                  <c:v>35598</c:v>
                </c:pt>
                <c:pt idx="57">
                  <c:v>23646</c:v>
                </c:pt>
                <c:pt idx="58">
                  <c:v>20956</c:v>
                </c:pt>
                <c:pt idx="59">
                  <c:v>21898</c:v>
                </c:pt>
                <c:pt idx="60">
                  <c:v>22793</c:v>
                </c:pt>
                <c:pt idx="61">
                  <c:v>35608</c:v>
                </c:pt>
                <c:pt idx="62">
                  <c:v>39966</c:v>
                </c:pt>
                <c:pt idx="63">
                  <c:v>28002</c:v>
                </c:pt>
                <c:pt idx="64">
                  <c:v>32822</c:v>
                </c:pt>
                <c:pt idx="65">
                  <c:v>29144</c:v>
                </c:pt>
                <c:pt idx="66">
                  <c:v>22960</c:v>
                </c:pt>
                <c:pt idx="67">
                  <c:v>22915</c:v>
                </c:pt>
                <c:pt idx="68">
                  <c:v>25090</c:v>
                </c:pt>
                <c:pt idx="69">
                  <c:v>27376</c:v>
                </c:pt>
                <c:pt idx="70">
                  <c:v>36308</c:v>
                </c:pt>
                <c:pt idx="71">
                  <c:v>29595</c:v>
                </c:pt>
                <c:pt idx="72">
                  <c:v>31540</c:v>
                </c:pt>
                <c:pt idx="73">
                  <c:v>25862</c:v>
                </c:pt>
                <c:pt idx="74">
                  <c:v>28091</c:v>
                </c:pt>
                <c:pt idx="75">
                  <c:v>22712</c:v>
                </c:pt>
                <c:pt idx="76">
                  <c:v>36883</c:v>
                </c:pt>
                <c:pt idx="77">
                  <c:v>22580</c:v>
                </c:pt>
                <c:pt idx="78">
                  <c:v>25305</c:v>
                </c:pt>
                <c:pt idx="79">
                  <c:v>25231</c:v>
                </c:pt>
                <c:pt idx="80">
                  <c:v>35277</c:v>
                </c:pt>
                <c:pt idx="81">
                  <c:v>37853</c:v>
                </c:pt>
                <c:pt idx="82">
                  <c:v>35725</c:v>
                </c:pt>
                <c:pt idx="83">
                  <c:v>25869</c:v>
                </c:pt>
                <c:pt idx="84">
                  <c:v>21450</c:v>
                </c:pt>
                <c:pt idx="85">
                  <c:v>22399</c:v>
                </c:pt>
                <c:pt idx="86">
                  <c:v>32573</c:v>
                </c:pt>
                <c:pt idx="87">
                  <c:v>29871</c:v>
                </c:pt>
                <c:pt idx="88">
                  <c:v>22335</c:v>
                </c:pt>
                <c:pt idx="89">
                  <c:v>25111</c:v>
                </c:pt>
                <c:pt idx="90">
                  <c:v>18567</c:v>
                </c:pt>
                <c:pt idx="91">
                  <c:v>20114</c:v>
                </c:pt>
                <c:pt idx="92">
                  <c:v>26125</c:v>
                </c:pt>
                <c:pt idx="93">
                  <c:v>22192</c:v>
                </c:pt>
                <c:pt idx="94">
                  <c:v>29551</c:v>
                </c:pt>
                <c:pt idx="95">
                  <c:v>20121</c:v>
                </c:pt>
                <c:pt idx="96">
                  <c:v>13415</c:v>
                </c:pt>
                <c:pt idx="97">
                  <c:v>20928</c:v>
                </c:pt>
                <c:pt idx="98">
                  <c:v>18964</c:v>
                </c:pt>
                <c:pt idx="99">
                  <c:v>13692</c:v>
                </c:pt>
                <c:pt idx="100">
                  <c:v>15392</c:v>
                </c:pt>
                <c:pt idx="101">
                  <c:v>20951</c:v>
                </c:pt>
                <c:pt idx="102">
                  <c:v>17617</c:v>
                </c:pt>
                <c:pt idx="103">
                  <c:v>19358</c:v>
                </c:pt>
                <c:pt idx="104">
                  <c:v>16855</c:v>
                </c:pt>
                <c:pt idx="105">
                  <c:v>20389</c:v>
                </c:pt>
                <c:pt idx="106">
                  <c:v>13627</c:v>
                </c:pt>
                <c:pt idx="107">
                  <c:v>8140</c:v>
                </c:pt>
                <c:pt idx="108">
                  <c:v>6253</c:v>
                </c:pt>
                <c:pt idx="109">
                  <c:v>10225</c:v>
                </c:pt>
                <c:pt idx="110">
                  <c:v>8337</c:v>
                </c:pt>
                <c:pt idx="111">
                  <c:v>13464</c:v>
                </c:pt>
                <c:pt idx="112">
                  <c:v>7756</c:v>
                </c:pt>
                <c:pt idx="113">
                  <c:v>3763</c:v>
                </c:pt>
                <c:pt idx="114">
                  <c:v>5008</c:v>
                </c:pt>
                <c:pt idx="115">
                  <c:v>1890</c:v>
                </c:pt>
                <c:pt idx="116">
                  <c:v>2314</c:v>
                </c:pt>
                <c:pt idx="117">
                  <c:v>2590</c:v>
                </c:pt>
                <c:pt idx="118">
                  <c:v>2632</c:v>
                </c:pt>
                <c:pt idx="119">
                  <c:v>4313</c:v>
                </c:pt>
                <c:pt idx="120">
                  <c:v>4125</c:v>
                </c:pt>
                <c:pt idx="121">
                  <c:v>3494</c:v>
                </c:pt>
                <c:pt idx="122">
                  <c:v>5892</c:v>
                </c:pt>
                <c:pt idx="123">
                  <c:v>5410</c:v>
                </c:pt>
                <c:pt idx="124">
                  <c:v>7843</c:v>
                </c:pt>
                <c:pt idx="125">
                  <c:v>6720</c:v>
                </c:pt>
                <c:pt idx="126">
                  <c:v>7072</c:v>
                </c:pt>
                <c:pt idx="127">
                  <c:v>9845</c:v>
                </c:pt>
                <c:pt idx="128">
                  <c:v>7794</c:v>
                </c:pt>
                <c:pt idx="129">
                  <c:v>9071</c:v>
                </c:pt>
                <c:pt idx="130">
                  <c:v>9264</c:v>
                </c:pt>
                <c:pt idx="131">
                  <c:v>8526</c:v>
                </c:pt>
                <c:pt idx="132">
                  <c:v>7925</c:v>
                </c:pt>
                <c:pt idx="133">
                  <c:v>8350</c:v>
                </c:pt>
                <c:pt idx="134">
                  <c:v>8150</c:v>
                </c:pt>
                <c:pt idx="135">
                  <c:v>8152</c:v>
                </c:pt>
                <c:pt idx="136">
                  <c:v>8120</c:v>
                </c:pt>
                <c:pt idx="137">
                  <c:v>9466</c:v>
                </c:pt>
                <c:pt idx="138">
                  <c:v>10673</c:v>
                </c:pt>
                <c:pt idx="139">
                  <c:v>12723</c:v>
                </c:pt>
                <c:pt idx="140">
                  <c:v>12790</c:v>
                </c:pt>
                <c:pt idx="141">
                  <c:v>12365</c:v>
                </c:pt>
                <c:pt idx="142">
                  <c:v>12120</c:v>
                </c:pt>
                <c:pt idx="143">
                  <c:v>13603</c:v>
                </c:pt>
                <c:pt idx="144">
                  <c:v>12388</c:v>
                </c:pt>
                <c:pt idx="145">
                  <c:v>15793</c:v>
                </c:pt>
                <c:pt idx="146">
                  <c:v>12707</c:v>
                </c:pt>
                <c:pt idx="147">
                  <c:v>11409</c:v>
                </c:pt>
                <c:pt idx="148">
                  <c:v>14153</c:v>
                </c:pt>
                <c:pt idx="149">
                  <c:v>16901</c:v>
                </c:pt>
                <c:pt idx="150">
                  <c:v>15925</c:v>
                </c:pt>
                <c:pt idx="151">
                  <c:v>15283</c:v>
                </c:pt>
                <c:pt idx="152">
                  <c:v>15996</c:v>
                </c:pt>
                <c:pt idx="153">
                  <c:v>16409</c:v>
                </c:pt>
                <c:pt idx="154">
                  <c:v>13704</c:v>
                </c:pt>
                <c:pt idx="155">
                  <c:v>15305</c:v>
                </c:pt>
                <c:pt idx="156">
                  <c:v>15679</c:v>
                </c:pt>
                <c:pt idx="157">
                  <c:v>18358</c:v>
                </c:pt>
                <c:pt idx="158">
                  <c:v>22740</c:v>
                </c:pt>
                <c:pt idx="159">
                  <c:v>21717</c:v>
                </c:pt>
                <c:pt idx="160">
                  <c:v>18735</c:v>
                </c:pt>
                <c:pt idx="161">
                  <c:v>20556</c:v>
                </c:pt>
                <c:pt idx="162">
                  <c:v>19335</c:v>
                </c:pt>
                <c:pt idx="163">
                  <c:v>17773</c:v>
                </c:pt>
                <c:pt idx="164">
                  <c:v>21634</c:v>
                </c:pt>
                <c:pt idx="165">
                  <c:v>20217</c:v>
                </c:pt>
                <c:pt idx="166">
                  <c:v>18378</c:v>
                </c:pt>
                <c:pt idx="167">
                  <c:v>23430</c:v>
                </c:pt>
                <c:pt idx="168">
                  <c:v>18961</c:v>
                </c:pt>
                <c:pt idx="169">
                  <c:v>17283</c:v>
                </c:pt>
                <c:pt idx="170">
                  <c:v>14766</c:v>
                </c:pt>
                <c:pt idx="171">
                  <c:v>19555</c:v>
                </c:pt>
                <c:pt idx="172">
                  <c:v>18921</c:v>
                </c:pt>
                <c:pt idx="173">
                  <c:v>22737</c:v>
                </c:pt>
                <c:pt idx="174">
                  <c:v>19848</c:v>
                </c:pt>
                <c:pt idx="175">
                  <c:v>22200</c:v>
                </c:pt>
                <c:pt idx="176">
                  <c:v>21856</c:v>
                </c:pt>
                <c:pt idx="177">
                  <c:v>21930</c:v>
                </c:pt>
                <c:pt idx="178">
                  <c:v>19227</c:v>
                </c:pt>
                <c:pt idx="179">
                  <c:v>25701</c:v>
                </c:pt>
                <c:pt idx="180">
                  <c:v>23202</c:v>
                </c:pt>
                <c:pt idx="181">
                  <c:v>20515</c:v>
                </c:pt>
                <c:pt idx="182">
                  <c:v>20784</c:v>
                </c:pt>
                <c:pt idx="183">
                  <c:v>25041</c:v>
                </c:pt>
                <c:pt idx="184">
                  <c:v>33640</c:v>
                </c:pt>
                <c:pt idx="185">
                  <c:v>27686</c:v>
                </c:pt>
                <c:pt idx="186">
                  <c:v>28963</c:v>
                </c:pt>
                <c:pt idx="187">
                  <c:v>30445</c:v>
                </c:pt>
                <c:pt idx="188">
                  <c:v>27962</c:v>
                </c:pt>
                <c:pt idx="189">
                  <c:v>23366</c:v>
                </c:pt>
                <c:pt idx="190">
                  <c:v>27883</c:v>
                </c:pt>
                <c:pt idx="191">
                  <c:v>31476</c:v>
                </c:pt>
                <c:pt idx="192">
                  <c:v>36082</c:v>
                </c:pt>
                <c:pt idx="193">
                  <c:v>36436</c:v>
                </c:pt>
                <c:pt idx="194">
                  <c:v>45228</c:v>
                </c:pt>
                <c:pt idx="195">
                  <c:v>47031</c:v>
                </c:pt>
                <c:pt idx="196">
                  <c:v>37531</c:v>
                </c:pt>
                <c:pt idx="197">
                  <c:v>36890</c:v>
                </c:pt>
                <c:pt idx="198">
                  <c:v>24939</c:v>
                </c:pt>
                <c:pt idx="199">
                  <c:v>28652</c:v>
                </c:pt>
                <c:pt idx="200">
                  <c:v>32414</c:v>
                </c:pt>
                <c:pt idx="201">
                  <c:v>43920</c:v>
                </c:pt>
                <c:pt idx="202">
                  <c:v>27837</c:v>
                </c:pt>
                <c:pt idx="203">
                  <c:v>35690</c:v>
                </c:pt>
                <c:pt idx="204">
                  <c:v>30455</c:v>
                </c:pt>
                <c:pt idx="205">
                  <c:v>28032</c:v>
                </c:pt>
                <c:pt idx="206">
                  <c:v>33676</c:v>
                </c:pt>
                <c:pt idx="207">
                  <c:v>30767</c:v>
                </c:pt>
                <c:pt idx="208">
                  <c:v>46461</c:v>
                </c:pt>
                <c:pt idx="209">
                  <c:v>28035</c:v>
                </c:pt>
                <c:pt idx="210">
                  <c:v>30448</c:v>
                </c:pt>
                <c:pt idx="211">
                  <c:v>36723</c:v>
                </c:pt>
                <c:pt idx="212">
                  <c:v>44353</c:v>
                </c:pt>
                <c:pt idx="213">
                  <c:v>33274</c:v>
                </c:pt>
                <c:pt idx="214">
                  <c:v>25850</c:v>
                </c:pt>
                <c:pt idx="215">
                  <c:v>30299</c:v>
                </c:pt>
                <c:pt idx="216">
                  <c:v>41300</c:v>
                </c:pt>
                <c:pt idx="217">
                  <c:v>34121</c:v>
                </c:pt>
                <c:pt idx="218">
                  <c:v>25492</c:v>
                </c:pt>
                <c:pt idx="219">
                  <c:v>26260</c:v>
                </c:pt>
                <c:pt idx="220">
                  <c:v>29901</c:v>
                </c:pt>
                <c:pt idx="221">
                  <c:v>36537</c:v>
                </c:pt>
                <c:pt idx="222">
                  <c:v>43035</c:v>
                </c:pt>
                <c:pt idx="223">
                  <c:v>24330</c:v>
                </c:pt>
                <c:pt idx="224">
                  <c:v>24066</c:v>
                </c:pt>
                <c:pt idx="225">
                  <c:v>28403</c:v>
                </c:pt>
                <c:pt idx="226">
                  <c:v>25005</c:v>
                </c:pt>
                <c:pt idx="227">
                  <c:v>30600</c:v>
                </c:pt>
                <c:pt idx="228">
                  <c:v>26787</c:v>
                </c:pt>
                <c:pt idx="229">
                  <c:v>32110</c:v>
                </c:pt>
                <c:pt idx="230">
                  <c:v>40744</c:v>
                </c:pt>
                <c:pt idx="231">
                  <c:v>31610</c:v>
                </c:pt>
                <c:pt idx="232">
                  <c:v>32803</c:v>
                </c:pt>
                <c:pt idx="233">
                  <c:v>27326</c:v>
                </c:pt>
                <c:pt idx="234">
                  <c:v>40207</c:v>
                </c:pt>
                <c:pt idx="235">
                  <c:v>23593</c:v>
                </c:pt>
                <c:pt idx="236">
                  <c:v>26721</c:v>
                </c:pt>
                <c:pt idx="237">
                  <c:v>27549</c:v>
                </c:pt>
                <c:pt idx="238">
                  <c:v>31764</c:v>
                </c:pt>
                <c:pt idx="239">
                  <c:v>26856</c:v>
                </c:pt>
                <c:pt idx="240">
                  <c:v>27773</c:v>
                </c:pt>
                <c:pt idx="241">
                  <c:v>37182</c:v>
                </c:pt>
                <c:pt idx="242">
                  <c:v>34763</c:v>
                </c:pt>
                <c:pt idx="243">
                  <c:v>28934</c:v>
                </c:pt>
                <c:pt idx="244">
                  <c:v>26432</c:v>
                </c:pt>
                <c:pt idx="245">
                  <c:v>26769</c:v>
                </c:pt>
                <c:pt idx="246">
                  <c:v>30071</c:v>
                </c:pt>
                <c:pt idx="247">
                  <c:v>28710</c:v>
                </c:pt>
                <c:pt idx="248">
                  <c:v>32252</c:v>
                </c:pt>
                <c:pt idx="249">
                  <c:v>36033</c:v>
                </c:pt>
                <c:pt idx="250">
                  <c:v>29007</c:v>
                </c:pt>
                <c:pt idx="251">
                  <c:v>27445</c:v>
                </c:pt>
                <c:pt idx="252">
                  <c:v>30185</c:v>
                </c:pt>
                <c:pt idx="253">
                  <c:v>33706</c:v>
                </c:pt>
                <c:pt idx="254">
                  <c:v>46422</c:v>
                </c:pt>
                <c:pt idx="255">
                  <c:v>44741</c:v>
                </c:pt>
                <c:pt idx="256">
                  <c:v>45640</c:v>
                </c:pt>
                <c:pt idx="257">
                  <c:v>29542</c:v>
                </c:pt>
                <c:pt idx="258">
                  <c:v>26182</c:v>
                </c:pt>
                <c:pt idx="259">
                  <c:v>23454</c:v>
                </c:pt>
                <c:pt idx="260">
                  <c:v>24734</c:v>
                </c:pt>
                <c:pt idx="261">
                  <c:v>32353</c:v>
                </c:pt>
                <c:pt idx="262">
                  <c:v>33483</c:v>
                </c:pt>
                <c:pt idx="263">
                  <c:v>32920</c:v>
                </c:pt>
                <c:pt idx="264">
                  <c:v>41463</c:v>
                </c:pt>
                <c:pt idx="265">
                  <c:v>27760</c:v>
                </c:pt>
                <c:pt idx="266">
                  <c:v>25653</c:v>
                </c:pt>
                <c:pt idx="267">
                  <c:v>32150</c:v>
                </c:pt>
                <c:pt idx="268">
                  <c:v>30286</c:v>
                </c:pt>
                <c:pt idx="269">
                  <c:v>28086</c:v>
                </c:pt>
                <c:pt idx="270">
                  <c:v>31616</c:v>
                </c:pt>
                <c:pt idx="271">
                  <c:v>44913</c:v>
                </c:pt>
                <c:pt idx="272">
                  <c:v>36748</c:v>
                </c:pt>
                <c:pt idx="273">
                  <c:v>35853</c:v>
                </c:pt>
                <c:pt idx="274">
                  <c:v>30528</c:v>
                </c:pt>
                <c:pt idx="275">
                  <c:v>24913</c:v>
                </c:pt>
                <c:pt idx="276">
                  <c:v>36258</c:v>
                </c:pt>
                <c:pt idx="277">
                  <c:v>38292</c:v>
                </c:pt>
                <c:pt idx="278">
                  <c:v>31068</c:v>
                </c:pt>
                <c:pt idx="279">
                  <c:v>33877</c:v>
                </c:pt>
                <c:pt idx="280">
                  <c:v>34710</c:v>
                </c:pt>
                <c:pt idx="281">
                  <c:v>49232</c:v>
                </c:pt>
                <c:pt idx="282">
                  <c:v>41767</c:v>
                </c:pt>
                <c:pt idx="283">
                  <c:v>27753</c:v>
                </c:pt>
                <c:pt idx="284">
                  <c:v>35167</c:v>
                </c:pt>
                <c:pt idx="285">
                  <c:v>31342</c:v>
                </c:pt>
                <c:pt idx="286">
                  <c:v>33180</c:v>
                </c:pt>
                <c:pt idx="287">
                  <c:v>35716</c:v>
                </c:pt>
                <c:pt idx="288">
                  <c:v>24620</c:v>
                </c:pt>
                <c:pt idx="289">
                  <c:v>30830</c:v>
                </c:pt>
                <c:pt idx="290">
                  <c:v>34789</c:v>
                </c:pt>
                <c:pt idx="291">
                  <c:v>36428</c:v>
                </c:pt>
                <c:pt idx="292">
                  <c:v>33059</c:v>
                </c:pt>
                <c:pt idx="293">
                  <c:v>39725</c:v>
                </c:pt>
                <c:pt idx="294">
                  <c:v>40474</c:v>
                </c:pt>
                <c:pt idx="295">
                  <c:v>52425</c:v>
                </c:pt>
                <c:pt idx="296">
                  <c:v>49709</c:v>
                </c:pt>
                <c:pt idx="297">
                  <c:v>49347</c:v>
                </c:pt>
                <c:pt idx="298">
                  <c:v>49814</c:v>
                </c:pt>
                <c:pt idx="299">
                  <c:v>41092</c:v>
                </c:pt>
                <c:pt idx="300">
                  <c:v>53684</c:v>
                </c:pt>
                <c:pt idx="301">
                  <c:v>39689</c:v>
                </c:pt>
                <c:pt idx="302">
                  <c:v>44057</c:v>
                </c:pt>
                <c:pt idx="303">
                  <c:v>43444</c:v>
                </c:pt>
                <c:pt idx="304">
                  <c:v>44886</c:v>
                </c:pt>
                <c:pt idx="305">
                  <c:v>50446</c:v>
                </c:pt>
                <c:pt idx="306">
                  <c:v>48909</c:v>
                </c:pt>
                <c:pt idx="307">
                  <c:v>42712</c:v>
                </c:pt>
                <c:pt idx="308">
                  <c:v>44676</c:v>
                </c:pt>
                <c:pt idx="309">
                  <c:v>36105</c:v>
                </c:pt>
                <c:pt idx="310">
                  <c:v>42223</c:v>
                </c:pt>
                <c:pt idx="311">
                  <c:v>40462</c:v>
                </c:pt>
                <c:pt idx="312">
                  <c:v>40655</c:v>
                </c:pt>
                <c:pt idx="313">
                  <c:v>48191</c:v>
                </c:pt>
                <c:pt idx="314">
                  <c:v>32843</c:v>
                </c:pt>
                <c:pt idx="315">
                  <c:v>38373</c:v>
                </c:pt>
                <c:pt idx="316">
                  <c:v>42261</c:v>
                </c:pt>
                <c:pt idx="317">
                  <c:v>48891</c:v>
                </c:pt>
                <c:pt idx="318">
                  <c:v>53181</c:v>
                </c:pt>
                <c:pt idx="319">
                  <c:v>48707</c:v>
                </c:pt>
                <c:pt idx="320">
                  <c:v>52026</c:v>
                </c:pt>
                <c:pt idx="321">
                  <c:v>40828</c:v>
                </c:pt>
                <c:pt idx="322">
                  <c:v>42789</c:v>
                </c:pt>
                <c:pt idx="323">
                  <c:v>49236</c:v>
                </c:pt>
                <c:pt idx="324">
                  <c:v>44840</c:v>
                </c:pt>
                <c:pt idx="325">
                  <c:v>42763</c:v>
                </c:pt>
                <c:pt idx="326">
                  <c:v>45072</c:v>
                </c:pt>
                <c:pt idx="327">
                  <c:v>29752</c:v>
                </c:pt>
                <c:pt idx="328">
                  <c:v>33903</c:v>
                </c:pt>
                <c:pt idx="329">
                  <c:v>33386</c:v>
                </c:pt>
                <c:pt idx="330">
                  <c:v>39149</c:v>
                </c:pt>
                <c:pt idx="331">
                  <c:v>33468</c:v>
                </c:pt>
                <c:pt idx="332">
                  <c:v>26421</c:v>
                </c:pt>
                <c:pt idx="333">
                  <c:v>36327</c:v>
                </c:pt>
                <c:pt idx="334">
                  <c:v>27994</c:v>
                </c:pt>
                <c:pt idx="335">
                  <c:v>34278</c:v>
                </c:pt>
                <c:pt idx="336">
                  <c:v>22353</c:v>
                </c:pt>
                <c:pt idx="337">
                  <c:v>20636</c:v>
                </c:pt>
                <c:pt idx="338">
                  <c:v>24729</c:v>
                </c:pt>
                <c:pt idx="339">
                  <c:v>16807</c:v>
                </c:pt>
                <c:pt idx="340">
                  <c:v>16765</c:v>
                </c:pt>
                <c:pt idx="341">
                  <c:v>26907</c:v>
                </c:pt>
                <c:pt idx="342">
                  <c:v>19744</c:v>
                </c:pt>
                <c:pt idx="343">
                  <c:v>7666</c:v>
                </c:pt>
                <c:pt idx="344">
                  <c:v>9355</c:v>
                </c:pt>
                <c:pt idx="345">
                  <c:v>13687</c:v>
                </c:pt>
                <c:pt idx="346">
                  <c:v>6942</c:v>
                </c:pt>
                <c:pt idx="347">
                  <c:v>7295</c:v>
                </c:pt>
                <c:pt idx="348">
                  <c:v>11561</c:v>
                </c:pt>
                <c:pt idx="349">
                  <c:v>750</c:v>
                </c:pt>
                <c:pt idx="350">
                  <c:v>1490</c:v>
                </c:pt>
                <c:pt idx="351">
                  <c:v>1917</c:v>
                </c:pt>
                <c:pt idx="352">
                  <c:v>1644</c:v>
                </c:pt>
                <c:pt idx="353">
                  <c:v>2075</c:v>
                </c:pt>
                <c:pt idx="354">
                  <c:v>2360</c:v>
                </c:pt>
                <c:pt idx="355">
                  <c:v>5599</c:v>
                </c:pt>
                <c:pt idx="356">
                  <c:v>8123</c:v>
                </c:pt>
                <c:pt idx="357">
                  <c:v>7590</c:v>
                </c:pt>
                <c:pt idx="358">
                  <c:v>6560</c:v>
                </c:pt>
                <c:pt idx="359">
                  <c:v>6361</c:v>
                </c:pt>
                <c:pt idx="360">
                  <c:v>10621</c:v>
                </c:pt>
                <c:pt idx="361">
                  <c:v>10591</c:v>
                </c:pt>
                <c:pt idx="362">
                  <c:v>9422</c:v>
                </c:pt>
                <c:pt idx="363">
                  <c:v>14257</c:v>
                </c:pt>
                <c:pt idx="364">
                  <c:v>15356</c:v>
                </c:pt>
                <c:pt idx="365">
                  <c:v>9930</c:v>
                </c:pt>
                <c:pt idx="366">
                  <c:v>9356</c:v>
                </c:pt>
                <c:pt idx="367">
                  <c:v>8873</c:v>
                </c:pt>
                <c:pt idx="368">
                  <c:v>11235</c:v>
                </c:pt>
                <c:pt idx="369">
                  <c:v>15943</c:v>
                </c:pt>
                <c:pt idx="370">
                  <c:v>18730</c:v>
                </c:pt>
                <c:pt idx="371">
                  <c:v>13582</c:v>
                </c:pt>
                <c:pt idx="372">
                  <c:v>23812</c:v>
                </c:pt>
                <c:pt idx="373">
                  <c:v>21928</c:v>
                </c:pt>
                <c:pt idx="374">
                  <c:v>17376</c:v>
                </c:pt>
                <c:pt idx="375">
                  <c:v>15824</c:v>
                </c:pt>
                <c:pt idx="376">
                  <c:v>13490</c:v>
                </c:pt>
                <c:pt idx="377">
                  <c:v>16227</c:v>
                </c:pt>
                <c:pt idx="378">
                  <c:v>18322</c:v>
                </c:pt>
                <c:pt idx="379">
                  <c:v>14194</c:v>
                </c:pt>
                <c:pt idx="380">
                  <c:v>13984</c:v>
                </c:pt>
                <c:pt idx="381">
                  <c:v>19153</c:v>
                </c:pt>
                <c:pt idx="382">
                  <c:v>29126</c:v>
                </c:pt>
                <c:pt idx="383">
                  <c:v>24607</c:v>
                </c:pt>
                <c:pt idx="384">
                  <c:v>25562</c:v>
                </c:pt>
                <c:pt idx="385">
                  <c:v>27204</c:v>
                </c:pt>
                <c:pt idx="386">
                  <c:v>25511</c:v>
                </c:pt>
                <c:pt idx="387">
                  <c:v>19585</c:v>
                </c:pt>
                <c:pt idx="388">
                  <c:v>21376</c:v>
                </c:pt>
                <c:pt idx="389">
                  <c:v>35368</c:v>
                </c:pt>
                <c:pt idx="390">
                  <c:v>33555</c:v>
                </c:pt>
                <c:pt idx="391">
                  <c:v>34996</c:v>
                </c:pt>
                <c:pt idx="392">
                  <c:v>35387</c:v>
                </c:pt>
                <c:pt idx="393">
                  <c:v>22685</c:v>
                </c:pt>
                <c:pt idx="394">
                  <c:v>21470</c:v>
                </c:pt>
                <c:pt idx="395">
                  <c:v>22337</c:v>
                </c:pt>
                <c:pt idx="396">
                  <c:v>22141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756-4B18-BF60-97DA64FD14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104446559"/>
        <c:axId val="1104456543"/>
      </c:lineChart>
      <c:dateAx>
        <c:axId val="1104446559"/>
        <c:scaling>
          <c:orientation val="minMax"/>
        </c:scaling>
        <c:delete val="0"/>
        <c:axPos val="b"/>
        <c:numFmt formatCode="yyyy\-m\-d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104456543"/>
        <c:crosses val="autoZero"/>
        <c:auto val="1"/>
        <c:lblOffset val="100"/>
        <c:baseTimeUnit val="days"/>
      </c:dateAx>
      <c:valAx>
        <c:axId val="110445654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10444655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r>
              <a:rPr lang="zh-CN" altLang="en-US" sz="1600" dirty="0"/>
              <a:t>全国建筑钢材成交量：主流贸易商：</a:t>
            </a:r>
            <a:r>
              <a:rPr lang="zh-CN" altLang="en-US" sz="1600" dirty="0" smtClean="0"/>
              <a:t>合计 </a:t>
            </a:r>
            <a:r>
              <a:rPr lang="en-US" altLang="zh-CN" sz="1600" dirty="0" smtClean="0"/>
              <a:t>(</a:t>
            </a:r>
            <a:r>
              <a:rPr lang="zh-CN" altLang="en-US" sz="1600" dirty="0"/>
              <a:t>变频月平均值</a:t>
            </a:r>
            <a:r>
              <a:rPr lang="en-US" altLang="zh-CN" sz="1600" dirty="0"/>
              <a:t>)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Sheet1!$B$2</c:f>
              <c:strCache>
                <c:ptCount val="1"/>
                <c:pt idx="0">
                  <c:v>全国建筑钢材成交量：主流贸易商：合计（日）(变频月平均值)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Sheet1!$A$3:$A$91</c:f>
              <c:numCache>
                <c:formatCode>yyyy\-mm\-dd</c:formatCode>
                <c:ptCount val="89"/>
                <c:pt idx="0">
                  <c:v>44773</c:v>
                </c:pt>
                <c:pt idx="1">
                  <c:v>44742</c:v>
                </c:pt>
                <c:pt idx="2">
                  <c:v>44712</c:v>
                </c:pt>
                <c:pt idx="3">
                  <c:v>44681</c:v>
                </c:pt>
                <c:pt idx="4">
                  <c:v>44651</c:v>
                </c:pt>
                <c:pt idx="5">
                  <c:v>44620</c:v>
                </c:pt>
                <c:pt idx="6">
                  <c:v>44592</c:v>
                </c:pt>
                <c:pt idx="7">
                  <c:v>44561</c:v>
                </c:pt>
                <c:pt idx="8">
                  <c:v>44530</c:v>
                </c:pt>
                <c:pt idx="9">
                  <c:v>44500</c:v>
                </c:pt>
                <c:pt idx="10">
                  <c:v>44469</c:v>
                </c:pt>
                <c:pt idx="11">
                  <c:v>44439</c:v>
                </c:pt>
                <c:pt idx="12">
                  <c:v>44408</c:v>
                </c:pt>
                <c:pt idx="13">
                  <c:v>44377</c:v>
                </c:pt>
                <c:pt idx="14">
                  <c:v>44347</c:v>
                </c:pt>
                <c:pt idx="15">
                  <c:v>44316</c:v>
                </c:pt>
                <c:pt idx="16">
                  <c:v>44286</c:v>
                </c:pt>
                <c:pt idx="17">
                  <c:v>44255</c:v>
                </c:pt>
                <c:pt idx="18">
                  <c:v>44227</c:v>
                </c:pt>
                <c:pt idx="19">
                  <c:v>44196</c:v>
                </c:pt>
                <c:pt idx="20">
                  <c:v>44165</c:v>
                </c:pt>
                <c:pt idx="21">
                  <c:v>44135</c:v>
                </c:pt>
                <c:pt idx="22">
                  <c:v>44104</c:v>
                </c:pt>
                <c:pt idx="23">
                  <c:v>44074</c:v>
                </c:pt>
                <c:pt idx="24">
                  <c:v>44043</c:v>
                </c:pt>
                <c:pt idx="25">
                  <c:v>44012</c:v>
                </c:pt>
                <c:pt idx="26">
                  <c:v>43982</c:v>
                </c:pt>
                <c:pt idx="27">
                  <c:v>43951</c:v>
                </c:pt>
                <c:pt idx="28">
                  <c:v>43921</c:v>
                </c:pt>
                <c:pt idx="29">
                  <c:v>43890</c:v>
                </c:pt>
                <c:pt idx="30">
                  <c:v>43861</c:v>
                </c:pt>
                <c:pt idx="31">
                  <c:v>43830</c:v>
                </c:pt>
                <c:pt idx="32">
                  <c:v>43799</c:v>
                </c:pt>
                <c:pt idx="33">
                  <c:v>43769</c:v>
                </c:pt>
                <c:pt idx="34">
                  <c:v>43738</c:v>
                </c:pt>
                <c:pt idx="35">
                  <c:v>43708</c:v>
                </c:pt>
                <c:pt idx="36">
                  <c:v>43677</c:v>
                </c:pt>
                <c:pt idx="37">
                  <c:v>43646</c:v>
                </c:pt>
                <c:pt idx="38">
                  <c:v>43616</c:v>
                </c:pt>
                <c:pt idx="39">
                  <c:v>43585</c:v>
                </c:pt>
                <c:pt idx="40">
                  <c:v>43555</c:v>
                </c:pt>
                <c:pt idx="41">
                  <c:v>43524</c:v>
                </c:pt>
                <c:pt idx="42">
                  <c:v>43496</c:v>
                </c:pt>
                <c:pt idx="43">
                  <c:v>43465</c:v>
                </c:pt>
                <c:pt idx="44">
                  <c:v>43434</c:v>
                </c:pt>
                <c:pt idx="45">
                  <c:v>43404</c:v>
                </c:pt>
                <c:pt idx="46">
                  <c:v>43373</c:v>
                </c:pt>
                <c:pt idx="47">
                  <c:v>43343</c:v>
                </c:pt>
                <c:pt idx="48">
                  <c:v>43312</c:v>
                </c:pt>
                <c:pt idx="49">
                  <c:v>43281</c:v>
                </c:pt>
                <c:pt idx="50">
                  <c:v>43251</c:v>
                </c:pt>
                <c:pt idx="51">
                  <c:v>43220</c:v>
                </c:pt>
                <c:pt idx="52">
                  <c:v>43190</c:v>
                </c:pt>
                <c:pt idx="53">
                  <c:v>43159</c:v>
                </c:pt>
                <c:pt idx="54">
                  <c:v>43131</c:v>
                </c:pt>
                <c:pt idx="55">
                  <c:v>43100</c:v>
                </c:pt>
                <c:pt idx="56">
                  <c:v>43069</c:v>
                </c:pt>
                <c:pt idx="57">
                  <c:v>43039</c:v>
                </c:pt>
                <c:pt idx="58">
                  <c:v>43008</c:v>
                </c:pt>
                <c:pt idx="59">
                  <c:v>42978</c:v>
                </c:pt>
                <c:pt idx="60">
                  <c:v>42947</c:v>
                </c:pt>
                <c:pt idx="61">
                  <c:v>42916</c:v>
                </c:pt>
                <c:pt idx="62">
                  <c:v>42886</c:v>
                </c:pt>
                <c:pt idx="63">
                  <c:v>42855</c:v>
                </c:pt>
                <c:pt idx="64">
                  <c:v>42825</c:v>
                </c:pt>
                <c:pt idx="65">
                  <c:v>42794</c:v>
                </c:pt>
                <c:pt idx="66">
                  <c:v>42766</c:v>
                </c:pt>
                <c:pt idx="67">
                  <c:v>42735</c:v>
                </c:pt>
                <c:pt idx="68">
                  <c:v>42704</c:v>
                </c:pt>
                <c:pt idx="69">
                  <c:v>42674</c:v>
                </c:pt>
                <c:pt idx="70">
                  <c:v>42643</c:v>
                </c:pt>
                <c:pt idx="71">
                  <c:v>42613</c:v>
                </c:pt>
                <c:pt idx="72">
                  <c:v>42582</c:v>
                </c:pt>
                <c:pt idx="73">
                  <c:v>42551</c:v>
                </c:pt>
                <c:pt idx="74">
                  <c:v>42521</c:v>
                </c:pt>
                <c:pt idx="75">
                  <c:v>42490</c:v>
                </c:pt>
                <c:pt idx="76">
                  <c:v>42460</c:v>
                </c:pt>
                <c:pt idx="77">
                  <c:v>42429</c:v>
                </c:pt>
                <c:pt idx="78">
                  <c:v>42400</c:v>
                </c:pt>
                <c:pt idx="79">
                  <c:v>42369</c:v>
                </c:pt>
                <c:pt idx="80">
                  <c:v>42338</c:v>
                </c:pt>
                <c:pt idx="81">
                  <c:v>42308</c:v>
                </c:pt>
                <c:pt idx="82">
                  <c:v>42277</c:v>
                </c:pt>
                <c:pt idx="83">
                  <c:v>42247</c:v>
                </c:pt>
                <c:pt idx="84">
                  <c:v>42216</c:v>
                </c:pt>
                <c:pt idx="85">
                  <c:v>42185</c:v>
                </c:pt>
                <c:pt idx="86">
                  <c:v>42155</c:v>
                </c:pt>
                <c:pt idx="87">
                  <c:v>42124</c:v>
                </c:pt>
                <c:pt idx="88">
                  <c:v>42094</c:v>
                </c:pt>
              </c:numCache>
            </c:numRef>
          </c:cat>
          <c:val>
            <c:numRef>
              <c:f>Sheet1!$B$3:$B$91</c:f>
              <c:numCache>
                <c:formatCode>General</c:formatCode>
                <c:ptCount val="89"/>
                <c:pt idx="0">
                  <c:v>150552</c:v>
                </c:pt>
                <c:pt idx="1">
                  <c:v>155961</c:v>
                </c:pt>
                <c:pt idx="2">
                  <c:v>154773</c:v>
                </c:pt>
                <c:pt idx="3">
                  <c:v>172952</c:v>
                </c:pt>
                <c:pt idx="4">
                  <c:v>167671</c:v>
                </c:pt>
                <c:pt idx="5">
                  <c:v>100294</c:v>
                </c:pt>
                <c:pt idx="6">
                  <c:v>104904</c:v>
                </c:pt>
                <c:pt idx="7">
                  <c:v>164362</c:v>
                </c:pt>
                <c:pt idx="8">
                  <c:v>179569</c:v>
                </c:pt>
                <c:pt idx="9">
                  <c:v>173748</c:v>
                </c:pt>
                <c:pt idx="10">
                  <c:v>214862</c:v>
                </c:pt>
                <c:pt idx="11">
                  <c:v>184686</c:v>
                </c:pt>
                <c:pt idx="12">
                  <c:v>187418</c:v>
                </c:pt>
                <c:pt idx="13">
                  <c:v>194220</c:v>
                </c:pt>
                <c:pt idx="14">
                  <c:v>208619</c:v>
                </c:pt>
                <c:pt idx="15">
                  <c:v>262109</c:v>
                </c:pt>
                <c:pt idx="16">
                  <c:v>205358</c:v>
                </c:pt>
                <c:pt idx="17">
                  <c:v>57727.4</c:v>
                </c:pt>
                <c:pt idx="18">
                  <c:v>121644</c:v>
                </c:pt>
                <c:pt idx="19">
                  <c:v>201611</c:v>
                </c:pt>
                <c:pt idx="20">
                  <c:v>221310</c:v>
                </c:pt>
                <c:pt idx="21">
                  <c:v>243238</c:v>
                </c:pt>
                <c:pt idx="22">
                  <c:v>223589</c:v>
                </c:pt>
                <c:pt idx="23">
                  <c:v>220055</c:v>
                </c:pt>
                <c:pt idx="24">
                  <c:v>217621</c:v>
                </c:pt>
                <c:pt idx="25">
                  <c:v>214139</c:v>
                </c:pt>
                <c:pt idx="26">
                  <c:v>245800</c:v>
                </c:pt>
                <c:pt idx="27">
                  <c:v>235506</c:v>
                </c:pt>
                <c:pt idx="28">
                  <c:v>169313</c:v>
                </c:pt>
                <c:pt idx="29">
                  <c:v>27622.3</c:v>
                </c:pt>
                <c:pt idx="30">
                  <c:v>92512.9</c:v>
                </c:pt>
                <c:pt idx="31">
                  <c:v>159485</c:v>
                </c:pt>
                <c:pt idx="32">
                  <c:v>208320</c:v>
                </c:pt>
                <c:pt idx="33">
                  <c:v>206933</c:v>
                </c:pt>
                <c:pt idx="34">
                  <c:v>215055</c:v>
                </c:pt>
                <c:pt idx="35">
                  <c:v>180723</c:v>
                </c:pt>
                <c:pt idx="36">
                  <c:v>183780</c:v>
                </c:pt>
                <c:pt idx="37">
                  <c:v>191549</c:v>
                </c:pt>
                <c:pt idx="38">
                  <c:v>195178</c:v>
                </c:pt>
                <c:pt idx="39">
                  <c:v>216087</c:v>
                </c:pt>
                <c:pt idx="40">
                  <c:v>192837</c:v>
                </c:pt>
                <c:pt idx="41">
                  <c:v>83456.800000000003</c:v>
                </c:pt>
                <c:pt idx="42">
                  <c:v>119890</c:v>
                </c:pt>
                <c:pt idx="43">
                  <c:v>159141</c:v>
                </c:pt>
                <c:pt idx="44">
                  <c:v>164098</c:v>
                </c:pt>
                <c:pt idx="45">
                  <c:v>206065</c:v>
                </c:pt>
                <c:pt idx="46">
                  <c:v>191764</c:v>
                </c:pt>
                <c:pt idx="47">
                  <c:v>175804</c:v>
                </c:pt>
                <c:pt idx="48">
                  <c:v>184299</c:v>
                </c:pt>
                <c:pt idx="49">
                  <c:v>177353</c:v>
                </c:pt>
                <c:pt idx="50">
                  <c:v>194725</c:v>
                </c:pt>
                <c:pt idx="51">
                  <c:v>220527</c:v>
                </c:pt>
                <c:pt idx="52">
                  <c:v>160326</c:v>
                </c:pt>
                <c:pt idx="53">
                  <c:v>80543.199999999997</c:v>
                </c:pt>
                <c:pt idx="54">
                  <c:v>136273</c:v>
                </c:pt>
                <c:pt idx="55">
                  <c:v>156932</c:v>
                </c:pt>
                <c:pt idx="56">
                  <c:v>201942</c:v>
                </c:pt>
                <c:pt idx="57">
                  <c:v>187999</c:v>
                </c:pt>
                <c:pt idx="58">
                  <c:v>192007</c:v>
                </c:pt>
                <c:pt idx="59">
                  <c:v>176173</c:v>
                </c:pt>
                <c:pt idx="60">
                  <c:v>178882</c:v>
                </c:pt>
                <c:pt idx="61">
                  <c:v>178538</c:v>
                </c:pt>
                <c:pt idx="62">
                  <c:v>187879</c:v>
                </c:pt>
                <c:pt idx="63">
                  <c:v>189290</c:v>
                </c:pt>
                <c:pt idx="64">
                  <c:v>166694</c:v>
                </c:pt>
                <c:pt idx="65">
                  <c:v>131306</c:v>
                </c:pt>
                <c:pt idx="66">
                  <c:v>99141.9</c:v>
                </c:pt>
                <c:pt idx="67">
                  <c:v>149614</c:v>
                </c:pt>
                <c:pt idx="68">
                  <c:v>156433</c:v>
                </c:pt>
                <c:pt idx="69">
                  <c:v>162022</c:v>
                </c:pt>
                <c:pt idx="70">
                  <c:v>165985</c:v>
                </c:pt>
                <c:pt idx="71">
                  <c:v>152265</c:v>
                </c:pt>
                <c:pt idx="72">
                  <c:v>155019</c:v>
                </c:pt>
                <c:pt idx="73">
                  <c:v>168017</c:v>
                </c:pt>
                <c:pt idx="74">
                  <c:v>161397</c:v>
                </c:pt>
                <c:pt idx="75">
                  <c:v>188273</c:v>
                </c:pt>
                <c:pt idx="76">
                  <c:v>190876</c:v>
                </c:pt>
                <c:pt idx="77">
                  <c:v>70079.3</c:v>
                </c:pt>
                <c:pt idx="78">
                  <c:v>110901</c:v>
                </c:pt>
                <c:pt idx="79">
                  <c:v>155654</c:v>
                </c:pt>
                <c:pt idx="80">
                  <c:v>150629</c:v>
                </c:pt>
                <c:pt idx="81">
                  <c:v>172971</c:v>
                </c:pt>
                <c:pt idx="82">
                  <c:v>169083</c:v>
                </c:pt>
                <c:pt idx="83">
                  <c:v>162511</c:v>
                </c:pt>
                <c:pt idx="84">
                  <c:v>175712</c:v>
                </c:pt>
                <c:pt idx="85">
                  <c:v>155323</c:v>
                </c:pt>
                <c:pt idx="86">
                  <c:v>181059</c:v>
                </c:pt>
                <c:pt idx="87">
                  <c:v>202619</c:v>
                </c:pt>
                <c:pt idx="88">
                  <c:v>212045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50B-4077-84E1-8CEE1CDA81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0401503"/>
        <c:axId val="150408159"/>
      </c:lineChart>
      <c:dateAx>
        <c:axId val="150401503"/>
        <c:scaling>
          <c:orientation val="minMax"/>
        </c:scaling>
        <c:delete val="0"/>
        <c:axPos val="b"/>
        <c:numFmt formatCode="yyyy\-mm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50408159"/>
        <c:crosses val="autoZero"/>
        <c:auto val="1"/>
        <c:lblOffset val="100"/>
        <c:baseTimeUnit val="months"/>
      </c:dateAx>
      <c:valAx>
        <c:axId val="15040815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5040150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r>
              <a:rPr lang="zh-CN" sz="1600"/>
              <a:t>粗钢日均产量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v>2021</c:v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导出数据!$A$2:$A$37</c:f>
              <c:numCache>
                <c:formatCode>yyyy\-m\-d</c:formatCode>
                <c:ptCount val="36"/>
                <c:pt idx="0">
                  <c:v>44206</c:v>
                </c:pt>
                <c:pt idx="1">
                  <c:v>44216</c:v>
                </c:pt>
                <c:pt idx="2">
                  <c:v>44227</c:v>
                </c:pt>
                <c:pt idx="3">
                  <c:v>44237</c:v>
                </c:pt>
                <c:pt idx="4">
                  <c:v>44247</c:v>
                </c:pt>
                <c:pt idx="5">
                  <c:v>44255</c:v>
                </c:pt>
                <c:pt idx="6">
                  <c:v>44265</c:v>
                </c:pt>
                <c:pt idx="7">
                  <c:v>44275</c:v>
                </c:pt>
                <c:pt idx="8">
                  <c:v>44286</c:v>
                </c:pt>
                <c:pt idx="9">
                  <c:v>44296</c:v>
                </c:pt>
                <c:pt idx="10">
                  <c:v>44306</c:v>
                </c:pt>
                <c:pt idx="11">
                  <c:v>44316</c:v>
                </c:pt>
                <c:pt idx="12">
                  <c:v>44326</c:v>
                </c:pt>
                <c:pt idx="13">
                  <c:v>44336</c:v>
                </c:pt>
                <c:pt idx="14">
                  <c:v>44347</c:v>
                </c:pt>
                <c:pt idx="15">
                  <c:v>44357</c:v>
                </c:pt>
                <c:pt idx="16">
                  <c:v>44367</c:v>
                </c:pt>
                <c:pt idx="17">
                  <c:v>44377</c:v>
                </c:pt>
                <c:pt idx="18">
                  <c:v>44387</c:v>
                </c:pt>
                <c:pt idx="19">
                  <c:v>44397</c:v>
                </c:pt>
                <c:pt idx="20">
                  <c:v>44408</c:v>
                </c:pt>
                <c:pt idx="21">
                  <c:v>44418</c:v>
                </c:pt>
                <c:pt idx="22">
                  <c:v>44428</c:v>
                </c:pt>
                <c:pt idx="23">
                  <c:v>44439</c:v>
                </c:pt>
                <c:pt idx="24">
                  <c:v>44449</c:v>
                </c:pt>
                <c:pt idx="25">
                  <c:v>44459</c:v>
                </c:pt>
                <c:pt idx="26">
                  <c:v>44469</c:v>
                </c:pt>
                <c:pt idx="27">
                  <c:v>44479</c:v>
                </c:pt>
                <c:pt idx="28">
                  <c:v>44489</c:v>
                </c:pt>
                <c:pt idx="29">
                  <c:v>44500</c:v>
                </c:pt>
                <c:pt idx="30">
                  <c:v>44510</c:v>
                </c:pt>
                <c:pt idx="31">
                  <c:v>44520</c:v>
                </c:pt>
                <c:pt idx="32">
                  <c:v>44530</c:v>
                </c:pt>
                <c:pt idx="33">
                  <c:v>44540</c:v>
                </c:pt>
                <c:pt idx="34">
                  <c:v>44550</c:v>
                </c:pt>
                <c:pt idx="35">
                  <c:v>44561</c:v>
                </c:pt>
              </c:numCache>
            </c:numRef>
          </c:cat>
          <c:val>
            <c:numRef>
              <c:f>导出数据!$B$2:$B$37</c:f>
              <c:numCache>
                <c:formatCode>General</c:formatCode>
                <c:ptCount val="36"/>
                <c:pt idx="0">
                  <c:v>292.54000000000002</c:v>
                </c:pt>
                <c:pt idx="1">
                  <c:v>285.17</c:v>
                </c:pt>
                <c:pt idx="2">
                  <c:v>280.62</c:v>
                </c:pt>
                <c:pt idx="3">
                  <c:v>280.86</c:v>
                </c:pt>
                <c:pt idx="4">
                  <c:v>290.08</c:v>
                </c:pt>
                <c:pt idx="5">
                  <c:v>294.93</c:v>
                </c:pt>
                <c:pt idx="6">
                  <c:v>292.91000000000003</c:v>
                </c:pt>
                <c:pt idx="7">
                  <c:v>290.27</c:v>
                </c:pt>
                <c:pt idx="8">
                  <c:v>290.06</c:v>
                </c:pt>
                <c:pt idx="9">
                  <c:v>293.37</c:v>
                </c:pt>
                <c:pt idx="10">
                  <c:v>304.55</c:v>
                </c:pt>
                <c:pt idx="11">
                  <c:v>311.61</c:v>
                </c:pt>
                <c:pt idx="12">
                  <c:v>312.85000000000002</c:v>
                </c:pt>
                <c:pt idx="13">
                  <c:v>323.33999999999997</c:v>
                </c:pt>
                <c:pt idx="14">
                  <c:v>313.24</c:v>
                </c:pt>
                <c:pt idx="15">
                  <c:v>320.69</c:v>
                </c:pt>
                <c:pt idx="16">
                  <c:v>324.18</c:v>
                </c:pt>
                <c:pt idx="17">
                  <c:v>312.68</c:v>
                </c:pt>
                <c:pt idx="18">
                  <c:v>298.87</c:v>
                </c:pt>
                <c:pt idx="19">
                  <c:v>305.12</c:v>
                </c:pt>
                <c:pt idx="20">
                  <c:v>303.42</c:v>
                </c:pt>
                <c:pt idx="21">
                  <c:v>296.39</c:v>
                </c:pt>
                <c:pt idx="22">
                  <c:v>280.36</c:v>
                </c:pt>
                <c:pt idx="23">
                  <c:v>271.47000000000003</c:v>
                </c:pt>
                <c:pt idx="24">
                  <c:v>267.49</c:v>
                </c:pt>
                <c:pt idx="25">
                  <c:v>262.14999999999998</c:v>
                </c:pt>
                <c:pt idx="26">
                  <c:v>234.62</c:v>
                </c:pt>
                <c:pt idx="27">
                  <c:v>244.06</c:v>
                </c:pt>
                <c:pt idx="28">
                  <c:v>244.2</c:v>
                </c:pt>
                <c:pt idx="29">
                  <c:v>226.93</c:v>
                </c:pt>
                <c:pt idx="30">
                  <c:v>234.26</c:v>
                </c:pt>
                <c:pt idx="31">
                  <c:v>223.82</c:v>
                </c:pt>
                <c:pt idx="32">
                  <c:v>219.55</c:v>
                </c:pt>
                <c:pt idx="33">
                  <c:v>244.62</c:v>
                </c:pt>
                <c:pt idx="34">
                  <c:v>240</c:v>
                </c:pt>
                <c:pt idx="35">
                  <c:v>263.35000000000002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0FA-4982-A5B1-50C6212D1C4C}"/>
            </c:ext>
          </c:extLst>
        </c:ser>
        <c:ser>
          <c:idx val="1"/>
          <c:order val="1"/>
          <c:tx>
            <c:v>2022</c:v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Pt>
            <c:idx val="20"/>
            <c:marker>
              <c:symbol val="none"/>
            </c:marker>
            <c:bubble3D val="0"/>
            <c:spPr>
              <a:ln w="19050" cap="rnd">
                <a:solidFill>
                  <a:srgbClr val="00B050"/>
                </a:solidFill>
                <a:prstDash val="dash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2-40FA-4982-A5B1-50C6212D1C4C}"/>
              </c:ext>
            </c:extLst>
          </c:dPt>
          <c:dPt>
            <c:idx val="21"/>
            <c:marker>
              <c:symbol val="none"/>
            </c:marker>
            <c:bubble3D val="0"/>
            <c:spPr>
              <a:ln w="19050" cap="rnd">
                <a:solidFill>
                  <a:srgbClr val="00B050"/>
                </a:solidFill>
                <a:prstDash val="dash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4-40FA-4982-A5B1-50C6212D1C4C}"/>
              </c:ext>
            </c:extLst>
          </c:dPt>
          <c:dPt>
            <c:idx val="22"/>
            <c:marker>
              <c:symbol val="none"/>
            </c:marker>
            <c:bubble3D val="0"/>
            <c:spPr>
              <a:ln w="19050" cap="rnd">
                <a:solidFill>
                  <a:srgbClr val="00B050"/>
                </a:solidFill>
                <a:prstDash val="dash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6-40FA-4982-A5B1-50C6212D1C4C}"/>
              </c:ext>
            </c:extLst>
          </c:dPt>
          <c:dPt>
            <c:idx val="23"/>
            <c:marker>
              <c:symbol val="none"/>
            </c:marker>
            <c:bubble3D val="0"/>
            <c:spPr>
              <a:ln w="19050" cap="rnd">
                <a:solidFill>
                  <a:srgbClr val="00B050"/>
                </a:solidFill>
                <a:prstDash val="dash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8-40FA-4982-A5B1-50C6212D1C4C}"/>
              </c:ext>
            </c:extLst>
          </c:dPt>
          <c:dPt>
            <c:idx val="24"/>
            <c:marker>
              <c:symbol val="none"/>
            </c:marker>
            <c:bubble3D val="0"/>
            <c:spPr>
              <a:ln w="19050" cap="rnd">
                <a:solidFill>
                  <a:srgbClr val="00B050"/>
                </a:solidFill>
                <a:prstDash val="dash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A-40FA-4982-A5B1-50C6212D1C4C}"/>
              </c:ext>
            </c:extLst>
          </c:dPt>
          <c:dPt>
            <c:idx val="25"/>
            <c:marker>
              <c:symbol val="none"/>
            </c:marker>
            <c:bubble3D val="0"/>
            <c:spPr>
              <a:ln w="19050" cap="rnd">
                <a:solidFill>
                  <a:srgbClr val="00B050"/>
                </a:solidFill>
                <a:prstDash val="dash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C-40FA-4982-A5B1-50C6212D1C4C}"/>
              </c:ext>
            </c:extLst>
          </c:dPt>
          <c:dPt>
            <c:idx val="26"/>
            <c:marker>
              <c:symbol val="none"/>
            </c:marker>
            <c:bubble3D val="0"/>
            <c:spPr>
              <a:ln w="19050" cap="rnd">
                <a:solidFill>
                  <a:srgbClr val="00B050"/>
                </a:solidFill>
                <a:prstDash val="dash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E-40FA-4982-A5B1-50C6212D1C4C}"/>
              </c:ext>
            </c:extLst>
          </c:dPt>
          <c:dPt>
            <c:idx val="27"/>
            <c:marker>
              <c:symbol val="none"/>
            </c:marker>
            <c:bubble3D val="0"/>
            <c:spPr>
              <a:ln w="19050" cap="rnd">
                <a:solidFill>
                  <a:srgbClr val="00B050"/>
                </a:solidFill>
                <a:prstDash val="dash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0-40FA-4982-A5B1-50C6212D1C4C}"/>
              </c:ext>
            </c:extLst>
          </c:dPt>
          <c:dPt>
            <c:idx val="28"/>
            <c:marker>
              <c:symbol val="none"/>
            </c:marker>
            <c:bubble3D val="0"/>
            <c:spPr>
              <a:ln w="19050" cap="rnd">
                <a:solidFill>
                  <a:srgbClr val="00B050"/>
                </a:solidFill>
                <a:prstDash val="dash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2-40FA-4982-A5B1-50C6212D1C4C}"/>
              </c:ext>
            </c:extLst>
          </c:dPt>
          <c:dPt>
            <c:idx val="29"/>
            <c:marker>
              <c:symbol val="none"/>
            </c:marker>
            <c:bubble3D val="0"/>
            <c:spPr>
              <a:ln w="19050" cap="rnd">
                <a:solidFill>
                  <a:srgbClr val="00B050"/>
                </a:solidFill>
                <a:prstDash val="dash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4-40FA-4982-A5B1-50C6212D1C4C}"/>
              </c:ext>
            </c:extLst>
          </c:dPt>
          <c:dPt>
            <c:idx val="30"/>
            <c:marker>
              <c:symbol val="none"/>
            </c:marker>
            <c:bubble3D val="0"/>
            <c:spPr>
              <a:ln w="19050" cap="rnd">
                <a:solidFill>
                  <a:srgbClr val="00B050"/>
                </a:solidFill>
                <a:prstDash val="dash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6-40FA-4982-A5B1-50C6212D1C4C}"/>
              </c:ext>
            </c:extLst>
          </c:dPt>
          <c:dPt>
            <c:idx val="31"/>
            <c:marker>
              <c:symbol val="none"/>
            </c:marker>
            <c:bubble3D val="0"/>
            <c:spPr>
              <a:ln w="19050" cap="rnd">
                <a:solidFill>
                  <a:srgbClr val="00B050"/>
                </a:solidFill>
                <a:prstDash val="dash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8-40FA-4982-A5B1-50C6212D1C4C}"/>
              </c:ext>
            </c:extLst>
          </c:dPt>
          <c:dPt>
            <c:idx val="32"/>
            <c:marker>
              <c:symbol val="none"/>
            </c:marker>
            <c:bubble3D val="0"/>
            <c:spPr>
              <a:ln w="19050" cap="rnd">
                <a:solidFill>
                  <a:srgbClr val="C00000"/>
                </a:solidFill>
                <a:prstDash val="dash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A-40FA-4982-A5B1-50C6212D1C4C}"/>
              </c:ext>
            </c:extLst>
          </c:dPt>
          <c:dPt>
            <c:idx val="33"/>
            <c:marker>
              <c:symbol val="none"/>
            </c:marker>
            <c:bubble3D val="0"/>
            <c:spPr>
              <a:ln w="19050" cap="rnd">
                <a:solidFill>
                  <a:srgbClr val="C00000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C-40FA-4982-A5B1-50C6212D1C4C}"/>
              </c:ext>
            </c:extLst>
          </c:dPt>
          <c:dPt>
            <c:idx val="34"/>
            <c:marker>
              <c:symbol val="none"/>
            </c:marker>
            <c:bubble3D val="0"/>
            <c:spPr>
              <a:ln w="19050" cap="rnd">
                <a:solidFill>
                  <a:srgbClr val="C00000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E-40FA-4982-A5B1-50C6212D1C4C}"/>
              </c:ext>
            </c:extLst>
          </c:dPt>
          <c:dPt>
            <c:idx val="35"/>
            <c:marker>
              <c:symbol val="none"/>
            </c:marker>
            <c:bubble3D val="0"/>
            <c:spPr>
              <a:ln w="19050" cap="rnd">
                <a:solidFill>
                  <a:srgbClr val="C00000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20-40FA-4982-A5B1-50C6212D1C4C}"/>
              </c:ext>
            </c:extLst>
          </c:dPt>
          <c:cat>
            <c:numRef>
              <c:f>导出数据!$A$2:$A$37</c:f>
              <c:numCache>
                <c:formatCode>yyyy\-m\-d</c:formatCode>
                <c:ptCount val="36"/>
                <c:pt idx="0">
                  <c:v>44206</c:v>
                </c:pt>
                <c:pt idx="1">
                  <c:v>44216</c:v>
                </c:pt>
                <c:pt idx="2">
                  <c:v>44227</c:v>
                </c:pt>
                <c:pt idx="3">
                  <c:v>44237</c:v>
                </c:pt>
                <c:pt idx="4">
                  <c:v>44247</c:v>
                </c:pt>
                <c:pt idx="5">
                  <c:v>44255</c:v>
                </c:pt>
                <c:pt idx="6">
                  <c:v>44265</c:v>
                </c:pt>
                <c:pt idx="7">
                  <c:v>44275</c:v>
                </c:pt>
                <c:pt idx="8">
                  <c:v>44286</c:v>
                </c:pt>
                <c:pt idx="9">
                  <c:v>44296</c:v>
                </c:pt>
                <c:pt idx="10">
                  <c:v>44306</c:v>
                </c:pt>
                <c:pt idx="11">
                  <c:v>44316</c:v>
                </c:pt>
                <c:pt idx="12">
                  <c:v>44326</c:v>
                </c:pt>
                <c:pt idx="13">
                  <c:v>44336</c:v>
                </c:pt>
                <c:pt idx="14">
                  <c:v>44347</c:v>
                </c:pt>
                <c:pt idx="15">
                  <c:v>44357</c:v>
                </c:pt>
                <c:pt idx="16">
                  <c:v>44367</c:v>
                </c:pt>
                <c:pt idx="17">
                  <c:v>44377</c:v>
                </c:pt>
                <c:pt idx="18">
                  <c:v>44387</c:v>
                </c:pt>
                <c:pt idx="19">
                  <c:v>44397</c:v>
                </c:pt>
                <c:pt idx="20">
                  <c:v>44408</c:v>
                </c:pt>
                <c:pt idx="21">
                  <c:v>44418</c:v>
                </c:pt>
                <c:pt idx="22">
                  <c:v>44428</c:v>
                </c:pt>
                <c:pt idx="23">
                  <c:v>44439</c:v>
                </c:pt>
                <c:pt idx="24">
                  <c:v>44449</c:v>
                </c:pt>
                <c:pt idx="25">
                  <c:v>44459</c:v>
                </c:pt>
                <c:pt idx="26">
                  <c:v>44469</c:v>
                </c:pt>
                <c:pt idx="27">
                  <c:v>44479</c:v>
                </c:pt>
                <c:pt idx="28">
                  <c:v>44489</c:v>
                </c:pt>
                <c:pt idx="29">
                  <c:v>44500</c:v>
                </c:pt>
                <c:pt idx="30">
                  <c:v>44510</c:v>
                </c:pt>
                <c:pt idx="31">
                  <c:v>44520</c:v>
                </c:pt>
                <c:pt idx="32">
                  <c:v>44530</c:v>
                </c:pt>
                <c:pt idx="33">
                  <c:v>44540</c:v>
                </c:pt>
                <c:pt idx="34">
                  <c:v>44550</c:v>
                </c:pt>
                <c:pt idx="35">
                  <c:v>44561</c:v>
                </c:pt>
              </c:numCache>
            </c:numRef>
          </c:cat>
          <c:val>
            <c:numRef>
              <c:f>导出数据!$B$38:$B$73</c:f>
              <c:numCache>
                <c:formatCode>General</c:formatCode>
                <c:ptCount val="36"/>
                <c:pt idx="0">
                  <c:v>251.76</c:v>
                </c:pt>
                <c:pt idx="1">
                  <c:v>253.4</c:v>
                </c:pt>
                <c:pt idx="2">
                  <c:v>256.06</c:v>
                </c:pt>
                <c:pt idx="3">
                  <c:v>252.1</c:v>
                </c:pt>
                <c:pt idx="4">
                  <c:v>249.88</c:v>
                </c:pt>
                <c:pt idx="5">
                  <c:v>269.06</c:v>
                </c:pt>
                <c:pt idx="6">
                  <c:v>255.27</c:v>
                </c:pt>
                <c:pt idx="7">
                  <c:v>265.86</c:v>
                </c:pt>
                <c:pt idx="8">
                  <c:v>278.75</c:v>
                </c:pt>
                <c:pt idx="9">
                  <c:v>285.58</c:v>
                </c:pt>
                <c:pt idx="10">
                  <c:v>288.85000000000002</c:v>
                </c:pt>
                <c:pt idx="11">
                  <c:v>312.72000000000003</c:v>
                </c:pt>
                <c:pt idx="12">
                  <c:v>307.33999999999997</c:v>
                </c:pt>
                <c:pt idx="13">
                  <c:v>315.26</c:v>
                </c:pt>
                <c:pt idx="14">
                  <c:v>316.52</c:v>
                </c:pt>
                <c:pt idx="15">
                  <c:v>313.18</c:v>
                </c:pt>
                <c:pt idx="16">
                  <c:v>310.32</c:v>
                </c:pt>
                <c:pt idx="17">
                  <c:v>289.58</c:v>
                </c:pt>
                <c:pt idx="18">
                  <c:v>287.18</c:v>
                </c:pt>
                <c:pt idx="19">
                  <c:v>283.70999999999998</c:v>
                </c:pt>
                <c:pt idx="20">
                  <c:v>242.73600000000002</c:v>
                </c:pt>
                <c:pt idx="21">
                  <c:v>237.11199999999999</c:v>
                </c:pt>
                <c:pt idx="22">
                  <c:v>224.28800000000001</c:v>
                </c:pt>
                <c:pt idx="23">
                  <c:v>217.17600000000004</c:v>
                </c:pt>
                <c:pt idx="24">
                  <c:v>213.99200000000002</c:v>
                </c:pt>
                <c:pt idx="25">
                  <c:v>209.72</c:v>
                </c:pt>
                <c:pt idx="26">
                  <c:v>187.69600000000003</c:v>
                </c:pt>
                <c:pt idx="27">
                  <c:v>195.24800000000002</c:v>
                </c:pt>
                <c:pt idx="28">
                  <c:v>195.36</c:v>
                </c:pt>
                <c:pt idx="29">
                  <c:v>181.54400000000001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1-40FA-4982-A5B1-50C6212D1C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59233024"/>
        <c:axId val="559235936"/>
      </c:lineChart>
      <c:dateAx>
        <c:axId val="559233024"/>
        <c:scaling>
          <c:orientation val="minMax"/>
        </c:scaling>
        <c:delete val="0"/>
        <c:axPos val="b"/>
        <c:numFmt formatCode="m\-d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559235936"/>
        <c:crosses val="autoZero"/>
        <c:auto val="1"/>
        <c:lblOffset val="100"/>
        <c:baseTimeUnit val="days"/>
      </c:dateAx>
      <c:valAx>
        <c:axId val="559235936"/>
        <c:scaling>
          <c:orientation val="minMax"/>
          <c:min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559233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>
              <a:lumMod val="95000"/>
              <a:lumOff val="5000"/>
            </a:schemeClr>
          </a:solidFill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959A707C-E2C5-4EA2-9BE8-71584E7675E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8C9933B3-1469-4DA9-9425-FB1E71BF16AA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6352523D-F4EE-4DB8-ACC8-DC61F38C7B18}" type="datetimeFigureOut">
              <a:rPr lang="zh-CN" altLang="en-US"/>
              <a:pPr>
                <a:defRPr/>
              </a:pPr>
              <a:t>2022/8/1</a:t>
            </a:fld>
            <a:endParaRPr lang="zh-CN" altLang="en-US"/>
          </a:p>
        </p:txBody>
      </p:sp>
      <p:sp>
        <p:nvSpPr>
          <p:cNvPr id="4" name="幻灯片图像占位符 3">
            <a:extLst>
              <a:ext uri="{FF2B5EF4-FFF2-40B4-BE49-F238E27FC236}">
                <a16:creationId xmlns:a16="http://schemas.microsoft.com/office/drawing/2014/main" id="{32A66679-5FDD-4C43-BF9F-6954FF876BD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>
            <a:extLst>
              <a:ext uri="{FF2B5EF4-FFF2-40B4-BE49-F238E27FC236}">
                <a16:creationId xmlns:a16="http://schemas.microsoft.com/office/drawing/2014/main" id="{251FEC89-59D0-4902-82F0-4F72B2E7ABF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E51393F-925B-4F61-A513-75235C0D2BA8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D20CF8B-D86C-452D-AA71-F8D4AAD3E0F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7EAAFC23-F5C8-465B-BAD2-86BD375D1D6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276769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>
            <a:extLst>
              <a:ext uri="{FF2B5EF4-FFF2-40B4-BE49-F238E27FC236}">
                <a16:creationId xmlns:a16="http://schemas.microsoft.com/office/drawing/2014/main" id="{584B6F60-2A17-4383-8EBD-CCFF42541F5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备注占位符 2">
            <a:extLst>
              <a:ext uri="{FF2B5EF4-FFF2-40B4-BE49-F238E27FC236}">
                <a16:creationId xmlns:a16="http://schemas.microsoft.com/office/drawing/2014/main" id="{CEBBD683-AE1C-41FB-B1AC-7531A3EF202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14340" name="灯片编号占位符 3">
            <a:extLst>
              <a:ext uri="{FF2B5EF4-FFF2-40B4-BE49-F238E27FC236}">
                <a16:creationId xmlns:a16="http://schemas.microsoft.com/office/drawing/2014/main" id="{1FB00AFF-BA4E-47B8-8259-00E560FDAEC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261419A-FA8B-4C76-AC5C-8B5762ABCA8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55129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德国更是从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日起逐步解除与法国、瑞士、奥地利和卢森堡的边界管控，以恢复欧美内部的人员和货物流动。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日本首相安倍晋三于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日对发布了紧急事态宣言的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个都道府县中的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39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个予以解除。这是日本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日宣布紧急状态、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日将紧急状态范围扩大到全国后首次宣布解除紧急状态。</a:t>
            </a: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19153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德国更是从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日起逐步解除与法国、瑞士、奥地利和卢森堡的边界管控，以恢复欧美内部的人员和货物流动。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日本首相安倍晋三于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日对发布了紧急事态宣言的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个都道府县中的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39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个予以解除。这是日本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日宣布紧急状态、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日将紧急状态范围扩大到全国后首次宣布解除紧急状态。</a:t>
            </a: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2455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德国更是从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日起逐步解除与法国、瑞士、奥地利和卢森堡的边界管控，以恢复欧美内部的人员和货物流动。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日本首相安倍晋三于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日对发布了紧急事态宣言的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个都道府县中的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39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个予以解除。这是日本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日宣布紧急状态、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日将紧急状态范围扩大到全国后首次宣布解除紧急状态。</a:t>
            </a: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86879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德国更是从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日起逐步解除与法国、瑞士、奥地利和卢森堡的边界管控，以恢复欧美内部的人员和货物流动。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日本首相安倍晋三于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日对发布了紧急事态宣言的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个都道府县中的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39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个予以解除。这是日本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日宣布紧急状态、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日将紧急状态范围扩大到全国后首次宣布解除紧急状态。</a:t>
            </a: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1212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德国更是从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日起逐步解除与法国、瑞士、奥地利和卢森堡的边界管控，以恢复欧美内部的人员和货物流动。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日本首相安倍晋三于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日对发布了紧急事态宣言的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个都道府县中的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39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个予以解除。这是日本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日宣布紧急状态、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日将紧急状态范围扩大到全国后首次宣布解除紧急状态。</a:t>
            </a: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60017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德国更是从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日起逐步解除与法国、瑞士、奥地利和卢森堡的边界管控，以恢复欧美内部的人员和货物流动。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日本首相安倍晋三于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日对发布了紧急事态宣言的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个都道府县中的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39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个予以解除。这是日本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日宣布紧急状态、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日将紧急状态范围扩大到全国后首次宣布解除紧急状态。</a:t>
            </a: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16429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德国更是从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日起逐步解除与法国、瑞士、奥地利和卢森堡的边界管控，以恢复欧美内部的人员和货物流动。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日本首相安倍晋三于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日对发布了紧急事态宣言的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个都道府县中的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39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个予以解除。这是日本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日宣布紧急状态、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日将紧急状态范围扩大到全国后首次宣布解除紧急状态。</a:t>
            </a: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402725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德国更是从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日起逐步解除与法国、瑞士、奥地利和卢森堡的边界管控，以恢复欧美内部的人员和货物流动。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日本首相安倍晋三于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日对发布了紧急事态宣言的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个都道府县中的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39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个予以解除。这是日本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日宣布紧急状态、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日将紧急状态范围扩大到全国后首次宣布解除紧急状态。</a:t>
            </a: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297094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德国更是从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日起逐步解除与法国、瑞士、奥地利和卢森堡的边界管控，以恢复欧美内部的人员和货物流动。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日本首相安倍晋三于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日对发布了紧急事态宣言的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个都道府县中的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39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个予以解除。这是日本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日宣布紧急状态、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日将紧急状态范围扩大到全国后首次宣布解除紧急状态。</a:t>
            </a: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966063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德国更是从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日起逐步解除与法国、瑞士、奥地利和卢森堡的边界管控，以恢复欧美内部的人员和货物流动。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日本首相安倍晋三于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日对发布了紧急事态宣言的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个都道府县中的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39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个予以解除。这是日本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日宣布紧急状态、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日将紧急状态范围扩大到全国后首次宣布解除紧急状态。</a:t>
            </a: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274712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德国更是从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日起逐步解除与法国、瑞士、奥地利和卢森堡的边界管控，以恢复欧美内部的人员和货物流动。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日本首相安倍晋三于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日对发布了紧急事态宣言的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个都道府县中的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39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个予以解除。这是日本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日宣布紧急状态、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日将紧急状态范围扩大到全国后首次宣布解除紧急状态。</a:t>
            </a: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698496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德国更是从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日起逐步解除与法国、瑞士、奥地利和卢森堡的边界管控，以恢复欧美内部的人员和货物流动。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日本首相安倍晋三于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日对发布了紧急事态宣言的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个都道府县中的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39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个予以解除。这是日本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日宣布紧急状态、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日将紧急状态范围扩大到全国后首次宣布解除紧急状态。</a:t>
            </a: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49583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德国更是从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日起逐步解除与法国、瑞士、奥地利和卢森堡的边界管控，以恢复欧美内部的人员和货物流动。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日本首相安倍晋三于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日对发布了紧急事态宣言的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个都道府县中的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39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个予以解除。这是日本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日宣布紧急状态、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日将紧急状态范围扩大到全国后首次宣布解除紧急状态。</a:t>
            </a: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346268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德国更是从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日起逐步解除与法国、瑞士、奥地利和卢森堡的边界管控，以恢复欧美内部的人员和货物流动。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日本首相安倍晋三于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日对发布了紧急事态宣言的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个都道府县中的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39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个予以解除。这是日本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日宣布紧急状态、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日将紧急状态范围扩大到全国后首次宣布解除紧急状态。</a:t>
            </a: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59808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德国更是从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日起逐步解除与法国、瑞士、奥地利和卢森堡的边界管控，以恢复欧美内部的人员和货物流动。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日本首相安倍晋三于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日对发布了紧急事态宣言的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个都道府县中的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39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个予以解除。这是日本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日宣布紧急状态、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日将紧急状态范围扩大到全国后首次宣布解除紧急状态。</a:t>
            </a: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8207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德国更是从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日起逐步解除与法国、瑞士、奥地利和卢森堡的边界管控，以恢复欧美内部的人员和货物流动。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日本首相安倍晋三于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日对发布了紧急事态宣言的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个都道府县中的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39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个予以解除。这是日本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日宣布紧急状态、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日将紧急状态范围扩大到全国后首次宣布解除紧急状态。</a:t>
            </a: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59647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德国更是从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日起逐步解除与法国、瑞士、奥地利和卢森堡的边界管控，以恢复欧美内部的人员和货物流动。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日本首相安倍晋三于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日对发布了紧急事态宣言的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个都道府县中的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39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个予以解除。这是日本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日宣布紧急状态、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日将紧急状态范围扩大到全国后首次宣布解除紧急状态。</a:t>
            </a: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525124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德国更是从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日起逐步解除与法国、瑞士、奥地利和卢森堡的边界管控，以恢复欧美内部的人员和货物流动。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日本首相安倍晋三于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日对发布了紧急事态宣言的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个都道府县中的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39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个予以解除。这是日本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日宣布紧急状态、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日将紧急状态范围扩大到全国后首次宣布解除紧急状态。</a:t>
            </a: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599631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德国更是从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日起逐步解除与法国、瑞士、奥地利和卢森堡的边界管控，以恢复欧美内部的人员和货物流动。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日本首相安倍晋三于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日对发布了紧急事态宣言的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个都道府县中的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39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个予以解除。这是日本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日宣布紧急状态、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日将紧急状态范围扩大到全国后首次宣布解除紧急状态。</a:t>
            </a: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70175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德国更是从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日起逐步解除与法国、瑞士、奥地利和卢森堡的边界管控，以恢复欧美内部的人员和货物流动。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日本首相安倍晋三于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日对发布了紧急事态宣言的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个都道府县中的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39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个予以解除。这是日本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日宣布紧急状态、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日将紧急状态范围扩大到全国后首次宣布解除紧急状态。</a:t>
            </a: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182777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41235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997075"/>
            <a:ext cx="9144000" cy="1206500"/>
          </a:xfrm>
          <a:prstGeom prst="rect">
            <a:avLst/>
          </a:prstGeom>
        </p:spPr>
        <p:txBody>
          <a:bodyPr anchor="ctr" anchorCtr="1"/>
          <a:lstStyle>
            <a:lvl1pPr algn="ctr">
              <a:defRPr sz="5400" b="0">
                <a:solidFill>
                  <a:schemeClr val="tx2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 dirty="0"/>
          </a:p>
        </p:txBody>
      </p:sp>
      <p:sp>
        <p:nvSpPr>
          <p:cNvPr id="4" name="灯片编号占位符 5">
            <a:extLst>
              <a:ext uri="{FF2B5EF4-FFF2-40B4-BE49-F238E27FC236}">
                <a16:creationId xmlns:a16="http://schemas.microsoft.com/office/drawing/2014/main" id="{2E807BE2-8663-47F0-9C26-0CF0089B163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62C6BA-70FC-4216-AFB6-0F21D691E3A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28706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47B14F5-8E62-4C2D-8B93-DA5AD01EBF1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173D8C61-0C9B-4FC4-9F5B-B8CD399DA8EB}" type="datetimeFigureOut">
              <a:rPr lang="zh-CN" altLang="en-US"/>
              <a:pPr>
                <a:defRPr/>
              </a:pPr>
              <a:t>2022/8/1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A5E5A94-5337-42B5-8145-78D448194C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10E2D00-8766-4CD8-9B3F-DEB5A4FCC8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B06A03-057F-46F5-8678-10D7C76DAA7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68112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56B3BD0-9DD1-418A-A165-C13F11ABA93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B9297310-0B98-4EBD-8CE1-586EC8F428CC}" type="datetimeFigureOut">
              <a:rPr lang="zh-CN" altLang="en-US"/>
              <a:pPr>
                <a:defRPr/>
              </a:pPr>
              <a:t>2022/8/1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C3A729D-6D34-4A2B-AC41-31B12BC56D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EBCD717-26A5-449F-845C-B06105BF7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23889B-4EFB-45B9-9B0F-C2F2D4492FD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17941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052FDE4A-A6D9-42B2-B271-C37DE5C6DC5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F0EDA266-A36B-48AF-AB30-13F9744029EA}" type="datetimeFigureOut">
              <a:rPr lang="zh-CN" altLang="en-US"/>
              <a:pPr>
                <a:defRPr/>
              </a:pPr>
              <a:t>2022/8/1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93528A58-B779-47FB-95B5-5CA38DB9EC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DBA9AA9B-21FD-4980-9B70-FA517F562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C08BA1-0148-4928-9455-F820E06E29F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21041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487F1327-AA87-406A-A538-E4E327C4F1E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8EF9B08E-4A32-48DD-B40F-2179E113BABB}" type="datetimeFigureOut">
              <a:rPr lang="zh-CN" altLang="en-US"/>
              <a:pPr>
                <a:defRPr/>
              </a:pPr>
              <a:t>2022/8/1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FBBD1042-7C4F-44EF-AD72-AC16E81111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256911F4-2C36-4834-B013-33079BDBE0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394E80-504C-4D50-B6C5-4E012BFA00F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99361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AAB47215-6F5F-4182-B15C-64605906A51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74009DCF-4E59-42FD-BAE8-B2764E43182D}" type="datetimeFigureOut">
              <a:rPr lang="zh-CN" altLang="en-US"/>
              <a:pPr>
                <a:defRPr/>
              </a:pPr>
              <a:t>2022/8/1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59F2FDCD-DA25-46C2-BD2F-CCF55247F6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E5461DE8-F701-4428-BE95-52C2B41D47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BECC03-2EE1-4DAA-97ED-E6A659F2BBA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76795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8611846F-B824-49AA-94D5-926A067C6B9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0C5A185E-BD75-479F-8971-7393520B1CE5}" type="datetimeFigureOut">
              <a:rPr lang="zh-CN" altLang="en-US"/>
              <a:pPr>
                <a:defRPr/>
              </a:pPr>
              <a:t>2022/8/1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0B8BCF93-0134-4880-AE27-51A0E84F8E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9BA208-6540-4B8B-B39F-96ECAB0A4A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4E9563-35C5-4E5C-B405-558FB141252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89069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834F70DD-D78C-4952-81FE-8CBC4DC0848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EEEDFC2E-DDE7-432A-9B0D-CF6E61DD955D}" type="datetimeFigureOut">
              <a:rPr lang="zh-CN" altLang="en-US"/>
              <a:pPr>
                <a:defRPr/>
              </a:pPr>
              <a:t>2022/8/1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2CDF2390-D7A8-432D-AE87-FDF533BF3D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8006B906-A171-4D8D-BDFE-33DFC9D812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1435B6-ECB0-4840-8CCB-4BB63C3622A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25172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5D1F48BC-93BA-4A7B-96E5-391B8DF0EB2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D8A13809-B372-42B0-BDB8-9EA782C2BC9F}" type="datetimeFigureOut">
              <a:rPr lang="zh-CN" altLang="en-US"/>
              <a:pPr>
                <a:defRPr/>
              </a:pPr>
              <a:t>2022/8/1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51A6FAA-7FF4-4D47-A557-356FACE2B7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F7CAFDB-C598-4608-86ED-8B31398705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AD7118-5465-4454-8221-4A8D145DD3A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59939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849B066-628D-49EB-A39B-C0F987D6B60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9B723155-6592-4545-9F66-72E8487FEEC5}" type="datetimeFigureOut">
              <a:rPr lang="zh-CN" altLang="en-US"/>
              <a:pPr>
                <a:defRPr/>
              </a:pPr>
              <a:t>2022/8/1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775F113-0862-4282-99B0-4A8A4C0CD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2079999-0B55-4B02-A1A6-CB8E35C73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C8787E-BA00-42E4-B250-18425503DF2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71929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2581F6C-E9A2-495C-8EF9-43FBBD725C6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0E0C9563-2C23-44EC-900E-BAD2992CA948}" type="datetimeFigureOut">
              <a:rPr lang="zh-CN" altLang="en-US"/>
              <a:pPr>
                <a:defRPr/>
              </a:pPr>
              <a:t>2022/8/1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6E53DF5-EE6A-41F4-BA7B-A99115B1CA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6DBB328-B9FF-4A80-8092-1E25D7CDD3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753AF9-8602-457F-B40B-91C12701EBC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49135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694A392-EB34-46F0-BA7D-32F5869563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14151" y="6343653"/>
            <a:ext cx="415925" cy="355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3383FDA0-302B-4BB6-98B7-55B2FEB88C9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  <p:pic>
        <p:nvPicPr>
          <p:cNvPr id="1027" name="图片 6">
            <a:extLst>
              <a:ext uri="{FF2B5EF4-FFF2-40B4-BE49-F238E27FC236}">
                <a16:creationId xmlns:a16="http://schemas.microsoft.com/office/drawing/2014/main" id="{F651CFAA-0663-4B7D-867D-1C062E2C889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08" t="38750" r="60477" b="38963"/>
          <a:stretch>
            <a:fillRect/>
          </a:stretch>
        </p:blipFill>
        <p:spPr bwMode="auto">
          <a:xfrm>
            <a:off x="10333038" y="0"/>
            <a:ext cx="727075" cy="728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28" name="组合 9">
            <a:extLst>
              <a:ext uri="{FF2B5EF4-FFF2-40B4-BE49-F238E27FC236}">
                <a16:creationId xmlns:a16="http://schemas.microsoft.com/office/drawing/2014/main" id="{8078909E-FABD-4BDA-A844-052CE288400C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334963" y="6510867"/>
            <a:ext cx="11279188" cy="55036"/>
            <a:chOff x="334963" y="5709920"/>
            <a:chExt cx="11100977" cy="85655"/>
          </a:xfrm>
        </p:grpSpPr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21F2B4AF-ECAB-4372-9551-EDE87788A7B4}"/>
                </a:ext>
              </a:extLst>
            </p:cNvPr>
            <p:cNvSpPr/>
            <p:nvPr userDrawn="1"/>
          </p:nvSpPr>
          <p:spPr>
            <a:xfrm>
              <a:off x="334963" y="5709920"/>
              <a:ext cx="8275331" cy="8565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96C3958A-DECA-49E3-A915-18425962F4DD}"/>
                </a:ext>
              </a:extLst>
            </p:cNvPr>
            <p:cNvSpPr/>
            <p:nvPr userDrawn="1"/>
          </p:nvSpPr>
          <p:spPr>
            <a:xfrm>
              <a:off x="5133798" y="5709920"/>
              <a:ext cx="6302142" cy="85655"/>
            </a:xfrm>
            <a:prstGeom prst="rect">
              <a:avLst/>
            </a:prstGeom>
            <a:solidFill>
              <a:srgbClr val="0476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1029" name="文本框 11">
            <a:extLst>
              <a:ext uri="{FF2B5EF4-FFF2-40B4-BE49-F238E27FC236}">
                <a16:creationId xmlns:a16="http://schemas.microsoft.com/office/drawing/2014/main" id="{DE73B01E-AF60-40A5-A1B8-770F1FEE81B7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44475" y="6255814"/>
            <a:ext cx="273183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1000" dirty="0">
                <a:solidFill>
                  <a:srgbClr val="A6A6A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河钢股份有限公司</a:t>
            </a:r>
            <a:r>
              <a:rPr lang="en-US" altLang="zh-CN" sz="1000" dirty="0">
                <a:solidFill>
                  <a:srgbClr val="A6A6A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en-US" altLang="zh-CN" sz="1000" dirty="0" err="1">
                <a:solidFill>
                  <a:srgbClr val="A6A6A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HBISCOMPANYLIMITED</a:t>
            </a:r>
            <a:endParaRPr lang="zh-CN" altLang="en-US" sz="1000" dirty="0">
              <a:solidFill>
                <a:srgbClr val="A6A6A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</p:sldLayoutIdLst>
  <p:timing>
    <p:tnLst>
      <p:par>
        <p:cTn id="1" dur="indefinite" restart="never" nodeType="tmRoot"/>
      </p:par>
    </p:tnLst>
  </p:timing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16.xml"/><Relationship Id="rId4" Type="http://schemas.openxmlformats.org/officeDocument/2006/relationships/chart" Target="../charts/chart1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1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0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1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2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3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4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2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87487AFB-FB7B-437F-A4DE-7954728287AE}"/>
              </a:ext>
            </a:extLst>
          </p:cNvPr>
          <p:cNvSpPr/>
          <p:nvPr/>
        </p:nvSpPr>
        <p:spPr>
          <a:xfrm>
            <a:off x="0" y="-33252"/>
            <a:ext cx="12192000" cy="5072063"/>
          </a:xfrm>
          <a:prstGeom prst="rect">
            <a:avLst/>
          </a:prstGeom>
          <a:solidFill>
            <a:srgbClr val="0075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07414A8C-ACAC-4BF3-A27A-716597C01227}"/>
              </a:ext>
            </a:extLst>
          </p:cNvPr>
          <p:cNvSpPr/>
          <p:nvPr/>
        </p:nvSpPr>
        <p:spPr>
          <a:xfrm>
            <a:off x="0" y="5038045"/>
            <a:ext cx="12192000" cy="14128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0852475B-CCA8-454E-A0E3-E06F3D80EEEC}"/>
              </a:ext>
            </a:extLst>
          </p:cNvPr>
          <p:cNvSpPr/>
          <p:nvPr/>
        </p:nvSpPr>
        <p:spPr>
          <a:xfrm>
            <a:off x="0" y="5437188"/>
            <a:ext cx="12192000" cy="14589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8" name="标题 1">
            <a:extLst>
              <a:ext uri="{FF2B5EF4-FFF2-40B4-BE49-F238E27FC236}">
                <a16:creationId xmlns:a16="http://schemas.microsoft.com/office/drawing/2014/main" id="{974A7E32-15F9-4F6F-89C5-57C0E6BDD1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4962" y="1748790"/>
            <a:ext cx="11522075" cy="1027113"/>
          </a:xfrm>
        </p:spPr>
        <p:txBody>
          <a:bodyPr>
            <a:normAutofit fontScale="90000"/>
          </a:bodyPr>
          <a:lstStyle/>
          <a:p>
            <a:pPr fontAlgn="auto">
              <a:lnSpc>
                <a:spcPct val="150000"/>
              </a:lnSpc>
              <a:spcAft>
                <a:spcPts val="0"/>
              </a:spcAft>
              <a:defRPr/>
            </a:pPr>
            <a:r>
              <a:rPr lang="zh-CN" altLang="en-US" spc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宏观经济和行业市场简析</a:t>
            </a:r>
          </a:p>
        </p:txBody>
      </p:sp>
      <p:sp>
        <p:nvSpPr>
          <p:cNvPr id="13318" name="Text Box 6">
            <a:extLst>
              <a:ext uri="{FF2B5EF4-FFF2-40B4-BE49-F238E27FC236}">
                <a16:creationId xmlns:a16="http://schemas.microsoft.com/office/drawing/2014/main" id="{EC801413-2549-4AB9-AEF4-BDC0DD5773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54513" y="4356100"/>
            <a:ext cx="34829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1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采购总公司</a:t>
            </a:r>
            <a:endParaRPr lang="zh-CN" altLang="zh-CN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319" name="Text Box 7">
            <a:extLst>
              <a:ext uri="{FF2B5EF4-FFF2-40B4-BE49-F238E27FC236}">
                <a16:creationId xmlns:a16="http://schemas.microsoft.com/office/drawing/2014/main" id="{ED997F08-3521-410E-9580-A68CBD83EC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19650" y="4730750"/>
            <a:ext cx="2568575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 anchorCtr="1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2022</a:t>
            </a:r>
            <a:r>
              <a:rPr lang="zh-CN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</a:t>
            </a:r>
            <a:r>
              <a:rPr lang="zh-CN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endParaRPr lang="zh-CN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4338032" y="5437188"/>
            <a:ext cx="3531809" cy="817562"/>
            <a:chOff x="4819650" y="5437188"/>
            <a:chExt cx="3531809" cy="817562"/>
          </a:xfrm>
        </p:grpSpPr>
        <p:pic>
          <p:nvPicPr>
            <p:cNvPr id="13320" name="图片 10">
              <a:extLst>
                <a:ext uri="{FF2B5EF4-FFF2-40B4-BE49-F238E27FC236}">
                  <a16:creationId xmlns:a16="http://schemas.microsoft.com/office/drawing/2014/main" id="{4CEAB2EC-CAED-4716-BDB4-52E97BEFA05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19650" y="5437188"/>
              <a:ext cx="2570163" cy="8175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" name="文本框 1"/>
            <p:cNvSpPr txBox="1"/>
            <p:nvPr/>
          </p:nvSpPr>
          <p:spPr>
            <a:xfrm>
              <a:off x="5691385" y="5550731"/>
              <a:ext cx="2660074" cy="63094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zh-CN" altLang="en-US" sz="235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河钢股份有限公司</a:t>
              </a:r>
              <a:endParaRPr lang="en-US" altLang="zh-CN" sz="23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en-US" altLang="zh-CN" sz="11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HBIS</a:t>
              </a:r>
              <a:r>
                <a:rPr lang="zh-CN" altLang="en-US" sz="11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　</a:t>
              </a:r>
              <a:r>
                <a:rPr lang="en-US" altLang="zh-CN" sz="11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COMPANY</a:t>
              </a:r>
              <a:r>
                <a:rPr lang="zh-CN" altLang="en-US" sz="11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　ＬＩＭＩＴＥＤ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二季度</a:t>
            </a:r>
            <a:r>
              <a:rPr lang="en-US" altLang="zh-CN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GDP</a:t>
            </a:r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同比增长</a:t>
            </a:r>
            <a:r>
              <a:rPr lang="en-US" altLang="zh-CN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0.4%</a:t>
            </a:r>
            <a:endParaRPr lang="zh-CN" altLang="en-US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2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3524250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aphicFrame>
        <p:nvGraphicFramePr>
          <p:cNvPr id="6" name="图表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85632149"/>
              </p:ext>
            </p:extLst>
          </p:nvPr>
        </p:nvGraphicFramePr>
        <p:xfrm>
          <a:off x="265113" y="765175"/>
          <a:ext cx="5830887" cy="5364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图表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64133599"/>
              </p:ext>
            </p:extLst>
          </p:nvPr>
        </p:nvGraphicFramePr>
        <p:xfrm>
          <a:off x="6096000" y="765175"/>
          <a:ext cx="5761038" cy="5364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2627078"/>
              </p:ext>
            </p:extLst>
          </p:nvPr>
        </p:nvGraphicFramePr>
        <p:xfrm>
          <a:off x="815355" y="4227615"/>
          <a:ext cx="4421661" cy="1286168"/>
        </p:xfrm>
        <a:graphic>
          <a:graphicData uri="http://schemas.openxmlformats.org/drawingml/2006/table">
            <a:tbl>
              <a:tblPr/>
              <a:tblGrid>
                <a:gridCol w="870941">
                  <a:extLst>
                    <a:ext uri="{9D8B030D-6E8A-4147-A177-3AD203B41FA5}">
                      <a16:colId xmlns:a16="http://schemas.microsoft.com/office/drawing/2014/main" val="1497523301"/>
                    </a:ext>
                  </a:extLst>
                </a:gridCol>
                <a:gridCol w="887680">
                  <a:extLst>
                    <a:ext uri="{9D8B030D-6E8A-4147-A177-3AD203B41FA5}">
                      <a16:colId xmlns:a16="http://schemas.microsoft.com/office/drawing/2014/main" val="1381247944"/>
                    </a:ext>
                  </a:extLst>
                </a:gridCol>
                <a:gridCol w="887680">
                  <a:extLst>
                    <a:ext uri="{9D8B030D-6E8A-4147-A177-3AD203B41FA5}">
                      <a16:colId xmlns:a16="http://schemas.microsoft.com/office/drawing/2014/main" val="3166047283"/>
                    </a:ext>
                  </a:extLst>
                </a:gridCol>
                <a:gridCol w="887680">
                  <a:extLst>
                    <a:ext uri="{9D8B030D-6E8A-4147-A177-3AD203B41FA5}">
                      <a16:colId xmlns:a16="http://schemas.microsoft.com/office/drawing/2014/main" val="163671355"/>
                    </a:ext>
                  </a:extLst>
                </a:gridCol>
                <a:gridCol w="887680">
                  <a:extLst>
                    <a:ext uri="{9D8B030D-6E8A-4147-A177-3AD203B41FA5}">
                      <a16:colId xmlns:a16="http://schemas.microsoft.com/office/drawing/2014/main" val="21246771"/>
                    </a:ext>
                  </a:extLst>
                </a:gridCol>
              </a:tblGrid>
              <a:tr h="321542">
                <a:tc>
                  <a:txBody>
                    <a:bodyPr/>
                    <a:lstStyle/>
                    <a:p>
                      <a:pPr algn="l" fontAlgn="b"/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GDP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第一产业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第二产业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第三产业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9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4198248"/>
                  </a:ext>
                </a:extLst>
              </a:tr>
              <a:tr h="321542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去年同期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7.9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717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7.6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76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7.5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787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8.3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7139423"/>
                  </a:ext>
                </a:extLst>
              </a:tr>
              <a:tr h="321542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一季度增速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4.8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7A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929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5.8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969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B6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9550431"/>
                  </a:ext>
                </a:extLst>
              </a:tr>
              <a:tr h="321542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二季度增速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5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4.4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FB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D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-0.4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1322849"/>
                  </a:ext>
                </a:extLst>
              </a:tr>
            </a:tbl>
          </a:graphicData>
        </a:graphic>
      </p:graphicFrame>
      <p:graphicFrame>
        <p:nvGraphicFramePr>
          <p:cNvPr id="8" name="表格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903113"/>
              </p:ext>
            </p:extLst>
          </p:nvPr>
        </p:nvGraphicFramePr>
        <p:xfrm>
          <a:off x="6646243" y="4227615"/>
          <a:ext cx="4421659" cy="1286168"/>
        </p:xfrm>
        <a:graphic>
          <a:graphicData uri="http://schemas.openxmlformats.org/drawingml/2006/table">
            <a:tbl>
              <a:tblPr/>
              <a:tblGrid>
                <a:gridCol w="1290795">
                  <a:extLst>
                    <a:ext uri="{9D8B030D-6E8A-4147-A177-3AD203B41FA5}">
                      <a16:colId xmlns:a16="http://schemas.microsoft.com/office/drawing/2014/main" val="1556237567"/>
                    </a:ext>
                  </a:extLst>
                </a:gridCol>
                <a:gridCol w="782716">
                  <a:extLst>
                    <a:ext uri="{9D8B030D-6E8A-4147-A177-3AD203B41FA5}">
                      <a16:colId xmlns:a16="http://schemas.microsoft.com/office/drawing/2014/main" val="3778055138"/>
                    </a:ext>
                  </a:extLst>
                </a:gridCol>
                <a:gridCol w="782716">
                  <a:extLst>
                    <a:ext uri="{9D8B030D-6E8A-4147-A177-3AD203B41FA5}">
                      <a16:colId xmlns:a16="http://schemas.microsoft.com/office/drawing/2014/main" val="3191529137"/>
                    </a:ext>
                  </a:extLst>
                </a:gridCol>
                <a:gridCol w="782716">
                  <a:extLst>
                    <a:ext uri="{9D8B030D-6E8A-4147-A177-3AD203B41FA5}">
                      <a16:colId xmlns:a16="http://schemas.microsoft.com/office/drawing/2014/main" val="4181409428"/>
                    </a:ext>
                  </a:extLst>
                </a:gridCol>
                <a:gridCol w="782716">
                  <a:extLst>
                    <a:ext uri="{9D8B030D-6E8A-4147-A177-3AD203B41FA5}">
                      <a16:colId xmlns:a16="http://schemas.microsoft.com/office/drawing/2014/main" val="1051696434"/>
                    </a:ext>
                  </a:extLst>
                </a:gridCol>
              </a:tblGrid>
              <a:tr h="321542">
                <a:tc>
                  <a:txBody>
                    <a:bodyPr/>
                    <a:lstStyle/>
                    <a:p>
                      <a:pPr algn="l" fontAlgn="b"/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GDP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第一产业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第二产业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9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第三产业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9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3108109"/>
                  </a:ext>
                </a:extLst>
              </a:tr>
              <a:tr h="321542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去年同期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12.7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81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7.8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B9B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14.8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11.8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8B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3296502"/>
                  </a:ext>
                </a:extLst>
              </a:tr>
              <a:tr h="321542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一季度累计增速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4.8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B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CD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5.8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CFD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5862071"/>
                  </a:ext>
                </a:extLst>
              </a:tr>
              <a:tr h="321542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上半年累计增速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2.5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5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8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3.2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D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1.8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7881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40689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分行业</a:t>
            </a:r>
            <a:r>
              <a:rPr lang="en-US" altLang="zh-CN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GDP</a:t>
            </a:r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增速</a:t>
            </a:r>
            <a:endParaRPr lang="zh-CN" altLang="en-US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2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2210097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aphicFrame>
        <p:nvGraphicFramePr>
          <p:cNvPr id="9" name="图表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4403065"/>
              </p:ext>
            </p:extLst>
          </p:nvPr>
        </p:nvGraphicFramePr>
        <p:xfrm>
          <a:off x="265113" y="765175"/>
          <a:ext cx="7559675" cy="53641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6367736"/>
              </p:ext>
            </p:extLst>
          </p:nvPr>
        </p:nvGraphicFramePr>
        <p:xfrm>
          <a:off x="7824788" y="908050"/>
          <a:ext cx="4032250" cy="5221293"/>
        </p:xfrm>
        <a:graphic>
          <a:graphicData uri="http://schemas.openxmlformats.org/drawingml/2006/table">
            <a:tbl>
              <a:tblPr/>
              <a:tblGrid>
                <a:gridCol w="3057701">
                  <a:extLst>
                    <a:ext uri="{9D8B030D-6E8A-4147-A177-3AD203B41FA5}">
                      <a16:colId xmlns:a16="http://schemas.microsoft.com/office/drawing/2014/main" val="2554953979"/>
                    </a:ext>
                  </a:extLst>
                </a:gridCol>
                <a:gridCol w="974549">
                  <a:extLst>
                    <a:ext uri="{9D8B030D-6E8A-4147-A177-3AD203B41FA5}">
                      <a16:colId xmlns:a16="http://schemas.microsoft.com/office/drawing/2014/main" val="2054320726"/>
                    </a:ext>
                  </a:extLst>
                </a:gridCol>
              </a:tblGrid>
              <a:tr h="474663"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指标名称</a:t>
                      </a:r>
                    </a:p>
                  </a:txBody>
                  <a:tcPr marL="9525" marR="9525" marT="9525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二季度增速</a:t>
                      </a:r>
                    </a:p>
                  </a:txBody>
                  <a:tcPr marL="9525" marR="9525" marT="9525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52117119"/>
                  </a:ext>
                </a:extLst>
              </a:tr>
              <a:tr h="474663"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工业</a:t>
                      </a:r>
                    </a:p>
                  </a:txBody>
                  <a:tcPr marL="9525" marR="9525" marT="9525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0.4</a:t>
                      </a:r>
                    </a:p>
                  </a:txBody>
                  <a:tcPr marL="9525" marR="9525" marT="9525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5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661600"/>
                  </a:ext>
                </a:extLst>
              </a:tr>
              <a:tr h="474663"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工业</a:t>
                      </a:r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:</a:t>
                      </a:r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制造业</a:t>
                      </a:r>
                    </a:p>
                  </a:txBody>
                  <a:tcPr marL="9525" marR="9525" marT="9525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-0.3</a:t>
                      </a:r>
                    </a:p>
                  </a:txBody>
                  <a:tcPr marL="9525" marR="9525" marT="9525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6939385"/>
                  </a:ext>
                </a:extLst>
              </a:tr>
              <a:tr h="474663"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建筑业</a:t>
                      </a:r>
                    </a:p>
                  </a:txBody>
                  <a:tcPr marL="9525" marR="9525" marT="9525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3.6</a:t>
                      </a:r>
                    </a:p>
                  </a:txBody>
                  <a:tcPr marL="9525" marR="9525" marT="9525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B7B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8688266"/>
                  </a:ext>
                </a:extLst>
              </a:tr>
              <a:tr h="474663"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批发和零售业</a:t>
                      </a:r>
                    </a:p>
                  </a:txBody>
                  <a:tcPr marL="9525" marR="9525" marT="9525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-1.8</a:t>
                      </a:r>
                    </a:p>
                  </a:txBody>
                  <a:tcPr marL="9525" marR="9525" marT="9525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EC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7070189"/>
                  </a:ext>
                </a:extLst>
              </a:tr>
              <a:tr h="474663"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交通运输、仓储和邮政业</a:t>
                      </a:r>
                    </a:p>
                  </a:txBody>
                  <a:tcPr marL="9525" marR="9525" marT="9525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-3.5</a:t>
                      </a:r>
                    </a:p>
                  </a:txBody>
                  <a:tcPr marL="9525" marR="9525" marT="9525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DD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5748222"/>
                  </a:ext>
                </a:extLst>
              </a:tr>
              <a:tr h="474663"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住宿和餐饮业</a:t>
                      </a:r>
                    </a:p>
                  </a:txBody>
                  <a:tcPr marL="9525" marR="9525" marT="9525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-5.3</a:t>
                      </a:r>
                    </a:p>
                  </a:txBody>
                  <a:tcPr marL="9525" marR="9525" marT="9525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8CD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8981160"/>
                  </a:ext>
                </a:extLst>
              </a:tr>
              <a:tr h="474663"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金融业</a:t>
                      </a:r>
                    </a:p>
                  </a:txBody>
                  <a:tcPr marL="9525" marR="9525" marT="9525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5.9</a:t>
                      </a:r>
                    </a:p>
                  </a:txBody>
                  <a:tcPr marL="9525" marR="9525" marT="9525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8A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4161898"/>
                  </a:ext>
                </a:extLst>
              </a:tr>
              <a:tr h="474663"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房地产业</a:t>
                      </a:r>
                    </a:p>
                  </a:txBody>
                  <a:tcPr marL="9525" marR="9525" marT="9525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-7</a:t>
                      </a:r>
                    </a:p>
                  </a:txBody>
                  <a:tcPr marL="9525" marR="9525" marT="9525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7109028"/>
                  </a:ext>
                </a:extLst>
              </a:tr>
              <a:tr h="474663"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信息传输、软件和信息技术服务业</a:t>
                      </a:r>
                    </a:p>
                  </a:txBody>
                  <a:tcPr marL="9525" marR="9525" marT="9525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7.6</a:t>
                      </a:r>
                    </a:p>
                  </a:txBody>
                  <a:tcPr marL="9525" marR="9525" marT="9525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2806836"/>
                  </a:ext>
                </a:extLst>
              </a:tr>
              <a:tr h="474663"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租赁和商务服务业</a:t>
                      </a:r>
                    </a:p>
                  </a:txBody>
                  <a:tcPr marL="9525" marR="9525" marT="9525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-3.3</a:t>
                      </a:r>
                    </a:p>
                  </a:txBody>
                  <a:tcPr marL="9525" marR="9525" marT="9525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DE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26124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36561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各地区</a:t>
            </a:r>
            <a:r>
              <a:rPr lang="en-US" altLang="zh-CN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GDP</a:t>
            </a:r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增长情况</a:t>
            </a:r>
            <a:endParaRPr lang="zh-CN" altLang="en-US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2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2774119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7415476"/>
              </p:ext>
            </p:extLst>
          </p:nvPr>
        </p:nvGraphicFramePr>
        <p:xfrm>
          <a:off x="336550" y="908045"/>
          <a:ext cx="11268078" cy="5221295"/>
        </p:xfrm>
        <a:graphic>
          <a:graphicData uri="http://schemas.openxmlformats.org/drawingml/2006/table">
            <a:tbl>
              <a:tblPr/>
              <a:tblGrid>
                <a:gridCol w="1878013">
                  <a:extLst>
                    <a:ext uri="{9D8B030D-6E8A-4147-A177-3AD203B41FA5}">
                      <a16:colId xmlns:a16="http://schemas.microsoft.com/office/drawing/2014/main" val="1020077140"/>
                    </a:ext>
                  </a:extLst>
                </a:gridCol>
                <a:gridCol w="1878013">
                  <a:extLst>
                    <a:ext uri="{9D8B030D-6E8A-4147-A177-3AD203B41FA5}">
                      <a16:colId xmlns:a16="http://schemas.microsoft.com/office/drawing/2014/main" val="1484694665"/>
                    </a:ext>
                  </a:extLst>
                </a:gridCol>
                <a:gridCol w="1878013">
                  <a:extLst>
                    <a:ext uri="{9D8B030D-6E8A-4147-A177-3AD203B41FA5}">
                      <a16:colId xmlns:a16="http://schemas.microsoft.com/office/drawing/2014/main" val="3215311716"/>
                    </a:ext>
                  </a:extLst>
                </a:gridCol>
                <a:gridCol w="1878013">
                  <a:extLst>
                    <a:ext uri="{9D8B030D-6E8A-4147-A177-3AD203B41FA5}">
                      <a16:colId xmlns:a16="http://schemas.microsoft.com/office/drawing/2014/main" val="3448245608"/>
                    </a:ext>
                  </a:extLst>
                </a:gridCol>
                <a:gridCol w="1878013">
                  <a:extLst>
                    <a:ext uri="{9D8B030D-6E8A-4147-A177-3AD203B41FA5}">
                      <a16:colId xmlns:a16="http://schemas.microsoft.com/office/drawing/2014/main" val="3136755767"/>
                    </a:ext>
                  </a:extLst>
                </a:gridCol>
                <a:gridCol w="1878013">
                  <a:extLst>
                    <a:ext uri="{9D8B030D-6E8A-4147-A177-3AD203B41FA5}">
                      <a16:colId xmlns:a16="http://schemas.microsoft.com/office/drawing/2014/main" val="1086771419"/>
                    </a:ext>
                  </a:extLst>
                </a:gridCol>
              </a:tblGrid>
              <a:tr h="307135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地区</a:t>
                      </a:r>
                      <a:endParaRPr lang="zh-CN" alt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上半年增速</a:t>
                      </a:r>
                    </a:p>
                  </a:txBody>
                  <a:tcPr marL="9525" marR="9525" marT="9525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累计增速环比</a:t>
                      </a:r>
                    </a:p>
                  </a:txBody>
                  <a:tcPr marL="9525" marR="9525" marT="9525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地区</a:t>
                      </a:r>
                      <a:endParaRPr lang="zh-CN" alt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上半年增速</a:t>
                      </a:r>
                    </a:p>
                  </a:txBody>
                  <a:tcPr marL="9525" marR="9525" marT="9525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累计增速环比</a:t>
                      </a:r>
                    </a:p>
                  </a:txBody>
                  <a:tcPr marL="9525" marR="9525" marT="9525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8818690"/>
                  </a:ext>
                </a:extLst>
              </a:tr>
              <a:tr h="307135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宁夏</a:t>
                      </a:r>
                    </a:p>
                  </a:txBody>
                  <a:tcPr marL="9525" marR="9525" marT="9525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5.30</a:t>
                      </a:r>
                    </a:p>
                  </a:txBody>
                  <a:tcPr marL="9525" marR="9525" marT="9525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0.1 </a:t>
                      </a:r>
                    </a:p>
                  </a:txBody>
                  <a:tcPr marL="9525" marR="9525" marT="9525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5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河南</a:t>
                      </a:r>
                    </a:p>
                  </a:txBody>
                  <a:tcPr marL="9525" marR="9525" marT="9525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3.10</a:t>
                      </a:r>
                    </a:p>
                  </a:txBody>
                  <a:tcPr marL="9525" marR="9525" marT="9525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7A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-1.6 </a:t>
                      </a:r>
                    </a:p>
                  </a:txBody>
                  <a:tcPr marL="9525" marR="9525" marT="9525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F0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8135224"/>
                  </a:ext>
                </a:extLst>
              </a:tr>
              <a:tr h="307135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山西</a:t>
                      </a:r>
                    </a:p>
                  </a:txBody>
                  <a:tcPr marL="9525" marR="9525" marT="9525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5.20</a:t>
                      </a:r>
                    </a:p>
                  </a:txBody>
                  <a:tcPr marL="9525" marR="9525" marT="9525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6C6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-1.3 </a:t>
                      </a:r>
                    </a:p>
                  </a:txBody>
                  <a:tcPr marL="9525" marR="9525" marT="9525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2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安徽</a:t>
                      </a:r>
                    </a:p>
                  </a:txBody>
                  <a:tcPr marL="9525" marR="9525" marT="9525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3.00</a:t>
                      </a:r>
                    </a:p>
                  </a:txBody>
                  <a:tcPr marL="9525" marR="9525" marT="9525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9A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-2.2 </a:t>
                      </a:r>
                    </a:p>
                  </a:txBody>
                  <a:tcPr marL="9525" marR="9525" marT="9525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7024947"/>
                  </a:ext>
                </a:extLst>
              </a:tr>
              <a:tr h="307135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江西</a:t>
                      </a:r>
                    </a:p>
                  </a:txBody>
                  <a:tcPr marL="9525" marR="9525" marT="9525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4.90</a:t>
                      </a:r>
                    </a:p>
                  </a:txBody>
                  <a:tcPr marL="9525" marR="9525" marT="9525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757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-2.0 </a:t>
                      </a:r>
                    </a:p>
                  </a:txBody>
                  <a:tcPr marL="9525" marR="9525" marT="9525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D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黑龙江</a:t>
                      </a:r>
                    </a:p>
                  </a:txBody>
                  <a:tcPr marL="9525" marR="9525" marT="9525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2.80</a:t>
                      </a:r>
                    </a:p>
                  </a:txBody>
                  <a:tcPr marL="9525" marR="9525" marT="9525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FB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-2.6 </a:t>
                      </a:r>
                    </a:p>
                  </a:txBody>
                  <a:tcPr marL="9525" marR="9525" marT="9525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E9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077062"/>
                  </a:ext>
                </a:extLst>
              </a:tr>
              <a:tr h="307135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新疆</a:t>
                      </a:r>
                    </a:p>
                  </a:txBody>
                  <a:tcPr marL="9525" marR="9525" marT="9525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4.90</a:t>
                      </a:r>
                    </a:p>
                  </a:txBody>
                  <a:tcPr marL="9525" marR="9525" marT="9525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757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-2.1 </a:t>
                      </a:r>
                    </a:p>
                  </a:txBody>
                  <a:tcPr marL="9525" marR="9525" marT="9525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DD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四川</a:t>
                      </a:r>
                    </a:p>
                  </a:txBody>
                  <a:tcPr marL="9525" marR="9525" marT="9525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2.80</a:t>
                      </a:r>
                    </a:p>
                  </a:txBody>
                  <a:tcPr marL="9525" marR="9525" marT="9525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FB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-2.5 </a:t>
                      </a:r>
                    </a:p>
                  </a:txBody>
                  <a:tcPr marL="9525" marR="9525" marT="9525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EA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7660287"/>
                  </a:ext>
                </a:extLst>
              </a:tr>
              <a:tr h="307135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西藏</a:t>
                      </a:r>
                    </a:p>
                  </a:txBody>
                  <a:tcPr marL="9525" marR="9525" marT="9525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4.80</a:t>
                      </a:r>
                    </a:p>
                  </a:txBody>
                  <a:tcPr marL="9525" marR="9525" marT="9525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777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-1.6 </a:t>
                      </a:r>
                    </a:p>
                  </a:txBody>
                  <a:tcPr marL="9525" marR="9525" marT="9525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F0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广西</a:t>
                      </a:r>
                    </a:p>
                  </a:txBody>
                  <a:tcPr marL="9525" marR="9525" marT="9525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2.70</a:t>
                      </a:r>
                    </a:p>
                  </a:txBody>
                  <a:tcPr marL="9525" marR="9525" marT="9525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2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-2.2 </a:t>
                      </a:r>
                    </a:p>
                  </a:txBody>
                  <a:tcPr marL="9525" marR="9525" marT="9525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6525074"/>
                  </a:ext>
                </a:extLst>
              </a:tr>
              <a:tr h="307135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福建</a:t>
                      </a:r>
                    </a:p>
                  </a:txBody>
                  <a:tcPr marL="9525" marR="9525" marT="9525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4.60</a:t>
                      </a:r>
                    </a:p>
                  </a:txBody>
                  <a:tcPr marL="9525" marR="9525" marT="9525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7D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-2.1 </a:t>
                      </a:r>
                    </a:p>
                  </a:txBody>
                  <a:tcPr marL="9525" marR="9525" marT="9525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DD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浙江</a:t>
                      </a:r>
                    </a:p>
                  </a:txBody>
                  <a:tcPr marL="9525" marR="9525" marT="9525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2.50</a:t>
                      </a:r>
                    </a:p>
                  </a:txBody>
                  <a:tcPr marL="9525" marR="9525" marT="9525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B7B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-2.6 </a:t>
                      </a:r>
                    </a:p>
                  </a:txBody>
                  <a:tcPr marL="9525" marR="9525" marT="9525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E9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4271727"/>
                  </a:ext>
                </a:extLst>
              </a:tr>
              <a:tr h="307135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湖北</a:t>
                      </a:r>
                    </a:p>
                  </a:txBody>
                  <a:tcPr marL="9525" marR="9525" marT="9525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4.50</a:t>
                      </a:r>
                    </a:p>
                  </a:txBody>
                  <a:tcPr marL="9525" marR="9525" marT="9525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80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-2.2 </a:t>
                      </a:r>
                    </a:p>
                  </a:txBody>
                  <a:tcPr marL="9525" marR="9525" marT="9525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C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青海</a:t>
                      </a:r>
                    </a:p>
                  </a:txBody>
                  <a:tcPr marL="9525" marR="9525" marT="9525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2.50</a:t>
                      </a:r>
                    </a:p>
                  </a:txBody>
                  <a:tcPr marL="9525" marR="9525" marT="9525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B7B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-2.6 </a:t>
                      </a:r>
                    </a:p>
                  </a:txBody>
                  <a:tcPr marL="9525" marR="9525" marT="9525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E9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3550093"/>
                  </a:ext>
                </a:extLst>
              </a:tr>
              <a:tr h="307135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贵州</a:t>
                      </a:r>
                    </a:p>
                  </a:txBody>
                  <a:tcPr marL="9525" marR="9525" marT="9525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4.50</a:t>
                      </a:r>
                    </a:p>
                  </a:txBody>
                  <a:tcPr marL="9525" marR="9525" marT="9525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80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-2.1 </a:t>
                      </a:r>
                    </a:p>
                  </a:txBody>
                  <a:tcPr marL="9525" marR="9525" marT="9525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DD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广东</a:t>
                      </a:r>
                    </a:p>
                  </a:txBody>
                  <a:tcPr marL="9525" marR="9525" marT="9525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2.00</a:t>
                      </a:r>
                    </a:p>
                  </a:txBody>
                  <a:tcPr marL="9525" marR="9525" marT="9525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C5C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-1.3 </a:t>
                      </a:r>
                    </a:p>
                  </a:txBody>
                  <a:tcPr marL="9525" marR="9525" marT="9525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2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217583"/>
                  </a:ext>
                </a:extLst>
              </a:tr>
              <a:tr h="307135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内蒙古</a:t>
                      </a:r>
                    </a:p>
                  </a:txBody>
                  <a:tcPr marL="9525" marR="9525" marT="9525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4.30</a:t>
                      </a:r>
                    </a:p>
                  </a:txBody>
                  <a:tcPr marL="9525" marR="9525" marT="9525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858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-1.5 </a:t>
                      </a:r>
                    </a:p>
                  </a:txBody>
                  <a:tcPr marL="9525" marR="9525" marT="9525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F1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江苏</a:t>
                      </a:r>
                    </a:p>
                  </a:txBody>
                  <a:tcPr marL="9525" marR="9525" marT="9525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1.60</a:t>
                      </a:r>
                    </a:p>
                  </a:txBody>
                  <a:tcPr marL="9525" marR="9525" marT="9525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D0D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-3.0 </a:t>
                      </a:r>
                    </a:p>
                  </a:txBody>
                  <a:tcPr marL="9525" marR="9525" marT="9525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7E6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981197"/>
                  </a:ext>
                </a:extLst>
              </a:tr>
              <a:tr h="307135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湖南</a:t>
                      </a:r>
                    </a:p>
                  </a:txBody>
                  <a:tcPr marL="9525" marR="9525" marT="9525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4.30</a:t>
                      </a:r>
                    </a:p>
                  </a:txBody>
                  <a:tcPr marL="9525" marR="9525" marT="9525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858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-1.7 </a:t>
                      </a:r>
                    </a:p>
                  </a:txBody>
                  <a:tcPr marL="9525" marR="9525" marT="9525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F0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海南</a:t>
                      </a:r>
                    </a:p>
                  </a:txBody>
                  <a:tcPr marL="9525" marR="9525" marT="9525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1.60</a:t>
                      </a:r>
                    </a:p>
                  </a:txBody>
                  <a:tcPr marL="9525" marR="9525" marT="9525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D0D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-4.4 </a:t>
                      </a:r>
                    </a:p>
                  </a:txBody>
                  <a:tcPr marL="9525" marR="9525" marT="9525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DD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2206764"/>
                  </a:ext>
                </a:extLst>
              </a:tr>
              <a:tr h="307135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陕西</a:t>
                      </a:r>
                    </a:p>
                  </a:txBody>
                  <a:tcPr marL="9525" marR="9525" marT="9525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4.20</a:t>
                      </a:r>
                    </a:p>
                  </a:txBody>
                  <a:tcPr marL="9525" marR="9525" marT="9525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88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-0.9 </a:t>
                      </a:r>
                    </a:p>
                  </a:txBody>
                  <a:tcPr marL="9525" marR="9525" marT="9525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F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辽宁</a:t>
                      </a:r>
                    </a:p>
                  </a:txBody>
                  <a:tcPr marL="9525" marR="9525" marT="9525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1.50</a:t>
                      </a:r>
                    </a:p>
                  </a:txBody>
                  <a:tcPr marL="9525" marR="9525" marT="9525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D3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-1.2 </a:t>
                      </a:r>
                    </a:p>
                  </a:txBody>
                  <a:tcPr marL="9525" marR="9525" marT="9525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3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4649317"/>
                  </a:ext>
                </a:extLst>
              </a:tr>
              <a:tr h="307135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甘肃</a:t>
                      </a:r>
                    </a:p>
                  </a:txBody>
                  <a:tcPr marL="9525" marR="9525" marT="9525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4.20</a:t>
                      </a:r>
                    </a:p>
                  </a:txBody>
                  <a:tcPr marL="9525" marR="9525" marT="9525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88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-1.1 </a:t>
                      </a:r>
                    </a:p>
                  </a:txBody>
                  <a:tcPr marL="9525" marR="9525" marT="9525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4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北京</a:t>
                      </a:r>
                    </a:p>
                  </a:txBody>
                  <a:tcPr marL="9525" marR="9525" marT="9525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0.70</a:t>
                      </a:r>
                    </a:p>
                  </a:txBody>
                  <a:tcPr marL="9525" marR="9525" marT="9525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9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-4.1 </a:t>
                      </a:r>
                    </a:p>
                  </a:txBody>
                  <a:tcPr marL="9525" marR="9525" marT="9525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D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9757238"/>
                  </a:ext>
                </a:extLst>
              </a:tr>
              <a:tr h="307135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重庆</a:t>
                      </a:r>
                    </a:p>
                  </a:txBody>
                  <a:tcPr marL="9525" marR="9525" marT="9525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4.00</a:t>
                      </a:r>
                    </a:p>
                  </a:txBody>
                  <a:tcPr marL="9525" marR="9525" marT="9525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8E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-1.2 </a:t>
                      </a:r>
                    </a:p>
                  </a:txBody>
                  <a:tcPr marL="9525" marR="9525" marT="9525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3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天津</a:t>
                      </a:r>
                    </a:p>
                  </a:txBody>
                  <a:tcPr marL="9525" marR="9525" marT="9525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0.40</a:t>
                      </a:r>
                    </a:p>
                  </a:txBody>
                  <a:tcPr marL="9525" marR="9525" marT="9525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1F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0.3 </a:t>
                      </a:r>
                    </a:p>
                  </a:txBody>
                  <a:tcPr marL="9525" marR="9525" marT="9525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5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5736361"/>
                  </a:ext>
                </a:extLst>
              </a:tr>
              <a:tr h="307135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山东</a:t>
                      </a:r>
                    </a:p>
                  </a:txBody>
                  <a:tcPr marL="9525" marR="9525" marT="9525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3.60</a:t>
                      </a:r>
                    </a:p>
                  </a:txBody>
                  <a:tcPr marL="9525" marR="9525" marT="9525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99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-1.6 </a:t>
                      </a:r>
                    </a:p>
                  </a:txBody>
                  <a:tcPr marL="9525" marR="9525" marT="9525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F0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上海</a:t>
                      </a:r>
                    </a:p>
                  </a:txBody>
                  <a:tcPr marL="9525" marR="9525" marT="9525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-5.70</a:t>
                      </a:r>
                    </a:p>
                  </a:txBody>
                  <a:tcPr marL="9525" marR="9525" marT="9525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AC18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-8.8 </a:t>
                      </a:r>
                    </a:p>
                  </a:txBody>
                  <a:tcPr marL="9525" marR="9525" marT="9525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3888096"/>
                  </a:ext>
                </a:extLst>
              </a:tr>
              <a:tr h="307135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云南</a:t>
                      </a:r>
                    </a:p>
                  </a:txBody>
                  <a:tcPr marL="9525" marR="9525" marT="9525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3.50</a:t>
                      </a:r>
                    </a:p>
                  </a:txBody>
                  <a:tcPr marL="9525" marR="9525" marT="9525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9B9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-1.8 </a:t>
                      </a:r>
                    </a:p>
                  </a:txBody>
                  <a:tcPr marL="9525" marR="9525" marT="9525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F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吉林</a:t>
                      </a:r>
                    </a:p>
                  </a:txBody>
                  <a:tcPr marL="9525" marR="9525" marT="9525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-6.00</a:t>
                      </a:r>
                    </a:p>
                  </a:txBody>
                  <a:tcPr marL="9525" marR="9525" marT="9525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1.9 </a:t>
                      </a:r>
                    </a:p>
                  </a:txBody>
                  <a:tcPr marL="9525" marR="9525" marT="9525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2387963"/>
                  </a:ext>
                </a:extLst>
              </a:tr>
              <a:tr h="307135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河北</a:t>
                      </a:r>
                    </a:p>
                  </a:txBody>
                  <a:tcPr marL="9525" marR="9525" marT="9525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3.40</a:t>
                      </a:r>
                    </a:p>
                  </a:txBody>
                  <a:tcPr marL="9525" marR="9525" marT="9525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9EA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-1.8 </a:t>
                      </a:r>
                    </a:p>
                  </a:txBody>
                  <a:tcPr marL="9525" marR="9525" marT="9525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F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zh-CN" altLang="en-US" sz="16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zh-CN" altLang="en-US" sz="16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124700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17252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en-US" altLang="zh-CN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月份消费反弹，后期高度受限</a:t>
            </a:r>
            <a:endParaRPr lang="zh-CN" altLang="en-US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2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4201267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aphicFrame>
        <p:nvGraphicFramePr>
          <p:cNvPr id="6" name="图表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89848090"/>
              </p:ext>
            </p:extLst>
          </p:nvPr>
        </p:nvGraphicFramePr>
        <p:xfrm>
          <a:off x="265113" y="765174"/>
          <a:ext cx="5830887" cy="5364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图表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78928753"/>
              </p:ext>
            </p:extLst>
          </p:nvPr>
        </p:nvGraphicFramePr>
        <p:xfrm>
          <a:off x="6096000" y="765174"/>
          <a:ext cx="5761038" cy="5364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120132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汽车消费转好？</a:t>
            </a:r>
            <a:endParaRPr lang="zh-CN" altLang="en-US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2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2150276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aphicFrame>
        <p:nvGraphicFramePr>
          <p:cNvPr id="5" name="图表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5977529"/>
              </p:ext>
            </p:extLst>
          </p:nvPr>
        </p:nvGraphicFramePr>
        <p:xfrm>
          <a:off x="266701" y="765175"/>
          <a:ext cx="5829300" cy="5364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图表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3605536"/>
              </p:ext>
            </p:extLst>
          </p:nvPr>
        </p:nvGraphicFramePr>
        <p:xfrm>
          <a:off x="6096000" y="765175"/>
          <a:ext cx="5761037" cy="5364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056503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外需不乐观</a:t>
            </a:r>
            <a:endParaRPr lang="zh-CN" altLang="en-US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2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1552071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aphicFrame>
        <p:nvGraphicFramePr>
          <p:cNvPr id="6" name="图表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52318035"/>
              </p:ext>
            </p:extLst>
          </p:nvPr>
        </p:nvGraphicFramePr>
        <p:xfrm>
          <a:off x="266700" y="765176"/>
          <a:ext cx="5829300" cy="53641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图表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93081777"/>
              </p:ext>
            </p:extLst>
          </p:nvPr>
        </p:nvGraphicFramePr>
        <p:xfrm>
          <a:off x="6096000" y="765176"/>
          <a:ext cx="5761038" cy="26273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3899486"/>
              </p:ext>
            </p:extLst>
          </p:nvPr>
        </p:nvGraphicFramePr>
        <p:xfrm>
          <a:off x="6095999" y="3447257"/>
          <a:ext cx="5603192" cy="2682080"/>
        </p:xfrm>
        <a:graphic>
          <a:graphicData uri="http://schemas.openxmlformats.org/drawingml/2006/table">
            <a:tbl>
              <a:tblPr/>
              <a:tblGrid>
                <a:gridCol w="1400798">
                  <a:extLst>
                    <a:ext uri="{9D8B030D-6E8A-4147-A177-3AD203B41FA5}">
                      <a16:colId xmlns:a16="http://schemas.microsoft.com/office/drawing/2014/main" val="3788101654"/>
                    </a:ext>
                  </a:extLst>
                </a:gridCol>
                <a:gridCol w="1400798">
                  <a:extLst>
                    <a:ext uri="{9D8B030D-6E8A-4147-A177-3AD203B41FA5}">
                      <a16:colId xmlns:a16="http://schemas.microsoft.com/office/drawing/2014/main" val="439748581"/>
                    </a:ext>
                  </a:extLst>
                </a:gridCol>
                <a:gridCol w="1400798">
                  <a:extLst>
                    <a:ext uri="{9D8B030D-6E8A-4147-A177-3AD203B41FA5}">
                      <a16:colId xmlns:a16="http://schemas.microsoft.com/office/drawing/2014/main" val="2347005007"/>
                    </a:ext>
                  </a:extLst>
                </a:gridCol>
                <a:gridCol w="1400798">
                  <a:extLst>
                    <a:ext uri="{9D8B030D-6E8A-4147-A177-3AD203B41FA5}">
                      <a16:colId xmlns:a16="http://schemas.microsoft.com/office/drawing/2014/main" val="3253240930"/>
                    </a:ext>
                  </a:extLst>
                </a:gridCol>
              </a:tblGrid>
              <a:tr h="335260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世界银行</a:t>
                      </a:r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2022</a:t>
                      </a:r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年全球经济增长预期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zh-CN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158949"/>
                  </a:ext>
                </a:extLst>
              </a:tr>
              <a:tr h="33526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地区</a:t>
                      </a:r>
                      <a:endParaRPr lang="zh-CN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月份预期值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</a:t>
                      </a:r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月份预期值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</a:t>
                      </a:r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月份预期值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06591863"/>
                  </a:ext>
                </a:extLst>
              </a:tr>
              <a:tr h="33526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全球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4.10%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3.20%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2.90%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14070355"/>
                  </a:ext>
                </a:extLst>
              </a:tr>
              <a:tr h="33526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发达经济体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3.80%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2.60%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05144702"/>
                  </a:ext>
                </a:extLst>
              </a:tr>
              <a:tr h="33526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发展中经济体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4.60%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3.40%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78094559"/>
                  </a:ext>
                </a:extLst>
              </a:tr>
              <a:tr h="33526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美国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3.70%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2.50%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7541397"/>
                  </a:ext>
                </a:extLst>
              </a:tr>
              <a:tr h="33526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欧洲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4.20%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2.50%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11713446"/>
                  </a:ext>
                </a:extLst>
              </a:tr>
              <a:tr h="33526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中国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5.10%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4.30%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743827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87162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基建投资回升，制造业投资保持较快增长，地产投资持续回落</a:t>
            </a:r>
            <a:endParaRPr lang="zh-CN" altLang="en-US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2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8252814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aphicFrame>
        <p:nvGraphicFramePr>
          <p:cNvPr id="5" name="图表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27863801"/>
              </p:ext>
            </p:extLst>
          </p:nvPr>
        </p:nvGraphicFramePr>
        <p:xfrm>
          <a:off x="265113" y="908050"/>
          <a:ext cx="7366281" cy="5221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2404344"/>
              </p:ext>
            </p:extLst>
          </p:nvPr>
        </p:nvGraphicFramePr>
        <p:xfrm>
          <a:off x="7824789" y="908050"/>
          <a:ext cx="4032250" cy="5221290"/>
        </p:xfrm>
        <a:graphic>
          <a:graphicData uri="http://schemas.openxmlformats.org/drawingml/2006/table">
            <a:tbl>
              <a:tblPr/>
              <a:tblGrid>
                <a:gridCol w="806450">
                  <a:extLst>
                    <a:ext uri="{9D8B030D-6E8A-4147-A177-3AD203B41FA5}">
                      <a16:colId xmlns:a16="http://schemas.microsoft.com/office/drawing/2014/main" val="3456046026"/>
                    </a:ext>
                  </a:extLst>
                </a:gridCol>
                <a:gridCol w="806450">
                  <a:extLst>
                    <a:ext uri="{9D8B030D-6E8A-4147-A177-3AD203B41FA5}">
                      <a16:colId xmlns:a16="http://schemas.microsoft.com/office/drawing/2014/main" val="2247263609"/>
                    </a:ext>
                  </a:extLst>
                </a:gridCol>
                <a:gridCol w="806450">
                  <a:extLst>
                    <a:ext uri="{9D8B030D-6E8A-4147-A177-3AD203B41FA5}">
                      <a16:colId xmlns:a16="http://schemas.microsoft.com/office/drawing/2014/main" val="638913478"/>
                    </a:ext>
                  </a:extLst>
                </a:gridCol>
                <a:gridCol w="806450">
                  <a:extLst>
                    <a:ext uri="{9D8B030D-6E8A-4147-A177-3AD203B41FA5}">
                      <a16:colId xmlns:a16="http://schemas.microsoft.com/office/drawing/2014/main" val="3733005341"/>
                    </a:ext>
                  </a:extLst>
                </a:gridCol>
                <a:gridCol w="806450">
                  <a:extLst>
                    <a:ext uri="{9D8B030D-6E8A-4147-A177-3AD203B41FA5}">
                      <a16:colId xmlns:a16="http://schemas.microsoft.com/office/drawing/2014/main" val="2496744737"/>
                    </a:ext>
                  </a:extLst>
                </a:gridCol>
              </a:tblGrid>
              <a:tr h="870215">
                <a:tc>
                  <a:txBody>
                    <a:bodyPr/>
                    <a:lstStyle/>
                    <a:p>
                      <a:pPr algn="ctr" fontAlgn="ctr"/>
                      <a:endParaRPr lang="zh-CN" altLang="en-US" sz="14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合计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基建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制造业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房地产业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96374975"/>
                  </a:ext>
                </a:extLst>
              </a:tr>
              <a:tr h="87021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2021-06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12.6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7.15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19.2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14.7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82438396"/>
                  </a:ext>
                </a:extLst>
              </a:tr>
              <a:tr h="87021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2022-05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6.2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8.16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10.6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-3.2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74805953"/>
                  </a:ext>
                </a:extLst>
              </a:tr>
              <a:tr h="87021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2022-06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6.1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6A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9.25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7A7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10.4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-4.2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0898387"/>
                  </a:ext>
                </a:extLst>
              </a:tr>
              <a:tr h="870215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增速环比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-0.1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1.09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0B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-0.2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7135889"/>
                  </a:ext>
                </a:extLst>
              </a:tr>
              <a:tr h="870215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增速同比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-6.5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7E6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2.1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-8.8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DFC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-18.9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42139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47742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制造业投资将高位回落</a:t>
            </a:r>
            <a:endParaRPr lang="zh-CN" altLang="en-US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2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3090314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aphicFrame>
        <p:nvGraphicFramePr>
          <p:cNvPr id="8" name="图表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81688662"/>
              </p:ext>
            </p:extLst>
          </p:nvPr>
        </p:nvGraphicFramePr>
        <p:xfrm>
          <a:off x="266700" y="765175"/>
          <a:ext cx="11590337" cy="53641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651772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商品房销售延续疲软</a:t>
            </a:r>
            <a:endParaRPr lang="zh-CN" altLang="en-US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2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2816848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aphicFrame>
        <p:nvGraphicFramePr>
          <p:cNvPr id="8" name="图表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73790156"/>
              </p:ext>
            </p:extLst>
          </p:nvPr>
        </p:nvGraphicFramePr>
        <p:xfrm>
          <a:off x="265114" y="765175"/>
          <a:ext cx="5830886" cy="5364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图表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13385431"/>
              </p:ext>
            </p:extLst>
          </p:nvPr>
        </p:nvGraphicFramePr>
        <p:xfrm>
          <a:off x="6096000" y="765176"/>
          <a:ext cx="5761038" cy="53641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283739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施工、新开工面积</a:t>
            </a:r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继续</a:t>
            </a:r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下滑，土地购置面积处于低位</a:t>
            </a:r>
            <a:endParaRPr lang="zh-CN" altLang="en-US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2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7106837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aphicFrame>
        <p:nvGraphicFramePr>
          <p:cNvPr id="5" name="图表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74827670"/>
              </p:ext>
            </p:extLst>
          </p:nvPr>
        </p:nvGraphicFramePr>
        <p:xfrm>
          <a:off x="266700" y="765175"/>
          <a:ext cx="5829300" cy="5364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图表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68827500"/>
              </p:ext>
            </p:extLst>
          </p:nvPr>
        </p:nvGraphicFramePr>
        <p:xfrm>
          <a:off x="6096000" y="765175"/>
          <a:ext cx="5761038" cy="26273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7" name="图表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17162044"/>
              </p:ext>
            </p:extLst>
          </p:nvPr>
        </p:nvGraphicFramePr>
        <p:xfrm>
          <a:off x="6096000" y="3392488"/>
          <a:ext cx="5761038" cy="26493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935328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政策能使多大劲？</a:t>
            </a:r>
            <a:endParaRPr lang="zh-CN" altLang="en-US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2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2415196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矩形 1"/>
          <p:cNvSpPr/>
          <p:nvPr/>
        </p:nvSpPr>
        <p:spPr>
          <a:xfrm>
            <a:off x="587375" y="1074420"/>
            <a:ext cx="1101725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习近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平，金砖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国家工商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论坛: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中国将加大宏观政策调节力度，才去更有效的举措，努力实现全年经济社会发展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目标。</a:t>
            </a:r>
            <a:endParaRPr lang="en-US" altLang="zh-CN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李克强，世界经济论坛：不会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为了过高增长目标而出台超大规模刺激措施、超发货币、预支未来。要坚持实事求是、尽力而为，争取全年经济发展达到较好水平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7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28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日中央政治局会议：宏观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政策要在扩大需求上积极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作为，财政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货币政策要有效弥补社会需求不足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   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政策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目标从“努力实现全年目标”到“争取达到较好水平”再到“力争实现最好结果”</a:t>
            </a:r>
          </a:p>
        </p:txBody>
      </p:sp>
    </p:spTree>
    <p:extLst>
      <p:ext uri="{BB962C8B-B14F-4D97-AF65-F5344CB8AC3E}">
        <p14:creationId xmlns:p14="http://schemas.microsoft.com/office/powerpoint/2010/main" val="1852087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图表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21694833"/>
              </p:ext>
            </p:extLst>
          </p:nvPr>
        </p:nvGraphicFramePr>
        <p:xfrm>
          <a:off x="265113" y="765175"/>
          <a:ext cx="11591925" cy="5364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2500654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钢材价格全面下行</a:t>
            </a:r>
            <a:endParaRPr lang="zh-CN" altLang="en-US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2152660"/>
              </p:ext>
            </p:extLst>
          </p:nvPr>
        </p:nvGraphicFramePr>
        <p:xfrm>
          <a:off x="860693" y="3392488"/>
          <a:ext cx="10743931" cy="1931540"/>
        </p:xfrm>
        <a:graphic>
          <a:graphicData uri="http://schemas.openxmlformats.org/drawingml/2006/table">
            <a:tbl>
              <a:tblPr/>
              <a:tblGrid>
                <a:gridCol w="1869403">
                  <a:extLst>
                    <a:ext uri="{9D8B030D-6E8A-4147-A177-3AD203B41FA5}">
                      <a16:colId xmlns:a16="http://schemas.microsoft.com/office/drawing/2014/main" val="1416216314"/>
                    </a:ext>
                  </a:extLst>
                </a:gridCol>
                <a:gridCol w="1479088">
                  <a:extLst>
                    <a:ext uri="{9D8B030D-6E8A-4147-A177-3AD203B41FA5}">
                      <a16:colId xmlns:a16="http://schemas.microsoft.com/office/drawing/2014/main" val="3776456952"/>
                    </a:ext>
                  </a:extLst>
                </a:gridCol>
                <a:gridCol w="1479088">
                  <a:extLst>
                    <a:ext uri="{9D8B030D-6E8A-4147-A177-3AD203B41FA5}">
                      <a16:colId xmlns:a16="http://schemas.microsoft.com/office/drawing/2014/main" val="3045620736"/>
                    </a:ext>
                  </a:extLst>
                </a:gridCol>
                <a:gridCol w="1479088">
                  <a:extLst>
                    <a:ext uri="{9D8B030D-6E8A-4147-A177-3AD203B41FA5}">
                      <a16:colId xmlns:a16="http://schemas.microsoft.com/office/drawing/2014/main" val="2946984052"/>
                    </a:ext>
                  </a:extLst>
                </a:gridCol>
                <a:gridCol w="1479088">
                  <a:extLst>
                    <a:ext uri="{9D8B030D-6E8A-4147-A177-3AD203B41FA5}">
                      <a16:colId xmlns:a16="http://schemas.microsoft.com/office/drawing/2014/main" val="2519257075"/>
                    </a:ext>
                  </a:extLst>
                </a:gridCol>
                <a:gridCol w="1479088">
                  <a:extLst>
                    <a:ext uri="{9D8B030D-6E8A-4147-A177-3AD203B41FA5}">
                      <a16:colId xmlns:a16="http://schemas.microsoft.com/office/drawing/2014/main" val="2156899137"/>
                    </a:ext>
                  </a:extLst>
                </a:gridCol>
                <a:gridCol w="1479088">
                  <a:extLst>
                    <a:ext uri="{9D8B030D-6E8A-4147-A177-3AD203B41FA5}">
                      <a16:colId xmlns:a16="http://schemas.microsoft.com/office/drawing/2014/main" val="1600169271"/>
                    </a:ext>
                  </a:extLst>
                </a:gridCol>
              </a:tblGrid>
              <a:tr h="386308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指标名称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综合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螺纹钢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高线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热轧板卷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冷轧板卷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中板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9737127"/>
                  </a:ext>
                </a:extLst>
              </a:tr>
              <a:tr h="38630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2022/6/30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4624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4406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4786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4865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4416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4654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9148382"/>
                  </a:ext>
                </a:extLst>
              </a:tr>
              <a:tr h="38630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2022/7/29</a:t>
                      </a:r>
                      <a:endParaRPr lang="en-US" altLang="zh-CN" sz="16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4233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4132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4520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4364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3965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4176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2579538"/>
                  </a:ext>
                </a:extLst>
              </a:tr>
              <a:tr h="38630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环比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-391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D3A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-274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A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-266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-501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7BF7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-451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-478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C99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2260224"/>
                  </a:ext>
                </a:extLst>
              </a:tr>
              <a:tr h="386308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-8.5%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ED4A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-6.2%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E5C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-5.6%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-10.3%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C99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-10.2%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-10.3%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ACD9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60166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33532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图表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1918942"/>
              </p:ext>
            </p:extLst>
          </p:nvPr>
        </p:nvGraphicFramePr>
        <p:xfrm>
          <a:off x="6096001" y="765176"/>
          <a:ext cx="5761036" cy="53641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2845594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原燃料价格全面下行</a:t>
            </a:r>
            <a:endParaRPr lang="zh-CN" altLang="en-US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11" name="图表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0160538"/>
              </p:ext>
            </p:extLst>
          </p:nvPr>
        </p:nvGraphicFramePr>
        <p:xfrm>
          <a:off x="266701" y="765176"/>
          <a:ext cx="5829300" cy="53641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6612810"/>
              </p:ext>
            </p:extLst>
          </p:nvPr>
        </p:nvGraphicFramePr>
        <p:xfrm>
          <a:off x="6600825" y="4199468"/>
          <a:ext cx="5003800" cy="1214136"/>
        </p:xfrm>
        <a:graphic>
          <a:graphicData uri="http://schemas.openxmlformats.org/drawingml/2006/table">
            <a:tbl>
              <a:tblPr/>
              <a:tblGrid>
                <a:gridCol w="889000">
                  <a:extLst>
                    <a:ext uri="{9D8B030D-6E8A-4147-A177-3AD203B41FA5}">
                      <a16:colId xmlns:a16="http://schemas.microsoft.com/office/drawing/2014/main" val="3072151285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3639749890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3881109874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3064327787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3556224550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1018344327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733928221"/>
                    </a:ext>
                  </a:extLst>
                </a:gridCol>
              </a:tblGrid>
              <a:tr h="202356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指标名称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主焦煤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焦炭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铁矿石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废钢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硅锰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硅铁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7936259"/>
                  </a:ext>
                </a:extLst>
              </a:tr>
              <a:tr h="20235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2021-07-30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2450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2665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1418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3745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7635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8507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8230116"/>
                  </a:ext>
                </a:extLst>
              </a:tr>
              <a:tr h="20235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2022-06-30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3000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3213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915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3376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7932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8426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724410"/>
                  </a:ext>
                </a:extLst>
              </a:tr>
              <a:tr h="20235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2022-07-29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2200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2413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821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2836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7166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7614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2867628"/>
                  </a:ext>
                </a:extLst>
              </a:tr>
              <a:tr h="202356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环比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-26.7%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8B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-24.9%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CDBB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-10.2%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4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-16.0%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B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-9.7%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5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-9.6%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5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8022015"/>
                  </a:ext>
                </a:extLst>
              </a:tr>
              <a:tr h="202356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同比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-10.2%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4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-9.4%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6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-42.1%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-24.3%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EDC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-6.1%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-10.5%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F4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82979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03220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图表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78743399"/>
              </p:ext>
            </p:extLst>
          </p:nvPr>
        </p:nvGraphicFramePr>
        <p:xfrm>
          <a:off x="265113" y="765175"/>
          <a:ext cx="11591925" cy="5364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1887361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钢</a:t>
            </a:r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厂亏损改善</a:t>
            </a:r>
            <a:endParaRPr lang="zh-CN" altLang="en-US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1582165"/>
              </p:ext>
            </p:extLst>
          </p:nvPr>
        </p:nvGraphicFramePr>
        <p:xfrm>
          <a:off x="1199773" y="4445072"/>
          <a:ext cx="9398832" cy="1409076"/>
        </p:xfrm>
        <a:graphic>
          <a:graphicData uri="http://schemas.openxmlformats.org/drawingml/2006/table">
            <a:tbl>
              <a:tblPr/>
              <a:tblGrid>
                <a:gridCol w="1866892">
                  <a:extLst>
                    <a:ext uri="{9D8B030D-6E8A-4147-A177-3AD203B41FA5}">
                      <a16:colId xmlns:a16="http://schemas.microsoft.com/office/drawing/2014/main" val="1320059959"/>
                    </a:ext>
                  </a:extLst>
                </a:gridCol>
                <a:gridCol w="1882985">
                  <a:extLst>
                    <a:ext uri="{9D8B030D-6E8A-4147-A177-3AD203B41FA5}">
                      <a16:colId xmlns:a16="http://schemas.microsoft.com/office/drawing/2014/main" val="126481140"/>
                    </a:ext>
                  </a:extLst>
                </a:gridCol>
                <a:gridCol w="1882985">
                  <a:extLst>
                    <a:ext uri="{9D8B030D-6E8A-4147-A177-3AD203B41FA5}">
                      <a16:colId xmlns:a16="http://schemas.microsoft.com/office/drawing/2014/main" val="684476641"/>
                    </a:ext>
                  </a:extLst>
                </a:gridCol>
                <a:gridCol w="1882985">
                  <a:extLst>
                    <a:ext uri="{9D8B030D-6E8A-4147-A177-3AD203B41FA5}">
                      <a16:colId xmlns:a16="http://schemas.microsoft.com/office/drawing/2014/main" val="2828371804"/>
                    </a:ext>
                  </a:extLst>
                </a:gridCol>
                <a:gridCol w="1882985">
                  <a:extLst>
                    <a:ext uri="{9D8B030D-6E8A-4147-A177-3AD203B41FA5}">
                      <a16:colId xmlns:a16="http://schemas.microsoft.com/office/drawing/2014/main" val="3081564879"/>
                    </a:ext>
                  </a:extLst>
                </a:gridCol>
              </a:tblGrid>
              <a:tr h="352269">
                <a:tc>
                  <a:txBody>
                    <a:bodyPr/>
                    <a:lstStyle/>
                    <a:p>
                      <a:pPr algn="ctr" fontAlgn="ctr"/>
                      <a:endParaRPr lang="zh-CN" altLang="en-US" sz="16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冷轧板卷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热轧板卷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螺纹钢：电炉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螺纹钢：高炉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3981014"/>
                  </a:ext>
                </a:extLst>
              </a:tr>
              <a:tr h="35226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2021-07-30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785.5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783.9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6A6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287.6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C7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407.2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0B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2640370"/>
                  </a:ext>
                </a:extLst>
              </a:tr>
              <a:tr h="35226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2022-06-30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-310.4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BCE9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-187.0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E0C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-422.6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-121.8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A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7148531"/>
                  </a:ext>
                </a:extLst>
              </a:tr>
              <a:tr h="352269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6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2022-07-29</a:t>
                      </a:r>
                    </a:p>
                  </a:txBody>
                  <a:tcPr marL="0" marR="0" marT="0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-297.27</a:t>
                      </a:r>
                    </a:p>
                  </a:txBody>
                  <a:tcPr marL="0" marR="0" marT="0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BCE9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-159.26</a:t>
                      </a:r>
                    </a:p>
                  </a:txBody>
                  <a:tcPr marL="0" marR="0" marT="0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DD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145.97</a:t>
                      </a:r>
                    </a:p>
                  </a:txBody>
                  <a:tcPr marL="0" marR="0" marT="0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-117.5</a:t>
                      </a:r>
                    </a:p>
                  </a:txBody>
                  <a:tcPr marL="0" marR="0" marT="0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AD8">
                        <a:alpha val="9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0881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8552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3081768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盈利钢厂比例处于低位</a:t>
            </a:r>
            <a:endParaRPr lang="zh-CN" altLang="en-US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5" name="图表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98463915"/>
              </p:ext>
            </p:extLst>
          </p:nvPr>
        </p:nvGraphicFramePr>
        <p:xfrm>
          <a:off x="266700" y="765174"/>
          <a:ext cx="11590337" cy="5364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385531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图表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57611575"/>
              </p:ext>
            </p:extLst>
          </p:nvPr>
        </p:nvGraphicFramePr>
        <p:xfrm>
          <a:off x="265113" y="727075"/>
          <a:ext cx="11591925" cy="54022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3381011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高炉产能利用率</a:t>
            </a:r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继续</a:t>
            </a:r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回落</a:t>
            </a:r>
            <a:endParaRPr lang="zh-CN" altLang="en-US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6816125"/>
              </p:ext>
            </p:extLst>
          </p:nvPr>
        </p:nvGraphicFramePr>
        <p:xfrm>
          <a:off x="677650" y="3554754"/>
          <a:ext cx="6859742" cy="2256384"/>
        </p:xfrm>
        <a:graphic>
          <a:graphicData uri="http://schemas.openxmlformats.org/drawingml/2006/table">
            <a:tbl>
              <a:tblPr/>
              <a:tblGrid>
                <a:gridCol w="1905484">
                  <a:extLst>
                    <a:ext uri="{9D8B030D-6E8A-4147-A177-3AD203B41FA5}">
                      <a16:colId xmlns:a16="http://schemas.microsoft.com/office/drawing/2014/main" val="455417066"/>
                    </a:ext>
                  </a:extLst>
                </a:gridCol>
                <a:gridCol w="2477129">
                  <a:extLst>
                    <a:ext uri="{9D8B030D-6E8A-4147-A177-3AD203B41FA5}">
                      <a16:colId xmlns:a16="http://schemas.microsoft.com/office/drawing/2014/main" val="3708661218"/>
                    </a:ext>
                  </a:extLst>
                </a:gridCol>
                <a:gridCol w="2477129">
                  <a:extLst>
                    <a:ext uri="{9D8B030D-6E8A-4147-A177-3AD203B41FA5}">
                      <a16:colId xmlns:a16="http://schemas.microsoft.com/office/drawing/2014/main" val="1366598793"/>
                    </a:ext>
                  </a:extLst>
                </a:gridCol>
              </a:tblGrid>
              <a:tr h="376064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指标名称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高炉产能利用率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电炉产能利用率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7655265"/>
                  </a:ext>
                </a:extLst>
              </a:tr>
              <a:tr h="37606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2021-07-30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86.37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72.04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7729306"/>
                  </a:ext>
                </a:extLst>
              </a:tr>
              <a:tr h="37606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2022-06-24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88.98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43.85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2588350"/>
                  </a:ext>
                </a:extLst>
              </a:tr>
              <a:tr h="37606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2022-07-22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81.4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33.39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0365351"/>
                  </a:ext>
                </a:extLst>
              </a:tr>
              <a:tr h="376064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同比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-4.97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-38.65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2851873"/>
                  </a:ext>
                </a:extLst>
              </a:tr>
              <a:tr h="376064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环比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-7.58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-10.46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F1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50588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1973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图表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94529944"/>
              </p:ext>
            </p:extLst>
          </p:nvPr>
        </p:nvGraphicFramePr>
        <p:xfrm>
          <a:off x="266700" y="765175"/>
          <a:ext cx="11590338" cy="53641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2175914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成交阶段性触底</a:t>
            </a:r>
            <a:endParaRPr lang="zh-CN" altLang="en-US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7" name="表格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5050555"/>
              </p:ext>
            </p:extLst>
          </p:nvPr>
        </p:nvGraphicFramePr>
        <p:xfrm>
          <a:off x="6781685" y="1760435"/>
          <a:ext cx="4822940" cy="1367325"/>
        </p:xfrm>
        <a:graphic>
          <a:graphicData uri="http://schemas.openxmlformats.org/drawingml/2006/table">
            <a:tbl>
              <a:tblPr/>
              <a:tblGrid>
                <a:gridCol w="964588">
                  <a:extLst>
                    <a:ext uri="{9D8B030D-6E8A-4147-A177-3AD203B41FA5}">
                      <a16:colId xmlns:a16="http://schemas.microsoft.com/office/drawing/2014/main" val="3674417879"/>
                    </a:ext>
                  </a:extLst>
                </a:gridCol>
                <a:gridCol w="964588">
                  <a:extLst>
                    <a:ext uri="{9D8B030D-6E8A-4147-A177-3AD203B41FA5}">
                      <a16:colId xmlns:a16="http://schemas.microsoft.com/office/drawing/2014/main" val="3594052282"/>
                    </a:ext>
                  </a:extLst>
                </a:gridCol>
                <a:gridCol w="964588">
                  <a:extLst>
                    <a:ext uri="{9D8B030D-6E8A-4147-A177-3AD203B41FA5}">
                      <a16:colId xmlns:a16="http://schemas.microsoft.com/office/drawing/2014/main" val="2378998794"/>
                    </a:ext>
                  </a:extLst>
                </a:gridCol>
                <a:gridCol w="964588">
                  <a:extLst>
                    <a:ext uri="{9D8B030D-6E8A-4147-A177-3AD203B41FA5}">
                      <a16:colId xmlns:a16="http://schemas.microsoft.com/office/drawing/2014/main" val="3348078338"/>
                    </a:ext>
                  </a:extLst>
                </a:gridCol>
                <a:gridCol w="964588">
                  <a:extLst>
                    <a:ext uri="{9D8B030D-6E8A-4147-A177-3AD203B41FA5}">
                      <a16:colId xmlns:a16="http://schemas.microsoft.com/office/drawing/2014/main" val="4015806883"/>
                    </a:ext>
                  </a:extLst>
                </a:gridCol>
              </a:tblGrid>
              <a:tr h="273465">
                <a:tc>
                  <a:txBody>
                    <a:bodyPr/>
                    <a:lstStyle/>
                    <a:p>
                      <a:pPr algn="ctr" fontAlgn="ctr"/>
                      <a:endParaRPr lang="zh-CN" altLang="en-US" sz="14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合计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南方大区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华东大区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北方大区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3248845"/>
                  </a:ext>
                </a:extLst>
              </a:tr>
              <a:tr h="27346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2021</a:t>
                      </a:r>
                      <a:r>
                        <a:rPr lang="zh-CN" altLang="en-US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</a:t>
                      </a:r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</a:t>
                      </a:r>
                      <a:r>
                        <a:rPr lang="zh-CN" altLang="en-US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187418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58219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97020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32180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93640920"/>
                  </a:ext>
                </a:extLst>
              </a:tr>
              <a:tr h="27346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2022</a:t>
                      </a:r>
                      <a:r>
                        <a:rPr lang="zh-CN" altLang="en-US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</a:t>
                      </a:r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</a:t>
                      </a:r>
                      <a:r>
                        <a:rPr lang="zh-CN" altLang="en-US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155961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46705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81778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27478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0316556"/>
                  </a:ext>
                </a:extLst>
              </a:tr>
              <a:tr h="27346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2022</a:t>
                      </a:r>
                      <a:r>
                        <a:rPr lang="zh-CN" altLang="en-US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</a:t>
                      </a:r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</a:t>
                      </a:r>
                      <a:r>
                        <a:rPr lang="zh-CN" altLang="en-US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154190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4CB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44539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82795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8D3A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26856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4CB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0725881"/>
                  </a:ext>
                </a:extLst>
              </a:tr>
              <a:tr h="273465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同比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-17.7%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5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-23.5%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DE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-14.7%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-16.5%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24611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55441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3445228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需求恢复，但不要太乐观</a:t>
            </a:r>
            <a:endParaRPr lang="zh-CN" altLang="en-US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7" name="图表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40538548"/>
              </p:ext>
            </p:extLst>
          </p:nvPr>
        </p:nvGraphicFramePr>
        <p:xfrm>
          <a:off x="266700" y="765176"/>
          <a:ext cx="7558088" cy="55114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文本框 4"/>
          <p:cNvSpPr txBox="1"/>
          <p:nvPr/>
        </p:nvSpPr>
        <p:spPr>
          <a:xfrm>
            <a:off x="7889698" y="770115"/>
            <a:ext cx="396734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近</a:t>
            </a: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7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年数据看，仅有</a:t>
            </a: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8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月份较</a:t>
            </a: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7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月份需求有好转，幅度为</a:t>
            </a: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1.12%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，考虑到钢材市场的修复性预期，在买涨心态的影响下，</a:t>
            </a: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8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月份需求存在小幅改善的可能，但钢材需求全面恢复大概率出现在</a:t>
            </a: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9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月份。</a:t>
            </a:r>
            <a:endParaRPr lang="en-US" altLang="zh-CN" sz="16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疫情不确定性仍存，但确定的是后期需求恢复高度受限。</a:t>
            </a:r>
            <a:endParaRPr lang="en-US" altLang="zh-CN" sz="16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8" name="表格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8595053"/>
              </p:ext>
            </p:extLst>
          </p:nvPr>
        </p:nvGraphicFramePr>
        <p:xfrm>
          <a:off x="7992534" y="3392489"/>
          <a:ext cx="3864504" cy="2884134"/>
        </p:xfrm>
        <a:graphic>
          <a:graphicData uri="http://schemas.openxmlformats.org/drawingml/2006/table">
            <a:tbl>
              <a:tblPr/>
              <a:tblGrid>
                <a:gridCol w="1134533">
                  <a:extLst>
                    <a:ext uri="{9D8B030D-6E8A-4147-A177-3AD203B41FA5}">
                      <a16:colId xmlns:a16="http://schemas.microsoft.com/office/drawing/2014/main" val="2083389884"/>
                    </a:ext>
                  </a:extLst>
                </a:gridCol>
                <a:gridCol w="1134533">
                  <a:extLst>
                    <a:ext uri="{9D8B030D-6E8A-4147-A177-3AD203B41FA5}">
                      <a16:colId xmlns:a16="http://schemas.microsoft.com/office/drawing/2014/main" val="2385190855"/>
                    </a:ext>
                  </a:extLst>
                </a:gridCol>
                <a:gridCol w="1595438">
                  <a:extLst>
                    <a:ext uri="{9D8B030D-6E8A-4147-A177-3AD203B41FA5}">
                      <a16:colId xmlns:a16="http://schemas.microsoft.com/office/drawing/2014/main" val="1793799053"/>
                    </a:ext>
                  </a:extLst>
                </a:gridCol>
              </a:tblGrid>
              <a:tr h="262194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近几年</a:t>
                      </a:r>
                      <a:r>
                        <a:rPr lang="en-US" altLang="zh-CN" sz="12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</a:t>
                      </a:r>
                      <a:r>
                        <a:rPr lang="zh-CN" altLang="en-US" sz="12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月份较</a:t>
                      </a:r>
                      <a:r>
                        <a:rPr lang="en-US" altLang="zh-CN" sz="12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</a:t>
                      </a:r>
                      <a:r>
                        <a:rPr lang="zh-CN" altLang="en-US" sz="12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月份需求恢复情况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9230432"/>
                  </a:ext>
                </a:extLst>
              </a:tr>
              <a:tr h="26219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2021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14.6%</a:t>
                      </a:r>
                    </a:p>
                  </a:txBody>
                  <a:tcPr marL="0" marR="28800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200" b="0" i="0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22</a:t>
                      </a:r>
                      <a:r>
                        <a:rPr lang="zh-CN" altLang="en-US" sz="1200" b="0" i="0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</a:t>
                      </a:r>
                      <a:r>
                        <a:rPr lang="en-US" altLang="zh-CN" sz="1200" b="0" i="0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</a:t>
                      </a:r>
                      <a:r>
                        <a:rPr lang="zh-CN" altLang="en-US" sz="1200" b="0" i="0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月日均测算</a:t>
                      </a:r>
                      <a:endParaRPr lang="zh-CN" altLang="en-US" sz="12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84183203"/>
                  </a:ext>
                </a:extLst>
              </a:tr>
              <a:tr h="26219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2020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2.7%</a:t>
                      </a:r>
                    </a:p>
                  </a:txBody>
                  <a:tcPr marL="0" marR="28800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2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77393293"/>
                  </a:ext>
                </a:extLst>
              </a:tr>
              <a:tr h="26219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2019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17.0%</a:t>
                      </a:r>
                    </a:p>
                  </a:txBody>
                  <a:tcPr marL="0" marR="28800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2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92894275"/>
                  </a:ext>
                </a:extLst>
              </a:tr>
              <a:tr h="26219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2018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4.1%</a:t>
                      </a:r>
                    </a:p>
                  </a:txBody>
                  <a:tcPr marL="0" marR="28800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200" b="0" i="0" u="none" strike="noStrike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90436189"/>
                  </a:ext>
                </a:extLst>
              </a:tr>
              <a:tr h="26219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2017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7.3%</a:t>
                      </a:r>
                    </a:p>
                  </a:txBody>
                  <a:tcPr marL="0" marR="28800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200" b="0" i="0" u="none" strike="noStrike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40186289"/>
                  </a:ext>
                </a:extLst>
              </a:tr>
              <a:tr h="26219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2016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7.1%</a:t>
                      </a:r>
                    </a:p>
                  </a:txBody>
                  <a:tcPr marL="0" marR="28800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200" b="0" i="0" u="none" strike="noStrike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50850889"/>
                  </a:ext>
                </a:extLst>
              </a:tr>
              <a:tr h="26219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2015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-3.8%</a:t>
                      </a:r>
                    </a:p>
                  </a:txBody>
                  <a:tcPr marL="0" marR="28800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200" b="0" i="0" u="none" strike="noStrike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12243484"/>
                  </a:ext>
                </a:extLst>
              </a:tr>
              <a:tr h="262194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平均值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7.0%</a:t>
                      </a:r>
                    </a:p>
                  </a:txBody>
                  <a:tcPr marL="0" marR="28800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161110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3018697"/>
                  </a:ext>
                </a:extLst>
              </a:tr>
              <a:tr h="262194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最高值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17.0%</a:t>
                      </a:r>
                    </a:p>
                  </a:txBody>
                  <a:tcPr marL="0" marR="28800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176172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17676759"/>
                  </a:ext>
                </a:extLst>
              </a:tr>
              <a:tr h="262194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中位数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7.1%</a:t>
                      </a:r>
                    </a:p>
                  </a:txBody>
                  <a:tcPr marL="0" marR="28800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161202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963735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22304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2871" y="3392488"/>
            <a:ext cx="5404167" cy="2736850"/>
          </a:xfrm>
          <a:prstGeom prst="rect">
            <a:avLst/>
          </a:prstGeom>
        </p:spPr>
      </p:pic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3106561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关注后期钢厂生产情况</a:t>
            </a:r>
            <a:endParaRPr lang="zh-CN" altLang="en-US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12" name="图表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08605401"/>
              </p:ext>
            </p:extLst>
          </p:nvPr>
        </p:nvGraphicFramePr>
        <p:xfrm>
          <a:off x="6097588" y="765176"/>
          <a:ext cx="5759450" cy="26273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" name="文本框 4"/>
          <p:cNvSpPr txBox="1"/>
          <p:nvPr/>
        </p:nvSpPr>
        <p:spPr>
          <a:xfrm>
            <a:off x="6158707" y="3343960"/>
            <a:ext cx="5850227" cy="2785378"/>
          </a:xfrm>
          <a:prstGeom prst="rect">
            <a:avLst/>
          </a:prstGeom>
          <a:solidFill>
            <a:schemeClr val="bg1">
              <a:alpha val="80000"/>
            </a:schemeClr>
          </a:solidFill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ts val="3000"/>
              </a:lnSpc>
              <a:buFont typeface="+mj-lt"/>
              <a:buAutoNum type="arabicPeriod"/>
            </a:pPr>
            <a:r>
              <a:rPr lang="zh-CN" altLang="en-US" sz="15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在库存高、产量相对于需求也明显偏高的情况下，钢铁行业必须进一步加大减产的力度</a:t>
            </a:r>
            <a:r>
              <a:rPr lang="zh-CN" altLang="en-US" sz="15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，钢厂利润</a:t>
            </a:r>
            <a:r>
              <a:rPr lang="zh-CN" altLang="en-US" sz="15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才能有稍乐观的表现。</a:t>
            </a:r>
            <a:endParaRPr lang="en-US" altLang="zh-CN" sz="15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ts val="3000"/>
              </a:lnSpc>
              <a:buFont typeface="+mj-lt"/>
              <a:buAutoNum type="arabicPeriod"/>
            </a:pPr>
            <a:r>
              <a:rPr lang="zh-CN" altLang="en-US" sz="15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国内重新</a:t>
            </a:r>
            <a:r>
              <a:rPr lang="zh-CN" altLang="en-US" sz="15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面临过剩产能的化解</a:t>
            </a:r>
            <a:r>
              <a:rPr lang="zh-CN" altLang="en-US" sz="15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问题，如若处理不好，在需求的下行周期，</a:t>
            </a:r>
            <a:r>
              <a:rPr lang="en-US" altLang="zh-CN" sz="15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2022</a:t>
            </a:r>
            <a:r>
              <a:rPr lang="zh-CN" altLang="en-US" sz="15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年的市场表现将会常态化。</a:t>
            </a:r>
            <a:endParaRPr lang="en-US" altLang="zh-CN" sz="15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ts val="3000"/>
              </a:lnSpc>
              <a:buFont typeface="+mj-lt"/>
              <a:buAutoNum type="arabicPeriod"/>
            </a:pPr>
            <a:r>
              <a:rPr lang="zh-CN" altLang="en-US" sz="15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从成交和库存分配来看，需求恢复初期钢厂具备较强价格话语权，但持续性差。</a:t>
            </a:r>
            <a:endParaRPr lang="en-US" altLang="zh-CN" sz="15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ts val="3000"/>
              </a:lnSpc>
              <a:buFont typeface="+mj-lt"/>
              <a:buAutoNum type="arabicPeriod"/>
            </a:pPr>
            <a:r>
              <a:rPr lang="zh-CN" altLang="en-US" sz="15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关注钢厂减产</a:t>
            </a:r>
            <a:r>
              <a:rPr lang="en-US" altLang="zh-CN" sz="15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5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复产情况。</a:t>
            </a:r>
            <a:endParaRPr lang="zh-CN" altLang="en-US" sz="15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3709576"/>
              </p:ext>
            </p:extLst>
          </p:nvPr>
        </p:nvGraphicFramePr>
        <p:xfrm>
          <a:off x="336549" y="908047"/>
          <a:ext cx="5760245" cy="5221290"/>
        </p:xfrm>
        <a:graphic>
          <a:graphicData uri="http://schemas.openxmlformats.org/drawingml/2006/table">
            <a:tbl>
              <a:tblPr/>
              <a:tblGrid>
                <a:gridCol w="834976">
                  <a:extLst>
                    <a:ext uri="{9D8B030D-6E8A-4147-A177-3AD203B41FA5}">
                      <a16:colId xmlns:a16="http://schemas.microsoft.com/office/drawing/2014/main" val="1398947328"/>
                    </a:ext>
                  </a:extLst>
                </a:gridCol>
                <a:gridCol w="777674">
                  <a:extLst>
                    <a:ext uri="{9D8B030D-6E8A-4147-A177-3AD203B41FA5}">
                      <a16:colId xmlns:a16="http://schemas.microsoft.com/office/drawing/2014/main" val="683587308"/>
                    </a:ext>
                  </a:extLst>
                </a:gridCol>
                <a:gridCol w="829519">
                  <a:extLst>
                    <a:ext uri="{9D8B030D-6E8A-4147-A177-3AD203B41FA5}">
                      <a16:colId xmlns:a16="http://schemas.microsoft.com/office/drawing/2014/main" val="969139100"/>
                    </a:ext>
                  </a:extLst>
                </a:gridCol>
                <a:gridCol w="829519">
                  <a:extLst>
                    <a:ext uri="{9D8B030D-6E8A-4147-A177-3AD203B41FA5}">
                      <a16:colId xmlns:a16="http://schemas.microsoft.com/office/drawing/2014/main" val="4090098620"/>
                    </a:ext>
                  </a:extLst>
                </a:gridCol>
                <a:gridCol w="829519">
                  <a:extLst>
                    <a:ext uri="{9D8B030D-6E8A-4147-A177-3AD203B41FA5}">
                      <a16:colId xmlns:a16="http://schemas.microsoft.com/office/drawing/2014/main" val="563950256"/>
                    </a:ext>
                  </a:extLst>
                </a:gridCol>
                <a:gridCol w="829519">
                  <a:extLst>
                    <a:ext uri="{9D8B030D-6E8A-4147-A177-3AD203B41FA5}">
                      <a16:colId xmlns:a16="http://schemas.microsoft.com/office/drawing/2014/main" val="2715455531"/>
                    </a:ext>
                  </a:extLst>
                </a:gridCol>
                <a:gridCol w="829519">
                  <a:extLst>
                    <a:ext uri="{9D8B030D-6E8A-4147-A177-3AD203B41FA5}">
                      <a16:colId xmlns:a16="http://schemas.microsoft.com/office/drawing/2014/main" val="2012966580"/>
                    </a:ext>
                  </a:extLst>
                </a:gridCol>
              </a:tblGrid>
              <a:tr h="522129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品种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21</a:t>
                      </a:r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年同期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</a:t>
                      </a:r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22</a:t>
                      </a:r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日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</a:t>
                      </a:r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29</a:t>
                      </a:r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日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库存环比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库存同比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96512429"/>
                  </a:ext>
                </a:extLst>
              </a:tr>
              <a:tr h="522129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螺纹钢（</a:t>
                      </a:r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35</a:t>
                      </a:r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城）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824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683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642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-41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-182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8239728"/>
                  </a:ext>
                </a:extLst>
              </a:tr>
              <a:tr h="522129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线材（</a:t>
                      </a:r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35</a:t>
                      </a:r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城）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157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148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134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-13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-23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8164281"/>
                  </a:ext>
                </a:extLst>
              </a:tr>
              <a:tr h="522129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中厚板（</a:t>
                      </a:r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31</a:t>
                      </a:r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城）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125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125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123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0793319"/>
                  </a:ext>
                </a:extLst>
              </a:tr>
              <a:tr h="522129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热卷（</a:t>
                      </a:r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33</a:t>
                      </a:r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城）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303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286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283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-20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6305642"/>
                  </a:ext>
                </a:extLst>
              </a:tr>
              <a:tr h="522129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冷轧（</a:t>
                      </a:r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26</a:t>
                      </a:r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城）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118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139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140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22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1009508"/>
                  </a:ext>
                </a:extLst>
              </a:tr>
              <a:tr h="522129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钢材库存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社会合计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1526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1380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1322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-58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-204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8995413"/>
                  </a:ext>
                </a:extLst>
              </a:tr>
              <a:tr h="522129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钢厂</a:t>
                      </a:r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</a:t>
                      </a:r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月中旬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1492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1805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1903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98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411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1473672"/>
                  </a:ext>
                </a:extLst>
              </a:tr>
              <a:tr h="522129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合计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3018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3185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3225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40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207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5349436"/>
                  </a:ext>
                </a:extLst>
              </a:tr>
              <a:tr h="522129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唐山方坯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68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113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120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52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02421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27642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654762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总结</a:t>
            </a:r>
            <a:endParaRPr lang="zh-CN" altLang="en-US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36550" y="765175"/>
            <a:ext cx="11422463" cy="52860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 fontAlgn="ctr">
              <a:lnSpc>
                <a:spcPts val="4500"/>
              </a:lnSpc>
              <a:buFont typeface="+mj-lt"/>
              <a:buAutoNum type="arabicPeriod"/>
            </a:pPr>
            <a:r>
              <a:rPr lang="zh-CN" altLang="en-US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全球经济疲软且国际、国内不确定性因素仍然较多。但</a:t>
            </a:r>
            <a:r>
              <a:rPr lang="en-US" altLang="zh-CN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</a:t>
            </a:r>
            <a:r>
              <a:rPr lang="zh-CN" altLang="en-US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月份美联储并无加息计划，且从目前情况看，后期美联储加息幅度将有所收窄，</a:t>
            </a:r>
            <a:r>
              <a:rPr lang="en-US" altLang="zh-CN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</a:t>
            </a:r>
            <a:r>
              <a:rPr lang="zh-CN" altLang="en-US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</a:t>
            </a:r>
            <a:r>
              <a:rPr lang="zh-CN" altLang="en-US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月份国际环境相对好转。</a:t>
            </a:r>
            <a:endParaRPr lang="en-US" altLang="zh-CN" dirty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 algn="just" fontAlgn="ctr">
              <a:lnSpc>
                <a:spcPts val="4500"/>
              </a:lnSpc>
              <a:buFont typeface="+mj-lt"/>
              <a:buAutoNum type="arabicPeriod"/>
            </a:pPr>
            <a:r>
              <a:rPr lang="zh-CN" altLang="en-US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国内经济刺激政策全方位发力，但着力点只有投资，且刺激政策对制造业投资和房地产投资基本无效，制造业投资</a:t>
            </a:r>
            <a:r>
              <a:rPr lang="zh-CN" altLang="en-US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受惯性</a:t>
            </a:r>
            <a:r>
              <a:rPr lang="zh-CN" altLang="en-US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影响仍处于高位，但增速将随商品市场疲软而下行，地产投资延续弱势，短期难有改善，保交楼政策落地有待观察。</a:t>
            </a:r>
            <a:endParaRPr lang="en-US" altLang="zh-CN" dirty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 algn="just" fontAlgn="ctr">
              <a:lnSpc>
                <a:spcPts val="4500"/>
              </a:lnSpc>
              <a:buFont typeface="+mj-lt"/>
              <a:buAutoNum type="arabicPeriod"/>
            </a:pPr>
            <a:r>
              <a:rPr lang="zh-CN" altLang="en-US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受季节性因素影响，</a:t>
            </a:r>
            <a:r>
              <a:rPr lang="en-US" altLang="zh-CN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</a:t>
            </a:r>
            <a:r>
              <a:rPr lang="zh-CN" altLang="en-US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月份钢材需求大概率继续疲软，</a:t>
            </a:r>
            <a:r>
              <a:rPr lang="en-US" altLang="zh-CN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</a:t>
            </a:r>
            <a:r>
              <a:rPr lang="zh-CN" altLang="en-US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月份钢材需求将季节性恢复，但面临的仍然是瘸腿的需求，需求恢复强度有限，而且这种需求将常态化。</a:t>
            </a:r>
            <a:endParaRPr lang="en-US" altLang="zh-CN" dirty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 algn="just" fontAlgn="ctr">
              <a:lnSpc>
                <a:spcPts val="4500"/>
              </a:lnSpc>
              <a:buFont typeface="+mj-lt"/>
              <a:buAutoNum type="arabicPeriod"/>
            </a:pPr>
            <a:r>
              <a:rPr lang="zh-CN" altLang="en-US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预计后期市场震荡偏强，整体呈先涨后跌态势，年末或将有一轮相对较长的趋势，方向有待明确。</a:t>
            </a:r>
            <a:endParaRPr lang="en-US" altLang="zh-CN" dirty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 algn="just" fontAlgn="ctr">
              <a:lnSpc>
                <a:spcPts val="4500"/>
              </a:lnSpc>
              <a:buFont typeface="+mj-lt"/>
              <a:buAutoNum type="arabicPeriod"/>
            </a:pPr>
            <a:r>
              <a:rPr lang="zh-CN" altLang="en-US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关注钢厂的生产情况，生产端是下半年行业市场最大的不确定性因素。</a:t>
            </a:r>
            <a:endParaRPr lang="en-US" altLang="zh-CN" dirty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22726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9927256F-1C15-4909-A4C8-3F52965B2BCC}"/>
              </a:ext>
            </a:extLst>
          </p:cNvPr>
          <p:cNvSpPr txBox="1"/>
          <p:nvPr/>
        </p:nvSpPr>
        <p:spPr>
          <a:xfrm>
            <a:off x="418744" y="777453"/>
            <a:ext cx="11438294" cy="51962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lnSpc>
                <a:spcPts val="3500"/>
              </a:lnSpc>
              <a:spcBef>
                <a:spcPts val="1200"/>
              </a:spcBef>
              <a:buAutoNum type="arabicPeriod"/>
            </a:pPr>
            <a:r>
              <a:rPr lang="zh-CN" altLang="en-US" dirty="0" smtClean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煤炭</a:t>
            </a:r>
            <a:r>
              <a:rPr lang="zh-CN" altLang="en-US" dirty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：目前市场低迷，钢企、焦企降本意愿强烈，煤炭价格承压，预计炼焦煤下调</a:t>
            </a:r>
            <a:r>
              <a:rPr lang="en-US" altLang="zh-CN" dirty="0" smtClean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200-300</a:t>
            </a:r>
            <a:r>
              <a:rPr lang="zh-CN" altLang="en-US" dirty="0" smtClean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元</a:t>
            </a:r>
            <a:r>
              <a:rPr lang="en-US" altLang="zh-CN" dirty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/</a:t>
            </a:r>
            <a:r>
              <a:rPr lang="zh-CN" altLang="en-US" dirty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吨，喷吹烟煤</a:t>
            </a:r>
            <a:r>
              <a:rPr lang="zh-CN" altLang="en-US" dirty="0" smtClean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下调</a:t>
            </a:r>
            <a:r>
              <a:rPr lang="en-US" altLang="zh-CN" dirty="0" smtClean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50-80</a:t>
            </a:r>
            <a:r>
              <a:rPr lang="zh-CN" altLang="en-US" dirty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元</a:t>
            </a:r>
            <a:r>
              <a:rPr lang="en-US" altLang="zh-CN" dirty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/</a:t>
            </a:r>
            <a:r>
              <a:rPr lang="zh-CN" altLang="en-US" dirty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吨</a:t>
            </a:r>
            <a:r>
              <a:rPr lang="zh-CN" altLang="en-US" dirty="0" smtClean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。</a:t>
            </a:r>
            <a:endParaRPr lang="en-US" altLang="zh-CN" dirty="0" smtClean="0">
              <a:solidFill>
                <a:srgbClr val="222A35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342900" indent="-342900" algn="just">
              <a:lnSpc>
                <a:spcPts val="3500"/>
              </a:lnSpc>
              <a:spcBef>
                <a:spcPts val="1200"/>
              </a:spcBef>
              <a:buAutoNum type="arabicPeriod"/>
            </a:pPr>
            <a:r>
              <a:rPr lang="zh-CN" altLang="en-US" dirty="0" smtClean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焦炭：五轮下调后暂稳运行，关注焦煤成本变化和钢厂复产情况。</a:t>
            </a:r>
            <a:endParaRPr lang="en-US" altLang="zh-CN" dirty="0" smtClean="0">
              <a:solidFill>
                <a:srgbClr val="222A35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342900" indent="-342900" algn="just">
              <a:lnSpc>
                <a:spcPts val="3500"/>
              </a:lnSpc>
              <a:spcBef>
                <a:spcPts val="1200"/>
              </a:spcBef>
              <a:buAutoNum type="arabicPeriod"/>
            </a:pPr>
            <a:r>
              <a:rPr lang="zh-CN" altLang="en-US" dirty="0" smtClean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铁精粉：矿价宽幅震荡运行，维持各品种合理库存水平。</a:t>
            </a:r>
            <a:endParaRPr lang="en-US" altLang="zh-CN" dirty="0" smtClean="0">
              <a:solidFill>
                <a:srgbClr val="222A35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342900" indent="-342900" algn="just">
              <a:lnSpc>
                <a:spcPts val="3500"/>
              </a:lnSpc>
              <a:spcBef>
                <a:spcPts val="1200"/>
              </a:spcBef>
              <a:buAutoNum type="arabicPeriod"/>
            </a:pPr>
            <a:r>
              <a:rPr lang="zh-CN" altLang="en-US" dirty="0" smtClean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锰</a:t>
            </a:r>
            <a:r>
              <a:rPr lang="zh-CN" altLang="en-US" dirty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系合金：锰系</a:t>
            </a:r>
            <a:r>
              <a:rPr lang="zh-CN" altLang="en-US" dirty="0" smtClean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合金由于焦炭、锰矿价格下调，成本支撑减弱，但当前市场价格仍低于成本线，合金厂减产幅度较大，存在超跌反弹可能；硅铁由于</a:t>
            </a:r>
            <a:r>
              <a:rPr lang="en-US" altLang="zh-CN" dirty="0" smtClean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7</a:t>
            </a:r>
            <a:r>
              <a:rPr lang="zh-CN" altLang="en-US" dirty="0" smtClean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月中下旬价格超跌，厂家亏损严重，部分企业停产，宁夏中卫地区仅余一家企业在产，整体供应收缩。预计锰系价格比上月降</a:t>
            </a:r>
            <a:r>
              <a:rPr lang="en-US" altLang="zh-CN" dirty="0" smtClean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200-500</a:t>
            </a:r>
            <a:r>
              <a:rPr lang="zh-CN" altLang="en-US" dirty="0" smtClean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元</a:t>
            </a:r>
            <a:r>
              <a:rPr lang="en-US" altLang="zh-CN" dirty="0" smtClean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/</a:t>
            </a:r>
            <a:r>
              <a:rPr lang="zh-CN" altLang="en-US" dirty="0" smtClean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吨，硅铁价格比上月小幅下降。建议尽快启动招标。</a:t>
            </a:r>
            <a:endParaRPr lang="en-US" altLang="zh-CN" dirty="0" smtClean="0">
              <a:solidFill>
                <a:srgbClr val="222A35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342900" indent="-342900" algn="just">
              <a:lnSpc>
                <a:spcPts val="3500"/>
              </a:lnSpc>
              <a:spcBef>
                <a:spcPts val="1200"/>
              </a:spcBef>
              <a:buAutoNum type="arabicPeriod"/>
            </a:pPr>
            <a:r>
              <a:rPr lang="zh-CN" altLang="en-US" dirty="0" smtClean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受偏弱市场情绪影响，钢材及大宗原燃料价格出现大幅回调，但后期随着钢市预期好转及钢厂补库需求的释放，大宗原燃料价格存在触底反弹预期，各单位要密切关注市场变化，提升市场</a:t>
            </a:r>
            <a:r>
              <a:rPr lang="zh-CN" altLang="en-US" smtClean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响应速度，抢抓有利时机。</a:t>
            </a:r>
            <a:endParaRPr lang="en-US" altLang="zh-CN" dirty="0" smtClean="0">
              <a:solidFill>
                <a:srgbClr val="222A35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管理</a:t>
            </a:r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部采购建议</a:t>
            </a:r>
            <a:endParaRPr lang="zh-CN" altLang="en-US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2199181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003011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6" name="Text Box 3">
            <a:extLst>
              <a:ext uri="{FF2B5EF4-FFF2-40B4-BE49-F238E27FC236}">
                <a16:creationId xmlns:a16="http://schemas.microsoft.com/office/drawing/2014/main" id="{AB1561E7-DA71-4F4E-BB29-6DC9842F62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963" y="1422400"/>
            <a:ext cx="11522075" cy="92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zh-CN" altLang="zh-CN" sz="5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Thanks</a:t>
            </a:r>
            <a:r>
              <a:rPr lang="zh-CN" altLang="zh-CN" sz="48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!</a:t>
            </a:r>
          </a:p>
        </p:txBody>
      </p:sp>
      <p:sp>
        <p:nvSpPr>
          <p:cNvPr id="35847" name="Text Box 4">
            <a:extLst>
              <a:ext uri="{FF2B5EF4-FFF2-40B4-BE49-F238E27FC236}">
                <a16:creationId xmlns:a16="http://schemas.microsoft.com/office/drawing/2014/main" id="{7212B68C-248D-44C1-A74A-65B4B00A93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963" y="2382838"/>
            <a:ext cx="11522075" cy="92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zh-CN" altLang="zh-CN" sz="54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谢谢！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FFA62813-3A83-48C9-BC41-A0D349336367}"/>
                </a:ext>
              </a:extLst>
            </p:cNvPr>
            <p:cNvSpPr/>
            <p:nvPr/>
          </p:nvSpPr>
          <p:spPr>
            <a:xfrm>
              <a:off x="0" y="0"/>
              <a:ext cx="12192000" cy="5072063"/>
            </a:xfrm>
            <a:prstGeom prst="rect">
              <a:avLst/>
            </a:prstGeom>
            <a:solidFill>
              <a:srgbClr val="0075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98B6E4D2-6A0A-4B5A-B28F-19AE320427BF}"/>
                </a:ext>
              </a:extLst>
            </p:cNvPr>
            <p:cNvSpPr/>
            <p:nvPr/>
          </p:nvSpPr>
          <p:spPr>
            <a:xfrm>
              <a:off x="0" y="5074549"/>
              <a:ext cx="12192000" cy="14128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B2189B13-3216-4335-9D05-16926214262A}"/>
                </a:ext>
              </a:extLst>
            </p:cNvPr>
            <p:cNvSpPr/>
            <p:nvPr/>
          </p:nvSpPr>
          <p:spPr>
            <a:xfrm>
              <a:off x="0" y="5399088"/>
              <a:ext cx="12192000" cy="14589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grpSp>
          <p:nvGrpSpPr>
            <p:cNvPr id="8" name="组合 7"/>
            <p:cNvGrpSpPr/>
            <p:nvPr/>
          </p:nvGrpSpPr>
          <p:grpSpPr>
            <a:xfrm>
              <a:off x="4330095" y="5437188"/>
              <a:ext cx="3531809" cy="817562"/>
              <a:chOff x="4819650" y="5437188"/>
              <a:chExt cx="3531809" cy="817562"/>
            </a:xfrm>
          </p:grpSpPr>
          <p:pic>
            <p:nvPicPr>
              <p:cNvPr id="9" name="图片 10">
                <a:extLst>
                  <a:ext uri="{FF2B5EF4-FFF2-40B4-BE49-F238E27FC236}">
                    <a16:creationId xmlns:a16="http://schemas.microsoft.com/office/drawing/2014/main" id="{4CEAB2EC-CAED-4716-BDB4-52E97BEFA05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19650" y="5437188"/>
                <a:ext cx="2570163" cy="8175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0" name="文本框 9"/>
              <p:cNvSpPr txBox="1"/>
              <p:nvPr/>
            </p:nvSpPr>
            <p:spPr>
              <a:xfrm>
                <a:off x="5691385" y="5550731"/>
                <a:ext cx="2660074" cy="63094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35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河钢股份有限公司</a:t>
                </a:r>
                <a:endParaRPr lang="en-US" altLang="zh-CN" sz="235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r>
                  <a:rPr lang="en-US" altLang="zh-CN" sz="11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HBIS</a:t>
                </a:r>
                <a:r>
                  <a:rPr lang="zh-CN" altLang="en-US" sz="11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　</a:t>
                </a:r>
                <a:r>
                  <a:rPr lang="en-US" altLang="zh-CN" sz="11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COMPANY</a:t>
                </a:r>
                <a:r>
                  <a:rPr lang="zh-CN" altLang="en-US" sz="11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　ＬＩＭＩＴＥＤ</a:t>
                </a:r>
              </a:p>
            </p:txBody>
          </p:sp>
        </p:grpSp>
      </p:grpSp>
      <p:sp>
        <p:nvSpPr>
          <p:cNvPr id="11" name="标题 1">
            <a:extLst>
              <a:ext uri="{FF2B5EF4-FFF2-40B4-BE49-F238E27FC236}">
                <a16:creationId xmlns:a16="http://schemas.microsoft.com/office/drawing/2014/main" id="{F71D052C-D265-4333-AD46-B7944C120A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0600" y="2114550"/>
            <a:ext cx="10866438" cy="1027113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zh-CN" altLang="en-US" spc="600" dirty="0">
                <a:solidFill>
                  <a:schemeClr val="bg1"/>
                </a:solidFill>
              </a:rPr>
              <a:t>谢谢！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87550</TotalTime>
  <Words>3525</Words>
  <Application>Microsoft Office PowerPoint</Application>
  <PresentationFormat>宽屏</PresentationFormat>
  <Paragraphs>587</Paragraphs>
  <Slides>23</Slides>
  <Notes>22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30" baseType="lpstr">
      <vt:lpstr>等线</vt:lpstr>
      <vt:lpstr>等线 Light</vt:lpstr>
      <vt:lpstr>Microsoft YaHei</vt:lpstr>
      <vt:lpstr>Microsoft YaHei</vt:lpstr>
      <vt:lpstr>微软雅黑 Light</vt:lpstr>
      <vt:lpstr>Arial</vt:lpstr>
      <vt:lpstr>Office 主题​​</vt:lpstr>
      <vt:lpstr>宏观经济和行业市场简析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谢谢！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冉沐晗</dc:creator>
  <cp:lastModifiedBy>冉 沐晗</cp:lastModifiedBy>
  <cp:revision>3740</cp:revision>
  <dcterms:created xsi:type="dcterms:W3CDTF">2017-10-16T02:28:00Z</dcterms:created>
  <dcterms:modified xsi:type="dcterms:W3CDTF">2022-08-01T06:48:38Z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2052-10.1.0.7023</vt:lpwstr>
  </property>
</Properties>
</file>