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3.xml" ContentType="application/vnd.openxmlformats-officedocument.themeOverr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9.xml" ContentType="application/vnd.openxmlformats-officedocument.presentationml.notesSlid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5.xml" ContentType="application/vnd.openxmlformats-officedocument.themeOverride+xml"/>
  <Override PartName="/ppt/notesSlides/notesSlide11.xml" ContentType="application/vnd.openxmlformats-officedocument.presentationml.notesSlid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7.xml" ContentType="application/vnd.openxmlformats-officedocument.themeOverrid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16.xml" ContentType="application/vnd.openxmlformats-officedocument.presentationml.notesSlide+xml"/>
  <Override PartName="/ppt/charts/chart2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6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9.xml" ContentType="application/vnd.openxmlformats-officedocument.themeOverride+xml"/>
  <Override PartName="/ppt/notesSlides/notesSlide17.xml" ContentType="application/vnd.openxmlformats-officedocument.presentationml.notesSlide+xml"/>
  <Override PartName="/ppt/charts/chart27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10.xml" ContentType="application/vnd.openxmlformats-officedocument.themeOverride+xml"/>
  <Override PartName="/ppt/charts/chart28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9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11.xml" ContentType="application/vnd.openxmlformats-officedocument.themeOverride+xml"/>
  <Override PartName="/ppt/charts/chart30.xml" ContentType="application/vnd.openxmlformats-officedocument.drawingml.chart+xml"/>
  <Override PartName="/ppt/notesSlides/notesSlide20.xml" ContentType="application/vnd.openxmlformats-officedocument.presentationml.notesSlide+xml"/>
  <Override PartName="/ppt/charts/chart31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2.xml" ContentType="application/vnd.openxmlformats-officedocument.drawingml.chart+xml"/>
  <Override PartName="/ppt/notesSlides/notesSlide21.xml" ContentType="application/vnd.openxmlformats-officedocument.presentationml.notesSlide+xml"/>
  <Override PartName="/ppt/charts/chart33.xml" ContentType="application/vnd.openxmlformats-officedocument.drawingml.chart+xml"/>
  <Override PartName="/ppt/theme/themeOverride12.xml" ContentType="application/vnd.openxmlformats-officedocument.themeOverride+xml"/>
  <Override PartName="/ppt/charts/chart34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8"/>
  </p:notesMasterIdLst>
  <p:sldIdLst>
    <p:sldId id="256" r:id="rId3"/>
    <p:sldId id="576" r:id="rId4"/>
    <p:sldId id="577" r:id="rId5"/>
    <p:sldId id="578" r:id="rId6"/>
    <p:sldId id="580" r:id="rId7"/>
    <p:sldId id="594" r:id="rId8"/>
    <p:sldId id="595" r:id="rId9"/>
    <p:sldId id="581" r:id="rId10"/>
    <p:sldId id="582" r:id="rId11"/>
    <p:sldId id="583" r:id="rId12"/>
    <p:sldId id="584" r:id="rId13"/>
    <p:sldId id="585" r:id="rId14"/>
    <p:sldId id="586" r:id="rId15"/>
    <p:sldId id="587" r:id="rId16"/>
    <p:sldId id="588" r:id="rId17"/>
    <p:sldId id="574" r:id="rId18"/>
    <p:sldId id="589" r:id="rId19"/>
    <p:sldId id="590" r:id="rId20"/>
    <p:sldId id="596" r:id="rId21"/>
    <p:sldId id="597" r:id="rId22"/>
    <p:sldId id="593" r:id="rId23"/>
    <p:sldId id="565" r:id="rId24"/>
    <p:sldId id="598" r:id="rId25"/>
    <p:sldId id="569" r:id="rId26"/>
    <p:sldId id="258" r:id="rId2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CEBF0"/>
    <a:srgbClr val="FBCED0"/>
    <a:srgbClr val="FBD7DA"/>
    <a:srgbClr val="FCE4D6"/>
    <a:srgbClr val="E2EFDA"/>
    <a:srgbClr val="FF0000"/>
    <a:srgbClr val="CEE9D7"/>
    <a:srgbClr val="F98183"/>
    <a:srgbClr val="CBD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77252" autoAdjust="0"/>
  </p:normalViewPr>
  <p:slideViewPr>
    <p:cSldViewPr snapToGrid="0" showGuides="1">
      <p:cViewPr varScale="1">
        <p:scale>
          <a:sx n="124" d="100"/>
          <a:sy n="124" d="100"/>
        </p:scale>
        <p:origin x="228" y="102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outlineViewPr>
    <p:cViewPr>
      <p:scale>
        <a:sx n="33" d="100"/>
        <a:sy n="33" d="100"/>
      </p:scale>
      <p:origin x="0" y="-5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__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__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__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___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___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___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___18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4066;&#22330;&#20998;&#26512;\16.&#26377;&#33394;&#37329;&#23646;&#20215;&#26684;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1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2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3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../embeddings/oleObject1.bin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package" Target="../embeddings/Microsoft_Excel____24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5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../embeddings/oleObject2.bin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HBIS\&#26700;&#38754;\&#34892;&#19994;&#25968;&#25454;\&#31934;&#29028;&#20135;&#37327;.xls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12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%20&#20013;&#30340;&#22270;&#34920;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中国：不变价GDP累计同比（季）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6.5735414954806899E-3"/>
                  <c:y val="-8.2864745161547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29-44B0-9902-A6595DA210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导出数据!$B$3:$B$25</c:f>
              <c:numCache>
                <c:formatCode>General</c:formatCode>
                <c:ptCount val="23"/>
                <c:pt idx="0">
                  <c:v>9.8000000000000007</c:v>
                </c:pt>
                <c:pt idx="1">
                  <c:v>12.7</c:v>
                </c:pt>
                <c:pt idx="2">
                  <c:v>18.3</c:v>
                </c:pt>
                <c:pt idx="3">
                  <c:v>2.2999999999999998</c:v>
                </c:pt>
                <c:pt idx="4">
                  <c:v>0.7</c:v>
                </c:pt>
                <c:pt idx="5">
                  <c:v>-1.6</c:v>
                </c:pt>
                <c:pt idx="6">
                  <c:v>-6.8</c:v>
                </c:pt>
                <c:pt idx="7">
                  <c:v>6</c:v>
                </c:pt>
                <c:pt idx="8">
                  <c:v>6</c:v>
                </c:pt>
                <c:pt idx="9">
                  <c:v>6.1</c:v>
                </c:pt>
                <c:pt idx="10">
                  <c:v>6.3</c:v>
                </c:pt>
                <c:pt idx="11">
                  <c:v>6.7</c:v>
                </c:pt>
                <c:pt idx="12">
                  <c:v>6.8</c:v>
                </c:pt>
                <c:pt idx="13">
                  <c:v>6.9</c:v>
                </c:pt>
                <c:pt idx="14">
                  <c:v>6.9</c:v>
                </c:pt>
                <c:pt idx="15">
                  <c:v>6.9</c:v>
                </c:pt>
                <c:pt idx="16">
                  <c:v>7</c:v>
                </c:pt>
                <c:pt idx="17">
                  <c:v>7</c:v>
                </c:pt>
                <c:pt idx="18">
                  <c:v>7</c:v>
                </c:pt>
                <c:pt idx="19">
                  <c:v>6.8</c:v>
                </c:pt>
                <c:pt idx="20">
                  <c:v>6.8</c:v>
                </c:pt>
                <c:pt idx="21">
                  <c:v>6.9</c:v>
                </c:pt>
                <c:pt idx="22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29-44B0-9902-A6595DA210C9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中国：不变价GDP同比（季）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6.0257463708572996E-2"/>
                  <c:y val="-1.6572949032309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71-4919-9147-21CF3CBC0FAF}"/>
                </c:ext>
              </c:extLst>
            </c:dLbl>
            <c:dLbl>
              <c:idx val="18"/>
              <c:layout>
                <c:manualLayout>
                  <c:x val="-6.4639824705560123E-2"/>
                  <c:y val="-4.7351282949455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71-4919-9147-21CF3CBC0FAF}"/>
                </c:ext>
              </c:extLst>
            </c:dLbl>
            <c:dLbl>
              <c:idx val="21"/>
              <c:layout>
                <c:manualLayout>
                  <c:x val="-5.14927417145987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71-4919-9147-21CF3CBC0FAF}"/>
                </c:ext>
              </c:extLst>
            </c:dLbl>
            <c:dLbl>
              <c:idx val="2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29-44B0-9902-A6595DA210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导出数据!$C$3:$C$25</c:f>
              <c:numCache>
                <c:formatCode>General</c:formatCode>
                <c:ptCount val="23"/>
                <c:pt idx="0">
                  <c:v>4.9000000000000004</c:v>
                </c:pt>
                <c:pt idx="1">
                  <c:v>7.9</c:v>
                </c:pt>
                <c:pt idx="2">
                  <c:v>18.3</c:v>
                </c:pt>
                <c:pt idx="3">
                  <c:v>6.5</c:v>
                </c:pt>
                <c:pt idx="4">
                  <c:v>4.9000000000000004</c:v>
                </c:pt>
                <c:pt idx="5">
                  <c:v>3.2</c:v>
                </c:pt>
                <c:pt idx="6">
                  <c:v>-6.8</c:v>
                </c:pt>
                <c:pt idx="7">
                  <c:v>5.8</c:v>
                </c:pt>
                <c:pt idx="8">
                  <c:v>5.9</c:v>
                </c:pt>
                <c:pt idx="9">
                  <c:v>6</c:v>
                </c:pt>
                <c:pt idx="10">
                  <c:v>6.3</c:v>
                </c:pt>
                <c:pt idx="11">
                  <c:v>6.5</c:v>
                </c:pt>
                <c:pt idx="12">
                  <c:v>6.7</c:v>
                </c:pt>
                <c:pt idx="13">
                  <c:v>6.9</c:v>
                </c:pt>
                <c:pt idx="14">
                  <c:v>6.9</c:v>
                </c:pt>
                <c:pt idx="15">
                  <c:v>6.8</c:v>
                </c:pt>
                <c:pt idx="16">
                  <c:v>6.9</c:v>
                </c:pt>
                <c:pt idx="17">
                  <c:v>7</c:v>
                </c:pt>
                <c:pt idx="18">
                  <c:v>7</c:v>
                </c:pt>
                <c:pt idx="19">
                  <c:v>6.9</c:v>
                </c:pt>
                <c:pt idx="20">
                  <c:v>6.8</c:v>
                </c:pt>
                <c:pt idx="21">
                  <c:v>6.8</c:v>
                </c:pt>
                <c:pt idx="22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29-44B0-9902-A6595DA21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934831"/>
        <c:axId val="256936495"/>
      </c:lineChart>
      <c:dateAx>
        <c:axId val="25693483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6936495"/>
        <c:crosses val="autoZero"/>
        <c:auto val="1"/>
        <c:lblOffset val="100"/>
        <c:baseTimeUnit val="months"/>
      </c:dateAx>
      <c:valAx>
        <c:axId val="256936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6934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aseline="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GDP:</a:t>
            </a:r>
            <a:r>
              <a:rPr lang="zh-CN" sz="1600"/>
              <a:t>当季同比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第一产业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2.4249106541062125E-2"/>
                  <c:y val="-6.3924243898674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BD-4C32-8EF3-351E62B966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导出数据!$B$3:$B$25</c:f>
              <c:numCache>
                <c:formatCode>General</c:formatCode>
                <c:ptCount val="23"/>
                <c:pt idx="0">
                  <c:v>7.1</c:v>
                </c:pt>
                <c:pt idx="1">
                  <c:v>7.6</c:v>
                </c:pt>
                <c:pt idx="2">
                  <c:v>8.1</c:v>
                </c:pt>
                <c:pt idx="3">
                  <c:v>4.0999999999999996</c:v>
                </c:pt>
                <c:pt idx="4">
                  <c:v>3.9</c:v>
                </c:pt>
                <c:pt idx="5">
                  <c:v>3.3</c:v>
                </c:pt>
                <c:pt idx="6">
                  <c:v>-3.2</c:v>
                </c:pt>
                <c:pt idx="7">
                  <c:v>3.4</c:v>
                </c:pt>
                <c:pt idx="8">
                  <c:v>2.7</c:v>
                </c:pt>
                <c:pt idx="9">
                  <c:v>3.3</c:v>
                </c:pt>
                <c:pt idx="10">
                  <c:v>2.7</c:v>
                </c:pt>
                <c:pt idx="11">
                  <c:v>3.5</c:v>
                </c:pt>
                <c:pt idx="12">
                  <c:v>3.6</c:v>
                </c:pt>
                <c:pt idx="13">
                  <c:v>3.4</c:v>
                </c:pt>
                <c:pt idx="14">
                  <c:v>3.2</c:v>
                </c:pt>
                <c:pt idx="15">
                  <c:v>4.4000000000000004</c:v>
                </c:pt>
                <c:pt idx="16">
                  <c:v>3.9</c:v>
                </c:pt>
                <c:pt idx="17">
                  <c:v>3.8</c:v>
                </c:pt>
                <c:pt idx="18">
                  <c:v>3</c:v>
                </c:pt>
                <c:pt idx="19">
                  <c:v>2.9</c:v>
                </c:pt>
                <c:pt idx="20">
                  <c:v>4</c:v>
                </c:pt>
                <c:pt idx="21">
                  <c:v>3.1</c:v>
                </c:pt>
                <c:pt idx="22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B1-4DDA-9817-BEE3148ED1D7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第二产业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1.3226785386033961E-2"/>
                  <c:y val="3.7881033421436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B1-4DDA-9817-BEE3148ED1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导出数据!$C$3:$C$25</c:f>
              <c:numCache>
                <c:formatCode>General</c:formatCode>
                <c:ptCount val="23"/>
                <c:pt idx="0">
                  <c:v>3.6</c:v>
                </c:pt>
                <c:pt idx="1">
                  <c:v>7.5</c:v>
                </c:pt>
                <c:pt idx="2">
                  <c:v>24.4</c:v>
                </c:pt>
                <c:pt idx="3">
                  <c:v>6.8</c:v>
                </c:pt>
                <c:pt idx="4">
                  <c:v>6</c:v>
                </c:pt>
                <c:pt idx="5">
                  <c:v>4.7</c:v>
                </c:pt>
                <c:pt idx="6">
                  <c:v>-9.6</c:v>
                </c:pt>
                <c:pt idx="7">
                  <c:v>5</c:v>
                </c:pt>
                <c:pt idx="8">
                  <c:v>4.5</c:v>
                </c:pt>
                <c:pt idx="9">
                  <c:v>4.7</c:v>
                </c:pt>
                <c:pt idx="10">
                  <c:v>5.3</c:v>
                </c:pt>
                <c:pt idx="11">
                  <c:v>5.8</c:v>
                </c:pt>
                <c:pt idx="12">
                  <c:v>5.3</c:v>
                </c:pt>
                <c:pt idx="13">
                  <c:v>5.9</c:v>
                </c:pt>
                <c:pt idx="14">
                  <c:v>6.2</c:v>
                </c:pt>
                <c:pt idx="15">
                  <c:v>5.4</c:v>
                </c:pt>
                <c:pt idx="16">
                  <c:v>5.8</c:v>
                </c:pt>
                <c:pt idx="17">
                  <c:v>6.2</c:v>
                </c:pt>
                <c:pt idx="18">
                  <c:v>6.1</c:v>
                </c:pt>
                <c:pt idx="19">
                  <c:v>6</c:v>
                </c:pt>
                <c:pt idx="20">
                  <c:v>6.1</c:v>
                </c:pt>
                <c:pt idx="21">
                  <c:v>6.2</c:v>
                </c:pt>
                <c:pt idx="22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B1-4DDA-9817-BEE3148ED1D7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第三产业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5.0702677313129565E-2"/>
                  <c:y val="7.1026937665193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BD-4C32-8EF3-351E62B966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导出数据!$D$3:$D$25</c:f>
              <c:numCache>
                <c:formatCode>General</c:formatCode>
                <c:ptCount val="23"/>
                <c:pt idx="0">
                  <c:v>5.4</c:v>
                </c:pt>
                <c:pt idx="1">
                  <c:v>8.3000000000000007</c:v>
                </c:pt>
                <c:pt idx="2">
                  <c:v>15.6</c:v>
                </c:pt>
                <c:pt idx="3">
                  <c:v>6.7</c:v>
                </c:pt>
                <c:pt idx="4">
                  <c:v>4.3</c:v>
                </c:pt>
                <c:pt idx="5">
                  <c:v>1.9</c:v>
                </c:pt>
                <c:pt idx="6">
                  <c:v>-5.2</c:v>
                </c:pt>
                <c:pt idx="7">
                  <c:v>6.9</c:v>
                </c:pt>
                <c:pt idx="8">
                  <c:v>7.4</c:v>
                </c:pt>
                <c:pt idx="9">
                  <c:v>7.2</c:v>
                </c:pt>
                <c:pt idx="10">
                  <c:v>7.2</c:v>
                </c:pt>
                <c:pt idx="11">
                  <c:v>7.8</c:v>
                </c:pt>
                <c:pt idx="12">
                  <c:v>8.3000000000000007</c:v>
                </c:pt>
                <c:pt idx="13">
                  <c:v>8.1</c:v>
                </c:pt>
                <c:pt idx="14">
                  <c:v>7.8</c:v>
                </c:pt>
                <c:pt idx="15">
                  <c:v>8.6</c:v>
                </c:pt>
                <c:pt idx="16">
                  <c:v>8.4</c:v>
                </c:pt>
                <c:pt idx="17">
                  <c:v>8.1</c:v>
                </c:pt>
                <c:pt idx="18">
                  <c:v>8</c:v>
                </c:pt>
                <c:pt idx="19">
                  <c:v>8.5</c:v>
                </c:pt>
                <c:pt idx="20">
                  <c:v>8</c:v>
                </c:pt>
                <c:pt idx="21">
                  <c:v>7.9</c:v>
                </c:pt>
                <c:pt idx="2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B1-4DDA-9817-BEE3148ED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32160"/>
        <c:axId val="181435072"/>
      </c:lineChart>
      <c:dateAx>
        <c:axId val="18143216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435072"/>
        <c:crosses val="autoZero"/>
        <c:auto val="1"/>
        <c:lblOffset val="100"/>
        <c:baseTimeUnit val="months"/>
      </c:dateAx>
      <c:valAx>
        <c:axId val="18143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43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GDP:</a:t>
            </a:r>
            <a:r>
              <a:rPr lang="zh-CN" sz="1600"/>
              <a:t>累计同比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导出数据!$E$2</c:f>
              <c:strCache>
                <c:ptCount val="1"/>
                <c:pt idx="0">
                  <c:v>第一产业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3.9215686274509803E-2"/>
                  <c:y val="3.0778339654917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FD-40FA-9B40-12BD8EEAD4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导出数据!$E$3:$E$25</c:f>
              <c:numCache>
                <c:formatCode>General</c:formatCode>
                <c:ptCount val="23"/>
                <c:pt idx="0">
                  <c:v>7.4</c:v>
                </c:pt>
                <c:pt idx="1">
                  <c:v>7.8</c:v>
                </c:pt>
                <c:pt idx="2">
                  <c:v>8.1</c:v>
                </c:pt>
                <c:pt idx="3">
                  <c:v>3</c:v>
                </c:pt>
                <c:pt idx="4">
                  <c:v>2.2999999999999998</c:v>
                </c:pt>
                <c:pt idx="5">
                  <c:v>0.9</c:v>
                </c:pt>
                <c:pt idx="6">
                  <c:v>-3.2</c:v>
                </c:pt>
                <c:pt idx="7">
                  <c:v>3.1</c:v>
                </c:pt>
                <c:pt idx="8">
                  <c:v>2.9</c:v>
                </c:pt>
                <c:pt idx="9">
                  <c:v>3.1</c:v>
                </c:pt>
                <c:pt idx="10">
                  <c:v>2.7</c:v>
                </c:pt>
                <c:pt idx="11">
                  <c:v>3.5</c:v>
                </c:pt>
                <c:pt idx="12">
                  <c:v>3.4</c:v>
                </c:pt>
                <c:pt idx="13">
                  <c:v>3.3</c:v>
                </c:pt>
                <c:pt idx="14">
                  <c:v>3.2</c:v>
                </c:pt>
                <c:pt idx="15">
                  <c:v>4</c:v>
                </c:pt>
                <c:pt idx="16">
                  <c:v>3.7</c:v>
                </c:pt>
                <c:pt idx="17">
                  <c:v>3.5</c:v>
                </c:pt>
                <c:pt idx="18">
                  <c:v>3</c:v>
                </c:pt>
                <c:pt idx="19">
                  <c:v>3.3</c:v>
                </c:pt>
                <c:pt idx="20">
                  <c:v>3.5</c:v>
                </c:pt>
                <c:pt idx="21">
                  <c:v>3</c:v>
                </c:pt>
                <c:pt idx="22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81-4A3C-80B1-CF9609DBFD9E}"/>
            </c:ext>
          </c:extLst>
        </c:ser>
        <c:ser>
          <c:idx val="1"/>
          <c:order val="1"/>
          <c:tx>
            <c:strRef>
              <c:f>导出数据!$F$2</c:f>
              <c:strCache>
                <c:ptCount val="1"/>
                <c:pt idx="0">
                  <c:v>第二产业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1.9607843137254902E-2"/>
                  <c:y val="-8.0497196020552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FD-40FA-9B40-12BD8EEAD4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导出数据!$F$3:$F$25</c:f>
              <c:numCache>
                <c:formatCode>General</c:formatCode>
                <c:ptCount val="23"/>
                <c:pt idx="0">
                  <c:v>10.6</c:v>
                </c:pt>
                <c:pt idx="1">
                  <c:v>14.8</c:v>
                </c:pt>
                <c:pt idx="2">
                  <c:v>24.4</c:v>
                </c:pt>
                <c:pt idx="3">
                  <c:v>2.6</c:v>
                </c:pt>
                <c:pt idx="4">
                  <c:v>0.9</c:v>
                </c:pt>
                <c:pt idx="5">
                  <c:v>-1.9</c:v>
                </c:pt>
                <c:pt idx="6">
                  <c:v>-9.6</c:v>
                </c:pt>
                <c:pt idx="7">
                  <c:v>4.9000000000000004</c:v>
                </c:pt>
                <c:pt idx="8">
                  <c:v>4.8</c:v>
                </c:pt>
                <c:pt idx="9">
                  <c:v>5</c:v>
                </c:pt>
                <c:pt idx="10">
                  <c:v>5.3</c:v>
                </c:pt>
                <c:pt idx="11">
                  <c:v>5.8</c:v>
                </c:pt>
                <c:pt idx="12">
                  <c:v>5.8</c:v>
                </c:pt>
                <c:pt idx="13">
                  <c:v>6.1</c:v>
                </c:pt>
                <c:pt idx="14">
                  <c:v>6.2</c:v>
                </c:pt>
                <c:pt idx="15">
                  <c:v>5.9</c:v>
                </c:pt>
                <c:pt idx="16">
                  <c:v>6</c:v>
                </c:pt>
                <c:pt idx="17">
                  <c:v>6.2</c:v>
                </c:pt>
                <c:pt idx="18">
                  <c:v>6.1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81-4A3C-80B1-CF9609DBFD9E}"/>
            </c:ext>
          </c:extLst>
        </c:ser>
        <c:ser>
          <c:idx val="2"/>
          <c:order val="2"/>
          <c:tx>
            <c:strRef>
              <c:f>导出数据!$G$2</c:f>
              <c:strCache>
                <c:ptCount val="1"/>
                <c:pt idx="0">
                  <c:v>第三产业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5.0108932461873798E-2"/>
                  <c:y val="4.73512917767957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FD-40FA-9B40-12BD8EEAD4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导出数据!$G$3:$G$25</c:f>
              <c:numCache>
                <c:formatCode>General</c:formatCode>
                <c:ptCount val="23"/>
                <c:pt idx="0">
                  <c:v>9.5</c:v>
                </c:pt>
                <c:pt idx="1">
                  <c:v>11.8</c:v>
                </c:pt>
                <c:pt idx="2">
                  <c:v>15.6</c:v>
                </c:pt>
                <c:pt idx="3">
                  <c:v>2.1</c:v>
                </c:pt>
                <c:pt idx="4">
                  <c:v>0.4</c:v>
                </c:pt>
                <c:pt idx="5">
                  <c:v>-1.6</c:v>
                </c:pt>
                <c:pt idx="6">
                  <c:v>-5.2</c:v>
                </c:pt>
                <c:pt idx="7">
                  <c:v>7.2</c:v>
                </c:pt>
                <c:pt idx="8">
                  <c:v>7.3</c:v>
                </c:pt>
                <c:pt idx="9">
                  <c:v>7.2</c:v>
                </c:pt>
                <c:pt idx="10">
                  <c:v>7.2</c:v>
                </c:pt>
                <c:pt idx="11">
                  <c:v>8</c:v>
                </c:pt>
                <c:pt idx="12">
                  <c:v>8.1</c:v>
                </c:pt>
                <c:pt idx="13">
                  <c:v>7.9</c:v>
                </c:pt>
                <c:pt idx="14">
                  <c:v>7.8</c:v>
                </c:pt>
                <c:pt idx="15">
                  <c:v>8.3000000000000007</c:v>
                </c:pt>
                <c:pt idx="16">
                  <c:v>8.1999999999999993</c:v>
                </c:pt>
                <c:pt idx="17">
                  <c:v>8</c:v>
                </c:pt>
                <c:pt idx="18">
                  <c:v>8</c:v>
                </c:pt>
                <c:pt idx="19">
                  <c:v>8.1</c:v>
                </c:pt>
                <c:pt idx="20">
                  <c:v>8</c:v>
                </c:pt>
                <c:pt idx="21">
                  <c:v>7.9</c:v>
                </c:pt>
                <c:pt idx="2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81-4A3C-80B1-CF9609DBF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32160"/>
        <c:axId val="181435072"/>
      </c:lineChart>
      <c:dateAx>
        <c:axId val="18143216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435072"/>
        <c:crosses val="autoZero"/>
        <c:auto val="1"/>
        <c:lblOffset val="100"/>
        <c:baseTimeUnit val="months"/>
      </c:dateAx>
      <c:valAx>
        <c:axId val="18143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43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GDP</a:t>
            </a:r>
            <a:r>
              <a:rPr lang="zh-CN" sz="1600"/>
              <a:t>：当季同比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工业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导出数据!$B$3:$B$25</c:f>
              <c:numCache>
                <c:formatCode>General</c:formatCode>
                <c:ptCount val="23"/>
                <c:pt idx="0">
                  <c:v>4.9000000000000004</c:v>
                </c:pt>
                <c:pt idx="1">
                  <c:v>8.8000000000000007</c:v>
                </c:pt>
                <c:pt idx="2">
                  <c:v>24.4</c:v>
                </c:pt>
                <c:pt idx="3">
                  <c:v>6.9</c:v>
                </c:pt>
                <c:pt idx="4">
                  <c:v>5.6</c:v>
                </c:pt>
                <c:pt idx="5">
                  <c:v>4.0999999999999996</c:v>
                </c:pt>
                <c:pt idx="6">
                  <c:v>-8.5</c:v>
                </c:pt>
                <c:pt idx="7">
                  <c:v>5</c:v>
                </c:pt>
                <c:pt idx="8">
                  <c:v>4.2</c:v>
                </c:pt>
                <c:pt idx="9">
                  <c:v>4.7</c:v>
                </c:pt>
                <c:pt idx="10">
                  <c:v>5.2</c:v>
                </c:pt>
                <c:pt idx="11">
                  <c:v>5.7</c:v>
                </c:pt>
                <c:pt idx="12">
                  <c:v>5.9</c:v>
                </c:pt>
                <c:pt idx="13">
                  <c:v>6.4</c:v>
                </c:pt>
                <c:pt idx="14">
                  <c:v>6.4</c:v>
                </c:pt>
                <c:pt idx="15">
                  <c:v>6.1</c:v>
                </c:pt>
                <c:pt idx="16">
                  <c:v>6.2</c:v>
                </c:pt>
                <c:pt idx="17">
                  <c:v>6.4</c:v>
                </c:pt>
                <c:pt idx="18">
                  <c:v>6.2</c:v>
                </c:pt>
                <c:pt idx="19">
                  <c:v>5.8</c:v>
                </c:pt>
                <c:pt idx="20">
                  <c:v>5.8</c:v>
                </c:pt>
                <c:pt idx="21">
                  <c:v>5.7</c:v>
                </c:pt>
                <c:pt idx="22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0B-49D8-ADDB-AB6CFC11E87B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建筑业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8.714596949891068E-2"/>
                  <c:y val="1.6572949032309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17-4E3E-8A20-055261DFCD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导出数据!$C$3:$C$25</c:f>
              <c:numCache>
                <c:formatCode>General</c:formatCode>
                <c:ptCount val="23"/>
                <c:pt idx="0">
                  <c:v>-1.8</c:v>
                </c:pt>
                <c:pt idx="1">
                  <c:v>1.8</c:v>
                </c:pt>
                <c:pt idx="2">
                  <c:v>22.8</c:v>
                </c:pt>
                <c:pt idx="3">
                  <c:v>6.6</c:v>
                </c:pt>
                <c:pt idx="4">
                  <c:v>8.1</c:v>
                </c:pt>
                <c:pt idx="5">
                  <c:v>7.8</c:v>
                </c:pt>
                <c:pt idx="6">
                  <c:v>-17.5</c:v>
                </c:pt>
                <c:pt idx="7">
                  <c:v>4.9000000000000004</c:v>
                </c:pt>
                <c:pt idx="8">
                  <c:v>5.8</c:v>
                </c:pt>
                <c:pt idx="9">
                  <c:v>4.7</c:v>
                </c:pt>
                <c:pt idx="10">
                  <c:v>5.8</c:v>
                </c:pt>
                <c:pt idx="11">
                  <c:v>6.4</c:v>
                </c:pt>
                <c:pt idx="12">
                  <c:v>2.9</c:v>
                </c:pt>
                <c:pt idx="13">
                  <c:v>4.4000000000000004</c:v>
                </c:pt>
                <c:pt idx="14">
                  <c:v>5.6</c:v>
                </c:pt>
                <c:pt idx="15">
                  <c:v>2.9</c:v>
                </c:pt>
                <c:pt idx="16">
                  <c:v>3.7</c:v>
                </c:pt>
                <c:pt idx="17">
                  <c:v>5</c:v>
                </c:pt>
                <c:pt idx="18">
                  <c:v>4.8</c:v>
                </c:pt>
                <c:pt idx="19">
                  <c:v>7</c:v>
                </c:pt>
                <c:pt idx="20">
                  <c:v>7.2</c:v>
                </c:pt>
                <c:pt idx="21">
                  <c:v>8.5</c:v>
                </c:pt>
                <c:pt idx="22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0B-49D8-ADDB-AB6CFC11E87B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制造业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2.178649237472767E-2"/>
                  <c:y val="-0.11127551493122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17-4E3E-8A20-055261DFCD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导出数据!$D$3:$D$25</c:f>
              <c:numCache>
                <c:formatCode>General</c:formatCode>
                <c:ptCount val="23"/>
                <c:pt idx="0">
                  <c:v>4.5999999999999996</c:v>
                </c:pt>
                <c:pt idx="1">
                  <c:v>9.1999999999999993</c:v>
                </c:pt>
                <c:pt idx="2">
                  <c:v>26.8</c:v>
                </c:pt>
                <c:pt idx="3">
                  <c:v>7.3</c:v>
                </c:pt>
                <c:pt idx="4">
                  <c:v>6.1</c:v>
                </c:pt>
                <c:pt idx="5">
                  <c:v>4.4000000000000004</c:v>
                </c:pt>
                <c:pt idx="6">
                  <c:v>-10.199999999999999</c:v>
                </c:pt>
                <c:pt idx="7">
                  <c:v>4.8</c:v>
                </c:pt>
                <c:pt idx="8">
                  <c:v>3.8</c:v>
                </c:pt>
                <c:pt idx="9">
                  <c:v>4.4000000000000004</c:v>
                </c:pt>
                <c:pt idx="10">
                  <c:v>5.3</c:v>
                </c:pt>
                <c:pt idx="11">
                  <c:v>5.6</c:v>
                </c:pt>
                <c:pt idx="12">
                  <c:v>5.9</c:v>
                </c:pt>
                <c:pt idx="13">
                  <c:v>6.5</c:v>
                </c:pt>
                <c:pt idx="14">
                  <c:v>6.5</c:v>
                </c:pt>
                <c:pt idx="15">
                  <c:v>6.4</c:v>
                </c:pt>
                <c:pt idx="16">
                  <c:v>6.5</c:v>
                </c:pt>
                <c:pt idx="17">
                  <c:v>6.7</c:v>
                </c:pt>
                <c:pt idx="18">
                  <c:v>6.5</c:v>
                </c:pt>
                <c:pt idx="19">
                  <c:v>5.8</c:v>
                </c:pt>
                <c:pt idx="20">
                  <c:v>5.9</c:v>
                </c:pt>
                <c:pt idx="21">
                  <c:v>6.1</c:v>
                </c:pt>
                <c:pt idx="22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0B-49D8-ADDB-AB6CFC11E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22080"/>
        <c:axId val="436612928"/>
      </c:lineChart>
      <c:dateAx>
        <c:axId val="43662208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12928"/>
        <c:crosses val="autoZero"/>
        <c:auto val="1"/>
        <c:lblOffset val="100"/>
        <c:baseTimeUnit val="months"/>
      </c:dateAx>
      <c:valAx>
        <c:axId val="43661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2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GDP</a:t>
            </a:r>
            <a:r>
              <a:rPr lang="zh-CN" sz="1600"/>
              <a:t>：累计同比</a:t>
            </a:r>
          </a:p>
        </c:rich>
      </c:tx>
      <c:layout>
        <c:manualLayout>
          <c:xMode val="edge"/>
          <c:yMode val="edge"/>
          <c:x val="0.39148915079300972"/>
          <c:y val="1.42053848848366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导出数据!$E$2</c:f>
              <c:strCache>
                <c:ptCount val="1"/>
                <c:pt idx="0">
                  <c:v>工业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3.4848900347408708E-2"/>
                  <c:y val="2.3675641474727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71-48CA-B2E8-725438232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导出数据!$E$3:$E$25</c:f>
              <c:numCache>
                <c:formatCode>General</c:formatCode>
                <c:ptCount val="23"/>
                <c:pt idx="0">
                  <c:v>12</c:v>
                </c:pt>
                <c:pt idx="1">
                  <c:v>15.9</c:v>
                </c:pt>
                <c:pt idx="2">
                  <c:v>24.4</c:v>
                </c:pt>
                <c:pt idx="3">
                  <c:v>2.4</c:v>
                </c:pt>
                <c:pt idx="4">
                  <c:v>0.7</c:v>
                </c:pt>
                <c:pt idx="5">
                  <c:v>-1.8</c:v>
                </c:pt>
                <c:pt idx="6">
                  <c:v>-8.5</c:v>
                </c:pt>
                <c:pt idx="7">
                  <c:v>4.8</c:v>
                </c:pt>
                <c:pt idx="8">
                  <c:v>4.7</c:v>
                </c:pt>
                <c:pt idx="9">
                  <c:v>4.9000000000000004</c:v>
                </c:pt>
                <c:pt idx="10">
                  <c:v>5.2</c:v>
                </c:pt>
                <c:pt idx="11">
                  <c:v>6.1</c:v>
                </c:pt>
                <c:pt idx="12">
                  <c:v>6.2</c:v>
                </c:pt>
                <c:pt idx="13">
                  <c:v>6.4</c:v>
                </c:pt>
                <c:pt idx="14">
                  <c:v>6.4</c:v>
                </c:pt>
                <c:pt idx="15">
                  <c:v>6.2</c:v>
                </c:pt>
                <c:pt idx="16">
                  <c:v>6.3</c:v>
                </c:pt>
                <c:pt idx="17">
                  <c:v>6.3</c:v>
                </c:pt>
                <c:pt idx="18">
                  <c:v>6.2</c:v>
                </c:pt>
                <c:pt idx="19">
                  <c:v>5.7</c:v>
                </c:pt>
                <c:pt idx="20">
                  <c:v>5.6</c:v>
                </c:pt>
                <c:pt idx="21">
                  <c:v>5.5</c:v>
                </c:pt>
                <c:pt idx="22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AB-49A6-8090-6A4368035E5B}"/>
            </c:ext>
          </c:extLst>
        </c:ser>
        <c:ser>
          <c:idx val="1"/>
          <c:order val="1"/>
          <c:tx>
            <c:strRef>
              <c:f>导出数据!$F$2</c:f>
              <c:strCache>
                <c:ptCount val="1"/>
                <c:pt idx="0">
                  <c:v>建筑业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5.6629463064538893E-2"/>
                  <c:y val="4.0248590507037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71-48CA-B2E8-725438232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导出数据!$F$3:$F$25</c:f>
              <c:numCache>
                <c:formatCode>General</c:formatCode>
                <c:ptCount val="23"/>
                <c:pt idx="0">
                  <c:v>4.3</c:v>
                </c:pt>
                <c:pt idx="1">
                  <c:v>8.6</c:v>
                </c:pt>
                <c:pt idx="2">
                  <c:v>22.8</c:v>
                </c:pt>
                <c:pt idx="3">
                  <c:v>3.5</c:v>
                </c:pt>
                <c:pt idx="4">
                  <c:v>2</c:v>
                </c:pt>
                <c:pt idx="5">
                  <c:v>-1.9</c:v>
                </c:pt>
                <c:pt idx="6">
                  <c:v>-17.5</c:v>
                </c:pt>
                <c:pt idx="7">
                  <c:v>5.2</c:v>
                </c:pt>
                <c:pt idx="8">
                  <c:v>5.4</c:v>
                </c:pt>
                <c:pt idx="9">
                  <c:v>5.0999999999999996</c:v>
                </c:pt>
                <c:pt idx="10">
                  <c:v>5.8</c:v>
                </c:pt>
                <c:pt idx="11">
                  <c:v>4.8</c:v>
                </c:pt>
                <c:pt idx="12">
                  <c:v>4.0999999999999996</c:v>
                </c:pt>
                <c:pt idx="13">
                  <c:v>4.8</c:v>
                </c:pt>
                <c:pt idx="14">
                  <c:v>5.6</c:v>
                </c:pt>
                <c:pt idx="15">
                  <c:v>3.9</c:v>
                </c:pt>
                <c:pt idx="16">
                  <c:v>4.4000000000000004</c:v>
                </c:pt>
                <c:pt idx="17">
                  <c:v>4.9000000000000004</c:v>
                </c:pt>
                <c:pt idx="18">
                  <c:v>4.8</c:v>
                </c:pt>
                <c:pt idx="19">
                  <c:v>7.7</c:v>
                </c:pt>
                <c:pt idx="20">
                  <c:v>8</c:v>
                </c:pt>
                <c:pt idx="21">
                  <c:v>8.6</c:v>
                </c:pt>
                <c:pt idx="22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AB-49A6-8090-6A4368035E5B}"/>
            </c:ext>
          </c:extLst>
        </c:ser>
        <c:ser>
          <c:idx val="2"/>
          <c:order val="2"/>
          <c:tx>
            <c:strRef>
              <c:f>导出数据!$G$2</c:f>
              <c:strCache>
                <c:ptCount val="1"/>
                <c:pt idx="0">
                  <c:v>制造业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1.0890281358565172E-2"/>
                  <c:y val="-9.9437694193856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71-48CA-B2E8-725438232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44469</c:v>
                </c:pt>
                <c:pt idx="1">
                  <c:v>44377</c:v>
                </c:pt>
                <c:pt idx="2">
                  <c:v>44286</c:v>
                </c:pt>
                <c:pt idx="3">
                  <c:v>44196</c:v>
                </c:pt>
                <c:pt idx="4">
                  <c:v>44104</c:v>
                </c:pt>
                <c:pt idx="5">
                  <c:v>44012</c:v>
                </c:pt>
                <c:pt idx="6">
                  <c:v>43921</c:v>
                </c:pt>
                <c:pt idx="7">
                  <c:v>43830</c:v>
                </c:pt>
                <c:pt idx="8">
                  <c:v>43738</c:v>
                </c:pt>
                <c:pt idx="9">
                  <c:v>43646</c:v>
                </c:pt>
                <c:pt idx="10">
                  <c:v>43555</c:v>
                </c:pt>
                <c:pt idx="11">
                  <c:v>43465</c:v>
                </c:pt>
                <c:pt idx="12">
                  <c:v>43373</c:v>
                </c:pt>
                <c:pt idx="13">
                  <c:v>43281</c:v>
                </c:pt>
                <c:pt idx="14">
                  <c:v>43190</c:v>
                </c:pt>
                <c:pt idx="15">
                  <c:v>43100</c:v>
                </c:pt>
                <c:pt idx="16">
                  <c:v>43008</c:v>
                </c:pt>
                <c:pt idx="17">
                  <c:v>42916</c:v>
                </c:pt>
                <c:pt idx="18">
                  <c:v>42825</c:v>
                </c:pt>
                <c:pt idx="19">
                  <c:v>42735</c:v>
                </c:pt>
                <c:pt idx="20">
                  <c:v>42643</c:v>
                </c:pt>
                <c:pt idx="21">
                  <c:v>42551</c:v>
                </c:pt>
                <c:pt idx="22">
                  <c:v>42460</c:v>
                </c:pt>
              </c:numCache>
            </c:numRef>
          </c:cat>
          <c:val>
            <c:numRef>
              <c:f>导出数据!$G$3:$G$25</c:f>
              <c:numCache>
                <c:formatCode>General</c:formatCode>
                <c:ptCount val="23"/>
                <c:pt idx="0">
                  <c:v>12.5</c:v>
                </c:pt>
                <c:pt idx="1">
                  <c:v>17</c:v>
                </c:pt>
                <c:pt idx="2">
                  <c:v>26.8</c:v>
                </c:pt>
                <c:pt idx="3">
                  <c:v>2.2999999999999998</c:v>
                </c:pt>
                <c:pt idx="4">
                  <c:v>0.5</c:v>
                </c:pt>
                <c:pt idx="5">
                  <c:v>-2.5</c:v>
                </c:pt>
                <c:pt idx="6">
                  <c:v>-10.199999999999999</c:v>
                </c:pt>
                <c:pt idx="7">
                  <c:v>4.5999999999999996</c:v>
                </c:pt>
                <c:pt idx="8">
                  <c:v>4.5</c:v>
                </c:pt>
                <c:pt idx="9">
                  <c:v>4.9000000000000004</c:v>
                </c:pt>
                <c:pt idx="10">
                  <c:v>5.3</c:v>
                </c:pt>
                <c:pt idx="11">
                  <c:v>6.1</c:v>
                </c:pt>
                <c:pt idx="12">
                  <c:v>6.3</c:v>
                </c:pt>
                <c:pt idx="13">
                  <c:v>6.5</c:v>
                </c:pt>
                <c:pt idx="14">
                  <c:v>6.5</c:v>
                </c:pt>
                <c:pt idx="15">
                  <c:v>6.5</c:v>
                </c:pt>
                <c:pt idx="16">
                  <c:v>6.6</c:v>
                </c:pt>
                <c:pt idx="17">
                  <c:v>6.6</c:v>
                </c:pt>
                <c:pt idx="18">
                  <c:v>6.5</c:v>
                </c:pt>
                <c:pt idx="19">
                  <c:v>5.9</c:v>
                </c:pt>
                <c:pt idx="20">
                  <c:v>5.9</c:v>
                </c:pt>
                <c:pt idx="21">
                  <c:v>5.8</c:v>
                </c:pt>
                <c:pt idx="22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AB-49A6-8090-6A4368035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22080"/>
        <c:axId val="436612928"/>
      </c:lineChart>
      <c:dateAx>
        <c:axId val="43662208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12928"/>
        <c:crosses val="autoZero"/>
        <c:auto val="1"/>
        <c:lblOffset val="100"/>
        <c:baseTimeUnit val="months"/>
      </c:dateAx>
      <c:valAx>
        <c:axId val="43661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2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采购经理人指数</a:t>
            </a:r>
          </a:p>
        </c:rich>
      </c:tx>
      <c:layout>
        <c:manualLayout>
          <c:xMode val="edge"/>
          <c:yMode val="edge"/>
          <c:x val="0.43755135040567888"/>
          <c:y val="1.89405131797821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导出数据!$A$3:$A$23</c:f>
              <c:numCache>
                <c:formatCode>yyyy\-m\-d</c:formatCode>
                <c:ptCount val="21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</c:numCache>
            </c:numRef>
          </c:cat>
          <c:val>
            <c:numRef>
              <c:f>导出数据!$B$3:$B$23</c:f>
              <c:numCache>
                <c:formatCode>General</c:formatCode>
                <c:ptCount val="21"/>
                <c:pt idx="0">
                  <c:v>49.6</c:v>
                </c:pt>
                <c:pt idx="1">
                  <c:v>50.1</c:v>
                </c:pt>
                <c:pt idx="2">
                  <c:v>50.4</c:v>
                </c:pt>
                <c:pt idx="3">
                  <c:v>50.9</c:v>
                </c:pt>
                <c:pt idx="4">
                  <c:v>51</c:v>
                </c:pt>
                <c:pt idx="5">
                  <c:v>51.1</c:v>
                </c:pt>
                <c:pt idx="6">
                  <c:v>51.9</c:v>
                </c:pt>
                <c:pt idx="7">
                  <c:v>50.6</c:v>
                </c:pt>
                <c:pt idx="8">
                  <c:v>51.3</c:v>
                </c:pt>
                <c:pt idx="9">
                  <c:v>51.9</c:v>
                </c:pt>
                <c:pt idx="10">
                  <c:v>52.1</c:v>
                </c:pt>
                <c:pt idx="11">
                  <c:v>51.4</c:v>
                </c:pt>
                <c:pt idx="12">
                  <c:v>51.5</c:v>
                </c:pt>
                <c:pt idx="13">
                  <c:v>51</c:v>
                </c:pt>
                <c:pt idx="14">
                  <c:v>51.1</c:v>
                </c:pt>
                <c:pt idx="15">
                  <c:v>50.9</c:v>
                </c:pt>
                <c:pt idx="16">
                  <c:v>50.6</c:v>
                </c:pt>
                <c:pt idx="17">
                  <c:v>50.8</c:v>
                </c:pt>
                <c:pt idx="18">
                  <c:v>52</c:v>
                </c:pt>
                <c:pt idx="19">
                  <c:v>35.700000000000003</c:v>
                </c:pt>
                <c:pt idx="2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A3-47E3-B814-AD53B8C41E9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生产指数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导出数据!$A$3:$A$23</c:f>
              <c:numCache>
                <c:formatCode>yyyy\-m\-d</c:formatCode>
                <c:ptCount val="21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</c:numCache>
            </c:numRef>
          </c:cat>
          <c:val>
            <c:numRef>
              <c:f>导出数据!$C$3:$C$23</c:f>
              <c:numCache>
                <c:formatCode>General</c:formatCode>
                <c:ptCount val="21"/>
                <c:pt idx="0">
                  <c:v>49.5</c:v>
                </c:pt>
                <c:pt idx="1">
                  <c:v>50.9</c:v>
                </c:pt>
                <c:pt idx="2">
                  <c:v>51</c:v>
                </c:pt>
                <c:pt idx="3">
                  <c:v>51.9</c:v>
                </c:pt>
                <c:pt idx="4">
                  <c:v>52.7</c:v>
                </c:pt>
                <c:pt idx="5">
                  <c:v>52.2</c:v>
                </c:pt>
                <c:pt idx="6">
                  <c:v>53.9</c:v>
                </c:pt>
                <c:pt idx="7">
                  <c:v>51.9</c:v>
                </c:pt>
                <c:pt idx="8">
                  <c:v>53.5</c:v>
                </c:pt>
                <c:pt idx="9">
                  <c:v>54.2</c:v>
                </c:pt>
                <c:pt idx="10">
                  <c:v>54.7</c:v>
                </c:pt>
                <c:pt idx="11">
                  <c:v>53.9</c:v>
                </c:pt>
                <c:pt idx="12">
                  <c:v>54</c:v>
                </c:pt>
                <c:pt idx="13">
                  <c:v>53.5</c:v>
                </c:pt>
                <c:pt idx="14">
                  <c:v>54</c:v>
                </c:pt>
                <c:pt idx="15">
                  <c:v>53.9</c:v>
                </c:pt>
                <c:pt idx="16">
                  <c:v>53.2</c:v>
                </c:pt>
                <c:pt idx="17">
                  <c:v>53.7</c:v>
                </c:pt>
                <c:pt idx="18">
                  <c:v>54.1</c:v>
                </c:pt>
                <c:pt idx="19">
                  <c:v>27.8</c:v>
                </c:pt>
                <c:pt idx="20">
                  <c:v>51.3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A3-47E3-B814-AD53B8C41E9A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新订单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导出数据!$A$3:$A$23</c:f>
              <c:numCache>
                <c:formatCode>yyyy\-m\-d</c:formatCode>
                <c:ptCount val="21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</c:numCache>
            </c:numRef>
          </c:cat>
          <c:val>
            <c:numRef>
              <c:f>导出数据!$D$3:$D$23</c:f>
              <c:numCache>
                <c:formatCode>General</c:formatCode>
                <c:ptCount val="21"/>
                <c:pt idx="0">
                  <c:v>49.3</c:v>
                </c:pt>
                <c:pt idx="1">
                  <c:v>49.6</c:v>
                </c:pt>
                <c:pt idx="2">
                  <c:v>50.9</c:v>
                </c:pt>
                <c:pt idx="3">
                  <c:v>51.5</c:v>
                </c:pt>
                <c:pt idx="4">
                  <c:v>51.3</c:v>
                </c:pt>
                <c:pt idx="5">
                  <c:v>52</c:v>
                </c:pt>
                <c:pt idx="6">
                  <c:v>53.6</c:v>
                </c:pt>
                <c:pt idx="7">
                  <c:v>51.5</c:v>
                </c:pt>
                <c:pt idx="8">
                  <c:v>52.3</c:v>
                </c:pt>
                <c:pt idx="9">
                  <c:v>53.6</c:v>
                </c:pt>
                <c:pt idx="10">
                  <c:v>53.9</c:v>
                </c:pt>
                <c:pt idx="11">
                  <c:v>52.8</c:v>
                </c:pt>
                <c:pt idx="12">
                  <c:v>52.8</c:v>
                </c:pt>
                <c:pt idx="13">
                  <c:v>52</c:v>
                </c:pt>
                <c:pt idx="14">
                  <c:v>51.7</c:v>
                </c:pt>
                <c:pt idx="15">
                  <c:v>51.4</c:v>
                </c:pt>
                <c:pt idx="16">
                  <c:v>50.9</c:v>
                </c:pt>
                <c:pt idx="17">
                  <c:v>50.2</c:v>
                </c:pt>
                <c:pt idx="18">
                  <c:v>52</c:v>
                </c:pt>
                <c:pt idx="19">
                  <c:v>29.3</c:v>
                </c:pt>
                <c:pt idx="20">
                  <c:v>51.4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A3-47E3-B814-AD53B8C41E9A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新出口订单指数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导出数据!$A$3:$A$23</c:f>
              <c:numCache>
                <c:formatCode>yyyy\-m\-d</c:formatCode>
                <c:ptCount val="21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</c:numCache>
            </c:numRef>
          </c:cat>
          <c:val>
            <c:numRef>
              <c:f>导出数据!$E$3:$E$23</c:f>
              <c:numCache>
                <c:formatCode>General</c:formatCode>
                <c:ptCount val="21"/>
                <c:pt idx="0">
                  <c:v>46.2</c:v>
                </c:pt>
                <c:pt idx="1">
                  <c:v>46.7</c:v>
                </c:pt>
                <c:pt idx="2">
                  <c:v>47.7</c:v>
                </c:pt>
                <c:pt idx="3">
                  <c:v>48.1</c:v>
                </c:pt>
                <c:pt idx="4">
                  <c:v>48.3</c:v>
                </c:pt>
                <c:pt idx="5">
                  <c:v>50.4</c:v>
                </c:pt>
                <c:pt idx="6">
                  <c:v>51.2</c:v>
                </c:pt>
                <c:pt idx="7">
                  <c:v>48.8</c:v>
                </c:pt>
                <c:pt idx="8">
                  <c:v>50.2</c:v>
                </c:pt>
                <c:pt idx="9">
                  <c:v>51.3</c:v>
                </c:pt>
                <c:pt idx="10">
                  <c:v>51.5</c:v>
                </c:pt>
                <c:pt idx="11">
                  <c:v>51</c:v>
                </c:pt>
                <c:pt idx="12">
                  <c:v>50.8</c:v>
                </c:pt>
                <c:pt idx="13">
                  <c:v>49.1</c:v>
                </c:pt>
                <c:pt idx="14">
                  <c:v>48.4</c:v>
                </c:pt>
                <c:pt idx="15">
                  <c:v>42.6</c:v>
                </c:pt>
                <c:pt idx="16">
                  <c:v>35.299999999999997</c:v>
                </c:pt>
                <c:pt idx="17">
                  <c:v>33.5</c:v>
                </c:pt>
                <c:pt idx="18">
                  <c:v>46.4</c:v>
                </c:pt>
                <c:pt idx="19">
                  <c:v>28.7</c:v>
                </c:pt>
                <c:pt idx="20">
                  <c:v>48.7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A3-47E3-B814-AD53B8C41E9A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在手订单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导出数据!$A$3:$A$23</c:f>
              <c:numCache>
                <c:formatCode>yyyy\-m\-d</c:formatCode>
                <c:ptCount val="21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</c:numCache>
            </c:numRef>
          </c:cat>
          <c:val>
            <c:numRef>
              <c:f>导出数据!$F$3:$F$23</c:f>
              <c:numCache>
                <c:formatCode>General</c:formatCode>
                <c:ptCount val="21"/>
                <c:pt idx="0">
                  <c:v>45.6</c:v>
                </c:pt>
                <c:pt idx="1">
                  <c:v>45.9</c:v>
                </c:pt>
                <c:pt idx="2">
                  <c:v>46.1</c:v>
                </c:pt>
                <c:pt idx="3">
                  <c:v>46.6</c:v>
                </c:pt>
                <c:pt idx="4">
                  <c:v>45.9</c:v>
                </c:pt>
                <c:pt idx="5">
                  <c:v>46.4</c:v>
                </c:pt>
                <c:pt idx="6">
                  <c:v>46.6</c:v>
                </c:pt>
                <c:pt idx="7">
                  <c:v>46.1</c:v>
                </c:pt>
                <c:pt idx="8">
                  <c:v>47.3</c:v>
                </c:pt>
                <c:pt idx="9">
                  <c:v>47.1</c:v>
                </c:pt>
                <c:pt idx="10">
                  <c:v>46.7</c:v>
                </c:pt>
                <c:pt idx="11">
                  <c:v>47.2</c:v>
                </c:pt>
                <c:pt idx="12">
                  <c:v>46.1</c:v>
                </c:pt>
                <c:pt idx="13">
                  <c:v>46</c:v>
                </c:pt>
                <c:pt idx="14">
                  <c:v>45.6</c:v>
                </c:pt>
                <c:pt idx="15">
                  <c:v>44.8</c:v>
                </c:pt>
                <c:pt idx="16">
                  <c:v>44.1</c:v>
                </c:pt>
                <c:pt idx="17">
                  <c:v>43.6</c:v>
                </c:pt>
                <c:pt idx="18">
                  <c:v>46.3</c:v>
                </c:pt>
                <c:pt idx="19">
                  <c:v>35.6</c:v>
                </c:pt>
                <c:pt idx="20">
                  <c:v>46.3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6A3-47E3-B814-AD53B8C41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26656"/>
        <c:axId val="436610016"/>
      </c:lineChart>
      <c:dateAx>
        <c:axId val="436626656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10016"/>
        <c:crosses val="autoZero"/>
        <c:auto val="1"/>
        <c:lblOffset val="100"/>
        <c:baseTimeUnit val="months"/>
      </c:dateAx>
      <c:valAx>
        <c:axId val="436610016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2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城镇：固定资产投资完成额累计值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导出数据!$A$3:$A$65</c:f>
              <c:numCache>
                <c:formatCode>yyyy\-m\-d</c:formatCode>
                <c:ptCount val="63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43465</c:v>
                </c:pt>
                <c:pt idx="31">
                  <c:v>43434</c:v>
                </c:pt>
                <c:pt idx="32">
                  <c:v>43404</c:v>
                </c:pt>
                <c:pt idx="33">
                  <c:v>43373</c:v>
                </c:pt>
                <c:pt idx="34">
                  <c:v>43343</c:v>
                </c:pt>
                <c:pt idx="35">
                  <c:v>43312</c:v>
                </c:pt>
                <c:pt idx="36">
                  <c:v>43281</c:v>
                </c:pt>
                <c:pt idx="37">
                  <c:v>43251</c:v>
                </c:pt>
                <c:pt idx="38">
                  <c:v>43220</c:v>
                </c:pt>
                <c:pt idx="39">
                  <c:v>43190</c:v>
                </c:pt>
                <c:pt idx="40">
                  <c:v>43159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42794</c:v>
                </c:pt>
                <c:pt idx="52">
                  <c:v>42735</c:v>
                </c:pt>
                <c:pt idx="53">
                  <c:v>42704</c:v>
                </c:pt>
                <c:pt idx="54">
                  <c:v>42674</c:v>
                </c:pt>
                <c:pt idx="55">
                  <c:v>42643</c:v>
                </c:pt>
                <c:pt idx="56">
                  <c:v>42613</c:v>
                </c:pt>
                <c:pt idx="57">
                  <c:v>42582</c:v>
                </c:pt>
                <c:pt idx="58">
                  <c:v>42551</c:v>
                </c:pt>
                <c:pt idx="59">
                  <c:v>42521</c:v>
                </c:pt>
                <c:pt idx="60">
                  <c:v>42490</c:v>
                </c:pt>
                <c:pt idx="61">
                  <c:v>42460</c:v>
                </c:pt>
                <c:pt idx="62">
                  <c:v>42429</c:v>
                </c:pt>
              </c:numCache>
            </c:numRef>
          </c:cat>
          <c:val>
            <c:numRef>
              <c:f>导出数据!$B$3:$B$65</c:f>
              <c:numCache>
                <c:formatCode>General</c:formatCode>
                <c:ptCount val="63"/>
                <c:pt idx="0">
                  <c:v>397827</c:v>
                </c:pt>
                <c:pt idx="1">
                  <c:v>346913</c:v>
                </c:pt>
                <c:pt idx="2">
                  <c:v>302533</c:v>
                </c:pt>
                <c:pt idx="3">
                  <c:v>255900</c:v>
                </c:pt>
                <c:pt idx="4">
                  <c:v>193917</c:v>
                </c:pt>
                <c:pt idx="5">
                  <c:v>143804</c:v>
                </c:pt>
                <c:pt idx="6">
                  <c:v>95994</c:v>
                </c:pt>
                <c:pt idx="7">
                  <c:v>45236</c:v>
                </c:pt>
                <c:pt idx="8">
                  <c:v>518907</c:v>
                </c:pt>
                <c:pt idx="9">
                  <c:v>499560</c:v>
                </c:pt>
                <c:pt idx="10">
                  <c:v>483292</c:v>
                </c:pt>
                <c:pt idx="11">
                  <c:v>436530</c:v>
                </c:pt>
                <c:pt idx="12">
                  <c:v>378834</c:v>
                </c:pt>
                <c:pt idx="13">
                  <c:v>329214</c:v>
                </c:pt>
                <c:pt idx="14">
                  <c:v>281603</c:v>
                </c:pt>
                <c:pt idx="15">
                  <c:v>199194</c:v>
                </c:pt>
                <c:pt idx="16">
                  <c:v>136824</c:v>
                </c:pt>
                <c:pt idx="17">
                  <c:v>84145</c:v>
                </c:pt>
                <c:pt idx="18">
                  <c:v>33323</c:v>
                </c:pt>
                <c:pt idx="19">
                  <c:v>551478</c:v>
                </c:pt>
                <c:pt idx="20">
                  <c:v>533718</c:v>
                </c:pt>
                <c:pt idx="21">
                  <c:v>510880</c:v>
                </c:pt>
                <c:pt idx="22">
                  <c:v>461204</c:v>
                </c:pt>
                <c:pt idx="23">
                  <c:v>400628</c:v>
                </c:pt>
                <c:pt idx="24">
                  <c:v>348892</c:v>
                </c:pt>
                <c:pt idx="25">
                  <c:v>299100</c:v>
                </c:pt>
                <c:pt idx="26">
                  <c:v>217555</c:v>
                </c:pt>
                <c:pt idx="27">
                  <c:v>155747</c:v>
                </c:pt>
                <c:pt idx="28">
                  <c:v>101871</c:v>
                </c:pt>
                <c:pt idx="29">
                  <c:v>44849</c:v>
                </c:pt>
                <c:pt idx="30">
                  <c:v>635636</c:v>
                </c:pt>
                <c:pt idx="31">
                  <c:v>609267</c:v>
                </c:pt>
                <c:pt idx="32">
                  <c:v>547567</c:v>
                </c:pt>
                <c:pt idx="33">
                  <c:v>483442</c:v>
                </c:pt>
                <c:pt idx="34">
                  <c:v>415158</c:v>
                </c:pt>
                <c:pt idx="35">
                  <c:v>355798</c:v>
                </c:pt>
                <c:pt idx="36">
                  <c:v>297316</c:v>
                </c:pt>
                <c:pt idx="37">
                  <c:v>216043</c:v>
                </c:pt>
                <c:pt idx="38">
                  <c:v>154358</c:v>
                </c:pt>
                <c:pt idx="39">
                  <c:v>100763</c:v>
                </c:pt>
                <c:pt idx="40">
                  <c:v>44626</c:v>
                </c:pt>
                <c:pt idx="41">
                  <c:v>631684</c:v>
                </c:pt>
                <c:pt idx="42">
                  <c:v>575057</c:v>
                </c:pt>
                <c:pt idx="43">
                  <c:v>517818</c:v>
                </c:pt>
                <c:pt idx="44">
                  <c:v>458478</c:v>
                </c:pt>
                <c:pt idx="45">
                  <c:v>394150</c:v>
                </c:pt>
                <c:pt idx="46">
                  <c:v>337409</c:v>
                </c:pt>
                <c:pt idx="47">
                  <c:v>280605</c:v>
                </c:pt>
                <c:pt idx="48">
                  <c:v>203718</c:v>
                </c:pt>
                <c:pt idx="49">
                  <c:v>144327</c:v>
                </c:pt>
                <c:pt idx="50">
                  <c:v>93777</c:v>
                </c:pt>
                <c:pt idx="51">
                  <c:v>41378</c:v>
                </c:pt>
                <c:pt idx="52">
                  <c:v>596501</c:v>
                </c:pt>
                <c:pt idx="53">
                  <c:v>538548</c:v>
                </c:pt>
                <c:pt idx="54">
                  <c:v>484429</c:v>
                </c:pt>
                <c:pt idx="55">
                  <c:v>426906</c:v>
                </c:pt>
                <c:pt idx="56">
                  <c:v>366339</c:v>
                </c:pt>
                <c:pt idx="57">
                  <c:v>311694</c:v>
                </c:pt>
                <c:pt idx="58">
                  <c:v>258360</c:v>
                </c:pt>
                <c:pt idx="59">
                  <c:v>187671</c:v>
                </c:pt>
                <c:pt idx="60">
                  <c:v>132592</c:v>
                </c:pt>
                <c:pt idx="61">
                  <c:v>85843</c:v>
                </c:pt>
                <c:pt idx="62">
                  <c:v>38008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6-441C-869B-888A194B2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6635392"/>
        <c:axId val="436635808"/>
      </c:bar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城镇：固定资产投资完成额累计同比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2"/>
              <c:layout>
                <c:manualLayout>
                  <c:x val="-5.4466230936819175E-2"/>
                  <c:y val="-0.113643079078693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A5-4860-BAF1-7577C1D769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导出数据!$A$3:$A$65</c:f>
              <c:numCache>
                <c:formatCode>yyyy\-m\-d</c:formatCode>
                <c:ptCount val="63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43465</c:v>
                </c:pt>
                <c:pt idx="31">
                  <c:v>43434</c:v>
                </c:pt>
                <c:pt idx="32">
                  <c:v>43404</c:v>
                </c:pt>
                <c:pt idx="33">
                  <c:v>43373</c:v>
                </c:pt>
                <c:pt idx="34">
                  <c:v>43343</c:v>
                </c:pt>
                <c:pt idx="35">
                  <c:v>43312</c:v>
                </c:pt>
                <c:pt idx="36">
                  <c:v>43281</c:v>
                </c:pt>
                <c:pt idx="37">
                  <c:v>43251</c:v>
                </c:pt>
                <c:pt idx="38">
                  <c:v>43220</c:v>
                </c:pt>
                <c:pt idx="39">
                  <c:v>43190</c:v>
                </c:pt>
                <c:pt idx="40">
                  <c:v>43159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42794</c:v>
                </c:pt>
                <c:pt idx="52">
                  <c:v>42735</c:v>
                </c:pt>
                <c:pt idx="53">
                  <c:v>42704</c:v>
                </c:pt>
                <c:pt idx="54">
                  <c:v>42674</c:v>
                </c:pt>
                <c:pt idx="55">
                  <c:v>42643</c:v>
                </c:pt>
                <c:pt idx="56">
                  <c:v>42613</c:v>
                </c:pt>
                <c:pt idx="57">
                  <c:v>42582</c:v>
                </c:pt>
                <c:pt idx="58">
                  <c:v>42551</c:v>
                </c:pt>
                <c:pt idx="59">
                  <c:v>42521</c:v>
                </c:pt>
                <c:pt idx="60">
                  <c:v>42490</c:v>
                </c:pt>
                <c:pt idx="61">
                  <c:v>42460</c:v>
                </c:pt>
                <c:pt idx="62">
                  <c:v>42429</c:v>
                </c:pt>
              </c:numCache>
            </c:numRef>
          </c:cat>
          <c:val>
            <c:numRef>
              <c:f>导出数据!$C$3:$C$65</c:f>
              <c:numCache>
                <c:formatCode>General</c:formatCode>
                <c:ptCount val="63"/>
                <c:pt idx="0">
                  <c:v>7.3</c:v>
                </c:pt>
                <c:pt idx="1">
                  <c:v>8.9</c:v>
                </c:pt>
                <c:pt idx="2">
                  <c:v>10.3</c:v>
                </c:pt>
                <c:pt idx="3">
                  <c:v>12.6</c:v>
                </c:pt>
                <c:pt idx="4">
                  <c:v>15.4</c:v>
                </c:pt>
                <c:pt idx="5">
                  <c:v>19.899999999999999</c:v>
                </c:pt>
                <c:pt idx="6">
                  <c:v>25.6</c:v>
                </c:pt>
                <c:pt idx="7">
                  <c:v>35</c:v>
                </c:pt>
                <c:pt idx="8">
                  <c:v>2.9</c:v>
                </c:pt>
                <c:pt idx="9">
                  <c:v>2.6</c:v>
                </c:pt>
                <c:pt idx="10">
                  <c:v>1.8</c:v>
                </c:pt>
                <c:pt idx="11">
                  <c:v>0.8</c:v>
                </c:pt>
                <c:pt idx="12">
                  <c:v>-0.3</c:v>
                </c:pt>
                <c:pt idx="13">
                  <c:v>-1.6</c:v>
                </c:pt>
                <c:pt idx="14">
                  <c:v>-3.1</c:v>
                </c:pt>
                <c:pt idx="15">
                  <c:v>-6.3</c:v>
                </c:pt>
                <c:pt idx="16">
                  <c:v>-10.3</c:v>
                </c:pt>
                <c:pt idx="17">
                  <c:v>-16.100000000000001</c:v>
                </c:pt>
                <c:pt idx="18">
                  <c:v>-24.5</c:v>
                </c:pt>
                <c:pt idx="19">
                  <c:v>5.4</c:v>
                </c:pt>
                <c:pt idx="20">
                  <c:v>5.2</c:v>
                </c:pt>
                <c:pt idx="21">
                  <c:v>5.2</c:v>
                </c:pt>
                <c:pt idx="22">
                  <c:v>5.4</c:v>
                </c:pt>
                <c:pt idx="23">
                  <c:v>5.5</c:v>
                </c:pt>
                <c:pt idx="24">
                  <c:v>5.7</c:v>
                </c:pt>
                <c:pt idx="25">
                  <c:v>5.8</c:v>
                </c:pt>
                <c:pt idx="26">
                  <c:v>5.6</c:v>
                </c:pt>
                <c:pt idx="27">
                  <c:v>6.1</c:v>
                </c:pt>
                <c:pt idx="28">
                  <c:v>6.3</c:v>
                </c:pt>
                <c:pt idx="29">
                  <c:v>6.1</c:v>
                </c:pt>
                <c:pt idx="30">
                  <c:v>5.9</c:v>
                </c:pt>
                <c:pt idx="31">
                  <c:v>5.9</c:v>
                </c:pt>
                <c:pt idx="32">
                  <c:v>5.7</c:v>
                </c:pt>
                <c:pt idx="33">
                  <c:v>5.4</c:v>
                </c:pt>
                <c:pt idx="34">
                  <c:v>5.3</c:v>
                </c:pt>
                <c:pt idx="35">
                  <c:v>5.5</c:v>
                </c:pt>
                <c:pt idx="36">
                  <c:v>6</c:v>
                </c:pt>
                <c:pt idx="37">
                  <c:v>6.1</c:v>
                </c:pt>
                <c:pt idx="38">
                  <c:v>7</c:v>
                </c:pt>
                <c:pt idx="39">
                  <c:v>7.5</c:v>
                </c:pt>
                <c:pt idx="40">
                  <c:v>7.9</c:v>
                </c:pt>
                <c:pt idx="41">
                  <c:v>7.2</c:v>
                </c:pt>
                <c:pt idx="42">
                  <c:v>7.2</c:v>
                </c:pt>
                <c:pt idx="43">
                  <c:v>7.3</c:v>
                </c:pt>
                <c:pt idx="44">
                  <c:v>7.5</c:v>
                </c:pt>
                <c:pt idx="45">
                  <c:v>7.8</c:v>
                </c:pt>
                <c:pt idx="46">
                  <c:v>8.3000000000000007</c:v>
                </c:pt>
                <c:pt idx="47">
                  <c:v>8.6</c:v>
                </c:pt>
                <c:pt idx="48">
                  <c:v>8.6</c:v>
                </c:pt>
                <c:pt idx="49">
                  <c:v>8.9</c:v>
                </c:pt>
                <c:pt idx="50">
                  <c:v>9.1999999999999993</c:v>
                </c:pt>
                <c:pt idx="51">
                  <c:v>8.9</c:v>
                </c:pt>
                <c:pt idx="52">
                  <c:v>8.1</c:v>
                </c:pt>
                <c:pt idx="53">
                  <c:v>8.3000000000000007</c:v>
                </c:pt>
                <c:pt idx="54">
                  <c:v>8.3000000000000007</c:v>
                </c:pt>
                <c:pt idx="55">
                  <c:v>8.1999999999999993</c:v>
                </c:pt>
                <c:pt idx="56">
                  <c:v>8.1</c:v>
                </c:pt>
                <c:pt idx="57">
                  <c:v>8.1</c:v>
                </c:pt>
                <c:pt idx="58">
                  <c:v>9</c:v>
                </c:pt>
                <c:pt idx="59">
                  <c:v>9.6</c:v>
                </c:pt>
                <c:pt idx="60">
                  <c:v>10.5</c:v>
                </c:pt>
                <c:pt idx="61">
                  <c:v>10.7</c:v>
                </c:pt>
                <c:pt idx="62">
                  <c:v>10.199999999999999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06-441C-869B-888A194B2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4228800"/>
        <c:axId val="544233376"/>
      </c:lineChart>
      <c:dateAx>
        <c:axId val="43663539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35808"/>
        <c:crosses val="autoZero"/>
        <c:auto val="1"/>
        <c:lblOffset val="100"/>
        <c:baseTimeUnit val="months"/>
      </c:dateAx>
      <c:valAx>
        <c:axId val="43663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635392"/>
        <c:crosses val="autoZero"/>
        <c:crossBetween val="between"/>
      </c:valAx>
      <c:valAx>
        <c:axId val="5442333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4228800"/>
        <c:crosses val="max"/>
        <c:crossBetween val="between"/>
      </c:valAx>
      <c:dateAx>
        <c:axId val="544228800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54423337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城镇：固定资产投资额累计同比：房地产开发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2"/>
              <c:layout>
                <c:manualLayout>
                  <c:x val="-1.984017463519595E-2"/>
                  <c:y val="-6.39242319817649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38-4F20-AFD9-5E2D6F0D7B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导出数据!$A$3:$A$65</c:f>
              <c:numCache>
                <c:formatCode>yyyy\-m\-d</c:formatCode>
                <c:ptCount val="63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43465</c:v>
                </c:pt>
                <c:pt idx="31">
                  <c:v>43434</c:v>
                </c:pt>
                <c:pt idx="32">
                  <c:v>43404</c:v>
                </c:pt>
                <c:pt idx="33">
                  <c:v>43373</c:v>
                </c:pt>
                <c:pt idx="34">
                  <c:v>43343</c:v>
                </c:pt>
                <c:pt idx="35">
                  <c:v>43312</c:v>
                </c:pt>
                <c:pt idx="36">
                  <c:v>43281</c:v>
                </c:pt>
                <c:pt idx="37">
                  <c:v>43251</c:v>
                </c:pt>
                <c:pt idx="38">
                  <c:v>43220</c:v>
                </c:pt>
                <c:pt idx="39">
                  <c:v>43190</c:v>
                </c:pt>
                <c:pt idx="40">
                  <c:v>43159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42794</c:v>
                </c:pt>
                <c:pt idx="52">
                  <c:v>42735</c:v>
                </c:pt>
                <c:pt idx="53">
                  <c:v>42704</c:v>
                </c:pt>
                <c:pt idx="54">
                  <c:v>42674</c:v>
                </c:pt>
                <c:pt idx="55">
                  <c:v>42643</c:v>
                </c:pt>
                <c:pt idx="56">
                  <c:v>42613</c:v>
                </c:pt>
                <c:pt idx="57">
                  <c:v>42582</c:v>
                </c:pt>
                <c:pt idx="58">
                  <c:v>42551</c:v>
                </c:pt>
                <c:pt idx="59">
                  <c:v>42521</c:v>
                </c:pt>
                <c:pt idx="60">
                  <c:v>42490</c:v>
                </c:pt>
                <c:pt idx="61">
                  <c:v>42460</c:v>
                </c:pt>
                <c:pt idx="62">
                  <c:v>42429</c:v>
                </c:pt>
              </c:numCache>
            </c:numRef>
          </c:cat>
          <c:val>
            <c:numRef>
              <c:f>导出数据!$B$3:$B$65</c:f>
              <c:numCache>
                <c:formatCode>General</c:formatCode>
                <c:ptCount val="63"/>
                <c:pt idx="0">
                  <c:v>8.8000000000000007</c:v>
                </c:pt>
                <c:pt idx="1">
                  <c:v>10.9</c:v>
                </c:pt>
                <c:pt idx="2">
                  <c:v>12.7</c:v>
                </c:pt>
                <c:pt idx="3">
                  <c:v>15</c:v>
                </c:pt>
                <c:pt idx="4">
                  <c:v>18.3</c:v>
                </c:pt>
                <c:pt idx="5">
                  <c:v>21.6</c:v>
                </c:pt>
                <c:pt idx="6">
                  <c:v>25.6</c:v>
                </c:pt>
                <c:pt idx="7">
                  <c:v>38.299999999999997</c:v>
                </c:pt>
                <c:pt idx="8">
                  <c:v>7</c:v>
                </c:pt>
                <c:pt idx="9">
                  <c:v>6.8</c:v>
                </c:pt>
                <c:pt idx="10">
                  <c:v>6.3</c:v>
                </c:pt>
                <c:pt idx="11">
                  <c:v>5.6</c:v>
                </c:pt>
                <c:pt idx="12">
                  <c:v>4.5999999999999996</c:v>
                </c:pt>
                <c:pt idx="13">
                  <c:v>3.4</c:v>
                </c:pt>
                <c:pt idx="14">
                  <c:v>1.9</c:v>
                </c:pt>
                <c:pt idx="15">
                  <c:v>-0.3</c:v>
                </c:pt>
                <c:pt idx="16">
                  <c:v>-3.3</c:v>
                </c:pt>
                <c:pt idx="17">
                  <c:v>-7.7</c:v>
                </c:pt>
                <c:pt idx="18">
                  <c:v>-16.3</c:v>
                </c:pt>
                <c:pt idx="19">
                  <c:v>9.9</c:v>
                </c:pt>
                <c:pt idx="20">
                  <c:v>10.199999999999999</c:v>
                </c:pt>
                <c:pt idx="21">
                  <c:v>10.3</c:v>
                </c:pt>
                <c:pt idx="22">
                  <c:v>10.5</c:v>
                </c:pt>
                <c:pt idx="23">
                  <c:v>10.5</c:v>
                </c:pt>
                <c:pt idx="24">
                  <c:v>10.6</c:v>
                </c:pt>
                <c:pt idx="25">
                  <c:v>10.9</c:v>
                </c:pt>
                <c:pt idx="26">
                  <c:v>11.2</c:v>
                </c:pt>
                <c:pt idx="27">
                  <c:v>11.9</c:v>
                </c:pt>
                <c:pt idx="28">
                  <c:v>11.8</c:v>
                </c:pt>
                <c:pt idx="29">
                  <c:v>11.6</c:v>
                </c:pt>
                <c:pt idx="30">
                  <c:v>9.5</c:v>
                </c:pt>
                <c:pt idx="31">
                  <c:v>9.6999999999999993</c:v>
                </c:pt>
                <c:pt idx="32">
                  <c:v>9.6999999999999993</c:v>
                </c:pt>
                <c:pt idx="33">
                  <c:v>9.9</c:v>
                </c:pt>
                <c:pt idx="34">
                  <c:v>10.1</c:v>
                </c:pt>
                <c:pt idx="35">
                  <c:v>10.199999999999999</c:v>
                </c:pt>
                <c:pt idx="36">
                  <c:v>9.6999999999999993</c:v>
                </c:pt>
                <c:pt idx="37">
                  <c:v>10.199999999999999</c:v>
                </c:pt>
                <c:pt idx="38">
                  <c:v>10.3</c:v>
                </c:pt>
                <c:pt idx="39">
                  <c:v>10.4</c:v>
                </c:pt>
                <c:pt idx="40">
                  <c:v>9.9</c:v>
                </c:pt>
                <c:pt idx="41">
                  <c:v>7</c:v>
                </c:pt>
                <c:pt idx="42">
                  <c:v>7.5</c:v>
                </c:pt>
                <c:pt idx="43">
                  <c:v>7.8</c:v>
                </c:pt>
                <c:pt idx="44">
                  <c:v>8.1</c:v>
                </c:pt>
                <c:pt idx="45">
                  <c:v>7.9</c:v>
                </c:pt>
                <c:pt idx="46">
                  <c:v>7.9</c:v>
                </c:pt>
                <c:pt idx="47">
                  <c:v>8.5</c:v>
                </c:pt>
                <c:pt idx="48">
                  <c:v>8.8000000000000007</c:v>
                </c:pt>
                <c:pt idx="49">
                  <c:v>9.3000000000000007</c:v>
                </c:pt>
                <c:pt idx="50">
                  <c:v>9.1</c:v>
                </c:pt>
                <c:pt idx="51">
                  <c:v>8.9</c:v>
                </c:pt>
                <c:pt idx="52">
                  <c:v>6.9</c:v>
                </c:pt>
                <c:pt idx="53">
                  <c:v>6.5</c:v>
                </c:pt>
                <c:pt idx="54">
                  <c:v>6.6</c:v>
                </c:pt>
                <c:pt idx="55">
                  <c:v>5.8</c:v>
                </c:pt>
                <c:pt idx="56">
                  <c:v>5.4</c:v>
                </c:pt>
                <c:pt idx="57">
                  <c:v>5.3</c:v>
                </c:pt>
                <c:pt idx="58">
                  <c:v>6.1</c:v>
                </c:pt>
                <c:pt idx="59">
                  <c:v>7</c:v>
                </c:pt>
                <c:pt idx="60">
                  <c:v>7.2</c:v>
                </c:pt>
                <c:pt idx="61">
                  <c:v>6.2</c:v>
                </c:pt>
                <c:pt idx="6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0B-4541-A3D5-37DEB7C81B6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城镇：固定资产投资额累计同比：基础设施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2"/>
              <c:layout>
                <c:manualLayout>
                  <c:x val="-2.6453566180261266E-2"/>
                  <c:y val="4.97188470969282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38-4F20-AFD9-5E2D6F0D7B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导出数据!$A$3:$A$65</c:f>
              <c:numCache>
                <c:formatCode>yyyy\-m\-d</c:formatCode>
                <c:ptCount val="63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43465</c:v>
                </c:pt>
                <c:pt idx="31">
                  <c:v>43434</c:v>
                </c:pt>
                <c:pt idx="32">
                  <c:v>43404</c:v>
                </c:pt>
                <c:pt idx="33">
                  <c:v>43373</c:v>
                </c:pt>
                <c:pt idx="34">
                  <c:v>43343</c:v>
                </c:pt>
                <c:pt idx="35">
                  <c:v>43312</c:v>
                </c:pt>
                <c:pt idx="36">
                  <c:v>43281</c:v>
                </c:pt>
                <c:pt idx="37">
                  <c:v>43251</c:v>
                </c:pt>
                <c:pt idx="38">
                  <c:v>43220</c:v>
                </c:pt>
                <c:pt idx="39">
                  <c:v>43190</c:v>
                </c:pt>
                <c:pt idx="40">
                  <c:v>43159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42794</c:v>
                </c:pt>
                <c:pt idx="52">
                  <c:v>42735</c:v>
                </c:pt>
                <c:pt idx="53">
                  <c:v>42704</c:v>
                </c:pt>
                <c:pt idx="54">
                  <c:v>42674</c:v>
                </c:pt>
                <c:pt idx="55">
                  <c:v>42643</c:v>
                </c:pt>
                <c:pt idx="56">
                  <c:v>42613</c:v>
                </c:pt>
                <c:pt idx="57">
                  <c:v>42582</c:v>
                </c:pt>
                <c:pt idx="58">
                  <c:v>42551</c:v>
                </c:pt>
                <c:pt idx="59">
                  <c:v>42521</c:v>
                </c:pt>
                <c:pt idx="60">
                  <c:v>42490</c:v>
                </c:pt>
                <c:pt idx="61">
                  <c:v>42460</c:v>
                </c:pt>
                <c:pt idx="62">
                  <c:v>42429</c:v>
                </c:pt>
              </c:numCache>
            </c:numRef>
          </c:cat>
          <c:val>
            <c:numRef>
              <c:f>导出数据!$C$3:$C$65</c:f>
              <c:numCache>
                <c:formatCode>General</c:formatCode>
                <c:ptCount val="63"/>
                <c:pt idx="0">
                  <c:v>1.5</c:v>
                </c:pt>
                <c:pt idx="1">
                  <c:v>2.9</c:v>
                </c:pt>
                <c:pt idx="2">
                  <c:v>4.5999999999999996</c:v>
                </c:pt>
                <c:pt idx="3">
                  <c:v>7.8</c:v>
                </c:pt>
                <c:pt idx="4">
                  <c:v>11.8</c:v>
                </c:pt>
                <c:pt idx="5">
                  <c:v>18.399999999999999</c:v>
                </c:pt>
                <c:pt idx="6">
                  <c:v>29.7</c:v>
                </c:pt>
                <c:pt idx="7">
                  <c:v>36.6</c:v>
                </c:pt>
                <c:pt idx="8">
                  <c:v>0.9</c:v>
                </c:pt>
                <c:pt idx="9">
                  <c:v>1</c:v>
                </c:pt>
                <c:pt idx="10">
                  <c:v>0.7</c:v>
                </c:pt>
                <c:pt idx="11">
                  <c:v>0.2</c:v>
                </c:pt>
                <c:pt idx="12">
                  <c:v>-0.3</c:v>
                </c:pt>
                <c:pt idx="13">
                  <c:v>-1</c:v>
                </c:pt>
                <c:pt idx="14">
                  <c:v>-2.7</c:v>
                </c:pt>
                <c:pt idx="15">
                  <c:v>-6.3</c:v>
                </c:pt>
                <c:pt idx="16">
                  <c:v>-11.8</c:v>
                </c:pt>
                <c:pt idx="17">
                  <c:v>-19.7</c:v>
                </c:pt>
                <c:pt idx="18">
                  <c:v>-30.3</c:v>
                </c:pt>
                <c:pt idx="19">
                  <c:v>3.8</c:v>
                </c:pt>
                <c:pt idx="20">
                  <c:v>4</c:v>
                </c:pt>
                <c:pt idx="21">
                  <c:v>4.2</c:v>
                </c:pt>
                <c:pt idx="22">
                  <c:v>4.5</c:v>
                </c:pt>
                <c:pt idx="23">
                  <c:v>4.2</c:v>
                </c:pt>
                <c:pt idx="24">
                  <c:v>3.8</c:v>
                </c:pt>
                <c:pt idx="25">
                  <c:v>4.0999999999999996</c:v>
                </c:pt>
                <c:pt idx="26">
                  <c:v>4</c:v>
                </c:pt>
                <c:pt idx="27">
                  <c:v>4.4000000000000004</c:v>
                </c:pt>
                <c:pt idx="28">
                  <c:v>4.4000000000000004</c:v>
                </c:pt>
                <c:pt idx="29">
                  <c:v>4.3</c:v>
                </c:pt>
                <c:pt idx="30">
                  <c:v>3.8</c:v>
                </c:pt>
                <c:pt idx="31">
                  <c:v>3.7</c:v>
                </c:pt>
                <c:pt idx="32">
                  <c:v>3.7</c:v>
                </c:pt>
                <c:pt idx="33">
                  <c:v>3.3</c:v>
                </c:pt>
                <c:pt idx="34">
                  <c:v>4.2</c:v>
                </c:pt>
                <c:pt idx="35">
                  <c:v>5.7</c:v>
                </c:pt>
                <c:pt idx="36">
                  <c:v>7.3</c:v>
                </c:pt>
                <c:pt idx="37">
                  <c:v>9.4</c:v>
                </c:pt>
                <c:pt idx="38">
                  <c:v>12.4</c:v>
                </c:pt>
                <c:pt idx="39">
                  <c:v>13</c:v>
                </c:pt>
                <c:pt idx="40">
                  <c:v>16.100000000000001</c:v>
                </c:pt>
                <c:pt idx="41">
                  <c:v>19</c:v>
                </c:pt>
                <c:pt idx="42">
                  <c:v>20.100000000000001</c:v>
                </c:pt>
                <c:pt idx="43">
                  <c:v>19.600000000000001</c:v>
                </c:pt>
                <c:pt idx="44">
                  <c:v>19.8</c:v>
                </c:pt>
                <c:pt idx="45">
                  <c:v>19.8</c:v>
                </c:pt>
                <c:pt idx="46">
                  <c:v>20.9</c:v>
                </c:pt>
                <c:pt idx="47">
                  <c:v>21.1</c:v>
                </c:pt>
                <c:pt idx="48">
                  <c:v>20.9</c:v>
                </c:pt>
                <c:pt idx="49">
                  <c:v>23.3</c:v>
                </c:pt>
                <c:pt idx="50">
                  <c:v>23.5</c:v>
                </c:pt>
                <c:pt idx="51">
                  <c:v>27.3</c:v>
                </c:pt>
                <c:pt idx="52">
                  <c:v>17.399999999999999</c:v>
                </c:pt>
                <c:pt idx="53">
                  <c:v>18.899999999999999</c:v>
                </c:pt>
                <c:pt idx="54">
                  <c:v>19.399999999999999</c:v>
                </c:pt>
                <c:pt idx="55">
                  <c:v>19.399999999999999</c:v>
                </c:pt>
                <c:pt idx="56">
                  <c:v>19.7</c:v>
                </c:pt>
                <c:pt idx="57">
                  <c:v>19.600000000000001</c:v>
                </c:pt>
                <c:pt idx="58">
                  <c:v>20.9</c:v>
                </c:pt>
                <c:pt idx="59">
                  <c:v>20</c:v>
                </c:pt>
                <c:pt idx="60">
                  <c:v>19</c:v>
                </c:pt>
                <c:pt idx="61">
                  <c:v>19.600000000000001</c:v>
                </c:pt>
                <c:pt idx="62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0B-4541-A3D5-37DEB7C81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1064208"/>
        <c:axId val="1431060880"/>
      </c:lineChart>
      <c:dateAx>
        <c:axId val="1431064208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1060880"/>
        <c:crosses val="autoZero"/>
        <c:auto val="1"/>
        <c:lblOffset val="100"/>
        <c:baseTimeUnit val="months"/>
      </c:dateAx>
      <c:valAx>
        <c:axId val="14310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106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房屋：新开工面积同比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layout>
                <c:manualLayout>
                  <c:x val="-4.3561125434260686E-3"/>
                  <c:y val="-3.9002256257491756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dirty="0" smtClean="0"/>
                      <a:t>-16.75</a:t>
                    </a:r>
                    <a:endParaRPr lang="en-US" altLang="zh-CN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C5-4461-8C0A-4022AAD422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导出数据!$A$3:$A$64</c:f>
              <c:numCache>
                <c:formatCode>yyyy\-m\-d</c:formatCode>
                <c:ptCount val="56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44196</c:v>
                </c:pt>
                <c:pt idx="7">
                  <c:v>44165</c:v>
                </c:pt>
                <c:pt idx="8">
                  <c:v>44135</c:v>
                </c:pt>
                <c:pt idx="9">
                  <c:v>44104</c:v>
                </c:pt>
                <c:pt idx="10">
                  <c:v>44074</c:v>
                </c:pt>
                <c:pt idx="11">
                  <c:v>44043</c:v>
                </c:pt>
                <c:pt idx="12">
                  <c:v>44012</c:v>
                </c:pt>
                <c:pt idx="13">
                  <c:v>43982</c:v>
                </c:pt>
                <c:pt idx="14">
                  <c:v>43951</c:v>
                </c:pt>
                <c:pt idx="15">
                  <c:v>43921</c:v>
                </c:pt>
                <c:pt idx="16">
                  <c:v>43830</c:v>
                </c:pt>
                <c:pt idx="17">
                  <c:v>43799</c:v>
                </c:pt>
                <c:pt idx="18">
                  <c:v>43769</c:v>
                </c:pt>
                <c:pt idx="19">
                  <c:v>43738</c:v>
                </c:pt>
                <c:pt idx="20">
                  <c:v>43708</c:v>
                </c:pt>
                <c:pt idx="21">
                  <c:v>43677</c:v>
                </c:pt>
                <c:pt idx="22">
                  <c:v>43646</c:v>
                </c:pt>
                <c:pt idx="23">
                  <c:v>43616</c:v>
                </c:pt>
                <c:pt idx="24">
                  <c:v>43585</c:v>
                </c:pt>
                <c:pt idx="25">
                  <c:v>43555</c:v>
                </c:pt>
                <c:pt idx="26">
                  <c:v>43465</c:v>
                </c:pt>
                <c:pt idx="27">
                  <c:v>43434</c:v>
                </c:pt>
                <c:pt idx="28">
                  <c:v>43404</c:v>
                </c:pt>
                <c:pt idx="29">
                  <c:v>43373</c:v>
                </c:pt>
                <c:pt idx="30">
                  <c:v>43343</c:v>
                </c:pt>
                <c:pt idx="31">
                  <c:v>43312</c:v>
                </c:pt>
                <c:pt idx="32">
                  <c:v>43281</c:v>
                </c:pt>
                <c:pt idx="33">
                  <c:v>43251</c:v>
                </c:pt>
                <c:pt idx="34">
                  <c:v>43220</c:v>
                </c:pt>
                <c:pt idx="35">
                  <c:v>43190</c:v>
                </c:pt>
                <c:pt idx="36">
                  <c:v>43100</c:v>
                </c:pt>
                <c:pt idx="37">
                  <c:v>43069</c:v>
                </c:pt>
                <c:pt idx="38">
                  <c:v>43039</c:v>
                </c:pt>
                <c:pt idx="39">
                  <c:v>43008</c:v>
                </c:pt>
                <c:pt idx="40">
                  <c:v>42978</c:v>
                </c:pt>
                <c:pt idx="41">
                  <c:v>42947</c:v>
                </c:pt>
                <c:pt idx="42">
                  <c:v>42916</c:v>
                </c:pt>
                <c:pt idx="43">
                  <c:v>42886</c:v>
                </c:pt>
                <c:pt idx="44">
                  <c:v>42855</c:v>
                </c:pt>
                <c:pt idx="45">
                  <c:v>42825</c:v>
                </c:pt>
                <c:pt idx="46">
                  <c:v>42735</c:v>
                </c:pt>
                <c:pt idx="47">
                  <c:v>42704</c:v>
                </c:pt>
                <c:pt idx="48">
                  <c:v>42674</c:v>
                </c:pt>
                <c:pt idx="49">
                  <c:v>42643</c:v>
                </c:pt>
                <c:pt idx="50">
                  <c:v>42613</c:v>
                </c:pt>
                <c:pt idx="51">
                  <c:v>42582</c:v>
                </c:pt>
                <c:pt idx="52">
                  <c:v>42551</c:v>
                </c:pt>
                <c:pt idx="53">
                  <c:v>42521</c:v>
                </c:pt>
                <c:pt idx="54">
                  <c:v>42490</c:v>
                </c:pt>
                <c:pt idx="55">
                  <c:v>42460</c:v>
                </c:pt>
              </c:numCache>
            </c:numRef>
          </c:cat>
          <c:val>
            <c:numRef>
              <c:f>导出数据!$B$3:$B$64</c:f>
              <c:numCache>
                <c:formatCode>General</c:formatCode>
                <c:ptCount val="56"/>
                <c:pt idx="0">
                  <c:v>-16.754000000000001</c:v>
                </c:pt>
                <c:pt idx="1">
                  <c:v>-21.494399999999999</c:v>
                </c:pt>
                <c:pt idx="2">
                  <c:v>-3.7995000000000001</c:v>
                </c:pt>
                <c:pt idx="3">
                  <c:v>-6.0694999999999997</c:v>
                </c:pt>
                <c:pt idx="4">
                  <c:v>-9.32</c:v>
                </c:pt>
                <c:pt idx="5">
                  <c:v>7.25</c:v>
                </c:pt>
                <c:pt idx="6">
                  <c:v>6.33</c:v>
                </c:pt>
                <c:pt idx="7">
                  <c:v>4.12</c:v>
                </c:pt>
                <c:pt idx="8">
                  <c:v>3.52</c:v>
                </c:pt>
                <c:pt idx="9">
                  <c:v>-1.95</c:v>
                </c:pt>
                <c:pt idx="10">
                  <c:v>2.41</c:v>
                </c:pt>
                <c:pt idx="11">
                  <c:v>11.32</c:v>
                </c:pt>
                <c:pt idx="12">
                  <c:v>8.86</c:v>
                </c:pt>
                <c:pt idx="13">
                  <c:v>2.52</c:v>
                </c:pt>
                <c:pt idx="14">
                  <c:v>-1.31</c:v>
                </c:pt>
                <c:pt idx="15">
                  <c:v>-10.45</c:v>
                </c:pt>
                <c:pt idx="16">
                  <c:v>7.39</c:v>
                </c:pt>
                <c:pt idx="17">
                  <c:v>-2.88</c:v>
                </c:pt>
                <c:pt idx="18">
                  <c:v>23.23</c:v>
                </c:pt>
                <c:pt idx="19">
                  <c:v>6.66</c:v>
                </c:pt>
                <c:pt idx="20">
                  <c:v>4.8899999999999997</c:v>
                </c:pt>
                <c:pt idx="21">
                  <c:v>6.56</c:v>
                </c:pt>
                <c:pt idx="22">
                  <c:v>8.8800000000000008</c:v>
                </c:pt>
                <c:pt idx="23">
                  <c:v>4.0199999999999996</c:v>
                </c:pt>
                <c:pt idx="24">
                  <c:v>15.5</c:v>
                </c:pt>
                <c:pt idx="25">
                  <c:v>18.059999999999999</c:v>
                </c:pt>
                <c:pt idx="26">
                  <c:v>20.45</c:v>
                </c:pt>
                <c:pt idx="27">
                  <c:v>21.68</c:v>
                </c:pt>
                <c:pt idx="28">
                  <c:v>14.74</c:v>
                </c:pt>
                <c:pt idx="29">
                  <c:v>20.29</c:v>
                </c:pt>
                <c:pt idx="30">
                  <c:v>26.58</c:v>
                </c:pt>
                <c:pt idx="31">
                  <c:v>29.44</c:v>
                </c:pt>
                <c:pt idx="32">
                  <c:v>15.02</c:v>
                </c:pt>
                <c:pt idx="33">
                  <c:v>20.5</c:v>
                </c:pt>
                <c:pt idx="34">
                  <c:v>2.9</c:v>
                </c:pt>
                <c:pt idx="35">
                  <c:v>17.79</c:v>
                </c:pt>
                <c:pt idx="36">
                  <c:v>8.64</c:v>
                </c:pt>
                <c:pt idx="37">
                  <c:v>18.84</c:v>
                </c:pt>
                <c:pt idx="38">
                  <c:v>-4.25</c:v>
                </c:pt>
                <c:pt idx="39">
                  <c:v>1.36</c:v>
                </c:pt>
                <c:pt idx="40">
                  <c:v>5.3</c:v>
                </c:pt>
                <c:pt idx="41">
                  <c:v>-4.91</c:v>
                </c:pt>
                <c:pt idx="42">
                  <c:v>14.02</c:v>
                </c:pt>
                <c:pt idx="43">
                  <c:v>5.23</c:v>
                </c:pt>
                <c:pt idx="44">
                  <c:v>10.14</c:v>
                </c:pt>
                <c:pt idx="45">
                  <c:v>13.11</c:v>
                </c:pt>
                <c:pt idx="46">
                  <c:v>12.53</c:v>
                </c:pt>
                <c:pt idx="47">
                  <c:v>3.3</c:v>
                </c:pt>
                <c:pt idx="48">
                  <c:v>19.95</c:v>
                </c:pt>
                <c:pt idx="49">
                  <c:v>-19.41</c:v>
                </c:pt>
                <c:pt idx="50">
                  <c:v>3.26</c:v>
                </c:pt>
                <c:pt idx="51">
                  <c:v>8.11</c:v>
                </c:pt>
                <c:pt idx="52">
                  <c:v>4.9000000000000004</c:v>
                </c:pt>
                <c:pt idx="53">
                  <c:v>10.64</c:v>
                </c:pt>
                <c:pt idx="54">
                  <c:v>25.86</c:v>
                </c:pt>
                <c:pt idx="55">
                  <c:v>26.86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4B-4355-9416-D3E7E21C01B3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房屋：新开工面积累计同比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layout>
                <c:manualLayout>
                  <c:x val="-4.3561125434260686E-3"/>
                  <c:y val="-8.5317435563263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C5-4461-8C0A-4022AAD422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导出数据!$A$3:$A$64</c:f>
              <c:numCache>
                <c:formatCode>yyyy\-m\-d</c:formatCode>
                <c:ptCount val="56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44196</c:v>
                </c:pt>
                <c:pt idx="7">
                  <c:v>44165</c:v>
                </c:pt>
                <c:pt idx="8">
                  <c:v>44135</c:v>
                </c:pt>
                <c:pt idx="9">
                  <c:v>44104</c:v>
                </c:pt>
                <c:pt idx="10">
                  <c:v>44074</c:v>
                </c:pt>
                <c:pt idx="11">
                  <c:v>44043</c:v>
                </c:pt>
                <c:pt idx="12">
                  <c:v>44012</c:v>
                </c:pt>
                <c:pt idx="13">
                  <c:v>43982</c:v>
                </c:pt>
                <c:pt idx="14">
                  <c:v>43951</c:v>
                </c:pt>
                <c:pt idx="15">
                  <c:v>43921</c:v>
                </c:pt>
                <c:pt idx="16">
                  <c:v>43830</c:v>
                </c:pt>
                <c:pt idx="17">
                  <c:v>43799</c:v>
                </c:pt>
                <c:pt idx="18">
                  <c:v>43769</c:v>
                </c:pt>
                <c:pt idx="19">
                  <c:v>43738</c:v>
                </c:pt>
                <c:pt idx="20">
                  <c:v>43708</c:v>
                </c:pt>
                <c:pt idx="21">
                  <c:v>43677</c:v>
                </c:pt>
                <c:pt idx="22">
                  <c:v>43646</c:v>
                </c:pt>
                <c:pt idx="23">
                  <c:v>43616</c:v>
                </c:pt>
                <c:pt idx="24">
                  <c:v>43585</c:v>
                </c:pt>
                <c:pt idx="25">
                  <c:v>43555</c:v>
                </c:pt>
                <c:pt idx="26">
                  <c:v>43465</c:v>
                </c:pt>
                <c:pt idx="27">
                  <c:v>43434</c:v>
                </c:pt>
                <c:pt idx="28">
                  <c:v>43404</c:v>
                </c:pt>
                <c:pt idx="29">
                  <c:v>43373</c:v>
                </c:pt>
                <c:pt idx="30">
                  <c:v>43343</c:v>
                </c:pt>
                <c:pt idx="31">
                  <c:v>43312</c:v>
                </c:pt>
                <c:pt idx="32">
                  <c:v>43281</c:v>
                </c:pt>
                <c:pt idx="33">
                  <c:v>43251</c:v>
                </c:pt>
                <c:pt idx="34">
                  <c:v>43220</c:v>
                </c:pt>
                <c:pt idx="35">
                  <c:v>43190</c:v>
                </c:pt>
                <c:pt idx="36">
                  <c:v>43100</c:v>
                </c:pt>
                <c:pt idx="37">
                  <c:v>43069</c:v>
                </c:pt>
                <c:pt idx="38">
                  <c:v>43039</c:v>
                </c:pt>
                <c:pt idx="39">
                  <c:v>43008</c:v>
                </c:pt>
                <c:pt idx="40">
                  <c:v>42978</c:v>
                </c:pt>
                <c:pt idx="41">
                  <c:v>42947</c:v>
                </c:pt>
                <c:pt idx="42">
                  <c:v>42916</c:v>
                </c:pt>
                <c:pt idx="43">
                  <c:v>42886</c:v>
                </c:pt>
                <c:pt idx="44">
                  <c:v>42855</c:v>
                </c:pt>
                <c:pt idx="45">
                  <c:v>42825</c:v>
                </c:pt>
                <c:pt idx="46">
                  <c:v>42735</c:v>
                </c:pt>
                <c:pt idx="47">
                  <c:v>42704</c:v>
                </c:pt>
                <c:pt idx="48">
                  <c:v>42674</c:v>
                </c:pt>
                <c:pt idx="49">
                  <c:v>42643</c:v>
                </c:pt>
                <c:pt idx="50">
                  <c:v>42613</c:v>
                </c:pt>
                <c:pt idx="51">
                  <c:v>42582</c:v>
                </c:pt>
                <c:pt idx="52">
                  <c:v>42551</c:v>
                </c:pt>
                <c:pt idx="53">
                  <c:v>42521</c:v>
                </c:pt>
                <c:pt idx="54">
                  <c:v>42490</c:v>
                </c:pt>
                <c:pt idx="55">
                  <c:v>42460</c:v>
                </c:pt>
              </c:numCache>
            </c:numRef>
          </c:cat>
          <c:val>
            <c:numRef>
              <c:f>导出数据!$C$3:$C$64</c:f>
              <c:numCache>
                <c:formatCode>General</c:formatCode>
                <c:ptCount val="56"/>
                <c:pt idx="0">
                  <c:v>-3.2</c:v>
                </c:pt>
                <c:pt idx="1">
                  <c:v>-0.9</c:v>
                </c:pt>
                <c:pt idx="2">
                  <c:v>3.8</c:v>
                </c:pt>
                <c:pt idx="3">
                  <c:v>6.9</c:v>
                </c:pt>
                <c:pt idx="4">
                  <c:v>12.8</c:v>
                </c:pt>
                <c:pt idx="5">
                  <c:v>28.2</c:v>
                </c:pt>
                <c:pt idx="6">
                  <c:v>-1.2</c:v>
                </c:pt>
                <c:pt idx="7">
                  <c:v>-2</c:v>
                </c:pt>
                <c:pt idx="8">
                  <c:v>-2.6</c:v>
                </c:pt>
                <c:pt idx="9">
                  <c:v>-3.4</c:v>
                </c:pt>
                <c:pt idx="10">
                  <c:v>-3.6</c:v>
                </c:pt>
                <c:pt idx="11">
                  <c:v>-4.5</c:v>
                </c:pt>
                <c:pt idx="12">
                  <c:v>-7.6</c:v>
                </c:pt>
                <c:pt idx="13">
                  <c:v>-12.8</c:v>
                </c:pt>
                <c:pt idx="14">
                  <c:v>-18.399999999999999</c:v>
                </c:pt>
                <c:pt idx="15">
                  <c:v>-27.2</c:v>
                </c:pt>
                <c:pt idx="16">
                  <c:v>8.5</c:v>
                </c:pt>
                <c:pt idx="17">
                  <c:v>8.6</c:v>
                </c:pt>
                <c:pt idx="18">
                  <c:v>10</c:v>
                </c:pt>
                <c:pt idx="19">
                  <c:v>8.6</c:v>
                </c:pt>
                <c:pt idx="20">
                  <c:v>8.9</c:v>
                </c:pt>
                <c:pt idx="21">
                  <c:v>9.5</c:v>
                </c:pt>
                <c:pt idx="22">
                  <c:v>10.1</c:v>
                </c:pt>
                <c:pt idx="23">
                  <c:v>10.5</c:v>
                </c:pt>
                <c:pt idx="24">
                  <c:v>13.1</c:v>
                </c:pt>
                <c:pt idx="25">
                  <c:v>11.9</c:v>
                </c:pt>
                <c:pt idx="26">
                  <c:v>17.2</c:v>
                </c:pt>
                <c:pt idx="27">
                  <c:v>16.8</c:v>
                </c:pt>
                <c:pt idx="28">
                  <c:v>16.3</c:v>
                </c:pt>
                <c:pt idx="29">
                  <c:v>16.399999999999999</c:v>
                </c:pt>
                <c:pt idx="30">
                  <c:v>15.9</c:v>
                </c:pt>
                <c:pt idx="31">
                  <c:v>14.4</c:v>
                </c:pt>
                <c:pt idx="32">
                  <c:v>11.8</c:v>
                </c:pt>
                <c:pt idx="33">
                  <c:v>10.8</c:v>
                </c:pt>
                <c:pt idx="34">
                  <c:v>7.3</c:v>
                </c:pt>
                <c:pt idx="35">
                  <c:v>9.6999999999999993</c:v>
                </c:pt>
                <c:pt idx="36">
                  <c:v>7</c:v>
                </c:pt>
                <c:pt idx="37">
                  <c:v>6.9</c:v>
                </c:pt>
                <c:pt idx="38">
                  <c:v>5.6</c:v>
                </c:pt>
                <c:pt idx="39">
                  <c:v>6.8</c:v>
                </c:pt>
                <c:pt idx="40">
                  <c:v>7.6</c:v>
                </c:pt>
                <c:pt idx="41">
                  <c:v>8</c:v>
                </c:pt>
                <c:pt idx="42">
                  <c:v>10.6</c:v>
                </c:pt>
                <c:pt idx="43">
                  <c:v>9.5</c:v>
                </c:pt>
                <c:pt idx="44">
                  <c:v>11.1</c:v>
                </c:pt>
                <c:pt idx="45">
                  <c:v>11.6</c:v>
                </c:pt>
                <c:pt idx="46">
                  <c:v>8.1</c:v>
                </c:pt>
                <c:pt idx="47">
                  <c:v>7.6</c:v>
                </c:pt>
                <c:pt idx="48">
                  <c:v>8.1</c:v>
                </c:pt>
                <c:pt idx="49">
                  <c:v>6.8</c:v>
                </c:pt>
                <c:pt idx="50">
                  <c:v>12.2</c:v>
                </c:pt>
                <c:pt idx="51">
                  <c:v>13.7</c:v>
                </c:pt>
                <c:pt idx="52">
                  <c:v>14.9</c:v>
                </c:pt>
                <c:pt idx="53">
                  <c:v>18.3</c:v>
                </c:pt>
                <c:pt idx="54">
                  <c:v>21.4</c:v>
                </c:pt>
                <c:pt idx="55">
                  <c:v>19.2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4B-4355-9416-D3E7E21C0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8744159"/>
        <c:axId val="1638748735"/>
      </c:lineChart>
      <c:dateAx>
        <c:axId val="163874415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38748735"/>
        <c:crosses val="autoZero"/>
        <c:auto val="1"/>
        <c:lblOffset val="100"/>
        <c:baseTimeUnit val="months"/>
      </c:dateAx>
      <c:valAx>
        <c:axId val="1638748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38744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房地产开发企业：本年购置土地面积累计</a:t>
            </a:r>
            <a:r>
              <a:rPr lang="zh-CN" altLang="en-US" sz="1600" dirty="0" smtClean="0"/>
              <a:t>同比</a:t>
            </a:r>
            <a:endParaRPr lang="zh-CN" altLang="en-U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房地产开发企业：本年购置土地面积累计同比：中国（月）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38"/>
              <c:layout>
                <c:manualLayout>
                  <c:x val="0"/>
                  <c:y val="5.4453975391873813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-8.53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5F-4D74-912C-BE6C3D83CC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导出数据!$A$3:$A$241</c:f>
              <c:numCache>
                <c:formatCode>yyyy\-m\-d</c:formatCode>
                <c:ptCount val="239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43465</c:v>
                </c:pt>
                <c:pt idx="31">
                  <c:v>43434</c:v>
                </c:pt>
                <c:pt idx="32">
                  <c:v>43404</c:v>
                </c:pt>
                <c:pt idx="33">
                  <c:v>43373</c:v>
                </c:pt>
                <c:pt idx="34">
                  <c:v>43343</c:v>
                </c:pt>
                <c:pt idx="35">
                  <c:v>43312</c:v>
                </c:pt>
                <c:pt idx="36">
                  <c:v>43281</c:v>
                </c:pt>
                <c:pt idx="37">
                  <c:v>43251</c:v>
                </c:pt>
                <c:pt idx="38">
                  <c:v>43220</c:v>
                </c:pt>
                <c:pt idx="39">
                  <c:v>43190</c:v>
                </c:pt>
                <c:pt idx="40">
                  <c:v>43159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42794</c:v>
                </c:pt>
                <c:pt idx="52">
                  <c:v>42735</c:v>
                </c:pt>
                <c:pt idx="53">
                  <c:v>42704</c:v>
                </c:pt>
                <c:pt idx="54">
                  <c:v>42674</c:v>
                </c:pt>
                <c:pt idx="55">
                  <c:v>42643</c:v>
                </c:pt>
                <c:pt idx="56">
                  <c:v>42613</c:v>
                </c:pt>
                <c:pt idx="57">
                  <c:v>42582</c:v>
                </c:pt>
                <c:pt idx="58">
                  <c:v>42551</c:v>
                </c:pt>
                <c:pt idx="59">
                  <c:v>42521</c:v>
                </c:pt>
                <c:pt idx="60">
                  <c:v>42490</c:v>
                </c:pt>
                <c:pt idx="61">
                  <c:v>42460</c:v>
                </c:pt>
                <c:pt idx="62">
                  <c:v>42429</c:v>
                </c:pt>
                <c:pt idx="63">
                  <c:v>42369</c:v>
                </c:pt>
                <c:pt idx="64">
                  <c:v>42338</c:v>
                </c:pt>
                <c:pt idx="65">
                  <c:v>42308</c:v>
                </c:pt>
                <c:pt idx="66">
                  <c:v>42277</c:v>
                </c:pt>
                <c:pt idx="67">
                  <c:v>42247</c:v>
                </c:pt>
                <c:pt idx="68">
                  <c:v>42216</c:v>
                </c:pt>
                <c:pt idx="69">
                  <c:v>42185</c:v>
                </c:pt>
                <c:pt idx="70">
                  <c:v>42155</c:v>
                </c:pt>
                <c:pt idx="71">
                  <c:v>42124</c:v>
                </c:pt>
                <c:pt idx="72">
                  <c:v>42094</c:v>
                </c:pt>
                <c:pt idx="73">
                  <c:v>42063</c:v>
                </c:pt>
                <c:pt idx="74">
                  <c:v>42004</c:v>
                </c:pt>
                <c:pt idx="75">
                  <c:v>41973</c:v>
                </c:pt>
                <c:pt idx="76">
                  <c:v>41943</c:v>
                </c:pt>
                <c:pt idx="77">
                  <c:v>41912</c:v>
                </c:pt>
                <c:pt idx="78">
                  <c:v>41882</c:v>
                </c:pt>
                <c:pt idx="79">
                  <c:v>41851</c:v>
                </c:pt>
                <c:pt idx="80">
                  <c:v>41820</c:v>
                </c:pt>
                <c:pt idx="81">
                  <c:v>41790</c:v>
                </c:pt>
                <c:pt idx="82">
                  <c:v>41759</c:v>
                </c:pt>
                <c:pt idx="83">
                  <c:v>41729</c:v>
                </c:pt>
                <c:pt idx="84">
                  <c:v>41698</c:v>
                </c:pt>
                <c:pt idx="85">
                  <c:v>41639</c:v>
                </c:pt>
                <c:pt idx="86">
                  <c:v>41608</c:v>
                </c:pt>
                <c:pt idx="87">
                  <c:v>41578</c:v>
                </c:pt>
                <c:pt idx="88">
                  <c:v>41547</c:v>
                </c:pt>
                <c:pt idx="89">
                  <c:v>41517</c:v>
                </c:pt>
                <c:pt idx="90">
                  <c:v>41486</c:v>
                </c:pt>
                <c:pt idx="91">
                  <c:v>41455</c:v>
                </c:pt>
                <c:pt idx="92">
                  <c:v>41425</c:v>
                </c:pt>
                <c:pt idx="93">
                  <c:v>41394</c:v>
                </c:pt>
                <c:pt idx="94">
                  <c:v>41364</c:v>
                </c:pt>
                <c:pt idx="95">
                  <c:v>41333</c:v>
                </c:pt>
                <c:pt idx="96">
                  <c:v>41274</c:v>
                </c:pt>
                <c:pt idx="97">
                  <c:v>41243</c:v>
                </c:pt>
                <c:pt idx="98">
                  <c:v>41213</c:v>
                </c:pt>
                <c:pt idx="99">
                  <c:v>41182</c:v>
                </c:pt>
                <c:pt idx="100">
                  <c:v>41152</c:v>
                </c:pt>
                <c:pt idx="101">
                  <c:v>41121</c:v>
                </c:pt>
                <c:pt idx="102">
                  <c:v>41090</c:v>
                </c:pt>
                <c:pt idx="103">
                  <c:v>41060</c:v>
                </c:pt>
                <c:pt idx="104">
                  <c:v>41029</c:v>
                </c:pt>
                <c:pt idx="105">
                  <c:v>40999</c:v>
                </c:pt>
                <c:pt idx="106">
                  <c:v>40968</c:v>
                </c:pt>
                <c:pt idx="107">
                  <c:v>40908</c:v>
                </c:pt>
                <c:pt idx="108">
                  <c:v>40877</c:v>
                </c:pt>
                <c:pt idx="109">
                  <c:v>40847</c:v>
                </c:pt>
                <c:pt idx="110">
                  <c:v>40816</c:v>
                </c:pt>
                <c:pt idx="111">
                  <c:v>40786</c:v>
                </c:pt>
                <c:pt idx="112">
                  <c:v>40755</c:v>
                </c:pt>
                <c:pt idx="113">
                  <c:v>40724</c:v>
                </c:pt>
                <c:pt idx="114">
                  <c:v>40694</c:v>
                </c:pt>
                <c:pt idx="115">
                  <c:v>40663</c:v>
                </c:pt>
                <c:pt idx="116">
                  <c:v>40633</c:v>
                </c:pt>
                <c:pt idx="117">
                  <c:v>40602</c:v>
                </c:pt>
                <c:pt idx="118">
                  <c:v>40543</c:v>
                </c:pt>
                <c:pt idx="119">
                  <c:v>40512</c:v>
                </c:pt>
                <c:pt idx="120">
                  <c:v>40482</c:v>
                </c:pt>
                <c:pt idx="121">
                  <c:v>40451</c:v>
                </c:pt>
                <c:pt idx="122">
                  <c:v>40421</c:v>
                </c:pt>
                <c:pt idx="123">
                  <c:v>40390</c:v>
                </c:pt>
                <c:pt idx="124">
                  <c:v>40359</c:v>
                </c:pt>
                <c:pt idx="125">
                  <c:v>40329</c:v>
                </c:pt>
                <c:pt idx="126">
                  <c:v>40298</c:v>
                </c:pt>
                <c:pt idx="127">
                  <c:v>40268</c:v>
                </c:pt>
                <c:pt idx="128">
                  <c:v>40237</c:v>
                </c:pt>
                <c:pt idx="129">
                  <c:v>40178</c:v>
                </c:pt>
                <c:pt idx="130">
                  <c:v>40147</c:v>
                </c:pt>
                <c:pt idx="131">
                  <c:v>40117</c:v>
                </c:pt>
                <c:pt idx="132">
                  <c:v>40086</c:v>
                </c:pt>
                <c:pt idx="133">
                  <c:v>40056</c:v>
                </c:pt>
                <c:pt idx="134">
                  <c:v>40025</c:v>
                </c:pt>
                <c:pt idx="135">
                  <c:v>39994</c:v>
                </c:pt>
                <c:pt idx="136">
                  <c:v>39964</c:v>
                </c:pt>
                <c:pt idx="137">
                  <c:v>39933</c:v>
                </c:pt>
                <c:pt idx="138">
                  <c:v>39903</c:v>
                </c:pt>
                <c:pt idx="139">
                  <c:v>39872</c:v>
                </c:pt>
                <c:pt idx="140">
                  <c:v>39813</c:v>
                </c:pt>
                <c:pt idx="141">
                  <c:v>39782</c:v>
                </c:pt>
                <c:pt idx="142">
                  <c:v>39752</c:v>
                </c:pt>
                <c:pt idx="143">
                  <c:v>39721</c:v>
                </c:pt>
                <c:pt idx="144">
                  <c:v>39691</c:v>
                </c:pt>
                <c:pt idx="145">
                  <c:v>39660</c:v>
                </c:pt>
                <c:pt idx="146">
                  <c:v>39629</c:v>
                </c:pt>
                <c:pt idx="147">
                  <c:v>39599</c:v>
                </c:pt>
                <c:pt idx="148">
                  <c:v>39568</c:v>
                </c:pt>
                <c:pt idx="149">
                  <c:v>39538</c:v>
                </c:pt>
                <c:pt idx="150">
                  <c:v>39507</c:v>
                </c:pt>
                <c:pt idx="151">
                  <c:v>39447</c:v>
                </c:pt>
                <c:pt idx="152">
                  <c:v>39416</c:v>
                </c:pt>
                <c:pt idx="153">
                  <c:v>39386</c:v>
                </c:pt>
                <c:pt idx="154">
                  <c:v>39355</c:v>
                </c:pt>
                <c:pt idx="155">
                  <c:v>39325</c:v>
                </c:pt>
                <c:pt idx="156">
                  <c:v>39294</c:v>
                </c:pt>
                <c:pt idx="157">
                  <c:v>39263</c:v>
                </c:pt>
                <c:pt idx="158">
                  <c:v>39233</c:v>
                </c:pt>
                <c:pt idx="159">
                  <c:v>39202</c:v>
                </c:pt>
                <c:pt idx="160">
                  <c:v>39172</c:v>
                </c:pt>
                <c:pt idx="161">
                  <c:v>39141</c:v>
                </c:pt>
                <c:pt idx="162">
                  <c:v>39082</c:v>
                </c:pt>
                <c:pt idx="163">
                  <c:v>39051</c:v>
                </c:pt>
                <c:pt idx="164">
                  <c:v>39021</c:v>
                </c:pt>
                <c:pt idx="165">
                  <c:v>38990</c:v>
                </c:pt>
                <c:pt idx="166">
                  <c:v>38960</c:v>
                </c:pt>
                <c:pt idx="167">
                  <c:v>38929</c:v>
                </c:pt>
                <c:pt idx="168">
                  <c:v>38898</c:v>
                </c:pt>
                <c:pt idx="169">
                  <c:v>38868</c:v>
                </c:pt>
                <c:pt idx="170">
                  <c:v>38837</c:v>
                </c:pt>
                <c:pt idx="171">
                  <c:v>38807</c:v>
                </c:pt>
                <c:pt idx="172">
                  <c:v>38776</c:v>
                </c:pt>
                <c:pt idx="173">
                  <c:v>38717</c:v>
                </c:pt>
                <c:pt idx="174">
                  <c:v>38686</c:v>
                </c:pt>
                <c:pt idx="175">
                  <c:v>38656</c:v>
                </c:pt>
                <c:pt idx="176">
                  <c:v>38625</c:v>
                </c:pt>
                <c:pt idx="177">
                  <c:v>38595</c:v>
                </c:pt>
                <c:pt idx="178">
                  <c:v>38564</c:v>
                </c:pt>
                <c:pt idx="179">
                  <c:v>38533</c:v>
                </c:pt>
                <c:pt idx="180">
                  <c:v>38503</c:v>
                </c:pt>
                <c:pt idx="181">
                  <c:v>38472</c:v>
                </c:pt>
                <c:pt idx="182">
                  <c:v>38442</c:v>
                </c:pt>
                <c:pt idx="183">
                  <c:v>38411</c:v>
                </c:pt>
                <c:pt idx="184">
                  <c:v>38352</c:v>
                </c:pt>
                <c:pt idx="185">
                  <c:v>38321</c:v>
                </c:pt>
                <c:pt idx="186">
                  <c:v>38291</c:v>
                </c:pt>
                <c:pt idx="187">
                  <c:v>38260</c:v>
                </c:pt>
                <c:pt idx="188">
                  <c:v>38230</c:v>
                </c:pt>
                <c:pt idx="189">
                  <c:v>38199</c:v>
                </c:pt>
                <c:pt idx="190">
                  <c:v>38168</c:v>
                </c:pt>
                <c:pt idx="191">
                  <c:v>38138</c:v>
                </c:pt>
                <c:pt idx="192">
                  <c:v>38107</c:v>
                </c:pt>
                <c:pt idx="193">
                  <c:v>38077</c:v>
                </c:pt>
                <c:pt idx="194">
                  <c:v>38046</c:v>
                </c:pt>
                <c:pt idx="195">
                  <c:v>37986</c:v>
                </c:pt>
                <c:pt idx="196">
                  <c:v>37955</c:v>
                </c:pt>
                <c:pt idx="197">
                  <c:v>37925</c:v>
                </c:pt>
                <c:pt idx="198">
                  <c:v>37894</c:v>
                </c:pt>
                <c:pt idx="199">
                  <c:v>37864</c:v>
                </c:pt>
                <c:pt idx="200">
                  <c:v>37833</c:v>
                </c:pt>
                <c:pt idx="201">
                  <c:v>37802</c:v>
                </c:pt>
                <c:pt idx="202">
                  <c:v>37772</c:v>
                </c:pt>
                <c:pt idx="203">
                  <c:v>37741</c:v>
                </c:pt>
                <c:pt idx="204">
                  <c:v>37711</c:v>
                </c:pt>
                <c:pt idx="205">
                  <c:v>37680</c:v>
                </c:pt>
                <c:pt idx="206">
                  <c:v>37621</c:v>
                </c:pt>
                <c:pt idx="207">
                  <c:v>37590</c:v>
                </c:pt>
                <c:pt idx="208">
                  <c:v>37560</c:v>
                </c:pt>
                <c:pt idx="209">
                  <c:v>37529</c:v>
                </c:pt>
                <c:pt idx="210">
                  <c:v>37499</c:v>
                </c:pt>
                <c:pt idx="211">
                  <c:v>37468</c:v>
                </c:pt>
                <c:pt idx="212">
                  <c:v>37437</c:v>
                </c:pt>
                <c:pt idx="213">
                  <c:v>37407</c:v>
                </c:pt>
                <c:pt idx="214">
                  <c:v>37376</c:v>
                </c:pt>
                <c:pt idx="215">
                  <c:v>37346</c:v>
                </c:pt>
                <c:pt idx="216">
                  <c:v>37315</c:v>
                </c:pt>
                <c:pt idx="217">
                  <c:v>37256</c:v>
                </c:pt>
                <c:pt idx="218">
                  <c:v>37225</c:v>
                </c:pt>
                <c:pt idx="219">
                  <c:v>37195</c:v>
                </c:pt>
                <c:pt idx="220">
                  <c:v>37164</c:v>
                </c:pt>
                <c:pt idx="221">
                  <c:v>37134</c:v>
                </c:pt>
                <c:pt idx="222">
                  <c:v>37103</c:v>
                </c:pt>
                <c:pt idx="223">
                  <c:v>37072</c:v>
                </c:pt>
                <c:pt idx="224">
                  <c:v>37042</c:v>
                </c:pt>
                <c:pt idx="225">
                  <c:v>37011</c:v>
                </c:pt>
                <c:pt idx="226">
                  <c:v>36981</c:v>
                </c:pt>
                <c:pt idx="227">
                  <c:v>36950</c:v>
                </c:pt>
                <c:pt idx="228">
                  <c:v>36891</c:v>
                </c:pt>
                <c:pt idx="229">
                  <c:v>36860</c:v>
                </c:pt>
                <c:pt idx="230">
                  <c:v>36830</c:v>
                </c:pt>
                <c:pt idx="231">
                  <c:v>36799</c:v>
                </c:pt>
                <c:pt idx="232">
                  <c:v>36769</c:v>
                </c:pt>
                <c:pt idx="233">
                  <c:v>36738</c:v>
                </c:pt>
                <c:pt idx="234">
                  <c:v>36707</c:v>
                </c:pt>
                <c:pt idx="235">
                  <c:v>36677</c:v>
                </c:pt>
                <c:pt idx="236">
                  <c:v>36646</c:v>
                </c:pt>
                <c:pt idx="237">
                  <c:v>36616</c:v>
                </c:pt>
                <c:pt idx="238">
                  <c:v>36585</c:v>
                </c:pt>
              </c:numCache>
            </c:numRef>
          </c:cat>
          <c:val>
            <c:numRef>
              <c:f>导出数据!$B$3:$B$241</c:f>
              <c:numCache>
                <c:formatCode>General</c:formatCode>
                <c:ptCount val="239"/>
                <c:pt idx="0">
                  <c:v>-8.5312999999999999</c:v>
                </c:pt>
                <c:pt idx="1">
                  <c:v>-10.162800000000001</c:v>
                </c:pt>
                <c:pt idx="2">
                  <c:v>-9.2680000000000007</c:v>
                </c:pt>
                <c:pt idx="3">
                  <c:v>-11.8445</c:v>
                </c:pt>
                <c:pt idx="4">
                  <c:v>-7.5007999999999999</c:v>
                </c:pt>
                <c:pt idx="5">
                  <c:v>4.76</c:v>
                </c:pt>
                <c:pt idx="6">
                  <c:v>16.899999999999999</c:v>
                </c:pt>
                <c:pt idx="7">
                  <c:v>33.04</c:v>
                </c:pt>
                <c:pt idx="8">
                  <c:v>-1.1100000000000001</c:v>
                </c:pt>
                <c:pt idx="9">
                  <c:v>-5.2</c:v>
                </c:pt>
                <c:pt idx="10">
                  <c:v>-3.31</c:v>
                </c:pt>
                <c:pt idx="11">
                  <c:v>-2.87</c:v>
                </c:pt>
                <c:pt idx="12">
                  <c:v>-2.36</c:v>
                </c:pt>
                <c:pt idx="13">
                  <c:v>-1.04</c:v>
                </c:pt>
                <c:pt idx="14">
                  <c:v>-0.88</c:v>
                </c:pt>
                <c:pt idx="15">
                  <c:v>-8.08</c:v>
                </c:pt>
                <c:pt idx="16">
                  <c:v>-12.04</c:v>
                </c:pt>
                <c:pt idx="17">
                  <c:v>-22.6</c:v>
                </c:pt>
                <c:pt idx="18">
                  <c:v>-29.33</c:v>
                </c:pt>
                <c:pt idx="19">
                  <c:v>-11.39</c:v>
                </c:pt>
                <c:pt idx="20">
                  <c:v>-14.24</c:v>
                </c:pt>
                <c:pt idx="21">
                  <c:v>-16.3</c:v>
                </c:pt>
                <c:pt idx="22">
                  <c:v>-20.2</c:v>
                </c:pt>
                <c:pt idx="23">
                  <c:v>-25.62</c:v>
                </c:pt>
                <c:pt idx="24">
                  <c:v>-29.36</c:v>
                </c:pt>
                <c:pt idx="25">
                  <c:v>-27.51</c:v>
                </c:pt>
                <c:pt idx="26">
                  <c:v>-33.22</c:v>
                </c:pt>
                <c:pt idx="27">
                  <c:v>-33.799999999999997</c:v>
                </c:pt>
                <c:pt idx="28">
                  <c:v>-33.11</c:v>
                </c:pt>
                <c:pt idx="29">
                  <c:v>-34.090000000000003</c:v>
                </c:pt>
                <c:pt idx="30">
                  <c:v>14.24</c:v>
                </c:pt>
                <c:pt idx="31">
                  <c:v>14.29</c:v>
                </c:pt>
                <c:pt idx="32">
                  <c:v>15.3</c:v>
                </c:pt>
                <c:pt idx="33">
                  <c:v>15.74</c:v>
                </c:pt>
                <c:pt idx="34">
                  <c:v>15.62</c:v>
                </c:pt>
                <c:pt idx="35">
                  <c:v>11.35</c:v>
                </c:pt>
                <c:pt idx="36">
                  <c:v>7.2</c:v>
                </c:pt>
                <c:pt idx="37">
                  <c:v>2.13</c:v>
                </c:pt>
                <c:pt idx="38">
                  <c:v>-2.11</c:v>
                </c:pt>
                <c:pt idx="39">
                  <c:v>0.53</c:v>
                </c:pt>
                <c:pt idx="40">
                  <c:v>-1.23</c:v>
                </c:pt>
                <c:pt idx="41">
                  <c:v>15.82</c:v>
                </c:pt>
                <c:pt idx="42">
                  <c:v>16.34</c:v>
                </c:pt>
                <c:pt idx="43">
                  <c:v>12.89</c:v>
                </c:pt>
                <c:pt idx="44">
                  <c:v>12.18</c:v>
                </c:pt>
                <c:pt idx="45">
                  <c:v>10.11</c:v>
                </c:pt>
                <c:pt idx="46">
                  <c:v>11.13</c:v>
                </c:pt>
                <c:pt idx="47">
                  <c:v>8.83</c:v>
                </c:pt>
                <c:pt idx="48">
                  <c:v>5.34</c:v>
                </c:pt>
                <c:pt idx="49">
                  <c:v>8.1</c:v>
                </c:pt>
                <c:pt idx="50">
                  <c:v>5.74</c:v>
                </c:pt>
                <c:pt idx="51">
                  <c:v>6.18</c:v>
                </c:pt>
                <c:pt idx="52">
                  <c:v>-3.44</c:v>
                </c:pt>
                <c:pt idx="53">
                  <c:v>-4.26</c:v>
                </c:pt>
                <c:pt idx="54">
                  <c:v>-5.46</c:v>
                </c:pt>
                <c:pt idx="55">
                  <c:v>-6.13</c:v>
                </c:pt>
                <c:pt idx="56">
                  <c:v>-8.4600000000000009</c:v>
                </c:pt>
                <c:pt idx="57">
                  <c:v>-7.81</c:v>
                </c:pt>
                <c:pt idx="58">
                  <c:v>-3.04</c:v>
                </c:pt>
                <c:pt idx="59">
                  <c:v>-5.94</c:v>
                </c:pt>
                <c:pt idx="60">
                  <c:v>-6.51</c:v>
                </c:pt>
                <c:pt idx="61">
                  <c:v>-11.72</c:v>
                </c:pt>
                <c:pt idx="62">
                  <c:v>-19.37</c:v>
                </c:pt>
                <c:pt idx="63">
                  <c:v>-31.67</c:v>
                </c:pt>
                <c:pt idx="64">
                  <c:v>-33.1</c:v>
                </c:pt>
                <c:pt idx="65">
                  <c:v>-33.83</c:v>
                </c:pt>
                <c:pt idx="66">
                  <c:v>-33.83</c:v>
                </c:pt>
                <c:pt idx="67">
                  <c:v>-32.090000000000003</c:v>
                </c:pt>
                <c:pt idx="68">
                  <c:v>-32.04</c:v>
                </c:pt>
                <c:pt idx="69">
                  <c:v>-33.82</c:v>
                </c:pt>
                <c:pt idx="70">
                  <c:v>-31.01</c:v>
                </c:pt>
                <c:pt idx="71">
                  <c:v>-32.729999999999997</c:v>
                </c:pt>
                <c:pt idx="72">
                  <c:v>-32.36</c:v>
                </c:pt>
                <c:pt idx="73">
                  <c:v>-31.74</c:v>
                </c:pt>
                <c:pt idx="74">
                  <c:v>-13.99</c:v>
                </c:pt>
                <c:pt idx="75">
                  <c:v>-14.48</c:v>
                </c:pt>
                <c:pt idx="76">
                  <c:v>1.18</c:v>
                </c:pt>
                <c:pt idx="77">
                  <c:v>-4.58</c:v>
                </c:pt>
                <c:pt idx="78">
                  <c:v>-3.23</c:v>
                </c:pt>
                <c:pt idx="79">
                  <c:v>-4.7699999999999996</c:v>
                </c:pt>
                <c:pt idx="80">
                  <c:v>-5.81</c:v>
                </c:pt>
                <c:pt idx="81">
                  <c:v>-5.67</c:v>
                </c:pt>
                <c:pt idx="82">
                  <c:v>-7.87</c:v>
                </c:pt>
                <c:pt idx="83">
                  <c:v>-2.35</c:v>
                </c:pt>
                <c:pt idx="84">
                  <c:v>6.54</c:v>
                </c:pt>
                <c:pt idx="85">
                  <c:v>8.82</c:v>
                </c:pt>
                <c:pt idx="86">
                  <c:v>9.91</c:v>
                </c:pt>
                <c:pt idx="87">
                  <c:v>-3.62</c:v>
                </c:pt>
                <c:pt idx="88">
                  <c:v>-3.33</c:v>
                </c:pt>
                <c:pt idx="89">
                  <c:v>-9.06</c:v>
                </c:pt>
                <c:pt idx="90">
                  <c:v>-1.4</c:v>
                </c:pt>
                <c:pt idx="91">
                  <c:v>-10.38</c:v>
                </c:pt>
                <c:pt idx="92">
                  <c:v>-13.13</c:v>
                </c:pt>
                <c:pt idx="93">
                  <c:v>-8.6199999999999992</c:v>
                </c:pt>
                <c:pt idx="94">
                  <c:v>-21.95</c:v>
                </c:pt>
                <c:pt idx="95">
                  <c:v>-18.600000000000001</c:v>
                </c:pt>
                <c:pt idx="96">
                  <c:v>-12.95</c:v>
                </c:pt>
                <c:pt idx="97">
                  <c:v>-14.84</c:v>
                </c:pt>
                <c:pt idx="98">
                  <c:v>-18.04</c:v>
                </c:pt>
                <c:pt idx="99">
                  <c:v>-16.52</c:v>
                </c:pt>
                <c:pt idx="100">
                  <c:v>-16.16</c:v>
                </c:pt>
                <c:pt idx="101">
                  <c:v>-24.34</c:v>
                </c:pt>
                <c:pt idx="102">
                  <c:v>-19.93</c:v>
                </c:pt>
                <c:pt idx="103">
                  <c:v>-18.670000000000002</c:v>
                </c:pt>
                <c:pt idx="104">
                  <c:v>-19.32</c:v>
                </c:pt>
                <c:pt idx="105">
                  <c:v>-3.93</c:v>
                </c:pt>
                <c:pt idx="106">
                  <c:v>23.9</c:v>
                </c:pt>
                <c:pt idx="107">
                  <c:v>0.01</c:v>
                </c:pt>
                <c:pt idx="108">
                  <c:v>2.97</c:v>
                </c:pt>
                <c:pt idx="109">
                  <c:v>2.96</c:v>
                </c:pt>
                <c:pt idx="110">
                  <c:v>7.22</c:v>
                </c:pt>
                <c:pt idx="111">
                  <c:v>9.68</c:v>
                </c:pt>
                <c:pt idx="112">
                  <c:v>15.37</c:v>
                </c:pt>
                <c:pt idx="113">
                  <c:v>18.420000000000002</c:v>
                </c:pt>
                <c:pt idx="114">
                  <c:v>28.55</c:v>
                </c:pt>
                <c:pt idx="115">
                  <c:v>30.36</c:v>
                </c:pt>
                <c:pt idx="116">
                  <c:v>32.68</c:v>
                </c:pt>
                <c:pt idx="117">
                  <c:v>57.08</c:v>
                </c:pt>
                <c:pt idx="118">
                  <c:v>28.39</c:v>
                </c:pt>
                <c:pt idx="119">
                  <c:v>33.18</c:v>
                </c:pt>
                <c:pt idx="120">
                  <c:v>36.17</c:v>
                </c:pt>
                <c:pt idx="121">
                  <c:v>35.58</c:v>
                </c:pt>
                <c:pt idx="122">
                  <c:v>37.9</c:v>
                </c:pt>
                <c:pt idx="123">
                  <c:v>33.35</c:v>
                </c:pt>
                <c:pt idx="124">
                  <c:v>35.6</c:v>
                </c:pt>
                <c:pt idx="125">
                  <c:v>31.07</c:v>
                </c:pt>
                <c:pt idx="126">
                  <c:v>26.38</c:v>
                </c:pt>
                <c:pt idx="127">
                  <c:v>30.04</c:v>
                </c:pt>
                <c:pt idx="128">
                  <c:v>5.18</c:v>
                </c:pt>
                <c:pt idx="129">
                  <c:v>-13.25</c:v>
                </c:pt>
                <c:pt idx="130">
                  <c:v>-15.38</c:v>
                </c:pt>
                <c:pt idx="131">
                  <c:v>-18.670000000000002</c:v>
                </c:pt>
                <c:pt idx="132">
                  <c:v>-22.1</c:v>
                </c:pt>
                <c:pt idx="133">
                  <c:v>-25.3</c:v>
                </c:pt>
                <c:pt idx="134">
                  <c:v>-25.78</c:v>
                </c:pt>
                <c:pt idx="135">
                  <c:v>-26.49</c:v>
                </c:pt>
                <c:pt idx="136">
                  <c:v>-28.63</c:v>
                </c:pt>
                <c:pt idx="137">
                  <c:v>-28.59</c:v>
                </c:pt>
                <c:pt idx="138">
                  <c:v>-40.15</c:v>
                </c:pt>
                <c:pt idx="139">
                  <c:v>-30.04</c:v>
                </c:pt>
                <c:pt idx="140">
                  <c:v>-9.42</c:v>
                </c:pt>
                <c:pt idx="141">
                  <c:v>-5.92</c:v>
                </c:pt>
                <c:pt idx="142">
                  <c:v>-5.6</c:v>
                </c:pt>
                <c:pt idx="143">
                  <c:v>-2.86</c:v>
                </c:pt>
                <c:pt idx="144">
                  <c:v>2.68</c:v>
                </c:pt>
                <c:pt idx="145">
                  <c:v>5.24</c:v>
                </c:pt>
                <c:pt idx="146">
                  <c:v>7.59</c:v>
                </c:pt>
                <c:pt idx="147">
                  <c:v>13.68</c:v>
                </c:pt>
                <c:pt idx="148">
                  <c:v>11.05</c:v>
                </c:pt>
                <c:pt idx="149">
                  <c:v>29.66</c:v>
                </c:pt>
                <c:pt idx="150">
                  <c:v>35.75</c:v>
                </c:pt>
                <c:pt idx="151">
                  <c:v>10.38</c:v>
                </c:pt>
                <c:pt idx="152">
                  <c:v>15.52</c:v>
                </c:pt>
                <c:pt idx="153">
                  <c:v>16.86</c:v>
                </c:pt>
                <c:pt idx="154">
                  <c:v>17.84</c:v>
                </c:pt>
                <c:pt idx="155">
                  <c:v>15.17</c:v>
                </c:pt>
                <c:pt idx="156">
                  <c:v>12.74</c:v>
                </c:pt>
                <c:pt idx="157">
                  <c:v>10</c:v>
                </c:pt>
                <c:pt idx="158">
                  <c:v>5.03</c:v>
                </c:pt>
                <c:pt idx="159">
                  <c:v>-0.64</c:v>
                </c:pt>
                <c:pt idx="160">
                  <c:v>-8.6</c:v>
                </c:pt>
                <c:pt idx="161">
                  <c:v>-30.39</c:v>
                </c:pt>
                <c:pt idx="162">
                  <c:v>-3.71</c:v>
                </c:pt>
                <c:pt idx="163">
                  <c:v>-5.21</c:v>
                </c:pt>
                <c:pt idx="164">
                  <c:v>-2.56</c:v>
                </c:pt>
                <c:pt idx="165">
                  <c:v>-3.03</c:v>
                </c:pt>
                <c:pt idx="166">
                  <c:v>-4.2</c:v>
                </c:pt>
                <c:pt idx="167">
                  <c:v>-4.7699999999999996</c:v>
                </c:pt>
                <c:pt idx="168">
                  <c:v>-3.78</c:v>
                </c:pt>
                <c:pt idx="169">
                  <c:v>-9.7100000000000009</c:v>
                </c:pt>
                <c:pt idx="170">
                  <c:v>-5.09</c:v>
                </c:pt>
                <c:pt idx="171">
                  <c:v>-9.34</c:v>
                </c:pt>
                <c:pt idx="172">
                  <c:v>-5.13</c:v>
                </c:pt>
                <c:pt idx="173">
                  <c:v>-4.4400000000000004</c:v>
                </c:pt>
                <c:pt idx="174">
                  <c:v>3.99</c:v>
                </c:pt>
                <c:pt idx="175">
                  <c:v>1.75</c:v>
                </c:pt>
                <c:pt idx="176">
                  <c:v>3.25</c:v>
                </c:pt>
                <c:pt idx="177">
                  <c:v>2.82</c:v>
                </c:pt>
                <c:pt idx="178">
                  <c:v>3.78</c:v>
                </c:pt>
                <c:pt idx="179">
                  <c:v>5.23</c:v>
                </c:pt>
                <c:pt idx="180">
                  <c:v>3.66</c:v>
                </c:pt>
                <c:pt idx="181">
                  <c:v>2.36</c:v>
                </c:pt>
                <c:pt idx="182">
                  <c:v>2.89</c:v>
                </c:pt>
                <c:pt idx="183">
                  <c:v>-6.84</c:v>
                </c:pt>
                <c:pt idx="184">
                  <c:v>8.17</c:v>
                </c:pt>
                <c:pt idx="185">
                  <c:v>7.51</c:v>
                </c:pt>
                <c:pt idx="186">
                  <c:v>6.76</c:v>
                </c:pt>
                <c:pt idx="187">
                  <c:v>4.08</c:v>
                </c:pt>
                <c:pt idx="188">
                  <c:v>6.04</c:v>
                </c:pt>
                <c:pt idx="189">
                  <c:v>1.23</c:v>
                </c:pt>
                <c:pt idx="190">
                  <c:v>2.79</c:v>
                </c:pt>
                <c:pt idx="191">
                  <c:v>9.75</c:v>
                </c:pt>
                <c:pt idx="192">
                  <c:v>23.38</c:v>
                </c:pt>
                <c:pt idx="193">
                  <c:v>33.22</c:v>
                </c:pt>
                <c:pt idx="194">
                  <c:v>45.03</c:v>
                </c:pt>
                <c:pt idx="195">
                  <c:v>21.55</c:v>
                </c:pt>
                <c:pt idx="196">
                  <c:v>37.35</c:v>
                </c:pt>
                <c:pt idx="197">
                  <c:v>40.99</c:v>
                </c:pt>
                <c:pt idx="198">
                  <c:v>44.67</c:v>
                </c:pt>
                <c:pt idx="199">
                  <c:v>47.19</c:v>
                </c:pt>
                <c:pt idx="200">
                  <c:v>55.04</c:v>
                </c:pt>
                <c:pt idx="201">
                  <c:v>54.77</c:v>
                </c:pt>
                <c:pt idx="202">
                  <c:v>56.68</c:v>
                </c:pt>
                <c:pt idx="203">
                  <c:v>28.76</c:v>
                </c:pt>
                <c:pt idx="204">
                  <c:v>38.799999999999997</c:v>
                </c:pt>
                <c:pt idx="205">
                  <c:v>78.61</c:v>
                </c:pt>
                <c:pt idx="206">
                  <c:v>40.4</c:v>
                </c:pt>
                <c:pt idx="207">
                  <c:v>45.25</c:v>
                </c:pt>
                <c:pt idx="208">
                  <c:v>40.409999999999997</c:v>
                </c:pt>
                <c:pt idx="209">
                  <c:v>46.42</c:v>
                </c:pt>
                <c:pt idx="210">
                  <c:v>42.7</c:v>
                </c:pt>
                <c:pt idx="211">
                  <c:v>45.58</c:v>
                </c:pt>
                <c:pt idx="212">
                  <c:v>46.05</c:v>
                </c:pt>
                <c:pt idx="213">
                  <c:v>46.55</c:v>
                </c:pt>
                <c:pt idx="214">
                  <c:v>74.760000000000005</c:v>
                </c:pt>
                <c:pt idx="215">
                  <c:v>94.42</c:v>
                </c:pt>
                <c:pt idx="216">
                  <c:v>28.12</c:v>
                </c:pt>
                <c:pt idx="217">
                  <c:v>41.88</c:v>
                </c:pt>
                <c:pt idx="218">
                  <c:v>60.3</c:v>
                </c:pt>
                <c:pt idx="219">
                  <c:v>65.040000000000006</c:v>
                </c:pt>
                <c:pt idx="220">
                  <c:v>54.7</c:v>
                </c:pt>
                <c:pt idx="221">
                  <c:v>56.48</c:v>
                </c:pt>
                <c:pt idx="222">
                  <c:v>51.57</c:v>
                </c:pt>
                <c:pt idx="223">
                  <c:v>57.63</c:v>
                </c:pt>
                <c:pt idx="224">
                  <c:v>45.41</c:v>
                </c:pt>
                <c:pt idx="225">
                  <c:v>42.45</c:v>
                </c:pt>
                <c:pt idx="226">
                  <c:v>35.82</c:v>
                </c:pt>
                <c:pt idx="227">
                  <c:v>84.08</c:v>
                </c:pt>
                <c:pt idx="228">
                  <c:v>40.03</c:v>
                </c:pt>
                <c:pt idx="229">
                  <c:v>54.17</c:v>
                </c:pt>
                <c:pt idx="230">
                  <c:v>52.09</c:v>
                </c:pt>
                <c:pt idx="231">
                  <c:v>56.21</c:v>
                </c:pt>
                <c:pt idx="232">
                  <c:v>50.91</c:v>
                </c:pt>
                <c:pt idx="233">
                  <c:v>53.14</c:v>
                </c:pt>
                <c:pt idx="234">
                  <c:v>45.9</c:v>
                </c:pt>
                <c:pt idx="235">
                  <c:v>54.61</c:v>
                </c:pt>
                <c:pt idx="236">
                  <c:v>43.63</c:v>
                </c:pt>
                <c:pt idx="237">
                  <c:v>52.22</c:v>
                </c:pt>
                <c:pt idx="238">
                  <c:v>68.290000000000006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48-441F-9810-85B6358D09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6749680"/>
        <c:axId val="956750096"/>
      </c:lineChart>
      <c:dateAx>
        <c:axId val="95674968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6750096"/>
        <c:crosses val="autoZero"/>
        <c:auto val="1"/>
        <c:lblOffset val="100"/>
        <c:baseTimeUnit val="months"/>
      </c:dateAx>
      <c:valAx>
        <c:axId val="95675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674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社会消费品零售总额累计同比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6"/>
              <c:layout>
                <c:manualLayout>
                  <c:x val="-3.7026956619121587E-2"/>
                  <c:y val="-0.132583592258475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9-48FA-8A75-7E0F07B1A2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导出数据!$B$3:$B$64</c:f>
              <c:numCache>
                <c:formatCode>General</c:formatCode>
                <c:ptCount val="57"/>
                <c:pt idx="0">
                  <c:v>15</c:v>
                </c:pt>
                <c:pt idx="1">
                  <c:v>16.5</c:v>
                </c:pt>
                <c:pt idx="2">
                  <c:v>18.7</c:v>
                </c:pt>
                <c:pt idx="3">
                  <c:v>20.6</c:v>
                </c:pt>
                <c:pt idx="4">
                  <c:v>22.9</c:v>
                </c:pt>
                <c:pt idx="5">
                  <c:v>26.4</c:v>
                </c:pt>
                <c:pt idx="6">
                  <c:v>30.4</c:v>
                </c:pt>
                <c:pt idx="7">
                  <c:v>-2.2999999999999998</c:v>
                </c:pt>
                <c:pt idx="8">
                  <c:v>-3</c:v>
                </c:pt>
                <c:pt idx="9">
                  <c:v>-4</c:v>
                </c:pt>
                <c:pt idx="10">
                  <c:v>-5.0999999999999996</c:v>
                </c:pt>
                <c:pt idx="11">
                  <c:v>-6.3</c:v>
                </c:pt>
                <c:pt idx="12">
                  <c:v>-7.5</c:v>
                </c:pt>
                <c:pt idx="13">
                  <c:v>-8.6999999999999993</c:v>
                </c:pt>
                <c:pt idx="14">
                  <c:v>-10.6</c:v>
                </c:pt>
                <c:pt idx="15">
                  <c:v>-13.1</c:v>
                </c:pt>
                <c:pt idx="16">
                  <c:v>-15.8</c:v>
                </c:pt>
                <c:pt idx="17">
                  <c:v>7.9</c:v>
                </c:pt>
                <c:pt idx="18">
                  <c:v>7.9</c:v>
                </c:pt>
                <c:pt idx="19">
                  <c:v>7.9</c:v>
                </c:pt>
                <c:pt idx="20">
                  <c:v>8</c:v>
                </c:pt>
                <c:pt idx="21">
                  <c:v>8.1</c:v>
                </c:pt>
                <c:pt idx="22">
                  <c:v>8.1999999999999993</c:v>
                </c:pt>
                <c:pt idx="23">
                  <c:v>8.3000000000000007</c:v>
                </c:pt>
                <c:pt idx="24">
                  <c:v>8</c:v>
                </c:pt>
                <c:pt idx="25">
                  <c:v>7.9</c:v>
                </c:pt>
                <c:pt idx="26">
                  <c:v>8.1999999999999993</c:v>
                </c:pt>
                <c:pt idx="27">
                  <c:v>8.9</c:v>
                </c:pt>
                <c:pt idx="28">
                  <c:v>9</c:v>
                </c:pt>
                <c:pt idx="29">
                  <c:v>9.1</c:v>
                </c:pt>
                <c:pt idx="30">
                  <c:v>9.1999999999999993</c:v>
                </c:pt>
                <c:pt idx="31">
                  <c:v>9.1999999999999993</c:v>
                </c:pt>
                <c:pt idx="32">
                  <c:v>9.1999999999999993</c:v>
                </c:pt>
                <c:pt idx="33">
                  <c:v>9.3000000000000007</c:v>
                </c:pt>
                <c:pt idx="34">
                  <c:v>9.4</c:v>
                </c:pt>
                <c:pt idx="35">
                  <c:v>9.6999999999999993</c:v>
                </c:pt>
                <c:pt idx="36">
                  <c:v>9.8000000000000007</c:v>
                </c:pt>
                <c:pt idx="37">
                  <c:v>10.199999999999999</c:v>
                </c:pt>
                <c:pt idx="38">
                  <c:v>10.199999999999999</c:v>
                </c:pt>
                <c:pt idx="39">
                  <c:v>10.199999999999999</c:v>
                </c:pt>
                <c:pt idx="40">
                  <c:v>10.3</c:v>
                </c:pt>
                <c:pt idx="41">
                  <c:v>10.3</c:v>
                </c:pt>
                <c:pt idx="42">
                  <c:v>10.3</c:v>
                </c:pt>
                <c:pt idx="43">
                  <c:v>10.3</c:v>
                </c:pt>
                <c:pt idx="44">
                  <c:v>10.199999999999999</c:v>
                </c:pt>
                <c:pt idx="45">
                  <c:v>10.1</c:v>
                </c:pt>
                <c:pt idx="46">
                  <c:v>9.9</c:v>
                </c:pt>
                <c:pt idx="47">
                  <c:v>10.4</c:v>
                </c:pt>
                <c:pt idx="48">
                  <c:v>10.3</c:v>
                </c:pt>
                <c:pt idx="49">
                  <c:v>10.3</c:v>
                </c:pt>
                <c:pt idx="50">
                  <c:v>10.3</c:v>
                </c:pt>
                <c:pt idx="51">
                  <c:v>10.199999999999999</c:v>
                </c:pt>
                <c:pt idx="52">
                  <c:v>10.199999999999999</c:v>
                </c:pt>
                <c:pt idx="53">
                  <c:v>10.199999999999999</c:v>
                </c:pt>
                <c:pt idx="54">
                  <c:v>10.1</c:v>
                </c:pt>
                <c:pt idx="55">
                  <c:v>10.1</c:v>
                </c:pt>
                <c:pt idx="56">
                  <c:v>10.199999999999999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72-46DF-A35A-E8DCC488CE32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社会消费品零售总额同比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6"/>
              <c:layout>
                <c:manualLayout>
                  <c:x val="-8.2766138325095467E-2"/>
                  <c:y val="2.604320562220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F9-48FA-8A75-7E0F07B1A2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导出数据!$C$3:$C$64</c:f>
              <c:numCache>
                <c:formatCode>General</c:formatCode>
                <c:ptCount val="57"/>
                <c:pt idx="0">
                  <c:v>4.5</c:v>
                </c:pt>
                <c:pt idx="1">
                  <c:v>3.3</c:v>
                </c:pt>
                <c:pt idx="2">
                  <c:v>7.8</c:v>
                </c:pt>
                <c:pt idx="3">
                  <c:v>11.2</c:v>
                </c:pt>
                <c:pt idx="4">
                  <c:v>10.9</c:v>
                </c:pt>
                <c:pt idx="5">
                  <c:v>15.1</c:v>
                </c:pt>
                <c:pt idx="6">
                  <c:v>29.9</c:v>
                </c:pt>
                <c:pt idx="7">
                  <c:v>5.2</c:v>
                </c:pt>
                <c:pt idx="8">
                  <c:v>5.8</c:v>
                </c:pt>
                <c:pt idx="9">
                  <c:v>4.8</c:v>
                </c:pt>
                <c:pt idx="10">
                  <c:v>4.0999999999999996</c:v>
                </c:pt>
                <c:pt idx="11">
                  <c:v>1.5</c:v>
                </c:pt>
                <c:pt idx="12">
                  <c:v>0.2</c:v>
                </c:pt>
                <c:pt idx="13">
                  <c:v>-0.2</c:v>
                </c:pt>
                <c:pt idx="14">
                  <c:v>-0.8</c:v>
                </c:pt>
                <c:pt idx="15">
                  <c:v>-4.5999999999999996</c:v>
                </c:pt>
                <c:pt idx="16">
                  <c:v>-12</c:v>
                </c:pt>
                <c:pt idx="17">
                  <c:v>8</c:v>
                </c:pt>
                <c:pt idx="18">
                  <c:v>7.8</c:v>
                </c:pt>
                <c:pt idx="19">
                  <c:v>7</c:v>
                </c:pt>
                <c:pt idx="20">
                  <c:v>7.6</c:v>
                </c:pt>
                <c:pt idx="21">
                  <c:v>7.2</c:v>
                </c:pt>
                <c:pt idx="22">
                  <c:v>7.4</c:v>
                </c:pt>
                <c:pt idx="23">
                  <c:v>9.9</c:v>
                </c:pt>
                <c:pt idx="24">
                  <c:v>8.5</c:v>
                </c:pt>
                <c:pt idx="25">
                  <c:v>7</c:v>
                </c:pt>
                <c:pt idx="26">
                  <c:v>8.6</c:v>
                </c:pt>
                <c:pt idx="27">
                  <c:v>8</c:v>
                </c:pt>
                <c:pt idx="28">
                  <c:v>8</c:v>
                </c:pt>
                <c:pt idx="29">
                  <c:v>8.5</c:v>
                </c:pt>
                <c:pt idx="30">
                  <c:v>9.1999999999999993</c:v>
                </c:pt>
                <c:pt idx="31">
                  <c:v>8.9</c:v>
                </c:pt>
                <c:pt idx="32">
                  <c:v>8.6999999999999993</c:v>
                </c:pt>
                <c:pt idx="33">
                  <c:v>8.9</c:v>
                </c:pt>
                <c:pt idx="34">
                  <c:v>8.4</c:v>
                </c:pt>
                <c:pt idx="35">
                  <c:v>9.4</c:v>
                </c:pt>
                <c:pt idx="36">
                  <c:v>10</c:v>
                </c:pt>
                <c:pt idx="37">
                  <c:v>9.3000000000000007</c:v>
                </c:pt>
                <c:pt idx="38">
                  <c:v>10.199999999999999</c:v>
                </c:pt>
                <c:pt idx="39">
                  <c:v>10</c:v>
                </c:pt>
                <c:pt idx="40">
                  <c:v>10.4</c:v>
                </c:pt>
                <c:pt idx="41">
                  <c:v>10.1</c:v>
                </c:pt>
                <c:pt idx="42">
                  <c:v>10.3</c:v>
                </c:pt>
                <c:pt idx="43">
                  <c:v>10.9</c:v>
                </c:pt>
                <c:pt idx="44">
                  <c:v>10.6</c:v>
                </c:pt>
                <c:pt idx="45">
                  <c:v>10.6</c:v>
                </c:pt>
                <c:pt idx="46">
                  <c:v>10.9</c:v>
                </c:pt>
                <c:pt idx="47">
                  <c:v>10.9</c:v>
                </c:pt>
                <c:pt idx="48">
                  <c:v>10.9</c:v>
                </c:pt>
                <c:pt idx="49">
                  <c:v>10.1</c:v>
                </c:pt>
                <c:pt idx="50">
                  <c:v>10.7</c:v>
                </c:pt>
                <c:pt idx="51">
                  <c:v>10.7</c:v>
                </c:pt>
                <c:pt idx="52">
                  <c:v>10.1</c:v>
                </c:pt>
                <c:pt idx="53">
                  <c:v>10.6</c:v>
                </c:pt>
                <c:pt idx="54">
                  <c:v>9.9</c:v>
                </c:pt>
                <c:pt idx="55">
                  <c:v>9.9</c:v>
                </c:pt>
                <c:pt idx="56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72-46DF-A35A-E8DCC488C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5170015"/>
        <c:axId val="1835170431"/>
      </c:lineChart>
      <c:dateAx>
        <c:axId val="1835170015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5170431"/>
        <c:crosses val="autoZero"/>
        <c:auto val="1"/>
        <c:lblOffset val="100"/>
        <c:baseTimeUnit val="months"/>
      </c:dateAx>
      <c:valAx>
        <c:axId val="1835170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5170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4"/>
          <c:order val="0"/>
          <c:tx>
            <c:strRef>
              <c:f>导出数据!$B$2</c:f>
              <c:strCache>
                <c:ptCount val="1"/>
                <c:pt idx="0">
                  <c:v>中国：社会消费品零售总额累计同比：乡村（月）</c:v>
                </c:pt>
              </c:strCache>
            </c:strRef>
          </c:tx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导出数据!$B$3:$B$64</c:f>
            </c:numRef>
          </c:val>
          <c:smooth val="0"/>
          <c:extLst>
            <c:ext xmlns:c16="http://schemas.microsoft.com/office/drawing/2014/chart" uri="{C3380CC4-5D6E-409C-BE32-E72D297353CC}">
              <c16:uniqueId val="{00000000-5787-44D7-A626-9EC0051CAB0B}"/>
            </c:ext>
          </c:extLst>
        </c:ser>
        <c:ser>
          <c:idx val="5"/>
          <c:order val="1"/>
          <c:tx>
            <c:strRef>
              <c:f>导出数据!$C$2</c:f>
              <c:strCache>
                <c:ptCount val="1"/>
                <c:pt idx="0">
                  <c:v>中国：社会消费品零售总额累计同比：城镇（月）</c:v>
                </c:pt>
              </c:strCache>
            </c:strRef>
          </c:tx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导出数据!$C$3:$C$64</c:f>
            </c:numRef>
          </c:val>
          <c:smooth val="0"/>
          <c:extLst>
            <c:ext xmlns:c16="http://schemas.microsoft.com/office/drawing/2014/chart" uri="{C3380CC4-5D6E-409C-BE32-E72D297353CC}">
              <c16:uniqueId val="{00000001-5787-44D7-A626-9EC0051CAB0B}"/>
            </c:ext>
          </c:extLst>
        </c:ser>
        <c:ser>
          <c:idx val="6"/>
          <c:order val="2"/>
          <c:tx>
            <c:strRef>
              <c:f>导出数据!$D$2</c:f>
              <c:strCache>
                <c:ptCount val="1"/>
                <c:pt idx="0">
                  <c:v>城镇</c:v>
                </c:pt>
              </c:strCache>
            </c:strRef>
          </c:tx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导出数据!$D$3:$D$64</c:f>
              <c:numCache>
                <c:formatCode>General</c:formatCode>
                <c:ptCount val="57"/>
                <c:pt idx="0">
                  <c:v>4.2</c:v>
                </c:pt>
                <c:pt idx="1">
                  <c:v>2.2999999999999998</c:v>
                </c:pt>
                <c:pt idx="2">
                  <c:v>8.4</c:v>
                </c:pt>
                <c:pt idx="3">
                  <c:v>12</c:v>
                </c:pt>
                <c:pt idx="4">
                  <c:v>12.3</c:v>
                </c:pt>
                <c:pt idx="5">
                  <c:v>17.600000000000001</c:v>
                </c:pt>
                <c:pt idx="6">
                  <c:v>34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4.2</c:v>
                </c:pt>
                <c:pt idx="10">
                  <c:v>3.2</c:v>
                </c:pt>
                <c:pt idx="11">
                  <c:v>0.5</c:v>
                </c:pt>
                <c:pt idx="12">
                  <c:v>-1.1000000000000001</c:v>
                </c:pt>
                <c:pt idx="13">
                  <c:v>-2</c:v>
                </c:pt>
                <c:pt idx="14">
                  <c:v>-2.8</c:v>
                </c:pt>
                <c:pt idx="15">
                  <c:v>-7.5</c:v>
                </c:pt>
                <c:pt idx="16">
                  <c:v>-15.9</c:v>
                </c:pt>
                <c:pt idx="17">
                  <c:v>8</c:v>
                </c:pt>
                <c:pt idx="18">
                  <c:v>7.9</c:v>
                </c:pt>
                <c:pt idx="19">
                  <c:v>7</c:v>
                </c:pt>
                <c:pt idx="20">
                  <c:v>7.5</c:v>
                </c:pt>
                <c:pt idx="21">
                  <c:v>7.2</c:v>
                </c:pt>
                <c:pt idx="22">
                  <c:v>7.4</c:v>
                </c:pt>
                <c:pt idx="23">
                  <c:v>9.8000000000000007</c:v>
                </c:pt>
                <c:pt idx="24">
                  <c:v>8.5</c:v>
                </c:pt>
                <c:pt idx="25">
                  <c:v>7.1</c:v>
                </c:pt>
                <c:pt idx="26">
                  <c:v>8.5</c:v>
                </c:pt>
                <c:pt idx="27">
                  <c:v>8</c:v>
                </c:pt>
                <c:pt idx="28">
                  <c:v>7.9</c:v>
                </c:pt>
                <c:pt idx="29">
                  <c:v>8.4</c:v>
                </c:pt>
                <c:pt idx="30">
                  <c:v>9</c:v>
                </c:pt>
                <c:pt idx="31">
                  <c:v>8.8000000000000007</c:v>
                </c:pt>
                <c:pt idx="32">
                  <c:v>8.6</c:v>
                </c:pt>
                <c:pt idx="33">
                  <c:v>8.8000000000000007</c:v>
                </c:pt>
                <c:pt idx="34">
                  <c:v>8.3000000000000007</c:v>
                </c:pt>
                <c:pt idx="35">
                  <c:v>9.1999999999999993</c:v>
                </c:pt>
                <c:pt idx="36">
                  <c:v>9.9</c:v>
                </c:pt>
                <c:pt idx="37">
                  <c:v>9.3000000000000007</c:v>
                </c:pt>
                <c:pt idx="38">
                  <c:v>9.9</c:v>
                </c:pt>
                <c:pt idx="39">
                  <c:v>9.8000000000000007</c:v>
                </c:pt>
                <c:pt idx="40">
                  <c:v>10.1</c:v>
                </c:pt>
                <c:pt idx="41">
                  <c:v>9.9</c:v>
                </c:pt>
                <c:pt idx="42">
                  <c:v>10.199999999999999</c:v>
                </c:pt>
                <c:pt idx="43">
                  <c:v>10.7</c:v>
                </c:pt>
                <c:pt idx="44">
                  <c:v>10.4</c:v>
                </c:pt>
                <c:pt idx="45">
                  <c:v>10.4</c:v>
                </c:pt>
                <c:pt idx="46">
                  <c:v>10.7</c:v>
                </c:pt>
                <c:pt idx="47">
                  <c:v>10.9</c:v>
                </c:pt>
                <c:pt idx="48">
                  <c:v>10.8</c:v>
                </c:pt>
                <c:pt idx="49">
                  <c:v>10</c:v>
                </c:pt>
                <c:pt idx="50">
                  <c:v>10.7</c:v>
                </c:pt>
                <c:pt idx="51">
                  <c:v>10.6</c:v>
                </c:pt>
                <c:pt idx="52">
                  <c:v>10.1</c:v>
                </c:pt>
                <c:pt idx="53">
                  <c:v>10.5</c:v>
                </c:pt>
                <c:pt idx="54">
                  <c:v>9.9</c:v>
                </c:pt>
                <c:pt idx="55">
                  <c:v>10</c:v>
                </c:pt>
                <c:pt idx="56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87-44D7-A626-9EC0051CAB0B}"/>
            </c:ext>
          </c:extLst>
        </c:ser>
        <c:ser>
          <c:idx val="7"/>
          <c:order val="3"/>
          <c:tx>
            <c:strRef>
              <c:f>导出数据!$E$2</c:f>
              <c:strCache>
                <c:ptCount val="1"/>
                <c:pt idx="0">
                  <c:v>乡村</c:v>
                </c:pt>
              </c:strCache>
            </c:strRef>
          </c:tx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导出数据!$E$3:$E$64</c:f>
              <c:numCache>
                <c:formatCode>General</c:formatCode>
                <c:ptCount val="57"/>
                <c:pt idx="0">
                  <c:v>5.4</c:v>
                </c:pt>
                <c:pt idx="1">
                  <c:v>3.4</c:v>
                </c:pt>
                <c:pt idx="2">
                  <c:v>8.8000000000000007</c:v>
                </c:pt>
                <c:pt idx="3">
                  <c:v>12.5</c:v>
                </c:pt>
                <c:pt idx="4">
                  <c:v>13.2</c:v>
                </c:pt>
                <c:pt idx="5">
                  <c:v>17.8</c:v>
                </c:pt>
                <c:pt idx="6">
                  <c:v>34.9</c:v>
                </c:pt>
                <c:pt idx="7">
                  <c:v>5.9</c:v>
                </c:pt>
                <c:pt idx="8">
                  <c:v>5.6</c:v>
                </c:pt>
                <c:pt idx="9">
                  <c:v>5.0999999999999996</c:v>
                </c:pt>
                <c:pt idx="10">
                  <c:v>4</c:v>
                </c:pt>
                <c:pt idx="11">
                  <c:v>0.7</c:v>
                </c:pt>
                <c:pt idx="12">
                  <c:v>-1.3</c:v>
                </c:pt>
                <c:pt idx="13">
                  <c:v>-1.2</c:v>
                </c:pt>
                <c:pt idx="14">
                  <c:v>-3.2</c:v>
                </c:pt>
                <c:pt idx="15">
                  <c:v>-7.7</c:v>
                </c:pt>
                <c:pt idx="16">
                  <c:v>-15.1</c:v>
                </c:pt>
                <c:pt idx="17">
                  <c:v>9.1</c:v>
                </c:pt>
                <c:pt idx="18">
                  <c:v>9.1</c:v>
                </c:pt>
                <c:pt idx="19">
                  <c:v>8.6</c:v>
                </c:pt>
                <c:pt idx="20">
                  <c:v>9</c:v>
                </c:pt>
                <c:pt idx="21">
                  <c:v>8.9</c:v>
                </c:pt>
                <c:pt idx="22">
                  <c:v>8.6</c:v>
                </c:pt>
                <c:pt idx="23">
                  <c:v>10.1</c:v>
                </c:pt>
                <c:pt idx="24">
                  <c:v>9</c:v>
                </c:pt>
                <c:pt idx="25">
                  <c:v>7.8</c:v>
                </c:pt>
                <c:pt idx="26">
                  <c:v>9.4</c:v>
                </c:pt>
                <c:pt idx="27">
                  <c:v>9.3000000000000007</c:v>
                </c:pt>
                <c:pt idx="28">
                  <c:v>9.3000000000000007</c:v>
                </c:pt>
                <c:pt idx="29">
                  <c:v>9.6999999999999993</c:v>
                </c:pt>
                <c:pt idx="30">
                  <c:v>10.5</c:v>
                </c:pt>
                <c:pt idx="31">
                  <c:v>10.199999999999999</c:v>
                </c:pt>
                <c:pt idx="32">
                  <c:v>10.1</c:v>
                </c:pt>
                <c:pt idx="33">
                  <c:v>10.4</c:v>
                </c:pt>
                <c:pt idx="34">
                  <c:v>9.6</c:v>
                </c:pt>
                <c:pt idx="35">
                  <c:v>10.6</c:v>
                </c:pt>
                <c:pt idx="36">
                  <c:v>10.9</c:v>
                </c:pt>
                <c:pt idx="37">
                  <c:v>10.1</c:v>
                </c:pt>
                <c:pt idx="38">
                  <c:v>11.7</c:v>
                </c:pt>
                <c:pt idx="39">
                  <c:v>11.3</c:v>
                </c:pt>
                <c:pt idx="40">
                  <c:v>11.5</c:v>
                </c:pt>
                <c:pt idx="41">
                  <c:v>11.5</c:v>
                </c:pt>
                <c:pt idx="42">
                  <c:v>11.7</c:v>
                </c:pt>
                <c:pt idx="43">
                  <c:v>12.9</c:v>
                </c:pt>
                <c:pt idx="44">
                  <c:v>12.7</c:v>
                </c:pt>
                <c:pt idx="45">
                  <c:v>12.6</c:v>
                </c:pt>
                <c:pt idx="46">
                  <c:v>12.2</c:v>
                </c:pt>
                <c:pt idx="47">
                  <c:v>11.2</c:v>
                </c:pt>
                <c:pt idx="48">
                  <c:v>11</c:v>
                </c:pt>
                <c:pt idx="49">
                  <c:v>10.3</c:v>
                </c:pt>
                <c:pt idx="50">
                  <c:v>11</c:v>
                </c:pt>
                <c:pt idx="51">
                  <c:v>10.9</c:v>
                </c:pt>
                <c:pt idx="52">
                  <c:v>10.7</c:v>
                </c:pt>
                <c:pt idx="53">
                  <c:v>11.2</c:v>
                </c:pt>
                <c:pt idx="54">
                  <c:v>10.7</c:v>
                </c:pt>
                <c:pt idx="55">
                  <c:v>10.9</c:v>
                </c:pt>
                <c:pt idx="56">
                  <c:v>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87-44D7-A626-9EC0051CAB0B}"/>
            </c:ext>
          </c:extLst>
        </c:ser>
        <c:ser>
          <c:idx val="0"/>
          <c:order val="4"/>
          <c:tx>
            <c:strRef>
              <c:f>导出数据!$B$2</c:f>
              <c:strCache>
                <c:ptCount val="1"/>
                <c:pt idx="0">
                  <c:v>中国：社会消费品零售总额累计同比：乡村（月）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导出数据!$B$3:$B$64</c:f>
            </c:numRef>
          </c:val>
          <c:smooth val="0"/>
          <c:extLst>
            <c:ext xmlns:c16="http://schemas.microsoft.com/office/drawing/2014/chart" uri="{C3380CC4-5D6E-409C-BE32-E72D297353CC}">
              <c16:uniqueId val="{00000004-5787-44D7-A626-9EC0051CAB0B}"/>
            </c:ext>
          </c:extLst>
        </c:ser>
        <c:ser>
          <c:idx val="1"/>
          <c:order val="5"/>
          <c:tx>
            <c:strRef>
              <c:f>导出数据!$C$2</c:f>
              <c:strCache>
                <c:ptCount val="1"/>
                <c:pt idx="0">
                  <c:v>中国：社会消费品零售总额累计同比：城镇（月）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导出数据!$C$3:$C$64</c:f>
            </c:numRef>
          </c:val>
          <c:smooth val="0"/>
          <c:extLst>
            <c:ext xmlns:c16="http://schemas.microsoft.com/office/drawing/2014/chart" uri="{C3380CC4-5D6E-409C-BE32-E72D297353CC}">
              <c16:uniqueId val="{00000005-5787-44D7-A626-9EC0051CAB0B}"/>
            </c:ext>
          </c:extLst>
        </c:ser>
        <c:ser>
          <c:idx val="2"/>
          <c:order val="6"/>
          <c:tx>
            <c:strRef>
              <c:f>导出数据!$D$2</c:f>
              <c:strCache>
                <c:ptCount val="1"/>
                <c:pt idx="0">
                  <c:v>城镇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导出数据!$D$3:$D$64</c:f>
              <c:numCache>
                <c:formatCode>General</c:formatCode>
                <c:ptCount val="57"/>
                <c:pt idx="0">
                  <c:v>4.2</c:v>
                </c:pt>
                <c:pt idx="1">
                  <c:v>2.2999999999999998</c:v>
                </c:pt>
                <c:pt idx="2">
                  <c:v>8.4</c:v>
                </c:pt>
                <c:pt idx="3">
                  <c:v>12</c:v>
                </c:pt>
                <c:pt idx="4">
                  <c:v>12.3</c:v>
                </c:pt>
                <c:pt idx="5">
                  <c:v>17.600000000000001</c:v>
                </c:pt>
                <c:pt idx="6">
                  <c:v>34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4.2</c:v>
                </c:pt>
                <c:pt idx="10">
                  <c:v>3.2</c:v>
                </c:pt>
                <c:pt idx="11">
                  <c:v>0.5</c:v>
                </c:pt>
                <c:pt idx="12">
                  <c:v>-1.1000000000000001</c:v>
                </c:pt>
                <c:pt idx="13">
                  <c:v>-2</c:v>
                </c:pt>
                <c:pt idx="14">
                  <c:v>-2.8</c:v>
                </c:pt>
                <c:pt idx="15">
                  <c:v>-7.5</c:v>
                </c:pt>
                <c:pt idx="16">
                  <c:v>-15.9</c:v>
                </c:pt>
                <c:pt idx="17">
                  <c:v>8</c:v>
                </c:pt>
                <c:pt idx="18">
                  <c:v>7.9</c:v>
                </c:pt>
                <c:pt idx="19">
                  <c:v>7</c:v>
                </c:pt>
                <c:pt idx="20">
                  <c:v>7.5</c:v>
                </c:pt>
                <c:pt idx="21">
                  <c:v>7.2</c:v>
                </c:pt>
                <c:pt idx="22">
                  <c:v>7.4</c:v>
                </c:pt>
                <c:pt idx="23">
                  <c:v>9.8000000000000007</c:v>
                </c:pt>
                <c:pt idx="24">
                  <c:v>8.5</c:v>
                </c:pt>
                <c:pt idx="25">
                  <c:v>7.1</c:v>
                </c:pt>
                <c:pt idx="26">
                  <c:v>8.5</c:v>
                </c:pt>
                <c:pt idx="27">
                  <c:v>8</c:v>
                </c:pt>
                <c:pt idx="28">
                  <c:v>7.9</c:v>
                </c:pt>
                <c:pt idx="29">
                  <c:v>8.4</c:v>
                </c:pt>
                <c:pt idx="30">
                  <c:v>9</c:v>
                </c:pt>
                <c:pt idx="31">
                  <c:v>8.8000000000000007</c:v>
                </c:pt>
                <c:pt idx="32">
                  <c:v>8.6</c:v>
                </c:pt>
                <c:pt idx="33">
                  <c:v>8.8000000000000007</c:v>
                </c:pt>
                <c:pt idx="34">
                  <c:v>8.3000000000000007</c:v>
                </c:pt>
                <c:pt idx="35">
                  <c:v>9.1999999999999993</c:v>
                </c:pt>
                <c:pt idx="36">
                  <c:v>9.9</c:v>
                </c:pt>
                <c:pt idx="37">
                  <c:v>9.3000000000000007</c:v>
                </c:pt>
                <c:pt idx="38">
                  <c:v>9.9</c:v>
                </c:pt>
                <c:pt idx="39">
                  <c:v>9.8000000000000007</c:v>
                </c:pt>
                <c:pt idx="40">
                  <c:v>10.1</c:v>
                </c:pt>
                <c:pt idx="41">
                  <c:v>9.9</c:v>
                </c:pt>
                <c:pt idx="42">
                  <c:v>10.199999999999999</c:v>
                </c:pt>
                <c:pt idx="43">
                  <c:v>10.7</c:v>
                </c:pt>
                <c:pt idx="44">
                  <c:v>10.4</c:v>
                </c:pt>
                <c:pt idx="45">
                  <c:v>10.4</c:v>
                </c:pt>
                <c:pt idx="46">
                  <c:v>10.7</c:v>
                </c:pt>
                <c:pt idx="47">
                  <c:v>10.9</c:v>
                </c:pt>
                <c:pt idx="48">
                  <c:v>10.8</c:v>
                </c:pt>
                <c:pt idx="49">
                  <c:v>10</c:v>
                </c:pt>
                <c:pt idx="50">
                  <c:v>10.7</c:v>
                </c:pt>
                <c:pt idx="51">
                  <c:v>10.6</c:v>
                </c:pt>
                <c:pt idx="52">
                  <c:v>10.1</c:v>
                </c:pt>
                <c:pt idx="53">
                  <c:v>10.5</c:v>
                </c:pt>
                <c:pt idx="54">
                  <c:v>9.9</c:v>
                </c:pt>
                <c:pt idx="55">
                  <c:v>10</c:v>
                </c:pt>
                <c:pt idx="56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87-44D7-A626-9EC0051CAB0B}"/>
            </c:ext>
          </c:extLst>
        </c:ser>
        <c:ser>
          <c:idx val="3"/>
          <c:order val="7"/>
          <c:tx>
            <c:strRef>
              <c:f>导出数据!$E$2</c:f>
              <c:strCache>
                <c:ptCount val="1"/>
                <c:pt idx="0">
                  <c:v>乡村</c:v>
                </c:pt>
              </c:strCache>
            </c:strRef>
          </c:tx>
          <c:spPr>
            <a:ln w="19050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导出数据!$E$3:$E$64</c:f>
              <c:numCache>
                <c:formatCode>General</c:formatCode>
                <c:ptCount val="57"/>
                <c:pt idx="0">
                  <c:v>5.4</c:v>
                </c:pt>
                <c:pt idx="1">
                  <c:v>3.4</c:v>
                </c:pt>
                <c:pt idx="2">
                  <c:v>8.8000000000000007</c:v>
                </c:pt>
                <c:pt idx="3">
                  <c:v>12.5</c:v>
                </c:pt>
                <c:pt idx="4">
                  <c:v>13.2</c:v>
                </c:pt>
                <c:pt idx="5">
                  <c:v>17.8</c:v>
                </c:pt>
                <c:pt idx="6">
                  <c:v>34.9</c:v>
                </c:pt>
                <c:pt idx="7">
                  <c:v>5.9</c:v>
                </c:pt>
                <c:pt idx="8">
                  <c:v>5.6</c:v>
                </c:pt>
                <c:pt idx="9">
                  <c:v>5.0999999999999996</c:v>
                </c:pt>
                <c:pt idx="10">
                  <c:v>4</c:v>
                </c:pt>
                <c:pt idx="11">
                  <c:v>0.7</c:v>
                </c:pt>
                <c:pt idx="12">
                  <c:v>-1.3</c:v>
                </c:pt>
                <c:pt idx="13">
                  <c:v>-1.2</c:v>
                </c:pt>
                <c:pt idx="14">
                  <c:v>-3.2</c:v>
                </c:pt>
                <c:pt idx="15">
                  <c:v>-7.7</c:v>
                </c:pt>
                <c:pt idx="16">
                  <c:v>-15.1</c:v>
                </c:pt>
                <c:pt idx="17">
                  <c:v>9.1</c:v>
                </c:pt>
                <c:pt idx="18">
                  <c:v>9.1</c:v>
                </c:pt>
                <c:pt idx="19">
                  <c:v>8.6</c:v>
                </c:pt>
                <c:pt idx="20">
                  <c:v>9</c:v>
                </c:pt>
                <c:pt idx="21">
                  <c:v>8.9</c:v>
                </c:pt>
                <c:pt idx="22">
                  <c:v>8.6</c:v>
                </c:pt>
                <c:pt idx="23">
                  <c:v>10.1</c:v>
                </c:pt>
                <c:pt idx="24">
                  <c:v>9</c:v>
                </c:pt>
                <c:pt idx="25">
                  <c:v>7.8</c:v>
                </c:pt>
                <c:pt idx="26">
                  <c:v>9.4</c:v>
                </c:pt>
                <c:pt idx="27">
                  <c:v>9.3000000000000007</c:v>
                </c:pt>
                <c:pt idx="28">
                  <c:v>9.3000000000000007</c:v>
                </c:pt>
                <c:pt idx="29">
                  <c:v>9.6999999999999993</c:v>
                </c:pt>
                <c:pt idx="30">
                  <c:v>10.5</c:v>
                </c:pt>
                <c:pt idx="31">
                  <c:v>10.199999999999999</c:v>
                </c:pt>
                <c:pt idx="32">
                  <c:v>10.1</c:v>
                </c:pt>
                <c:pt idx="33">
                  <c:v>10.4</c:v>
                </c:pt>
                <c:pt idx="34">
                  <c:v>9.6</c:v>
                </c:pt>
                <c:pt idx="35">
                  <c:v>10.6</c:v>
                </c:pt>
                <c:pt idx="36">
                  <c:v>10.9</c:v>
                </c:pt>
                <c:pt idx="37">
                  <c:v>10.1</c:v>
                </c:pt>
                <c:pt idx="38">
                  <c:v>11.7</c:v>
                </c:pt>
                <c:pt idx="39">
                  <c:v>11.3</c:v>
                </c:pt>
                <c:pt idx="40">
                  <c:v>11.5</c:v>
                </c:pt>
                <c:pt idx="41">
                  <c:v>11.5</c:v>
                </c:pt>
                <c:pt idx="42">
                  <c:v>11.7</c:v>
                </c:pt>
                <c:pt idx="43">
                  <c:v>12.9</c:v>
                </c:pt>
                <c:pt idx="44">
                  <c:v>12.7</c:v>
                </c:pt>
                <c:pt idx="45">
                  <c:v>12.6</c:v>
                </c:pt>
                <c:pt idx="46">
                  <c:v>12.2</c:v>
                </c:pt>
                <c:pt idx="47">
                  <c:v>11.2</c:v>
                </c:pt>
                <c:pt idx="48">
                  <c:v>11</c:v>
                </c:pt>
                <c:pt idx="49">
                  <c:v>10.3</c:v>
                </c:pt>
                <c:pt idx="50">
                  <c:v>11</c:v>
                </c:pt>
                <c:pt idx="51">
                  <c:v>10.9</c:v>
                </c:pt>
                <c:pt idx="52">
                  <c:v>10.7</c:v>
                </c:pt>
                <c:pt idx="53">
                  <c:v>11.2</c:v>
                </c:pt>
                <c:pt idx="54">
                  <c:v>10.7</c:v>
                </c:pt>
                <c:pt idx="55">
                  <c:v>10.9</c:v>
                </c:pt>
                <c:pt idx="56">
                  <c:v>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787-44D7-A626-9EC0051CA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5603664"/>
        <c:axId val="2085609488"/>
      </c:lineChart>
      <c:dateAx>
        <c:axId val="208560366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5609488"/>
        <c:crosses val="autoZero"/>
        <c:auto val="1"/>
        <c:lblOffset val="100"/>
        <c:baseTimeUnit val="months"/>
      </c:dateAx>
      <c:valAx>
        <c:axId val="208560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5603664"/>
        <c:crosses val="autoZero"/>
        <c:crossBetween val="between"/>
      </c:valAx>
    </c:plotArea>
    <c:legend>
      <c:legendPos val="t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4"/>
          <c:order val="0"/>
          <c:tx>
            <c:strRef>
              <c:f>导出数据!$B$2</c:f>
              <c:strCache>
                <c:ptCount val="1"/>
                <c:pt idx="0">
                  <c:v>中国：社会消费品零售总额累计同比：乡村（月）</c:v>
                </c:pt>
              </c:strCache>
            </c:strRef>
          </c:tx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导出数据!$B$3:$B$64</c:f>
            </c:numRef>
          </c:val>
          <c:smooth val="0"/>
          <c:extLst>
            <c:ext xmlns:c16="http://schemas.microsoft.com/office/drawing/2014/chart" uri="{C3380CC4-5D6E-409C-BE32-E72D297353CC}">
              <c16:uniqueId val="{00000000-B078-4460-A1B5-151CC62C66EA}"/>
            </c:ext>
          </c:extLst>
        </c:ser>
        <c:ser>
          <c:idx val="5"/>
          <c:order val="1"/>
          <c:tx>
            <c:strRef>
              <c:f>导出数据!$C$2</c:f>
              <c:strCache>
                <c:ptCount val="1"/>
                <c:pt idx="0">
                  <c:v>中国：社会消费品零售总额累计同比：城镇（月）</c:v>
                </c:pt>
              </c:strCache>
            </c:strRef>
          </c:tx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导出数据!$C$3:$C$64</c:f>
            </c:numRef>
          </c:val>
          <c:smooth val="0"/>
          <c:extLst>
            <c:ext xmlns:c16="http://schemas.microsoft.com/office/drawing/2014/chart" uri="{C3380CC4-5D6E-409C-BE32-E72D297353CC}">
              <c16:uniqueId val="{00000001-B078-4460-A1B5-151CC62C66EA}"/>
            </c:ext>
          </c:extLst>
        </c:ser>
        <c:ser>
          <c:idx val="0"/>
          <c:order val="2"/>
          <c:tx>
            <c:strRef>
              <c:f>导出数据!$B$2</c:f>
              <c:strCache>
                <c:ptCount val="1"/>
                <c:pt idx="0">
                  <c:v>中国：社会消费品零售总额累计同比：乡村（月）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导出数据!$B$3:$B$64</c:f>
            </c:numRef>
          </c:val>
          <c:smooth val="0"/>
          <c:extLst>
            <c:ext xmlns:c16="http://schemas.microsoft.com/office/drawing/2014/chart" uri="{C3380CC4-5D6E-409C-BE32-E72D297353CC}">
              <c16:uniqueId val="{00000002-B078-4460-A1B5-151CC62C66EA}"/>
            </c:ext>
          </c:extLst>
        </c:ser>
        <c:ser>
          <c:idx val="1"/>
          <c:order val="3"/>
          <c:tx>
            <c:strRef>
              <c:f>导出数据!$C$2</c:f>
              <c:strCache>
                <c:ptCount val="1"/>
                <c:pt idx="0">
                  <c:v>中国：社会消费品零售总额累计同比：城镇（月）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导出数据!$C$3:$C$64</c:f>
            </c:numRef>
          </c:val>
          <c:smooth val="0"/>
          <c:extLst>
            <c:ext xmlns:c16="http://schemas.microsoft.com/office/drawing/2014/chart" uri="{C3380CC4-5D6E-409C-BE32-E72D297353CC}">
              <c16:uniqueId val="{00000003-B078-4460-A1B5-151CC62C66EA}"/>
            </c:ext>
          </c:extLst>
        </c:ser>
        <c:ser>
          <c:idx val="2"/>
          <c:order val="4"/>
          <c:tx>
            <c:strRef>
              <c:f>导出数据!$F$2</c:f>
              <c:strCache>
                <c:ptCount val="1"/>
                <c:pt idx="0">
                  <c:v>餐饮收入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导出数据!$F$3:$F$64</c:f>
              <c:numCache>
                <c:formatCode>General</c:formatCode>
                <c:ptCount val="57"/>
                <c:pt idx="0">
                  <c:v>3.1</c:v>
                </c:pt>
                <c:pt idx="1">
                  <c:v>-4.5</c:v>
                </c:pt>
                <c:pt idx="2">
                  <c:v>14.3</c:v>
                </c:pt>
                <c:pt idx="3">
                  <c:v>20.2</c:v>
                </c:pt>
                <c:pt idx="4">
                  <c:v>26.6</c:v>
                </c:pt>
                <c:pt idx="5">
                  <c:v>46.4</c:v>
                </c:pt>
                <c:pt idx="6">
                  <c:v>91.6</c:v>
                </c:pt>
                <c:pt idx="7">
                  <c:v>0.4</c:v>
                </c:pt>
                <c:pt idx="8">
                  <c:v>-0.6</c:v>
                </c:pt>
                <c:pt idx="9">
                  <c:v>0.8</c:v>
                </c:pt>
                <c:pt idx="10">
                  <c:v>-2.9</c:v>
                </c:pt>
                <c:pt idx="11">
                  <c:v>-7</c:v>
                </c:pt>
                <c:pt idx="12">
                  <c:v>-11</c:v>
                </c:pt>
                <c:pt idx="13">
                  <c:v>-15.2</c:v>
                </c:pt>
                <c:pt idx="14">
                  <c:v>-18.899999999999999</c:v>
                </c:pt>
                <c:pt idx="15">
                  <c:v>-31.1</c:v>
                </c:pt>
                <c:pt idx="16">
                  <c:v>-46.8</c:v>
                </c:pt>
                <c:pt idx="17">
                  <c:v>9.6999999999999993</c:v>
                </c:pt>
                <c:pt idx="18">
                  <c:v>9.6999999999999993</c:v>
                </c:pt>
                <c:pt idx="19">
                  <c:v>9</c:v>
                </c:pt>
                <c:pt idx="20">
                  <c:v>9.4</c:v>
                </c:pt>
                <c:pt idx="21">
                  <c:v>9.6999999999999993</c:v>
                </c:pt>
                <c:pt idx="22">
                  <c:v>9.4</c:v>
                </c:pt>
                <c:pt idx="23">
                  <c:v>9.5</c:v>
                </c:pt>
                <c:pt idx="24">
                  <c:v>9.4</c:v>
                </c:pt>
                <c:pt idx="25">
                  <c:v>8.5</c:v>
                </c:pt>
                <c:pt idx="26">
                  <c:v>9.5</c:v>
                </c:pt>
                <c:pt idx="27">
                  <c:v>9</c:v>
                </c:pt>
                <c:pt idx="28">
                  <c:v>8.6</c:v>
                </c:pt>
                <c:pt idx="29">
                  <c:v>8.8000000000000007</c:v>
                </c:pt>
                <c:pt idx="30">
                  <c:v>9.4</c:v>
                </c:pt>
                <c:pt idx="31">
                  <c:v>9.6999999999999993</c:v>
                </c:pt>
                <c:pt idx="32">
                  <c:v>9.4</c:v>
                </c:pt>
                <c:pt idx="33">
                  <c:v>10.1</c:v>
                </c:pt>
                <c:pt idx="34">
                  <c:v>8.8000000000000007</c:v>
                </c:pt>
                <c:pt idx="35">
                  <c:v>9.6</c:v>
                </c:pt>
                <c:pt idx="36">
                  <c:v>10.6</c:v>
                </c:pt>
                <c:pt idx="37">
                  <c:v>10.1</c:v>
                </c:pt>
                <c:pt idx="38">
                  <c:v>10</c:v>
                </c:pt>
                <c:pt idx="39">
                  <c:v>10.3</c:v>
                </c:pt>
                <c:pt idx="40">
                  <c:v>10.199999999999999</c:v>
                </c:pt>
                <c:pt idx="41">
                  <c:v>10.7</c:v>
                </c:pt>
                <c:pt idx="42">
                  <c:v>11.1</c:v>
                </c:pt>
                <c:pt idx="43">
                  <c:v>11.9</c:v>
                </c:pt>
                <c:pt idx="44">
                  <c:v>11.6</c:v>
                </c:pt>
                <c:pt idx="45">
                  <c:v>11.1</c:v>
                </c:pt>
                <c:pt idx="46">
                  <c:v>11.1</c:v>
                </c:pt>
                <c:pt idx="47">
                  <c:v>10.6</c:v>
                </c:pt>
                <c:pt idx="48">
                  <c:v>10.1</c:v>
                </c:pt>
                <c:pt idx="49">
                  <c:v>10</c:v>
                </c:pt>
                <c:pt idx="50">
                  <c:v>10.6</c:v>
                </c:pt>
                <c:pt idx="51">
                  <c:v>10.3</c:v>
                </c:pt>
                <c:pt idx="52">
                  <c:v>10.9</c:v>
                </c:pt>
                <c:pt idx="53">
                  <c:v>11.1</c:v>
                </c:pt>
                <c:pt idx="54">
                  <c:v>10.9</c:v>
                </c:pt>
                <c:pt idx="55">
                  <c:v>11.6</c:v>
                </c:pt>
                <c:pt idx="56">
                  <c:v>11.4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078-4460-A1B5-151CC62C66EA}"/>
            </c:ext>
          </c:extLst>
        </c:ser>
        <c:ser>
          <c:idx val="3"/>
          <c:order val="5"/>
          <c:tx>
            <c:strRef>
              <c:f>导出数据!$G$2</c:f>
              <c:strCache>
                <c:ptCount val="1"/>
                <c:pt idx="0">
                  <c:v>商品零售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39"/>
              <c:layout>
                <c:manualLayout>
                  <c:x val="-5.0702668512167509E-2"/>
                  <c:y val="-7.88863109048723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01-4E8D-A6E1-3AB60300DC48}"/>
                </c:ext>
              </c:extLst>
            </c:dLbl>
            <c:dLbl>
              <c:idx val="56"/>
              <c:layout>
                <c:manualLayout>
                  <c:x val="-1.984017463519611E-2"/>
                  <c:y val="-8.81670533642691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67-4DAC-84BE-6A4660464C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导出数据!$A$3:$A$64</c:f>
              <c:numCache>
                <c:formatCode>yyyy\-m\-d</c:formatCode>
                <c:ptCount val="57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  <c:pt idx="25">
                  <c:v>43585</c:v>
                </c:pt>
                <c:pt idx="26">
                  <c:v>43555</c:v>
                </c:pt>
                <c:pt idx="27">
                  <c:v>43465</c:v>
                </c:pt>
                <c:pt idx="28">
                  <c:v>43434</c:v>
                </c:pt>
                <c:pt idx="29">
                  <c:v>43404</c:v>
                </c:pt>
                <c:pt idx="30">
                  <c:v>43373</c:v>
                </c:pt>
                <c:pt idx="31">
                  <c:v>43343</c:v>
                </c:pt>
                <c:pt idx="32">
                  <c:v>43312</c:v>
                </c:pt>
                <c:pt idx="33">
                  <c:v>43281</c:v>
                </c:pt>
                <c:pt idx="34">
                  <c:v>43251</c:v>
                </c:pt>
                <c:pt idx="35">
                  <c:v>43220</c:v>
                </c:pt>
                <c:pt idx="36">
                  <c:v>43190</c:v>
                </c:pt>
                <c:pt idx="37">
                  <c:v>43100</c:v>
                </c:pt>
                <c:pt idx="38">
                  <c:v>43069</c:v>
                </c:pt>
                <c:pt idx="39">
                  <c:v>43039</c:v>
                </c:pt>
                <c:pt idx="40">
                  <c:v>43008</c:v>
                </c:pt>
                <c:pt idx="41">
                  <c:v>42978</c:v>
                </c:pt>
                <c:pt idx="42">
                  <c:v>42947</c:v>
                </c:pt>
                <c:pt idx="43">
                  <c:v>42916</c:v>
                </c:pt>
                <c:pt idx="44">
                  <c:v>42886</c:v>
                </c:pt>
                <c:pt idx="45">
                  <c:v>42855</c:v>
                </c:pt>
                <c:pt idx="46">
                  <c:v>42825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</c:numCache>
            </c:numRef>
          </c:cat>
          <c:val>
            <c:numRef>
              <c:f>导出数据!$G$3:$G$64</c:f>
              <c:numCache>
                <c:formatCode>General</c:formatCode>
                <c:ptCount val="57"/>
                <c:pt idx="0">
                  <c:v>4.5</c:v>
                </c:pt>
                <c:pt idx="1">
                  <c:v>3.3</c:v>
                </c:pt>
                <c:pt idx="2">
                  <c:v>7.8</c:v>
                </c:pt>
                <c:pt idx="3">
                  <c:v>11.2</c:v>
                </c:pt>
                <c:pt idx="4">
                  <c:v>10.9</c:v>
                </c:pt>
                <c:pt idx="5">
                  <c:v>15.1</c:v>
                </c:pt>
                <c:pt idx="6">
                  <c:v>29.9</c:v>
                </c:pt>
                <c:pt idx="7">
                  <c:v>5.2</c:v>
                </c:pt>
                <c:pt idx="8">
                  <c:v>5.8</c:v>
                </c:pt>
                <c:pt idx="9">
                  <c:v>4.8</c:v>
                </c:pt>
                <c:pt idx="10">
                  <c:v>4.0999999999999996</c:v>
                </c:pt>
                <c:pt idx="11">
                  <c:v>1.5</c:v>
                </c:pt>
                <c:pt idx="12">
                  <c:v>0.2</c:v>
                </c:pt>
                <c:pt idx="13">
                  <c:v>-0.2</c:v>
                </c:pt>
                <c:pt idx="14">
                  <c:v>-0.8</c:v>
                </c:pt>
                <c:pt idx="15">
                  <c:v>-4.5999999999999996</c:v>
                </c:pt>
                <c:pt idx="16">
                  <c:v>-12</c:v>
                </c:pt>
                <c:pt idx="17">
                  <c:v>8</c:v>
                </c:pt>
                <c:pt idx="18">
                  <c:v>7.8</c:v>
                </c:pt>
                <c:pt idx="19">
                  <c:v>7</c:v>
                </c:pt>
                <c:pt idx="20">
                  <c:v>7.6</c:v>
                </c:pt>
                <c:pt idx="21">
                  <c:v>7.2</c:v>
                </c:pt>
                <c:pt idx="22">
                  <c:v>7.4</c:v>
                </c:pt>
                <c:pt idx="23">
                  <c:v>9.9</c:v>
                </c:pt>
                <c:pt idx="24">
                  <c:v>8.5</c:v>
                </c:pt>
                <c:pt idx="25">
                  <c:v>7</c:v>
                </c:pt>
                <c:pt idx="26">
                  <c:v>8.6</c:v>
                </c:pt>
                <c:pt idx="27">
                  <c:v>8</c:v>
                </c:pt>
                <c:pt idx="28">
                  <c:v>8</c:v>
                </c:pt>
                <c:pt idx="29">
                  <c:v>8.5</c:v>
                </c:pt>
                <c:pt idx="30">
                  <c:v>9.1999999999999993</c:v>
                </c:pt>
                <c:pt idx="31">
                  <c:v>8.9</c:v>
                </c:pt>
                <c:pt idx="32">
                  <c:v>8.6999999999999993</c:v>
                </c:pt>
                <c:pt idx="33">
                  <c:v>8.9</c:v>
                </c:pt>
                <c:pt idx="34">
                  <c:v>8.4</c:v>
                </c:pt>
                <c:pt idx="35">
                  <c:v>9.4</c:v>
                </c:pt>
                <c:pt idx="36">
                  <c:v>10</c:v>
                </c:pt>
                <c:pt idx="37">
                  <c:v>9.3000000000000007</c:v>
                </c:pt>
                <c:pt idx="38">
                  <c:v>10.199999999999999</c:v>
                </c:pt>
                <c:pt idx="39">
                  <c:v>10</c:v>
                </c:pt>
                <c:pt idx="40">
                  <c:v>10.4</c:v>
                </c:pt>
                <c:pt idx="41">
                  <c:v>10.1</c:v>
                </c:pt>
                <c:pt idx="42">
                  <c:v>10.3</c:v>
                </c:pt>
                <c:pt idx="43">
                  <c:v>10.9</c:v>
                </c:pt>
                <c:pt idx="44">
                  <c:v>10.6</c:v>
                </c:pt>
                <c:pt idx="45">
                  <c:v>10.6</c:v>
                </c:pt>
                <c:pt idx="46">
                  <c:v>10.9</c:v>
                </c:pt>
                <c:pt idx="47">
                  <c:v>10.9</c:v>
                </c:pt>
                <c:pt idx="48">
                  <c:v>10.9</c:v>
                </c:pt>
                <c:pt idx="49">
                  <c:v>10.1</c:v>
                </c:pt>
                <c:pt idx="50">
                  <c:v>10.7</c:v>
                </c:pt>
                <c:pt idx="51">
                  <c:v>10.7</c:v>
                </c:pt>
                <c:pt idx="52">
                  <c:v>10.1</c:v>
                </c:pt>
                <c:pt idx="53">
                  <c:v>10.6</c:v>
                </c:pt>
                <c:pt idx="54">
                  <c:v>9.9</c:v>
                </c:pt>
                <c:pt idx="55">
                  <c:v>9.9</c:v>
                </c:pt>
                <c:pt idx="56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078-4460-A1B5-151CC62C6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5603664"/>
        <c:axId val="2085609488"/>
      </c:lineChart>
      <c:dateAx>
        <c:axId val="208560366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5609488"/>
        <c:crosses val="autoZero"/>
        <c:auto val="1"/>
        <c:lblOffset val="100"/>
        <c:baseTimeUnit val="months"/>
      </c:dateAx>
      <c:valAx>
        <c:axId val="208560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5603664"/>
        <c:crosses val="autoZero"/>
        <c:crossBetween val="between"/>
      </c:valAx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中国：城镇：失业率（月）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2.1780562717129944E-3"/>
                  <c:y val="8.286474516154709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400" dirty="0" smtClean="0"/>
                      <a:t>2018-12</a:t>
                    </a:r>
                    <a:r>
                      <a:rPr lang="en-US" altLang="zh-CN" sz="1400" baseline="0" dirty="0" smtClean="0"/>
                      <a:t>, </a:t>
                    </a:r>
                    <a:fld id="{8E189C56-848A-4157-BDDC-49B50EC963C3}" type="VALUE">
                      <a:rPr lang="en-US" altLang="zh-CN" sz="1400" baseline="0"/>
                      <a:pPr>
                        <a:defRPr sz="1400"/>
                      </a:pPr>
                      <a:t>[值]</a:t>
                    </a:fld>
                    <a:endParaRPr lang="en-US" altLang="zh-CN" sz="1400" baseline="0" dirty="0" smtClean="0"/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825-498C-8244-7D9DCE7DF0C7}"/>
                </c:ext>
              </c:extLst>
            </c:dLbl>
            <c:dLbl>
              <c:idx val="44"/>
              <c:layout>
                <c:manualLayout>
                  <c:x val="-4.7917237977686759E-2"/>
                  <c:y val="6.86593602767104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25-498C-8244-7D9DCE7DF0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导出数据!$A$3:$A$47</c:f>
              <c:numCache>
                <c:formatCode>yyyy\-m\-d</c:formatCode>
                <c:ptCount val="45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43524</c:v>
                </c:pt>
                <c:pt idx="32">
                  <c:v>43496</c:v>
                </c:pt>
                <c:pt idx="33">
                  <c:v>43465</c:v>
                </c:pt>
                <c:pt idx="34">
                  <c:v>43434</c:v>
                </c:pt>
                <c:pt idx="35">
                  <c:v>43404</c:v>
                </c:pt>
                <c:pt idx="36">
                  <c:v>43373</c:v>
                </c:pt>
                <c:pt idx="37">
                  <c:v>43343</c:v>
                </c:pt>
                <c:pt idx="38">
                  <c:v>43312</c:v>
                </c:pt>
                <c:pt idx="39">
                  <c:v>43281</c:v>
                </c:pt>
                <c:pt idx="40">
                  <c:v>43251</c:v>
                </c:pt>
                <c:pt idx="41">
                  <c:v>43220</c:v>
                </c:pt>
                <c:pt idx="42">
                  <c:v>43190</c:v>
                </c:pt>
                <c:pt idx="43">
                  <c:v>43159</c:v>
                </c:pt>
                <c:pt idx="44">
                  <c:v>43131</c:v>
                </c:pt>
              </c:numCache>
            </c:numRef>
          </c:cat>
          <c:val>
            <c:numRef>
              <c:f>导出数据!$B$3:$B$47</c:f>
              <c:numCache>
                <c:formatCode>General</c:formatCode>
                <c:ptCount val="45"/>
                <c:pt idx="0">
                  <c:v>4.9000000000000004</c:v>
                </c:pt>
                <c:pt idx="1">
                  <c:v>5.0999999999999996</c:v>
                </c:pt>
                <c:pt idx="2">
                  <c:v>5.0999999999999996</c:v>
                </c:pt>
                <c:pt idx="3">
                  <c:v>5</c:v>
                </c:pt>
                <c:pt idx="4">
                  <c:v>5</c:v>
                </c:pt>
                <c:pt idx="5">
                  <c:v>5.0999999999999996</c:v>
                </c:pt>
                <c:pt idx="6">
                  <c:v>5.3</c:v>
                </c:pt>
                <c:pt idx="7">
                  <c:v>5.5</c:v>
                </c:pt>
                <c:pt idx="8">
                  <c:v>5.4</c:v>
                </c:pt>
                <c:pt idx="9">
                  <c:v>5.2</c:v>
                </c:pt>
                <c:pt idx="10">
                  <c:v>5.2</c:v>
                </c:pt>
                <c:pt idx="11">
                  <c:v>5.3</c:v>
                </c:pt>
                <c:pt idx="12">
                  <c:v>5.4</c:v>
                </c:pt>
                <c:pt idx="13">
                  <c:v>5.6</c:v>
                </c:pt>
                <c:pt idx="14">
                  <c:v>5.7</c:v>
                </c:pt>
                <c:pt idx="15">
                  <c:v>5.7</c:v>
                </c:pt>
                <c:pt idx="16">
                  <c:v>5.9</c:v>
                </c:pt>
                <c:pt idx="17">
                  <c:v>6</c:v>
                </c:pt>
                <c:pt idx="18">
                  <c:v>5.9</c:v>
                </c:pt>
                <c:pt idx="19">
                  <c:v>6.2</c:v>
                </c:pt>
                <c:pt idx="20">
                  <c:v>5.3</c:v>
                </c:pt>
                <c:pt idx="21">
                  <c:v>5.2</c:v>
                </c:pt>
                <c:pt idx="22">
                  <c:v>5.0999999999999996</c:v>
                </c:pt>
                <c:pt idx="23">
                  <c:v>5.0999999999999996</c:v>
                </c:pt>
                <c:pt idx="24">
                  <c:v>5.2</c:v>
                </c:pt>
                <c:pt idx="25">
                  <c:v>5.2</c:v>
                </c:pt>
                <c:pt idx="26">
                  <c:v>5.3</c:v>
                </c:pt>
                <c:pt idx="27">
                  <c:v>5.0999999999999996</c:v>
                </c:pt>
                <c:pt idx="28">
                  <c:v>5</c:v>
                </c:pt>
                <c:pt idx="29">
                  <c:v>5</c:v>
                </c:pt>
                <c:pt idx="30">
                  <c:v>5.2</c:v>
                </c:pt>
                <c:pt idx="31">
                  <c:v>5.3</c:v>
                </c:pt>
                <c:pt idx="32">
                  <c:v>5.0999999999999996</c:v>
                </c:pt>
                <c:pt idx="33">
                  <c:v>4.9000000000000004</c:v>
                </c:pt>
                <c:pt idx="34">
                  <c:v>4.8</c:v>
                </c:pt>
                <c:pt idx="35">
                  <c:v>4.9000000000000004</c:v>
                </c:pt>
                <c:pt idx="36">
                  <c:v>4.9000000000000004</c:v>
                </c:pt>
                <c:pt idx="37">
                  <c:v>5</c:v>
                </c:pt>
                <c:pt idx="38">
                  <c:v>5.0999999999999996</c:v>
                </c:pt>
                <c:pt idx="39">
                  <c:v>4.8</c:v>
                </c:pt>
                <c:pt idx="40">
                  <c:v>4.8</c:v>
                </c:pt>
                <c:pt idx="41">
                  <c:v>4.9000000000000004</c:v>
                </c:pt>
                <c:pt idx="42">
                  <c:v>5.0999999999999996</c:v>
                </c:pt>
                <c:pt idx="43">
                  <c:v>5</c:v>
                </c:pt>
                <c:pt idx="4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25-498C-8244-7D9DCE7DF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505520"/>
        <c:axId val="52487216"/>
      </c:lineChart>
      <c:dateAx>
        <c:axId val="5250552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2487216"/>
        <c:crosses val="autoZero"/>
        <c:auto val="1"/>
        <c:lblOffset val="100"/>
        <c:baseTimeUnit val="months"/>
      </c:dateAx>
      <c:valAx>
        <c:axId val="52487216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2505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城镇居民家庭可支配收入：累计同比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0"/>
                  <c:y val="4.2616154654509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28-4578-BEB4-6E6969A645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Sheet1!$A$2:$A$23</c:f>
              <c:numCache>
                <c:formatCode>yyyy\-m\-d</c:formatCode>
                <c:ptCount val="22"/>
                <c:pt idx="0">
                  <c:v>44377</c:v>
                </c:pt>
                <c:pt idx="1">
                  <c:v>44286</c:v>
                </c:pt>
                <c:pt idx="2">
                  <c:v>44196</c:v>
                </c:pt>
                <c:pt idx="3">
                  <c:v>44104</c:v>
                </c:pt>
                <c:pt idx="4">
                  <c:v>44012</c:v>
                </c:pt>
                <c:pt idx="5">
                  <c:v>43921</c:v>
                </c:pt>
                <c:pt idx="6">
                  <c:v>43830</c:v>
                </c:pt>
                <c:pt idx="7">
                  <c:v>43738</c:v>
                </c:pt>
                <c:pt idx="8">
                  <c:v>43646</c:v>
                </c:pt>
                <c:pt idx="9">
                  <c:v>43555</c:v>
                </c:pt>
                <c:pt idx="10">
                  <c:v>43465</c:v>
                </c:pt>
                <c:pt idx="11">
                  <c:v>43373</c:v>
                </c:pt>
                <c:pt idx="12">
                  <c:v>43281</c:v>
                </c:pt>
                <c:pt idx="13">
                  <c:v>43190</c:v>
                </c:pt>
                <c:pt idx="14">
                  <c:v>43100</c:v>
                </c:pt>
                <c:pt idx="15">
                  <c:v>43008</c:v>
                </c:pt>
                <c:pt idx="16">
                  <c:v>42916</c:v>
                </c:pt>
                <c:pt idx="17">
                  <c:v>42825</c:v>
                </c:pt>
                <c:pt idx="18">
                  <c:v>42735</c:v>
                </c:pt>
                <c:pt idx="19">
                  <c:v>42643</c:v>
                </c:pt>
                <c:pt idx="20">
                  <c:v>42551</c:v>
                </c:pt>
                <c:pt idx="21">
                  <c:v>42460</c:v>
                </c:pt>
              </c:numCache>
            </c:numRef>
          </c:cat>
          <c:val>
            <c:numRef>
              <c:f>Sheet1!$B$2:$B$23</c:f>
              <c:numCache>
                <c:formatCode>0.00%</c:formatCode>
                <c:ptCount val="22"/>
                <c:pt idx="0">
                  <c:v>0.11406141768644655</c:v>
                </c:pt>
                <c:pt idx="1">
                  <c:v>0.12223077581045248</c:v>
                </c:pt>
                <c:pt idx="2">
                  <c:v>3.4821407493094737E-2</c:v>
                </c:pt>
                <c:pt idx="3">
                  <c:v>2.7615141363223645E-2</c:v>
                </c:pt>
                <c:pt idx="4">
                  <c:v>1.4654031322845529E-2</c:v>
                </c:pt>
                <c:pt idx="5">
                  <c:v>5.0195098090625766E-3</c:v>
                </c:pt>
                <c:pt idx="6">
                  <c:v>7.9182695982267973E-2</c:v>
                </c:pt>
                <c:pt idx="7">
                  <c:v>7.9056724889354377E-2</c:v>
                </c:pt>
                <c:pt idx="8">
                  <c:v>7.9527061203844202E-2</c:v>
                </c:pt>
                <c:pt idx="9">
                  <c:v>7.899174473610987E-2</c:v>
                </c:pt>
                <c:pt idx="10">
                  <c:v>7.8437056186375489E-2</c:v>
                </c:pt>
                <c:pt idx="11">
                  <c:v>7.905787773496642E-2</c:v>
                </c:pt>
                <c:pt idx="12">
                  <c:v>7.903774066853396E-2</c:v>
                </c:pt>
                <c:pt idx="13">
                  <c:v>7.9611456038453834E-2</c:v>
                </c:pt>
                <c:pt idx="14">
                  <c:v>8.2704366968110496E-2</c:v>
                </c:pt>
                <c:pt idx="15">
                  <c:v>8.2622646722184945E-2</c:v>
                </c:pt>
                <c:pt idx="16">
                  <c:v>8.0490652827740816E-2</c:v>
                </c:pt>
                <c:pt idx="17">
                  <c:v>7.9018143194114238E-2</c:v>
                </c:pt>
                <c:pt idx="18">
                  <c:v>7.7608591120371856E-2</c:v>
                </c:pt>
                <c:pt idx="19">
                  <c:v>7.7613980528348517E-2</c:v>
                </c:pt>
                <c:pt idx="20">
                  <c:v>8.0132492515446838E-2</c:v>
                </c:pt>
                <c:pt idx="21">
                  <c:v>7.9644190387307412E-2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28-4578-BEB4-6E6969A645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城镇居民消费性支出：累计同比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-2.8658030028616371E-2"/>
                  <c:y val="-1.8940513179782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28-4578-BEB4-6E6969A645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Sheet1!$A$2:$A$23</c:f>
              <c:numCache>
                <c:formatCode>yyyy\-m\-d</c:formatCode>
                <c:ptCount val="22"/>
                <c:pt idx="0">
                  <c:v>44377</c:v>
                </c:pt>
                <c:pt idx="1">
                  <c:v>44286</c:v>
                </c:pt>
                <c:pt idx="2">
                  <c:v>44196</c:v>
                </c:pt>
                <c:pt idx="3">
                  <c:v>44104</c:v>
                </c:pt>
                <c:pt idx="4">
                  <c:v>44012</c:v>
                </c:pt>
                <c:pt idx="5">
                  <c:v>43921</c:v>
                </c:pt>
                <c:pt idx="6">
                  <c:v>43830</c:v>
                </c:pt>
                <c:pt idx="7">
                  <c:v>43738</c:v>
                </c:pt>
                <c:pt idx="8">
                  <c:v>43646</c:v>
                </c:pt>
                <c:pt idx="9">
                  <c:v>43555</c:v>
                </c:pt>
                <c:pt idx="10">
                  <c:v>43465</c:v>
                </c:pt>
                <c:pt idx="11">
                  <c:v>43373</c:v>
                </c:pt>
                <c:pt idx="12">
                  <c:v>43281</c:v>
                </c:pt>
                <c:pt idx="13">
                  <c:v>43190</c:v>
                </c:pt>
                <c:pt idx="14">
                  <c:v>43100</c:v>
                </c:pt>
                <c:pt idx="15">
                  <c:v>43008</c:v>
                </c:pt>
                <c:pt idx="16">
                  <c:v>42916</c:v>
                </c:pt>
                <c:pt idx="17">
                  <c:v>42825</c:v>
                </c:pt>
                <c:pt idx="18">
                  <c:v>42735</c:v>
                </c:pt>
                <c:pt idx="19">
                  <c:v>42643</c:v>
                </c:pt>
                <c:pt idx="20">
                  <c:v>42551</c:v>
                </c:pt>
                <c:pt idx="21">
                  <c:v>42460</c:v>
                </c:pt>
              </c:numCache>
            </c:numRef>
          </c:cat>
          <c:val>
            <c:numRef>
              <c:f>Sheet1!$C$2:$C$23</c:f>
              <c:numCache>
                <c:formatCode>0.00%</c:formatCode>
                <c:ptCount val="22"/>
                <c:pt idx="0">
                  <c:v>0.16668001601922305</c:v>
                </c:pt>
                <c:pt idx="1">
                  <c:v>0.15699289904291447</c:v>
                </c:pt>
                <c:pt idx="2">
                  <c:v>-3.7629619071375117E-2</c:v>
                </c:pt>
                <c:pt idx="3">
                  <c:v>-5.5558036294796199E-2</c:v>
                </c:pt>
                <c:pt idx="4">
                  <c:v>-7.9634979620752139E-2</c:v>
                </c:pt>
                <c:pt idx="5">
                  <c:v>-9.5308255766048205E-2</c:v>
                </c:pt>
                <c:pt idx="6">
                  <c:v>7.4716605392156868E-2</c:v>
                </c:pt>
                <c:pt idx="7">
                  <c:v>7.1801304302093166E-2</c:v>
                </c:pt>
                <c:pt idx="8">
                  <c:v>6.4360141231855669E-2</c:v>
                </c:pt>
                <c:pt idx="9">
                  <c:v>6.0964587346273497E-2</c:v>
                </c:pt>
                <c:pt idx="10">
                  <c:v>6.8196089580874544E-2</c:v>
                </c:pt>
                <c:pt idx="11">
                  <c:v>6.5450034125332457E-2</c:v>
                </c:pt>
                <c:pt idx="12">
                  <c:v>6.820056188439122E-2</c:v>
                </c:pt>
                <c:pt idx="13">
                  <c:v>5.6677626428683264E-2</c:v>
                </c:pt>
                <c:pt idx="14">
                  <c:v>5.9185839941072002E-2</c:v>
                </c:pt>
                <c:pt idx="15">
                  <c:v>6.2475739137682694E-2</c:v>
                </c:pt>
                <c:pt idx="16">
                  <c:v>6.6721502011622774E-2</c:v>
                </c:pt>
                <c:pt idx="17">
                  <c:v>6.9854622385037063E-2</c:v>
                </c:pt>
                <c:pt idx="18">
                  <c:v>7.8843100994934606E-2</c:v>
                </c:pt>
                <c:pt idx="19">
                  <c:v>7.4242633552830076E-2</c:v>
                </c:pt>
                <c:pt idx="20">
                  <c:v>7.5376333644521037E-2</c:v>
                </c:pt>
                <c:pt idx="21">
                  <c:v>7.8866046451109201E-2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28-4578-BEB4-6E6969A64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1680624"/>
        <c:axId val="1131681456"/>
      </c:lineChart>
      <c:dateAx>
        <c:axId val="113168062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1681456"/>
        <c:crosses val="autoZero"/>
        <c:auto val="1"/>
        <c:lblOffset val="100"/>
        <c:baseTimeUnit val="months"/>
      </c:dateAx>
      <c:valAx>
        <c:axId val="113168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168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出口金额合计终值同比：美元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8"/>
              <c:layout>
                <c:manualLayout>
                  <c:x val="-8.7659220982166351E-3"/>
                  <c:y val="5.4453975391873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24-4F2D-B1DA-A2AE4E15D0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导出数据!$A$3:$A$71</c:f>
              <c:numCache>
                <c:formatCode>yyyy\-m\-d</c:formatCode>
                <c:ptCount val="69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43524</c:v>
                </c:pt>
                <c:pt idx="32">
                  <c:v>43496</c:v>
                </c:pt>
                <c:pt idx="33">
                  <c:v>43465</c:v>
                </c:pt>
                <c:pt idx="34">
                  <c:v>43434</c:v>
                </c:pt>
                <c:pt idx="35">
                  <c:v>43404</c:v>
                </c:pt>
                <c:pt idx="36">
                  <c:v>43373</c:v>
                </c:pt>
                <c:pt idx="37">
                  <c:v>43343</c:v>
                </c:pt>
                <c:pt idx="38">
                  <c:v>43312</c:v>
                </c:pt>
                <c:pt idx="39">
                  <c:v>43281</c:v>
                </c:pt>
                <c:pt idx="40">
                  <c:v>43251</c:v>
                </c:pt>
                <c:pt idx="41">
                  <c:v>43220</c:v>
                </c:pt>
                <c:pt idx="42">
                  <c:v>43190</c:v>
                </c:pt>
                <c:pt idx="43">
                  <c:v>43159</c:v>
                </c:pt>
                <c:pt idx="44">
                  <c:v>43131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42766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42400</c:v>
                </c:pt>
              </c:numCache>
            </c:numRef>
          </c:cat>
          <c:val>
            <c:numRef>
              <c:f>导出数据!$B$3:$B$71</c:f>
              <c:numCache>
                <c:formatCode>General</c:formatCode>
                <c:ptCount val="69"/>
                <c:pt idx="0">
                  <c:v>28.1</c:v>
                </c:pt>
                <c:pt idx="1">
                  <c:v>25.6</c:v>
                </c:pt>
                <c:pt idx="2">
                  <c:v>19.3</c:v>
                </c:pt>
                <c:pt idx="3">
                  <c:v>32.200000000000003</c:v>
                </c:pt>
                <c:pt idx="4">
                  <c:v>27.9</c:v>
                </c:pt>
                <c:pt idx="5">
                  <c:v>32.299999999999997</c:v>
                </c:pt>
                <c:pt idx="6">
                  <c:v>30.6</c:v>
                </c:pt>
                <c:pt idx="7">
                  <c:v>154.9</c:v>
                </c:pt>
                <c:pt idx="8">
                  <c:v>24.8</c:v>
                </c:pt>
                <c:pt idx="9">
                  <c:v>18.100000000000001</c:v>
                </c:pt>
                <c:pt idx="10">
                  <c:v>21.1</c:v>
                </c:pt>
                <c:pt idx="11">
                  <c:v>11.4</c:v>
                </c:pt>
                <c:pt idx="12">
                  <c:v>9.9</c:v>
                </c:pt>
                <c:pt idx="13">
                  <c:v>9.5</c:v>
                </c:pt>
                <c:pt idx="14">
                  <c:v>7.2</c:v>
                </c:pt>
                <c:pt idx="15">
                  <c:v>0.5</c:v>
                </c:pt>
                <c:pt idx="16">
                  <c:v>-3.3</c:v>
                </c:pt>
                <c:pt idx="17">
                  <c:v>3.4</c:v>
                </c:pt>
                <c:pt idx="18">
                  <c:v>-6.6</c:v>
                </c:pt>
                <c:pt idx="19">
                  <c:v>-40.6</c:v>
                </c:pt>
                <c:pt idx="20">
                  <c:v>-2.9</c:v>
                </c:pt>
                <c:pt idx="21">
                  <c:v>7.9</c:v>
                </c:pt>
                <c:pt idx="22">
                  <c:v>-1.3</c:v>
                </c:pt>
                <c:pt idx="23">
                  <c:v>-0.8</c:v>
                </c:pt>
                <c:pt idx="24">
                  <c:v>-3.2</c:v>
                </c:pt>
                <c:pt idx="25">
                  <c:v>-1</c:v>
                </c:pt>
                <c:pt idx="26">
                  <c:v>3.4</c:v>
                </c:pt>
                <c:pt idx="27">
                  <c:v>-1.5</c:v>
                </c:pt>
                <c:pt idx="28">
                  <c:v>1.1000000000000001</c:v>
                </c:pt>
                <c:pt idx="29">
                  <c:v>-2.7</c:v>
                </c:pt>
                <c:pt idx="30">
                  <c:v>14</c:v>
                </c:pt>
                <c:pt idx="31">
                  <c:v>-20.7</c:v>
                </c:pt>
                <c:pt idx="32">
                  <c:v>9.3000000000000007</c:v>
                </c:pt>
                <c:pt idx="33">
                  <c:v>-4.4000000000000004</c:v>
                </c:pt>
                <c:pt idx="34">
                  <c:v>3.9</c:v>
                </c:pt>
                <c:pt idx="35">
                  <c:v>14.3</c:v>
                </c:pt>
                <c:pt idx="36">
                  <c:v>13.9</c:v>
                </c:pt>
                <c:pt idx="37">
                  <c:v>9.6</c:v>
                </c:pt>
                <c:pt idx="38">
                  <c:v>11.6</c:v>
                </c:pt>
                <c:pt idx="39">
                  <c:v>10.7</c:v>
                </c:pt>
                <c:pt idx="40">
                  <c:v>11.9</c:v>
                </c:pt>
                <c:pt idx="41">
                  <c:v>11.9</c:v>
                </c:pt>
                <c:pt idx="42">
                  <c:v>-3</c:v>
                </c:pt>
                <c:pt idx="43">
                  <c:v>43.6</c:v>
                </c:pt>
                <c:pt idx="44">
                  <c:v>10.7</c:v>
                </c:pt>
                <c:pt idx="45">
                  <c:v>10.9</c:v>
                </c:pt>
                <c:pt idx="46">
                  <c:v>11.5</c:v>
                </c:pt>
                <c:pt idx="47">
                  <c:v>6.3</c:v>
                </c:pt>
                <c:pt idx="48">
                  <c:v>7.9</c:v>
                </c:pt>
                <c:pt idx="49">
                  <c:v>4.9000000000000004</c:v>
                </c:pt>
                <c:pt idx="50">
                  <c:v>6.4</c:v>
                </c:pt>
                <c:pt idx="51">
                  <c:v>10.3</c:v>
                </c:pt>
                <c:pt idx="52">
                  <c:v>7.6</c:v>
                </c:pt>
                <c:pt idx="53">
                  <c:v>6.5</c:v>
                </c:pt>
                <c:pt idx="54">
                  <c:v>15.4</c:v>
                </c:pt>
                <c:pt idx="55">
                  <c:v>-2.4</c:v>
                </c:pt>
                <c:pt idx="56">
                  <c:v>6.6</c:v>
                </c:pt>
                <c:pt idx="57">
                  <c:v>-6.2</c:v>
                </c:pt>
                <c:pt idx="58">
                  <c:v>-1.5</c:v>
                </c:pt>
                <c:pt idx="59">
                  <c:v>-7.9</c:v>
                </c:pt>
                <c:pt idx="60">
                  <c:v>-10.4</c:v>
                </c:pt>
                <c:pt idx="61">
                  <c:v>-3.8</c:v>
                </c:pt>
                <c:pt idx="62">
                  <c:v>-6.5</c:v>
                </c:pt>
                <c:pt idx="63">
                  <c:v>-6.8</c:v>
                </c:pt>
                <c:pt idx="64">
                  <c:v>-6.9</c:v>
                </c:pt>
                <c:pt idx="65">
                  <c:v>-5.3</c:v>
                </c:pt>
                <c:pt idx="66">
                  <c:v>-28</c:v>
                </c:pt>
                <c:pt idx="67">
                  <c:v>-28</c:v>
                </c:pt>
                <c:pt idx="68">
                  <c:v>-15.2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4-4F2D-B1DA-A2AE4E15D01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进口总额终值累计同比：美元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8"/>
              <c:layout>
                <c:manualLayout>
                  <c:x val="-1.753184419643327E-2"/>
                  <c:y val="-5.208641124440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624-4F2D-B1DA-A2AE4E15D0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导出数据!$A$3:$A$71</c:f>
              <c:numCache>
                <c:formatCode>yyyy\-m\-d</c:formatCode>
                <c:ptCount val="69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44255</c:v>
                </c:pt>
                <c:pt idx="8">
                  <c:v>44227</c:v>
                </c:pt>
                <c:pt idx="9">
                  <c:v>44196</c:v>
                </c:pt>
                <c:pt idx="10">
                  <c:v>44165</c:v>
                </c:pt>
                <c:pt idx="11">
                  <c:v>44135</c:v>
                </c:pt>
                <c:pt idx="12">
                  <c:v>44104</c:v>
                </c:pt>
                <c:pt idx="13">
                  <c:v>44074</c:v>
                </c:pt>
                <c:pt idx="14">
                  <c:v>44043</c:v>
                </c:pt>
                <c:pt idx="15">
                  <c:v>44012</c:v>
                </c:pt>
                <c:pt idx="16">
                  <c:v>43982</c:v>
                </c:pt>
                <c:pt idx="17">
                  <c:v>43951</c:v>
                </c:pt>
                <c:pt idx="18">
                  <c:v>43921</c:v>
                </c:pt>
                <c:pt idx="19">
                  <c:v>43890</c:v>
                </c:pt>
                <c:pt idx="20">
                  <c:v>43861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43524</c:v>
                </c:pt>
                <c:pt idx="32">
                  <c:v>43496</c:v>
                </c:pt>
                <c:pt idx="33">
                  <c:v>43465</c:v>
                </c:pt>
                <c:pt idx="34">
                  <c:v>43434</c:v>
                </c:pt>
                <c:pt idx="35">
                  <c:v>43404</c:v>
                </c:pt>
                <c:pt idx="36">
                  <c:v>43373</c:v>
                </c:pt>
                <c:pt idx="37">
                  <c:v>43343</c:v>
                </c:pt>
                <c:pt idx="38">
                  <c:v>43312</c:v>
                </c:pt>
                <c:pt idx="39">
                  <c:v>43281</c:v>
                </c:pt>
                <c:pt idx="40">
                  <c:v>43251</c:v>
                </c:pt>
                <c:pt idx="41">
                  <c:v>43220</c:v>
                </c:pt>
                <c:pt idx="42">
                  <c:v>43190</c:v>
                </c:pt>
                <c:pt idx="43">
                  <c:v>43159</c:v>
                </c:pt>
                <c:pt idx="44">
                  <c:v>43131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42766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42400</c:v>
                </c:pt>
              </c:numCache>
            </c:numRef>
          </c:cat>
          <c:val>
            <c:numRef>
              <c:f>导出数据!$C$3:$C$71</c:f>
              <c:numCache>
                <c:formatCode>General</c:formatCode>
                <c:ptCount val="69"/>
                <c:pt idx="0">
                  <c:v>32.6</c:v>
                </c:pt>
                <c:pt idx="1">
                  <c:v>34.799999999999997</c:v>
                </c:pt>
                <c:pt idx="2">
                  <c:v>34.9</c:v>
                </c:pt>
                <c:pt idx="3">
                  <c:v>36</c:v>
                </c:pt>
                <c:pt idx="4">
                  <c:v>35.6</c:v>
                </c:pt>
                <c:pt idx="5">
                  <c:v>31.9</c:v>
                </c:pt>
                <c:pt idx="6">
                  <c:v>28</c:v>
                </c:pt>
                <c:pt idx="7">
                  <c:v>22.2</c:v>
                </c:pt>
                <c:pt idx="8">
                  <c:v>26.6</c:v>
                </c:pt>
                <c:pt idx="9">
                  <c:v>-1.1000000000000001</c:v>
                </c:pt>
                <c:pt idx="10">
                  <c:v>-1.6</c:v>
                </c:pt>
                <c:pt idx="11">
                  <c:v>-2.2999999999999998</c:v>
                </c:pt>
                <c:pt idx="12">
                  <c:v>-3.1</c:v>
                </c:pt>
                <c:pt idx="13">
                  <c:v>-5.2</c:v>
                </c:pt>
                <c:pt idx="14">
                  <c:v>-5.7</c:v>
                </c:pt>
                <c:pt idx="15">
                  <c:v>-6.4</c:v>
                </c:pt>
                <c:pt idx="16">
                  <c:v>-8.1999999999999993</c:v>
                </c:pt>
                <c:pt idx="17">
                  <c:v>-6</c:v>
                </c:pt>
                <c:pt idx="18">
                  <c:v>-2.9</c:v>
                </c:pt>
                <c:pt idx="19">
                  <c:v>-4.0999999999999996</c:v>
                </c:pt>
                <c:pt idx="20">
                  <c:v>-12.7</c:v>
                </c:pt>
                <c:pt idx="21">
                  <c:v>-2.7</c:v>
                </c:pt>
                <c:pt idx="22">
                  <c:v>-4.3</c:v>
                </c:pt>
                <c:pt idx="23">
                  <c:v>-4.9000000000000004</c:v>
                </c:pt>
                <c:pt idx="24">
                  <c:v>-4.7</c:v>
                </c:pt>
                <c:pt idx="25">
                  <c:v>-4.2</c:v>
                </c:pt>
                <c:pt idx="26">
                  <c:v>-4</c:v>
                </c:pt>
                <c:pt idx="27">
                  <c:v>-3.9</c:v>
                </c:pt>
                <c:pt idx="28">
                  <c:v>-3.3</c:v>
                </c:pt>
                <c:pt idx="29">
                  <c:v>-1.9</c:v>
                </c:pt>
                <c:pt idx="30">
                  <c:v>-4.0999999999999996</c:v>
                </c:pt>
                <c:pt idx="31">
                  <c:v>-2.4</c:v>
                </c:pt>
                <c:pt idx="32">
                  <c:v>-0.9</c:v>
                </c:pt>
                <c:pt idx="33">
                  <c:v>15.8</c:v>
                </c:pt>
                <c:pt idx="34">
                  <c:v>18.3</c:v>
                </c:pt>
                <c:pt idx="35">
                  <c:v>20.2</c:v>
                </c:pt>
                <c:pt idx="36">
                  <c:v>20.2</c:v>
                </c:pt>
                <c:pt idx="37">
                  <c:v>21</c:v>
                </c:pt>
                <c:pt idx="38">
                  <c:v>21.1</c:v>
                </c:pt>
                <c:pt idx="39">
                  <c:v>20</c:v>
                </c:pt>
                <c:pt idx="40">
                  <c:v>21.4</c:v>
                </c:pt>
                <c:pt idx="41">
                  <c:v>20.100000000000001</c:v>
                </c:pt>
                <c:pt idx="42">
                  <c:v>19.399999999999999</c:v>
                </c:pt>
                <c:pt idx="43">
                  <c:v>22.2</c:v>
                </c:pt>
                <c:pt idx="44">
                  <c:v>37.6</c:v>
                </c:pt>
                <c:pt idx="45">
                  <c:v>15.9</c:v>
                </c:pt>
                <c:pt idx="46">
                  <c:v>17.3</c:v>
                </c:pt>
                <c:pt idx="47">
                  <c:v>17.3</c:v>
                </c:pt>
                <c:pt idx="48">
                  <c:v>17.3</c:v>
                </c:pt>
                <c:pt idx="49">
                  <c:v>17.100000000000001</c:v>
                </c:pt>
                <c:pt idx="50">
                  <c:v>17.7</c:v>
                </c:pt>
                <c:pt idx="51">
                  <c:v>18.8</c:v>
                </c:pt>
                <c:pt idx="52">
                  <c:v>19.3</c:v>
                </c:pt>
                <c:pt idx="53">
                  <c:v>20.7</c:v>
                </c:pt>
                <c:pt idx="54">
                  <c:v>24.3</c:v>
                </c:pt>
                <c:pt idx="55">
                  <c:v>26.8</c:v>
                </c:pt>
                <c:pt idx="56">
                  <c:v>17</c:v>
                </c:pt>
                <c:pt idx="57">
                  <c:v>-5.5</c:v>
                </c:pt>
                <c:pt idx="58">
                  <c:v>-6.4</c:v>
                </c:pt>
                <c:pt idx="59">
                  <c:v>-7.6</c:v>
                </c:pt>
                <c:pt idx="60">
                  <c:v>-8.3000000000000007</c:v>
                </c:pt>
                <c:pt idx="61">
                  <c:v>-9.1999999999999993</c:v>
                </c:pt>
                <c:pt idx="62">
                  <c:v>-10.7</c:v>
                </c:pt>
                <c:pt idx="63">
                  <c:v>-10.4</c:v>
                </c:pt>
                <c:pt idx="64">
                  <c:v>-10.7</c:v>
                </c:pt>
                <c:pt idx="65">
                  <c:v>-13.2</c:v>
                </c:pt>
                <c:pt idx="66">
                  <c:v>-17.2</c:v>
                </c:pt>
                <c:pt idx="67">
                  <c:v>-17.2</c:v>
                </c:pt>
                <c:pt idx="68">
                  <c:v>-19.899999999999999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24-4F2D-B1DA-A2AE4E15D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10712640"/>
        <c:axId val="1410705568"/>
      </c:lineChart>
      <c:dateAx>
        <c:axId val="141071264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10705568"/>
        <c:crosses val="autoZero"/>
        <c:auto val="1"/>
        <c:lblOffset val="100"/>
        <c:baseTimeUnit val="months"/>
      </c:dateAx>
      <c:valAx>
        <c:axId val="141070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1071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导出数据!$C$2</c:f>
              <c:strCache>
                <c:ptCount val="1"/>
                <c:pt idx="0">
                  <c:v>1周SHIBOR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导出数据!$A$3:$A$251</c:f>
              <c:numCache>
                <c:formatCode>yyyy\-m\-d</c:formatCode>
                <c:ptCount val="24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44477</c:v>
                </c:pt>
                <c:pt idx="9">
                  <c:v>44469</c:v>
                </c:pt>
                <c:pt idx="10">
                  <c:v>44468</c:v>
                </c:pt>
                <c:pt idx="11">
                  <c:v>44467</c:v>
                </c:pt>
                <c:pt idx="12">
                  <c:v>44466</c:v>
                </c:pt>
                <c:pt idx="13">
                  <c:v>44463</c:v>
                </c:pt>
                <c:pt idx="14">
                  <c:v>44462</c:v>
                </c:pt>
                <c:pt idx="15">
                  <c:v>44461</c:v>
                </c:pt>
                <c:pt idx="16">
                  <c:v>44457</c:v>
                </c:pt>
                <c:pt idx="17">
                  <c:v>44456</c:v>
                </c:pt>
                <c:pt idx="18">
                  <c:v>44455</c:v>
                </c:pt>
                <c:pt idx="19">
                  <c:v>44454</c:v>
                </c:pt>
                <c:pt idx="20">
                  <c:v>44453</c:v>
                </c:pt>
                <c:pt idx="21">
                  <c:v>44452</c:v>
                </c:pt>
                <c:pt idx="22">
                  <c:v>44449</c:v>
                </c:pt>
                <c:pt idx="23">
                  <c:v>44448</c:v>
                </c:pt>
                <c:pt idx="24">
                  <c:v>44447</c:v>
                </c:pt>
                <c:pt idx="25">
                  <c:v>44446</c:v>
                </c:pt>
                <c:pt idx="26">
                  <c:v>44445</c:v>
                </c:pt>
                <c:pt idx="27">
                  <c:v>44442</c:v>
                </c:pt>
                <c:pt idx="28">
                  <c:v>44441</c:v>
                </c:pt>
                <c:pt idx="29">
                  <c:v>44440</c:v>
                </c:pt>
                <c:pt idx="30">
                  <c:v>44439</c:v>
                </c:pt>
                <c:pt idx="31">
                  <c:v>44438</c:v>
                </c:pt>
                <c:pt idx="32">
                  <c:v>44435</c:v>
                </c:pt>
                <c:pt idx="33">
                  <c:v>44434</c:v>
                </c:pt>
                <c:pt idx="34">
                  <c:v>44433</c:v>
                </c:pt>
                <c:pt idx="35">
                  <c:v>44432</c:v>
                </c:pt>
                <c:pt idx="36">
                  <c:v>44431</c:v>
                </c:pt>
                <c:pt idx="37">
                  <c:v>44428</c:v>
                </c:pt>
                <c:pt idx="38">
                  <c:v>44427</c:v>
                </c:pt>
                <c:pt idx="39">
                  <c:v>44426</c:v>
                </c:pt>
                <c:pt idx="40">
                  <c:v>44425</c:v>
                </c:pt>
                <c:pt idx="41">
                  <c:v>44424</c:v>
                </c:pt>
                <c:pt idx="42">
                  <c:v>44421</c:v>
                </c:pt>
                <c:pt idx="43">
                  <c:v>44420</c:v>
                </c:pt>
                <c:pt idx="44">
                  <c:v>44419</c:v>
                </c:pt>
                <c:pt idx="45">
                  <c:v>44418</c:v>
                </c:pt>
                <c:pt idx="46">
                  <c:v>44417</c:v>
                </c:pt>
                <c:pt idx="47">
                  <c:v>44414</c:v>
                </c:pt>
                <c:pt idx="48">
                  <c:v>44413</c:v>
                </c:pt>
                <c:pt idx="49">
                  <c:v>44412</c:v>
                </c:pt>
                <c:pt idx="50">
                  <c:v>44411</c:v>
                </c:pt>
                <c:pt idx="51">
                  <c:v>44410</c:v>
                </c:pt>
                <c:pt idx="52">
                  <c:v>44407</c:v>
                </c:pt>
                <c:pt idx="53">
                  <c:v>44406</c:v>
                </c:pt>
                <c:pt idx="54">
                  <c:v>44405</c:v>
                </c:pt>
                <c:pt idx="55">
                  <c:v>44404</c:v>
                </c:pt>
                <c:pt idx="56">
                  <c:v>44403</c:v>
                </c:pt>
                <c:pt idx="57">
                  <c:v>44400</c:v>
                </c:pt>
                <c:pt idx="58">
                  <c:v>44399</c:v>
                </c:pt>
                <c:pt idx="59">
                  <c:v>44398</c:v>
                </c:pt>
                <c:pt idx="60">
                  <c:v>44397</c:v>
                </c:pt>
                <c:pt idx="61">
                  <c:v>44396</c:v>
                </c:pt>
                <c:pt idx="62">
                  <c:v>44393</c:v>
                </c:pt>
                <c:pt idx="63">
                  <c:v>44392</c:v>
                </c:pt>
                <c:pt idx="64">
                  <c:v>44391</c:v>
                </c:pt>
                <c:pt idx="65">
                  <c:v>44390</c:v>
                </c:pt>
                <c:pt idx="66">
                  <c:v>44389</c:v>
                </c:pt>
                <c:pt idx="67">
                  <c:v>44386</c:v>
                </c:pt>
                <c:pt idx="68">
                  <c:v>44385</c:v>
                </c:pt>
                <c:pt idx="69">
                  <c:v>44384</c:v>
                </c:pt>
                <c:pt idx="70">
                  <c:v>44383</c:v>
                </c:pt>
                <c:pt idx="71">
                  <c:v>44382</c:v>
                </c:pt>
                <c:pt idx="72">
                  <c:v>44379</c:v>
                </c:pt>
                <c:pt idx="73">
                  <c:v>44378</c:v>
                </c:pt>
                <c:pt idx="74">
                  <c:v>44377</c:v>
                </c:pt>
                <c:pt idx="75">
                  <c:v>44376</c:v>
                </c:pt>
                <c:pt idx="76">
                  <c:v>44375</c:v>
                </c:pt>
                <c:pt idx="77">
                  <c:v>44372</c:v>
                </c:pt>
                <c:pt idx="78">
                  <c:v>44371</c:v>
                </c:pt>
                <c:pt idx="79">
                  <c:v>44370</c:v>
                </c:pt>
                <c:pt idx="80">
                  <c:v>44369</c:v>
                </c:pt>
                <c:pt idx="81">
                  <c:v>44368</c:v>
                </c:pt>
                <c:pt idx="82">
                  <c:v>44365</c:v>
                </c:pt>
                <c:pt idx="83">
                  <c:v>44364</c:v>
                </c:pt>
                <c:pt idx="84">
                  <c:v>44363</c:v>
                </c:pt>
                <c:pt idx="85">
                  <c:v>44362</c:v>
                </c:pt>
                <c:pt idx="86">
                  <c:v>44358</c:v>
                </c:pt>
                <c:pt idx="87">
                  <c:v>44357</c:v>
                </c:pt>
                <c:pt idx="88">
                  <c:v>44356</c:v>
                </c:pt>
                <c:pt idx="89">
                  <c:v>44355</c:v>
                </c:pt>
                <c:pt idx="90">
                  <c:v>44354</c:v>
                </c:pt>
                <c:pt idx="91">
                  <c:v>44351</c:v>
                </c:pt>
                <c:pt idx="92">
                  <c:v>44350</c:v>
                </c:pt>
                <c:pt idx="93">
                  <c:v>44349</c:v>
                </c:pt>
                <c:pt idx="94">
                  <c:v>44348</c:v>
                </c:pt>
                <c:pt idx="95">
                  <c:v>44347</c:v>
                </c:pt>
                <c:pt idx="96">
                  <c:v>44344</c:v>
                </c:pt>
                <c:pt idx="97">
                  <c:v>44343</c:v>
                </c:pt>
                <c:pt idx="98">
                  <c:v>44342</c:v>
                </c:pt>
                <c:pt idx="99">
                  <c:v>44341</c:v>
                </c:pt>
                <c:pt idx="100">
                  <c:v>44340</c:v>
                </c:pt>
                <c:pt idx="101">
                  <c:v>44337</c:v>
                </c:pt>
                <c:pt idx="102">
                  <c:v>44336</c:v>
                </c:pt>
                <c:pt idx="103">
                  <c:v>44335</c:v>
                </c:pt>
                <c:pt idx="104">
                  <c:v>44334</c:v>
                </c:pt>
                <c:pt idx="105">
                  <c:v>44333</c:v>
                </c:pt>
                <c:pt idx="106">
                  <c:v>44330</c:v>
                </c:pt>
                <c:pt idx="107">
                  <c:v>44329</c:v>
                </c:pt>
                <c:pt idx="108">
                  <c:v>44328</c:v>
                </c:pt>
                <c:pt idx="109">
                  <c:v>44327</c:v>
                </c:pt>
                <c:pt idx="110">
                  <c:v>44326</c:v>
                </c:pt>
                <c:pt idx="111">
                  <c:v>44324</c:v>
                </c:pt>
                <c:pt idx="112">
                  <c:v>44323</c:v>
                </c:pt>
                <c:pt idx="113">
                  <c:v>44322</c:v>
                </c:pt>
                <c:pt idx="114">
                  <c:v>44316</c:v>
                </c:pt>
                <c:pt idx="115">
                  <c:v>44315</c:v>
                </c:pt>
                <c:pt idx="116">
                  <c:v>44314</c:v>
                </c:pt>
                <c:pt idx="117">
                  <c:v>44313</c:v>
                </c:pt>
                <c:pt idx="118">
                  <c:v>44312</c:v>
                </c:pt>
                <c:pt idx="119">
                  <c:v>44311</c:v>
                </c:pt>
                <c:pt idx="120">
                  <c:v>44309</c:v>
                </c:pt>
                <c:pt idx="121">
                  <c:v>44308</c:v>
                </c:pt>
                <c:pt idx="122">
                  <c:v>44307</c:v>
                </c:pt>
                <c:pt idx="123">
                  <c:v>44306</c:v>
                </c:pt>
                <c:pt idx="124">
                  <c:v>44305</c:v>
                </c:pt>
                <c:pt idx="125">
                  <c:v>44302</c:v>
                </c:pt>
                <c:pt idx="126">
                  <c:v>44301</c:v>
                </c:pt>
                <c:pt idx="127">
                  <c:v>44300</c:v>
                </c:pt>
                <c:pt idx="128">
                  <c:v>44299</c:v>
                </c:pt>
                <c:pt idx="129">
                  <c:v>44298</c:v>
                </c:pt>
                <c:pt idx="130">
                  <c:v>44295</c:v>
                </c:pt>
                <c:pt idx="131">
                  <c:v>44294</c:v>
                </c:pt>
                <c:pt idx="132">
                  <c:v>44293</c:v>
                </c:pt>
                <c:pt idx="133">
                  <c:v>44292</c:v>
                </c:pt>
                <c:pt idx="134">
                  <c:v>44288</c:v>
                </c:pt>
                <c:pt idx="135">
                  <c:v>44287</c:v>
                </c:pt>
                <c:pt idx="136">
                  <c:v>44286</c:v>
                </c:pt>
                <c:pt idx="137">
                  <c:v>44285</c:v>
                </c:pt>
                <c:pt idx="138">
                  <c:v>44284</c:v>
                </c:pt>
                <c:pt idx="139">
                  <c:v>44281</c:v>
                </c:pt>
                <c:pt idx="140">
                  <c:v>44280</c:v>
                </c:pt>
                <c:pt idx="141">
                  <c:v>44279</c:v>
                </c:pt>
                <c:pt idx="142">
                  <c:v>44278</c:v>
                </c:pt>
                <c:pt idx="143">
                  <c:v>44277</c:v>
                </c:pt>
                <c:pt idx="144">
                  <c:v>44274</c:v>
                </c:pt>
                <c:pt idx="145">
                  <c:v>44273</c:v>
                </c:pt>
                <c:pt idx="146">
                  <c:v>44272</c:v>
                </c:pt>
                <c:pt idx="147">
                  <c:v>44271</c:v>
                </c:pt>
                <c:pt idx="148">
                  <c:v>44270</c:v>
                </c:pt>
                <c:pt idx="149">
                  <c:v>44267</c:v>
                </c:pt>
                <c:pt idx="150">
                  <c:v>44266</c:v>
                </c:pt>
                <c:pt idx="151">
                  <c:v>44265</c:v>
                </c:pt>
                <c:pt idx="152">
                  <c:v>44264</c:v>
                </c:pt>
                <c:pt idx="153">
                  <c:v>44263</c:v>
                </c:pt>
                <c:pt idx="154">
                  <c:v>44260</c:v>
                </c:pt>
                <c:pt idx="155">
                  <c:v>44259</c:v>
                </c:pt>
                <c:pt idx="156">
                  <c:v>44258</c:v>
                </c:pt>
                <c:pt idx="157">
                  <c:v>44257</c:v>
                </c:pt>
                <c:pt idx="158">
                  <c:v>44256</c:v>
                </c:pt>
                <c:pt idx="159">
                  <c:v>44253</c:v>
                </c:pt>
                <c:pt idx="160">
                  <c:v>44252</c:v>
                </c:pt>
                <c:pt idx="161">
                  <c:v>44251</c:v>
                </c:pt>
                <c:pt idx="162">
                  <c:v>44250</c:v>
                </c:pt>
                <c:pt idx="163">
                  <c:v>44249</c:v>
                </c:pt>
                <c:pt idx="164">
                  <c:v>44247</c:v>
                </c:pt>
                <c:pt idx="165">
                  <c:v>44246</c:v>
                </c:pt>
                <c:pt idx="166">
                  <c:v>44245</c:v>
                </c:pt>
                <c:pt idx="167">
                  <c:v>44237</c:v>
                </c:pt>
                <c:pt idx="168">
                  <c:v>44236</c:v>
                </c:pt>
                <c:pt idx="169">
                  <c:v>44235</c:v>
                </c:pt>
                <c:pt idx="170">
                  <c:v>44234</c:v>
                </c:pt>
                <c:pt idx="171">
                  <c:v>44232</c:v>
                </c:pt>
                <c:pt idx="172">
                  <c:v>44231</c:v>
                </c:pt>
                <c:pt idx="173">
                  <c:v>44230</c:v>
                </c:pt>
                <c:pt idx="174">
                  <c:v>44229</c:v>
                </c:pt>
                <c:pt idx="175">
                  <c:v>44228</c:v>
                </c:pt>
                <c:pt idx="176">
                  <c:v>44225</c:v>
                </c:pt>
                <c:pt idx="177">
                  <c:v>44224</c:v>
                </c:pt>
                <c:pt idx="178">
                  <c:v>44223</c:v>
                </c:pt>
                <c:pt idx="179">
                  <c:v>44222</c:v>
                </c:pt>
                <c:pt idx="180">
                  <c:v>44221</c:v>
                </c:pt>
                <c:pt idx="181">
                  <c:v>44218</c:v>
                </c:pt>
                <c:pt idx="182">
                  <c:v>44217</c:v>
                </c:pt>
                <c:pt idx="183">
                  <c:v>44216</c:v>
                </c:pt>
                <c:pt idx="184">
                  <c:v>44215</c:v>
                </c:pt>
                <c:pt idx="185">
                  <c:v>44214</c:v>
                </c:pt>
                <c:pt idx="186">
                  <c:v>44211</c:v>
                </c:pt>
                <c:pt idx="187">
                  <c:v>44210</c:v>
                </c:pt>
                <c:pt idx="188">
                  <c:v>44209</c:v>
                </c:pt>
                <c:pt idx="189">
                  <c:v>44208</c:v>
                </c:pt>
                <c:pt idx="190">
                  <c:v>44207</c:v>
                </c:pt>
                <c:pt idx="191">
                  <c:v>44204</c:v>
                </c:pt>
                <c:pt idx="192">
                  <c:v>44203</c:v>
                </c:pt>
                <c:pt idx="193">
                  <c:v>44202</c:v>
                </c:pt>
                <c:pt idx="194">
                  <c:v>44201</c:v>
                </c:pt>
                <c:pt idx="195">
                  <c:v>44200</c:v>
                </c:pt>
                <c:pt idx="196">
                  <c:v>44196</c:v>
                </c:pt>
                <c:pt idx="197">
                  <c:v>44195</c:v>
                </c:pt>
                <c:pt idx="198">
                  <c:v>44194</c:v>
                </c:pt>
                <c:pt idx="199">
                  <c:v>44193</c:v>
                </c:pt>
                <c:pt idx="200">
                  <c:v>44190</c:v>
                </c:pt>
                <c:pt idx="201">
                  <c:v>44189</c:v>
                </c:pt>
                <c:pt idx="202">
                  <c:v>44188</c:v>
                </c:pt>
                <c:pt idx="203">
                  <c:v>44187</c:v>
                </c:pt>
                <c:pt idx="204">
                  <c:v>44186</c:v>
                </c:pt>
                <c:pt idx="205">
                  <c:v>44183</c:v>
                </c:pt>
                <c:pt idx="206">
                  <c:v>44182</c:v>
                </c:pt>
                <c:pt idx="207">
                  <c:v>44181</c:v>
                </c:pt>
                <c:pt idx="208">
                  <c:v>44180</c:v>
                </c:pt>
                <c:pt idx="209">
                  <c:v>44179</c:v>
                </c:pt>
                <c:pt idx="210">
                  <c:v>44176</c:v>
                </c:pt>
                <c:pt idx="211">
                  <c:v>44175</c:v>
                </c:pt>
                <c:pt idx="212">
                  <c:v>44174</c:v>
                </c:pt>
                <c:pt idx="213">
                  <c:v>44173</c:v>
                </c:pt>
                <c:pt idx="214">
                  <c:v>44172</c:v>
                </c:pt>
                <c:pt idx="215">
                  <c:v>44169</c:v>
                </c:pt>
                <c:pt idx="216">
                  <c:v>44168</c:v>
                </c:pt>
                <c:pt idx="217">
                  <c:v>44167</c:v>
                </c:pt>
                <c:pt idx="218">
                  <c:v>44166</c:v>
                </c:pt>
                <c:pt idx="219">
                  <c:v>44165</c:v>
                </c:pt>
                <c:pt idx="220">
                  <c:v>44162</c:v>
                </c:pt>
                <c:pt idx="221">
                  <c:v>44161</c:v>
                </c:pt>
                <c:pt idx="222">
                  <c:v>44160</c:v>
                </c:pt>
                <c:pt idx="223">
                  <c:v>44159</c:v>
                </c:pt>
                <c:pt idx="224">
                  <c:v>44158</c:v>
                </c:pt>
                <c:pt idx="225">
                  <c:v>44155</c:v>
                </c:pt>
                <c:pt idx="226">
                  <c:v>44154</c:v>
                </c:pt>
                <c:pt idx="227">
                  <c:v>44153</c:v>
                </c:pt>
                <c:pt idx="228">
                  <c:v>44152</c:v>
                </c:pt>
                <c:pt idx="229">
                  <c:v>44151</c:v>
                </c:pt>
                <c:pt idx="230">
                  <c:v>44148</c:v>
                </c:pt>
                <c:pt idx="231">
                  <c:v>44147</c:v>
                </c:pt>
                <c:pt idx="232">
                  <c:v>44146</c:v>
                </c:pt>
                <c:pt idx="233">
                  <c:v>44145</c:v>
                </c:pt>
                <c:pt idx="234">
                  <c:v>44144</c:v>
                </c:pt>
                <c:pt idx="235">
                  <c:v>44141</c:v>
                </c:pt>
                <c:pt idx="236">
                  <c:v>44140</c:v>
                </c:pt>
                <c:pt idx="237">
                  <c:v>44139</c:v>
                </c:pt>
                <c:pt idx="238">
                  <c:v>44138</c:v>
                </c:pt>
                <c:pt idx="239">
                  <c:v>44137</c:v>
                </c:pt>
                <c:pt idx="240">
                  <c:v>44134</c:v>
                </c:pt>
                <c:pt idx="241">
                  <c:v>44133</c:v>
                </c:pt>
                <c:pt idx="242">
                  <c:v>44132</c:v>
                </c:pt>
                <c:pt idx="243">
                  <c:v>44131</c:v>
                </c:pt>
                <c:pt idx="244">
                  <c:v>44130</c:v>
                </c:pt>
                <c:pt idx="245">
                  <c:v>44127</c:v>
                </c:pt>
                <c:pt idx="246">
                  <c:v>44126</c:v>
                </c:pt>
                <c:pt idx="247">
                  <c:v>44125</c:v>
                </c:pt>
                <c:pt idx="248">
                  <c:v>44124</c:v>
                </c:pt>
              </c:numCache>
            </c:numRef>
          </c:cat>
          <c:val>
            <c:numRef>
              <c:f>导出数据!$C$3:$C$251</c:f>
              <c:numCache>
                <c:formatCode>General</c:formatCode>
                <c:ptCount val="249"/>
                <c:pt idx="0">
                  <c:v>2.2210000000000001</c:v>
                </c:pt>
                <c:pt idx="1">
                  <c:v>2.2829999999999999</c:v>
                </c:pt>
                <c:pt idx="2">
                  <c:v>2.1739999999999999</c:v>
                </c:pt>
                <c:pt idx="3">
                  <c:v>2.1320000000000001</c:v>
                </c:pt>
                <c:pt idx="4">
                  <c:v>2.198</c:v>
                </c:pt>
                <c:pt idx="5">
                  <c:v>2.202</c:v>
                </c:pt>
                <c:pt idx="6">
                  <c:v>2.1669999999999998</c:v>
                </c:pt>
                <c:pt idx="7">
                  <c:v>2.1989999999999998</c:v>
                </c:pt>
                <c:pt idx="8">
                  <c:v>2.17</c:v>
                </c:pt>
                <c:pt idx="9">
                  <c:v>2.266</c:v>
                </c:pt>
                <c:pt idx="10">
                  <c:v>2.4500000000000002</c:v>
                </c:pt>
                <c:pt idx="11">
                  <c:v>2.1150000000000002</c:v>
                </c:pt>
                <c:pt idx="12">
                  <c:v>1.984</c:v>
                </c:pt>
                <c:pt idx="13">
                  <c:v>2.2189999999999999</c:v>
                </c:pt>
                <c:pt idx="14">
                  <c:v>2.1890000000000001</c:v>
                </c:pt>
                <c:pt idx="15">
                  <c:v>2.2320000000000002</c:v>
                </c:pt>
                <c:pt idx="16">
                  <c:v>2.234</c:v>
                </c:pt>
                <c:pt idx="17">
                  <c:v>2.3980000000000001</c:v>
                </c:pt>
                <c:pt idx="18">
                  <c:v>2.234</c:v>
                </c:pt>
                <c:pt idx="19">
                  <c:v>2.2130000000000001</c:v>
                </c:pt>
                <c:pt idx="20">
                  <c:v>2.2799999999999998</c:v>
                </c:pt>
                <c:pt idx="21">
                  <c:v>2.2029999999999998</c:v>
                </c:pt>
                <c:pt idx="22">
                  <c:v>2.1989999999999998</c:v>
                </c:pt>
                <c:pt idx="23">
                  <c:v>2.1579999999999999</c:v>
                </c:pt>
                <c:pt idx="24">
                  <c:v>2.2010000000000001</c:v>
                </c:pt>
                <c:pt idx="25">
                  <c:v>2.198</c:v>
                </c:pt>
                <c:pt idx="26">
                  <c:v>2.1509999999999998</c:v>
                </c:pt>
                <c:pt idx="27">
                  <c:v>2.0590000000000002</c:v>
                </c:pt>
                <c:pt idx="28">
                  <c:v>2.0750000000000002</c:v>
                </c:pt>
                <c:pt idx="29">
                  <c:v>2.1040000000000001</c:v>
                </c:pt>
                <c:pt idx="30">
                  <c:v>2.3220000000000001</c:v>
                </c:pt>
                <c:pt idx="31">
                  <c:v>2.3079999999999998</c:v>
                </c:pt>
                <c:pt idx="32">
                  <c:v>2.3290000000000002</c:v>
                </c:pt>
                <c:pt idx="33">
                  <c:v>2.319</c:v>
                </c:pt>
                <c:pt idx="34">
                  <c:v>2.3109999999999999</c:v>
                </c:pt>
                <c:pt idx="35">
                  <c:v>2.2240000000000002</c:v>
                </c:pt>
                <c:pt idx="36">
                  <c:v>2.16</c:v>
                </c:pt>
                <c:pt idx="37">
                  <c:v>2.1150000000000002</c:v>
                </c:pt>
                <c:pt idx="38">
                  <c:v>2.0910000000000002</c:v>
                </c:pt>
                <c:pt idx="39">
                  <c:v>2.0539999999999998</c:v>
                </c:pt>
                <c:pt idx="40">
                  <c:v>2.1389999999999998</c:v>
                </c:pt>
                <c:pt idx="41">
                  <c:v>2.1930000000000001</c:v>
                </c:pt>
                <c:pt idx="42">
                  <c:v>2.1970000000000001</c:v>
                </c:pt>
                <c:pt idx="43">
                  <c:v>2.15</c:v>
                </c:pt>
                <c:pt idx="44">
                  <c:v>2.1469999999999998</c:v>
                </c:pt>
                <c:pt idx="45">
                  <c:v>2.3479999999999999</c:v>
                </c:pt>
                <c:pt idx="46">
                  <c:v>2.145</c:v>
                </c:pt>
                <c:pt idx="47">
                  <c:v>1.994</c:v>
                </c:pt>
                <c:pt idx="48">
                  <c:v>1.97</c:v>
                </c:pt>
                <c:pt idx="49">
                  <c:v>2.04</c:v>
                </c:pt>
                <c:pt idx="50">
                  <c:v>2.0409999999999999</c:v>
                </c:pt>
                <c:pt idx="51">
                  <c:v>2.0710000000000002</c:v>
                </c:pt>
                <c:pt idx="52">
                  <c:v>2.2839999999999998</c:v>
                </c:pt>
                <c:pt idx="53">
                  <c:v>2.2570000000000001</c:v>
                </c:pt>
                <c:pt idx="54">
                  <c:v>2.3559999999999999</c:v>
                </c:pt>
                <c:pt idx="55">
                  <c:v>2.31</c:v>
                </c:pt>
                <c:pt idx="56">
                  <c:v>2.214</c:v>
                </c:pt>
                <c:pt idx="57">
                  <c:v>2.1429999999999998</c:v>
                </c:pt>
                <c:pt idx="58">
                  <c:v>2.1800000000000002</c:v>
                </c:pt>
                <c:pt idx="59">
                  <c:v>2.218</c:v>
                </c:pt>
                <c:pt idx="60">
                  <c:v>2.198</c:v>
                </c:pt>
                <c:pt idx="61">
                  <c:v>2.1549999999999998</c:v>
                </c:pt>
                <c:pt idx="62">
                  <c:v>2.2010000000000001</c:v>
                </c:pt>
                <c:pt idx="63">
                  <c:v>2.1779999999999999</c:v>
                </c:pt>
                <c:pt idx="64">
                  <c:v>2.1789999999999998</c:v>
                </c:pt>
                <c:pt idx="65">
                  <c:v>2.1930000000000001</c:v>
                </c:pt>
                <c:pt idx="66">
                  <c:v>2.1629999999999998</c:v>
                </c:pt>
                <c:pt idx="67">
                  <c:v>2.2200000000000002</c:v>
                </c:pt>
                <c:pt idx="68">
                  <c:v>2.1139999999999999</c:v>
                </c:pt>
                <c:pt idx="69">
                  <c:v>2.129</c:v>
                </c:pt>
                <c:pt idx="70">
                  <c:v>2.0459999999999998</c:v>
                </c:pt>
                <c:pt idx="71">
                  <c:v>2.0339999999999998</c:v>
                </c:pt>
                <c:pt idx="72">
                  <c:v>1.9450000000000001</c:v>
                </c:pt>
                <c:pt idx="73">
                  <c:v>2.1859999999999999</c:v>
                </c:pt>
                <c:pt idx="74">
                  <c:v>2.4049999999999998</c:v>
                </c:pt>
                <c:pt idx="75">
                  <c:v>2.431</c:v>
                </c:pt>
                <c:pt idx="76">
                  <c:v>2.258</c:v>
                </c:pt>
                <c:pt idx="77">
                  <c:v>2.1960000000000002</c:v>
                </c:pt>
                <c:pt idx="78">
                  <c:v>2.254</c:v>
                </c:pt>
                <c:pt idx="79">
                  <c:v>2.2759999999999998</c:v>
                </c:pt>
                <c:pt idx="80">
                  <c:v>2.3370000000000002</c:v>
                </c:pt>
                <c:pt idx="81">
                  <c:v>2.2570000000000001</c:v>
                </c:pt>
                <c:pt idx="82">
                  <c:v>2.206</c:v>
                </c:pt>
                <c:pt idx="83">
                  <c:v>2.1789999999999998</c:v>
                </c:pt>
                <c:pt idx="84">
                  <c:v>2.198</c:v>
                </c:pt>
                <c:pt idx="85">
                  <c:v>2.2370000000000001</c:v>
                </c:pt>
                <c:pt idx="86">
                  <c:v>2.169</c:v>
                </c:pt>
                <c:pt idx="87">
                  <c:v>2.1459999999999999</c:v>
                </c:pt>
                <c:pt idx="88">
                  <c:v>2.2709999999999999</c:v>
                </c:pt>
                <c:pt idx="89">
                  <c:v>2.2669999999999999</c:v>
                </c:pt>
                <c:pt idx="90">
                  <c:v>2.2530000000000001</c:v>
                </c:pt>
                <c:pt idx="91">
                  <c:v>2.1869999999999998</c:v>
                </c:pt>
                <c:pt idx="92">
                  <c:v>2.0920000000000001</c:v>
                </c:pt>
                <c:pt idx="93">
                  <c:v>2.1560000000000001</c:v>
                </c:pt>
                <c:pt idx="94">
                  <c:v>2.2330000000000001</c:v>
                </c:pt>
                <c:pt idx="95">
                  <c:v>2.5019999999999998</c:v>
                </c:pt>
                <c:pt idx="96">
                  <c:v>2.278</c:v>
                </c:pt>
                <c:pt idx="97">
                  <c:v>2.262</c:v>
                </c:pt>
                <c:pt idx="98">
                  <c:v>2.2690000000000001</c:v>
                </c:pt>
                <c:pt idx="99">
                  <c:v>2.254</c:v>
                </c:pt>
                <c:pt idx="100">
                  <c:v>2.1560000000000001</c:v>
                </c:pt>
                <c:pt idx="101">
                  <c:v>2.16</c:v>
                </c:pt>
                <c:pt idx="102">
                  <c:v>2.165</c:v>
                </c:pt>
                <c:pt idx="103">
                  <c:v>2.149</c:v>
                </c:pt>
                <c:pt idx="104">
                  <c:v>2.1960000000000002</c:v>
                </c:pt>
                <c:pt idx="105">
                  <c:v>2.1949999999999998</c:v>
                </c:pt>
                <c:pt idx="106">
                  <c:v>2.0739999999999998</c:v>
                </c:pt>
                <c:pt idx="107">
                  <c:v>2.0819999999999999</c:v>
                </c:pt>
                <c:pt idx="108">
                  <c:v>2.0289999999999999</c:v>
                </c:pt>
                <c:pt idx="109">
                  <c:v>2.0779999999999998</c:v>
                </c:pt>
                <c:pt idx="110">
                  <c:v>1.909</c:v>
                </c:pt>
                <c:pt idx="111">
                  <c:v>1.909</c:v>
                </c:pt>
                <c:pt idx="112">
                  <c:v>1.94</c:v>
                </c:pt>
                <c:pt idx="113">
                  <c:v>2.1520000000000001</c:v>
                </c:pt>
                <c:pt idx="114">
                  <c:v>2.3359999999999999</c:v>
                </c:pt>
                <c:pt idx="115">
                  <c:v>2.2519999999999998</c:v>
                </c:pt>
                <c:pt idx="116">
                  <c:v>2.1890000000000001</c:v>
                </c:pt>
                <c:pt idx="117">
                  <c:v>2.234</c:v>
                </c:pt>
                <c:pt idx="118">
                  <c:v>2.246</c:v>
                </c:pt>
                <c:pt idx="119">
                  <c:v>2.2000000000000002</c:v>
                </c:pt>
                <c:pt idx="120">
                  <c:v>2.1389999999999998</c:v>
                </c:pt>
                <c:pt idx="121">
                  <c:v>2.15</c:v>
                </c:pt>
                <c:pt idx="122">
                  <c:v>2.133</c:v>
                </c:pt>
                <c:pt idx="123">
                  <c:v>2.1960000000000002</c:v>
                </c:pt>
                <c:pt idx="124">
                  <c:v>2.226</c:v>
                </c:pt>
                <c:pt idx="125">
                  <c:v>2.1989999999999998</c:v>
                </c:pt>
                <c:pt idx="126">
                  <c:v>2.0579999999999998</c:v>
                </c:pt>
                <c:pt idx="127">
                  <c:v>2.0630000000000002</c:v>
                </c:pt>
                <c:pt idx="128">
                  <c:v>2.0609999999999999</c:v>
                </c:pt>
                <c:pt idx="129">
                  <c:v>2.0499999999999998</c:v>
                </c:pt>
                <c:pt idx="130">
                  <c:v>2.0539999999999998</c:v>
                </c:pt>
                <c:pt idx="131">
                  <c:v>2.0139999999999998</c:v>
                </c:pt>
                <c:pt idx="132">
                  <c:v>1.9390000000000001</c:v>
                </c:pt>
                <c:pt idx="133">
                  <c:v>2.0449999999999999</c:v>
                </c:pt>
                <c:pt idx="134">
                  <c:v>2.145</c:v>
                </c:pt>
                <c:pt idx="135">
                  <c:v>2.1549999999999998</c:v>
                </c:pt>
                <c:pt idx="136">
                  <c:v>2.2509999999999999</c:v>
                </c:pt>
                <c:pt idx="137">
                  <c:v>2.2360000000000002</c:v>
                </c:pt>
                <c:pt idx="138">
                  <c:v>2.1579999999999999</c:v>
                </c:pt>
                <c:pt idx="139">
                  <c:v>2.173</c:v>
                </c:pt>
                <c:pt idx="140">
                  <c:v>2.194</c:v>
                </c:pt>
                <c:pt idx="141">
                  <c:v>1.992</c:v>
                </c:pt>
                <c:pt idx="142">
                  <c:v>2.1680000000000001</c:v>
                </c:pt>
                <c:pt idx="143">
                  <c:v>2.1629999999999998</c:v>
                </c:pt>
                <c:pt idx="144">
                  <c:v>2.1989999999999998</c:v>
                </c:pt>
                <c:pt idx="145">
                  <c:v>2.1970000000000001</c:v>
                </c:pt>
                <c:pt idx="146">
                  <c:v>2.1669999999999998</c:v>
                </c:pt>
                <c:pt idx="147">
                  <c:v>2.2290000000000001</c:v>
                </c:pt>
                <c:pt idx="148">
                  <c:v>2.2749999999999999</c:v>
                </c:pt>
                <c:pt idx="149">
                  <c:v>2.1339999999999999</c:v>
                </c:pt>
                <c:pt idx="150">
                  <c:v>2.06</c:v>
                </c:pt>
                <c:pt idx="151">
                  <c:v>2.0379999999999998</c:v>
                </c:pt>
                <c:pt idx="152">
                  <c:v>2.0670000000000002</c:v>
                </c:pt>
                <c:pt idx="153">
                  <c:v>2.1440000000000001</c:v>
                </c:pt>
                <c:pt idx="154">
                  <c:v>1.9990000000000001</c:v>
                </c:pt>
                <c:pt idx="155">
                  <c:v>2.161</c:v>
                </c:pt>
                <c:pt idx="156">
                  <c:v>1.89</c:v>
                </c:pt>
                <c:pt idx="157">
                  <c:v>2.157</c:v>
                </c:pt>
                <c:pt idx="158">
                  <c:v>2.2160000000000002</c:v>
                </c:pt>
                <c:pt idx="159">
                  <c:v>2.214</c:v>
                </c:pt>
                <c:pt idx="160">
                  <c:v>2.2149999999999999</c:v>
                </c:pt>
                <c:pt idx="161">
                  <c:v>2.1139999999999999</c:v>
                </c:pt>
                <c:pt idx="162">
                  <c:v>2.2770000000000001</c:v>
                </c:pt>
                <c:pt idx="163">
                  <c:v>2.206</c:v>
                </c:pt>
                <c:pt idx="164">
                  <c:v>1.964</c:v>
                </c:pt>
                <c:pt idx="165">
                  <c:v>2.0510000000000002</c:v>
                </c:pt>
                <c:pt idx="166">
                  <c:v>2.2130000000000001</c:v>
                </c:pt>
                <c:pt idx="167">
                  <c:v>2.2170000000000001</c:v>
                </c:pt>
                <c:pt idx="168">
                  <c:v>2.4249999999999998</c:v>
                </c:pt>
                <c:pt idx="169">
                  <c:v>2.3410000000000002</c:v>
                </c:pt>
                <c:pt idx="170">
                  <c:v>2.3490000000000002</c:v>
                </c:pt>
                <c:pt idx="171">
                  <c:v>2.3380000000000001</c:v>
                </c:pt>
                <c:pt idx="172">
                  <c:v>2.3239999999999998</c:v>
                </c:pt>
                <c:pt idx="173">
                  <c:v>2.1459999999999999</c:v>
                </c:pt>
                <c:pt idx="174">
                  <c:v>2.2410000000000001</c:v>
                </c:pt>
                <c:pt idx="175">
                  <c:v>3.194</c:v>
                </c:pt>
                <c:pt idx="176">
                  <c:v>3.0710000000000002</c:v>
                </c:pt>
                <c:pt idx="177">
                  <c:v>2.9809999999999999</c:v>
                </c:pt>
                <c:pt idx="178">
                  <c:v>2.9689999999999999</c:v>
                </c:pt>
                <c:pt idx="179">
                  <c:v>2.7280000000000002</c:v>
                </c:pt>
                <c:pt idx="180">
                  <c:v>2.2959999999999998</c:v>
                </c:pt>
                <c:pt idx="181">
                  <c:v>2.2709999999999999</c:v>
                </c:pt>
                <c:pt idx="182">
                  <c:v>2.359</c:v>
                </c:pt>
                <c:pt idx="183">
                  <c:v>2.4929999999999999</c:v>
                </c:pt>
                <c:pt idx="184">
                  <c:v>2.2669999999999999</c:v>
                </c:pt>
                <c:pt idx="185">
                  <c:v>2.177</c:v>
                </c:pt>
                <c:pt idx="186">
                  <c:v>2.1240000000000001</c:v>
                </c:pt>
                <c:pt idx="187">
                  <c:v>2.0129999999999999</c:v>
                </c:pt>
                <c:pt idx="188">
                  <c:v>1.9990000000000001</c:v>
                </c:pt>
                <c:pt idx="189">
                  <c:v>1.9850000000000001</c:v>
                </c:pt>
                <c:pt idx="190">
                  <c:v>2.1480000000000001</c:v>
                </c:pt>
                <c:pt idx="191">
                  <c:v>2.141</c:v>
                </c:pt>
                <c:pt idx="192">
                  <c:v>1.855</c:v>
                </c:pt>
                <c:pt idx="193">
                  <c:v>1.966</c:v>
                </c:pt>
                <c:pt idx="194">
                  <c:v>1.8220000000000001</c:v>
                </c:pt>
                <c:pt idx="195">
                  <c:v>1.9930000000000001</c:v>
                </c:pt>
                <c:pt idx="196">
                  <c:v>2.3809999999999998</c:v>
                </c:pt>
                <c:pt idx="197">
                  <c:v>2.3079999999999998</c:v>
                </c:pt>
                <c:pt idx="198">
                  <c:v>2.2639999999999998</c:v>
                </c:pt>
                <c:pt idx="199">
                  <c:v>2.133</c:v>
                </c:pt>
                <c:pt idx="200">
                  <c:v>2.1509999999999998</c:v>
                </c:pt>
                <c:pt idx="201">
                  <c:v>1.774</c:v>
                </c:pt>
                <c:pt idx="202">
                  <c:v>2.0640000000000001</c:v>
                </c:pt>
                <c:pt idx="203">
                  <c:v>2.0609999999999999</c:v>
                </c:pt>
                <c:pt idx="204">
                  <c:v>2.0499999999999998</c:v>
                </c:pt>
                <c:pt idx="205">
                  <c:v>2.1480000000000001</c:v>
                </c:pt>
                <c:pt idx="206">
                  <c:v>1.9610000000000001</c:v>
                </c:pt>
                <c:pt idx="207">
                  <c:v>1.8149999999999999</c:v>
                </c:pt>
                <c:pt idx="208">
                  <c:v>2.0619999999999998</c:v>
                </c:pt>
                <c:pt idx="209">
                  <c:v>2.1429999999999998</c:v>
                </c:pt>
                <c:pt idx="210">
                  <c:v>2.1779999999999999</c:v>
                </c:pt>
                <c:pt idx="211">
                  <c:v>2.0630000000000002</c:v>
                </c:pt>
                <c:pt idx="212">
                  <c:v>2.0739999999999998</c:v>
                </c:pt>
                <c:pt idx="213">
                  <c:v>2.101</c:v>
                </c:pt>
                <c:pt idx="214">
                  <c:v>2.1190000000000002</c:v>
                </c:pt>
                <c:pt idx="215">
                  <c:v>2.1160000000000001</c:v>
                </c:pt>
                <c:pt idx="216">
                  <c:v>2.1040000000000001</c:v>
                </c:pt>
                <c:pt idx="217">
                  <c:v>1.925</c:v>
                </c:pt>
                <c:pt idx="218">
                  <c:v>1.972</c:v>
                </c:pt>
                <c:pt idx="219">
                  <c:v>2.3559999999999999</c:v>
                </c:pt>
                <c:pt idx="220">
                  <c:v>2.3359999999999999</c:v>
                </c:pt>
                <c:pt idx="221">
                  <c:v>2.294</c:v>
                </c:pt>
                <c:pt idx="222">
                  <c:v>2.2240000000000002</c:v>
                </c:pt>
                <c:pt idx="223">
                  <c:v>2.2320000000000002</c:v>
                </c:pt>
                <c:pt idx="224">
                  <c:v>2.1930000000000001</c:v>
                </c:pt>
                <c:pt idx="225">
                  <c:v>2.2280000000000002</c:v>
                </c:pt>
                <c:pt idx="226">
                  <c:v>2.2309999999999999</c:v>
                </c:pt>
                <c:pt idx="227">
                  <c:v>2.21</c:v>
                </c:pt>
                <c:pt idx="228">
                  <c:v>2.238</c:v>
                </c:pt>
                <c:pt idx="229">
                  <c:v>2.339</c:v>
                </c:pt>
                <c:pt idx="230">
                  <c:v>2.4329999999999998</c:v>
                </c:pt>
                <c:pt idx="231">
                  <c:v>2.335</c:v>
                </c:pt>
                <c:pt idx="232">
                  <c:v>2.306</c:v>
                </c:pt>
                <c:pt idx="233">
                  <c:v>2.2690000000000001</c:v>
                </c:pt>
                <c:pt idx="234">
                  <c:v>2.2719999999999998</c:v>
                </c:pt>
                <c:pt idx="235">
                  <c:v>2.2149999999999999</c:v>
                </c:pt>
                <c:pt idx="236">
                  <c:v>2.0710000000000002</c:v>
                </c:pt>
                <c:pt idx="237">
                  <c:v>2.0920000000000001</c:v>
                </c:pt>
                <c:pt idx="238">
                  <c:v>2.1800000000000002</c:v>
                </c:pt>
                <c:pt idx="239">
                  <c:v>2.464</c:v>
                </c:pt>
                <c:pt idx="240">
                  <c:v>2.4180000000000001</c:v>
                </c:pt>
                <c:pt idx="241">
                  <c:v>2.3530000000000002</c:v>
                </c:pt>
                <c:pt idx="242">
                  <c:v>2.3849999999999998</c:v>
                </c:pt>
                <c:pt idx="243">
                  <c:v>2.33</c:v>
                </c:pt>
                <c:pt idx="244">
                  <c:v>2.2269999999999999</c:v>
                </c:pt>
                <c:pt idx="245">
                  <c:v>2.2050000000000001</c:v>
                </c:pt>
                <c:pt idx="246">
                  <c:v>2.19</c:v>
                </c:pt>
                <c:pt idx="247">
                  <c:v>2.2069999999999999</c:v>
                </c:pt>
                <c:pt idx="248">
                  <c:v>2.2610000000000001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28-4719-93AC-0D5D64533500}"/>
            </c:ext>
          </c:extLst>
        </c:ser>
        <c:ser>
          <c:idx val="2"/>
          <c:order val="1"/>
          <c:tx>
            <c:strRef>
              <c:f>导出数据!$D$2</c:f>
              <c:strCache>
                <c:ptCount val="1"/>
                <c:pt idx="0">
                  <c:v>1个月SHIBOR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导出数据!$A$3:$A$251</c:f>
              <c:numCache>
                <c:formatCode>yyyy\-m\-d</c:formatCode>
                <c:ptCount val="24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44477</c:v>
                </c:pt>
                <c:pt idx="9">
                  <c:v>44469</c:v>
                </c:pt>
                <c:pt idx="10">
                  <c:v>44468</c:v>
                </c:pt>
                <c:pt idx="11">
                  <c:v>44467</c:v>
                </c:pt>
                <c:pt idx="12">
                  <c:v>44466</c:v>
                </c:pt>
                <c:pt idx="13">
                  <c:v>44463</c:v>
                </c:pt>
                <c:pt idx="14">
                  <c:v>44462</c:v>
                </c:pt>
                <c:pt idx="15">
                  <c:v>44461</c:v>
                </c:pt>
                <c:pt idx="16">
                  <c:v>44457</c:v>
                </c:pt>
                <c:pt idx="17">
                  <c:v>44456</c:v>
                </c:pt>
                <c:pt idx="18">
                  <c:v>44455</c:v>
                </c:pt>
                <c:pt idx="19">
                  <c:v>44454</c:v>
                </c:pt>
                <c:pt idx="20">
                  <c:v>44453</c:v>
                </c:pt>
                <c:pt idx="21">
                  <c:v>44452</c:v>
                </c:pt>
                <c:pt idx="22">
                  <c:v>44449</c:v>
                </c:pt>
                <c:pt idx="23">
                  <c:v>44448</c:v>
                </c:pt>
                <c:pt idx="24">
                  <c:v>44447</c:v>
                </c:pt>
                <c:pt idx="25">
                  <c:v>44446</c:v>
                </c:pt>
                <c:pt idx="26">
                  <c:v>44445</c:v>
                </c:pt>
                <c:pt idx="27">
                  <c:v>44442</c:v>
                </c:pt>
                <c:pt idx="28">
                  <c:v>44441</c:v>
                </c:pt>
                <c:pt idx="29">
                  <c:v>44440</c:v>
                </c:pt>
                <c:pt idx="30">
                  <c:v>44439</c:v>
                </c:pt>
                <c:pt idx="31">
                  <c:v>44438</c:v>
                </c:pt>
                <c:pt idx="32">
                  <c:v>44435</c:v>
                </c:pt>
                <c:pt idx="33">
                  <c:v>44434</c:v>
                </c:pt>
                <c:pt idx="34">
                  <c:v>44433</c:v>
                </c:pt>
                <c:pt idx="35">
                  <c:v>44432</c:v>
                </c:pt>
                <c:pt idx="36">
                  <c:v>44431</c:v>
                </c:pt>
                <c:pt idx="37">
                  <c:v>44428</c:v>
                </c:pt>
                <c:pt idx="38">
                  <c:v>44427</c:v>
                </c:pt>
                <c:pt idx="39">
                  <c:v>44426</c:v>
                </c:pt>
                <c:pt idx="40">
                  <c:v>44425</c:v>
                </c:pt>
                <c:pt idx="41">
                  <c:v>44424</c:v>
                </c:pt>
                <c:pt idx="42">
                  <c:v>44421</c:v>
                </c:pt>
                <c:pt idx="43">
                  <c:v>44420</c:v>
                </c:pt>
                <c:pt idx="44">
                  <c:v>44419</c:v>
                </c:pt>
                <c:pt idx="45">
                  <c:v>44418</c:v>
                </c:pt>
                <c:pt idx="46">
                  <c:v>44417</c:v>
                </c:pt>
                <c:pt idx="47">
                  <c:v>44414</c:v>
                </c:pt>
                <c:pt idx="48">
                  <c:v>44413</c:v>
                </c:pt>
                <c:pt idx="49">
                  <c:v>44412</c:v>
                </c:pt>
                <c:pt idx="50">
                  <c:v>44411</c:v>
                </c:pt>
                <c:pt idx="51">
                  <c:v>44410</c:v>
                </c:pt>
                <c:pt idx="52">
                  <c:v>44407</c:v>
                </c:pt>
                <c:pt idx="53">
                  <c:v>44406</c:v>
                </c:pt>
                <c:pt idx="54">
                  <c:v>44405</c:v>
                </c:pt>
                <c:pt idx="55">
                  <c:v>44404</c:v>
                </c:pt>
                <c:pt idx="56">
                  <c:v>44403</c:v>
                </c:pt>
                <c:pt idx="57">
                  <c:v>44400</c:v>
                </c:pt>
                <c:pt idx="58">
                  <c:v>44399</c:v>
                </c:pt>
                <c:pt idx="59">
                  <c:v>44398</c:v>
                </c:pt>
                <c:pt idx="60">
                  <c:v>44397</c:v>
                </c:pt>
                <c:pt idx="61">
                  <c:v>44396</c:v>
                </c:pt>
                <c:pt idx="62">
                  <c:v>44393</c:v>
                </c:pt>
                <c:pt idx="63">
                  <c:v>44392</c:v>
                </c:pt>
                <c:pt idx="64">
                  <c:v>44391</c:v>
                </c:pt>
                <c:pt idx="65">
                  <c:v>44390</c:v>
                </c:pt>
                <c:pt idx="66">
                  <c:v>44389</c:v>
                </c:pt>
                <c:pt idx="67">
                  <c:v>44386</c:v>
                </c:pt>
                <c:pt idx="68">
                  <c:v>44385</c:v>
                </c:pt>
                <c:pt idx="69">
                  <c:v>44384</c:v>
                </c:pt>
                <c:pt idx="70">
                  <c:v>44383</c:v>
                </c:pt>
                <c:pt idx="71">
                  <c:v>44382</c:v>
                </c:pt>
                <c:pt idx="72">
                  <c:v>44379</c:v>
                </c:pt>
                <c:pt idx="73">
                  <c:v>44378</c:v>
                </c:pt>
                <c:pt idx="74">
                  <c:v>44377</c:v>
                </c:pt>
                <c:pt idx="75">
                  <c:v>44376</c:v>
                </c:pt>
                <c:pt idx="76">
                  <c:v>44375</c:v>
                </c:pt>
                <c:pt idx="77">
                  <c:v>44372</c:v>
                </c:pt>
                <c:pt idx="78">
                  <c:v>44371</c:v>
                </c:pt>
                <c:pt idx="79">
                  <c:v>44370</c:v>
                </c:pt>
                <c:pt idx="80">
                  <c:v>44369</c:v>
                </c:pt>
                <c:pt idx="81">
                  <c:v>44368</c:v>
                </c:pt>
                <c:pt idx="82">
                  <c:v>44365</c:v>
                </c:pt>
                <c:pt idx="83">
                  <c:v>44364</c:v>
                </c:pt>
                <c:pt idx="84">
                  <c:v>44363</c:v>
                </c:pt>
                <c:pt idx="85">
                  <c:v>44362</c:v>
                </c:pt>
                <c:pt idx="86">
                  <c:v>44358</c:v>
                </c:pt>
                <c:pt idx="87">
                  <c:v>44357</c:v>
                </c:pt>
                <c:pt idx="88">
                  <c:v>44356</c:v>
                </c:pt>
                <c:pt idx="89">
                  <c:v>44355</c:v>
                </c:pt>
                <c:pt idx="90">
                  <c:v>44354</c:v>
                </c:pt>
                <c:pt idx="91">
                  <c:v>44351</c:v>
                </c:pt>
                <c:pt idx="92">
                  <c:v>44350</c:v>
                </c:pt>
                <c:pt idx="93">
                  <c:v>44349</c:v>
                </c:pt>
                <c:pt idx="94">
                  <c:v>44348</c:v>
                </c:pt>
                <c:pt idx="95">
                  <c:v>44347</c:v>
                </c:pt>
                <c:pt idx="96">
                  <c:v>44344</c:v>
                </c:pt>
                <c:pt idx="97">
                  <c:v>44343</c:v>
                </c:pt>
                <c:pt idx="98">
                  <c:v>44342</c:v>
                </c:pt>
                <c:pt idx="99">
                  <c:v>44341</c:v>
                </c:pt>
                <c:pt idx="100">
                  <c:v>44340</c:v>
                </c:pt>
                <c:pt idx="101">
                  <c:v>44337</c:v>
                </c:pt>
                <c:pt idx="102">
                  <c:v>44336</c:v>
                </c:pt>
                <c:pt idx="103">
                  <c:v>44335</c:v>
                </c:pt>
                <c:pt idx="104">
                  <c:v>44334</c:v>
                </c:pt>
                <c:pt idx="105">
                  <c:v>44333</c:v>
                </c:pt>
                <c:pt idx="106">
                  <c:v>44330</c:v>
                </c:pt>
                <c:pt idx="107">
                  <c:v>44329</c:v>
                </c:pt>
                <c:pt idx="108">
                  <c:v>44328</c:v>
                </c:pt>
                <c:pt idx="109">
                  <c:v>44327</c:v>
                </c:pt>
                <c:pt idx="110">
                  <c:v>44326</c:v>
                </c:pt>
                <c:pt idx="111">
                  <c:v>44324</c:v>
                </c:pt>
                <c:pt idx="112">
                  <c:v>44323</c:v>
                </c:pt>
                <c:pt idx="113">
                  <c:v>44322</c:v>
                </c:pt>
                <c:pt idx="114">
                  <c:v>44316</c:v>
                </c:pt>
                <c:pt idx="115">
                  <c:v>44315</c:v>
                </c:pt>
                <c:pt idx="116">
                  <c:v>44314</c:v>
                </c:pt>
                <c:pt idx="117">
                  <c:v>44313</c:v>
                </c:pt>
                <c:pt idx="118">
                  <c:v>44312</c:v>
                </c:pt>
                <c:pt idx="119">
                  <c:v>44311</c:v>
                </c:pt>
                <c:pt idx="120">
                  <c:v>44309</c:v>
                </c:pt>
                <c:pt idx="121">
                  <c:v>44308</c:v>
                </c:pt>
                <c:pt idx="122">
                  <c:v>44307</c:v>
                </c:pt>
                <c:pt idx="123">
                  <c:v>44306</c:v>
                </c:pt>
                <c:pt idx="124">
                  <c:v>44305</c:v>
                </c:pt>
                <c:pt idx="125">
                  <c:v>44302</c:v>
                </c:pt>
                <c:pt idx="126">
                  <c:v>44301</c:v>
                </c:pt>
                <c:pt idx="127">
                  <c:v>44300</c:v>
                </c:pt>
                <c:pt idx="128">
                  <c:v>44299</c:v>
                </c:pt>
                <c:pt idx="129">
                  <c:v>44298</c:v>
                </c:pt>
                <c:pt idx="130">
                  <c:v>44295</c:v>
                </c:pt>
                <c:pt idx="131">
                  <c:v>44294</c:v>
                </c:pt>
                <c:pt idx="132">
                  <c:v>44293</c:v>
                </c:pt>
                <c:pt idx="133">
                  <c:v>44292</c:v>
                </c:pt>
                <c:pt idx="134">
                  <c:v>44288</c:v>
                </c:pt>
                <c:pt idx="135">
                  <c:v>44287</c:v>
                </c:pt>
                <c:pt idx="136">
                  <c:v>44286</c:v>
                </c:pt>
                <c:pt idx="137">
                  <c:v>44285</c:v>
                </c:pt>
                <c:pt idx="138">
                  <c:v>44284</c:v>
                </c:pt>
                <c:pt idx="139">
                  <c:v>44281</c:v>
                </c:pt>
                <c:pt idx="140">
                  <c:v>44280</c:v>
                </c:pt>
                <c:pt idx="141">
                  <c:v>44279</c:v>
                </c:pt>
                <c:pt idx="142">
                  <c:v>44278</c:v>
                </c:pt>
                <c:pt idx="143">
                  <c:v>44277</c:v>
                </c:pt>
                <c:pt idx="144">
                  <c:v>44274</c:v>
                </c:pt>
                <c:pt idx="145">
                  <c:v>44273</c:v>
                </c:pt>
                <c:pt idx="146">
                  <c:v>44272</c:v>
                </c:pt>
                <c:pt idx="147">
                  <c:v>44271</c:v>
                </c:pt>
                <c:pt idx="148">
                  <c:v>44270</c:v>
                </c:pt>
                <c:pt idx="149">
                  <c:v>44267</c:v>
                </c:pt>
                <c:pt idx="150">
                  <c:v>44266</c:v>
                </c:pt>
                <c:pt idx="151">
                  <c:v>44265</c:v>
                </c:pt>
                <c:pt idx="152">
                  <c:v>44264</c:v>
                </c:pt>
                <c:pt idx="153">
                  <c:v>44263</c:v>
                </c:pt>
                <c:pt idx="154">
                  <c:v>44260</c:v>
                </c:pt>
                <c:pt idx="155">
                  <c:v>44259</c:v>
                </c:pt>
                <c:pt idx="156">
                  <c:v>44258</c:v>
                </c:pt>
                <c:pt idx="157">
                  <c:v>44257</c:v>
                </c:pt>
                <c:pt idx="158">
                  <c:v>44256</c:v>
                </c:pt>
                <c:pt idx="159">
                  <c:v>44253</c:v>
                </c:pt>
                <c:pt idx="160">
                  <c:v>44252</c:v>
                </c:pt>
                <c:pt idx="161">
                  <c:v>44251</c:v>
                </c:pt>
                <c:pt idx="162">
                  <c:v>44250</c:v>
                </c:pt>
                <c:pt idx="163">
                  <c:v>44249</c:v>
                </c:pt>
                <c:pt idx="164">
                  <c:v>44247</c:v>
                </c:pt>
                <c:pt idx="165">
                  <c:v>44246</c:v>
                </c:pt>
                <c:pt idx="166">
                  <c:v>44245</c:v>
                </c:pt>
                <c:pt idx="167">
                  <c:v>44237</c:v>
                </c:pt>
                <c:pt idx="168">
                  <c:v>44236</c:v>
                </c:pt>
                <c:pt idx="169">
                  <c:v>44235</c:v>
                </c:pt>
                <c:pt idx="170">
                  <c:v>44234</c:v>
                </c:pt>
                <c:pt idx="171">
                  <c:v>44232</c:v>
                </c:pt>
                <c:pt idx="172">
                  <c:v>44231</c:v>
                </c:pt>
                <c:pt idx="173">
                  <c:v>44230</c:v>
                </c:pt>
                <c:pt idx="174">
                  <c:v>44229</c:v>
                </c:pt>
                <c:pt idx="175">
                  <c:v>44228</c:v>
                </c:pt>
                <c:pt idx="176">
                  <c:v>44225</c:v>
                </c:pt>
                <c:pt idx="177">
                  <c:v>44224</c:v>
                </c:pt>
                <c:pt idx="178">
                  <c:v>44223</c:v>
                </c:pt>
                <c:pt idx="179">
                  <c:v>44222</c:v>
                </c:pt>
                <c:pt idx="180">
                  <c:v>44221</c:v>
                </c:pt>
                <c:pt idx="181">
                  <c:v>44218</c:v>
                </c:pt>
                <c:pt idx="182">
                  <c:v>44217</c:v>
                </c:pt>
                <c:pt idx="183">
                  <c:v>44216</c:v>
                </c:pt>
                <c:pt idx="184">
                  <c:v>44215</c:v>
                </c:pt>
                <c:pt idx="185">
                  <c:v>44214</c:v>
                </c:pt>
                <c:pt idx="186">
                  <c:v>44211</c:v>
                </c:pt>
                <c:pt idx="187">
                  <c:v>44210</c:v>
                </c:pt>
                <c:pt idx="188">
                  <c:v>44209</c:v>
                </c:pt>
                <c:pt idx="189">
                  <c:v>44208</c:v>
                </c:pt>
                <c:pt idx="190">
                  <c:v>44207</c:v>
                </c:pt>
                <c:pt idx="191">
                  <c:v>44204</c:v>
                </c:pt>
                <c:pt idx="192">
                  <c:v>44203</c:v>
                </c:pt>
                <c:pt idx="193">
                  <c:v>44202</c:v>
                </c:pt>
                <c:pt idx="194">
                  <c:v>44201</c:v>
                </c:pt>
                <c:pt idx="195">
                  <c:v>44200</c:v>
                </c:pt>
                <c:pt idx="196">
                  <c:v>44196</c:v>
                </c:pt>
                <c:pt idx="197">
                  <c:v>44195</c:v>
                </c:pt>
                <c:pt idx="198">
                  <c:v>44194</c:v>
                </c:pt>
                <c:pt idx="199">
                  <c:v>44193</c:v>
                </c:pt>
                <c:pt idx="200">
                  <c:v>44190</c:v>
                </c:pt>
                <c:pt idx="201">
                  <c:v>44189</c:v>
                </c:pt>
                <c:pt idx="202">
                  <c:v>44188</c:v>
                </c:pt>
                <c:pt idx="203">
                  <c:v>44187</c:v>
                </c:pt>
                <c:pt idx="204">
                  <c:v>44186</c:v>
                </c:pt>
                <c:pt idx="205">
                  <c:v>44183</c:v>
                </c:pt>
                <c:pt idx="206">
                  <c:v>44182</c:v>
                </c:pt>
                <c:pt idx="207">
                  <c:v>44181</c:v>
                </c:pt>
                <c:pt idx="208">
                  <c:v>44180</c:v>
                </c:pt>
                <c:pt idx="209">
                  <c:v>44179</c:v>
                </c:pt>
                <c:pt idx="210">
                  <c:v>44176</c:v>
                </c:pt>
                <c:pt idx="211">
                  <c:v>44175</c:v>
                </c:pt>
                <c:pt idx="212">
                  <c:v>44174</c:v>
                </c:pt>
                <c:pt idx="213">
                  <c:v>44173</c:v>
                </c:pt>
                <c:pt idx="214">
                  <c:v>44172</c:v>
                </c:pt>
                <c:pt idx="215">
                  <c:v>44169</c:v>
                </c:pt>
                <c:pt idx="216">
                  <c:v>44168</c:v>
                </c:pt>
                <c:pt idx="217">
                  <c:v>44167</c:v>
                </c:pt>
                <c:pt idx="218">
                  <c:v>44166</c:v>
                </c:pt>
                <c:pt idx="219">
                  <c:v>44165</c:v>
                </c:pt>
                <c:pt idx="220">
                  <c:v>44162</c:v>
                </c:pt>
                <c:pt idx="221">
                  <c:v>44161</c:v>
                </c:pt>
                <c:pt idx="222">
                  <c:v>44160</c:v>
                </c:pt>
                <c:pt idx="223">
                  <c:v>44159</c:v>
                </c:pt>
                <c:pt idx="224">
                  <c:v>44158</c:v>
                </c:pt>
                <c:pt idx="225">
                  <c:v>44155</c:v>
                </c:pt>
                <c:pt idx="226">
                  <c:v>44154</c:v>
                </c:pt>
                <c:pt idx="227">
                  <c:v>44153</c:v>
                </c:pt>
                <c:pt idx="228">
                  <c:v>44152</c:v>
                </c:pt>
                <c:pt idx="229">
                  <c:v>44151</c:v>
                </c:pt>
                <c:pt idx="230">
                  <c:v>44148</c:v>
                </c:pt>
                <c:pt idx="231">
                  <c:v>44147</c:v>
                </c:pt>
                <c:pt idx="232">
                  <c:v>44146</c:v>
                </c:pt>
                <c:pt idx="233">
                  <c:v>44145</c:v>
                </c:pt>
                <c:pt idx="234">
                  <c:v>44144</c:v>
                </c:pt>
                <c:pt idx="235">
                  <c:v>44141</c:v>
                </c:pt>
                <c:pt idx="236">
                  <c:v>44140</c:v>
                </c:pt>
                <c:pt idx="237">
                  <c:v>44139</c:v>
                </c:pt>
                <c:pt idx="238">
                  <c:v>44138</c:v>
                </c:pt>
                <c:pt idx="239">
                  <c:v>44137</c:v>
                </c:pt>
                <c:pt idx="240">
                  <c:v>44134</c:v>
                </c:pt>
                <c:pt idx="241">
                  <c:v>44133</c:v>
                </c:pt>
                <c:pt idx="242">
                  <c:v>44132</c:v>
                </c:pt>
                <c:pt idx="243">
                  <c:v>44131</c:v>
                </c:pt>
                <c:pt idx="244">
                  <c:v>44130</c:v>
                </c:pt>
                <c:pt idx="245">
                  <c:v>44127</c:v>
                </c:pt>
                <c:pt idx="246">
                  <c:v>44126</c:v>
                </c:pt>
                <c:pt idx="247">
                  <c:v>44125</c:v>
                </c:pt>
                <c:pt idx="248">
                  <c:v>44124</c:v>
                </c:pt>
              </c:numCache>
            </c:numRef>
          </c:cat>
          <c:val>
            <c:numRef>
              <c:f>导出数据!$D$3:$D$251</c:f>
              <c:numCache>
                <c:formatCode>General</c:formatCode>
                <c:ptCount val="249"/>
                <c:pt idx="0">
                  <c:v>2.363</c:v>
                </c:pt>
                <c:pt idx="1">
                  <c:v>2.3620000000000001</c:v>
                </c:pt>
                <c:pt idx="2">
                  <c:v>2.3570000000000002</c:v>
                </c:pt>
                <c:pt idx="3">
                  <c:v>2.3582000000000001</c:v>
                </c:pt>
                <c:pt idx="4">
                  <c:v>2.359</c:v>
                </c:pt>
                <c:pt idx="5">
                  <c:v>2.3570000000000002</c:v>
                </c:pt>
                <c:pt idx="6">
                  <c:v>2.363</c:v>
                </c:pt>
                <c:pt idx="7">
                  <c:v>2.3660000000000001</c:v>
                </c:pt>
                <c:pt idx="8">
                  <c:v>2.399</c:v>
                </c:pt>
                <c:pt idx="9">
                  <c:v>2.4390000000000001</c:v>
                </c:pt>
                <c:pt idx="10">
                  <c:v>2.4359999999999999</c:v>
                </c:pt>
                <c:pt idx="11">
                  <c:v>2.4260000000000002</c:v>
                </c:pt>
                <c:pt idx="12">
                  <c:v>2.4180000000000001</c:v>
                </c:pt>
                <c:pt idx="13">
                  <c:v>2.4079999999999999</c:v>
                </c:pt>
                <c:pt idx="14">
                  <c:v>2.3959999999999999</c:v>
                </c:pt>
                <c:pt idx="15">
                  <c:v>2.387</c:v>
                </c:pt>
                <c:pt idx="16">
                  <c:v>2.379</c:v>
                </c:pt>
                <c:pt idx="17">
                  <c:v>2.3730000000000002</c:v>
                </c:pt>
                <c:pt idx="18">
                  <c:v>2.3559999999999999</c:v>
                </c:pt>
                <c:pt idx="19">
                  <c:v>2.3439999999999999</c:v>
                </c:pt>
                <c:pt idx="20">
                  <c:v>2.339</c:v>
                </c:pt>
                <c:pt idx="21">
                  <c:v>2.3199999999999998</c:v>
                </c:pt>
                <c:pt idx="22">
                  <c:v>2.3119999999999998</c:v>
                </c:pt>
                <c:pt idx="23">
                  <c:v>2.3109999999999999</c:v>
                </c:pt>
                <c:pt idx="24">
                  <c:v>2.3069999999999999</c:v>
                </c:pt>
                <c:pt idx="25">
                  <c:v>2.3050000000000002</c:v>
                </c:pt>
                <c:pt idx="26">
                  <c:v>2.3069999999999999</c:v>
                </c:pt>
                <c:pt idx="27">
                  <c:v>2.31</c:v>
                </c:pt>
                <c:pt idx="28">
                  <c:v>2.3109999999999999</c:v>
                </c:pt>
                <c:pt idx="29">
                  <c:v>2.323</c:v>
                </c:pt>
                <c:pt idx="30">
                  <c:v>2.3290000000000002</c:v>
                </c:pt>
                <c:pt idx="31">
                  <c:v>2.319</c:v>
                </c:pt>
                <c:pt idx="32">
                  <c:v>2.3149999999999999</c:v>
                </c:pt>
                <c:pt idx="33">
                  <c:v>2.3119999999999998</c:v>
                </c:pt>
                <c:pt idx="34">
                  <c:v>2.3090000000000002</c:v>
                </c:pt>
                <c:pt idx="35">
                  <c:v>2.3029999999999999</c:v>
                </c:pt>
                <c:pt idx="36">
                  <c:v>2.2999999999999998</c:v>
                </c:pt>
                <c:pt idx="37">
                  <c:v>2.2999999999999998</c:v>
                </c:pt>
                <c:pt idx="38">
                  <c:v>2.2999999999999998</c:v>
                </c:pt>
                <c:pt idx="39">
                  <c:v>2.2999999999999998</c:v>
                </c:pt>
                <c:pt idx="40">
                  <c:v>2.2999999999999998</c:v>
                </c:pt>
                <c:pt idx="41">
                  <c:v>2.3010000000000002</c:v>
                </c:pt>
                <c:pt idx="42">
                  <c:v>2.2999999999999998</c:v>
                </c:pt>
                <c:pt idx="43">
                  <c:v>2.2949999999999999</c:v>
                </c:pt>
                <c:pt idx="44">
                  <c:v>2.2919999999999998</c:v>
                </c:pt>
                <c:pt idx="45">
                  <c:v>2.2890000000000001</c:v>
                </c:pt>
                <c:pt idx="46">
                  <c:v>2.27</c:v>
                </c:pt>
                <c:pt idx="47">
                  <c:v>2.278</c:v>
                </c:pt>
                <c:pt idx="48">
                  <c:v>2.2879999999999998</c:v>
                </c:pt>
                <c:pt idx="49">
                  <c:v>2.2949999999999999</c:v>
                </c:pt>
                <c:pt idx="50">
                  <c:v>2.3029999999999999</c:v>
                </c:pt>
                <c:pt idx="51">
                  <c:v>2.3180000000000001</c:v>
                </c:pt>
                <c:pt idx="52">
                  <c:v>2.331</c:v>
                </c:pt>
                <c:pt idx="53">
                  <c:v>2.3260000000000001</c:v>
                </c:pt>
                <c:pt idx="54">
                  <c:v>2.3290000000000002</c:v>
                </c:pt>
                <c:pt idx="55">
                  <c:v>2.3239999999999998</c:v>
                </c:pt>
                <c:pt idx="56">
                  <c:v>2.3199999999999998</c:v>
                </c:pt>
                <c:pt idx="57">
                  <c:v>2.3180000000000001</c:v>
                </c:pt>
                <c:pt idx="58">
                  <c:v>2.3170000000000002</c:v>
                </c:pt>
                <c:pt idx="59">
                  <c:v>2.3149999999999999</c:v>
                </c:pt>
                <c:pt idx="60">
                  <c:v>2.3130000000000002</c:v>
                </c:pt>
                <c:pt idx="61">
                  <c:v>2.3149999999999999</c:v>
                </c:pt>
                <c:pt idx="62">
                  <c:v>2.3180000000000001</c:v>
                </c:pt>
                <c:pt idx="63">
                  <c:v>2.3159999999999998</c:v>
                </c:pt>
                <c:pt idx="64">
                  <c:v>2.3260000000000001</c:v>
                </c:pt>
                <c:pt idx="65">
                  <c:v>2.3330000000000002</c:v>
                </c:pt>
                <c:pt idx="66">
                  <c:v>2.339</c:v>
                </c:pt>
                <c:pt idx="67">
                  <c:v>2.351</c:v>
                </c:pt>
                <c:pt idx="68">
                  <c:v>2.3570000000000002</c:v>
                </c:pt>
                <c:pt idx="69">
                  <c:v>2.3759999999999999</c:v>
                </c:pt>
                <c:pt idx="70">
                  <c:v>2.3780000000000001</c:v>
                </c:pt>
                <c:pt idx="71">
                  <c:v>2.3820000000000001</c:v>
                </c:pt>
                <c:pt idx="72">
                  <c:v>2.3849999999999998</c:v>
                </c:pt>
                <c:pt idx="73">
                  <c:v>2.407</c:v>
                </c:pt>
                <c:pt idx="74">
                  <c:v>2.415</c:v>
                </c:pt>
                <c:pt idx="75">
                  <c:v>2.41</c:v>
                </c:pt>
                <c:pt idx="76">
                  <c:v>2.4049999999999998</c:v>
                </c:pt>
                <c:pt idx="77">
                  <c:v>2.4039999999999999</c:v>
                </c:pt>
                <c:pt idx="78">
                  <c:v>2.4039999999999999</c:v>
                </c:pt>
                <c:pt idx="79">
                  <c:v>2.4060000000000001</c:v>
                </c:pt>
                <c:pt idx="80">
                  <c:v>2.4060000000000001</c:v>
                </c:pt>
                <c:pt idx="81">
                  <c:v>2.4009999999999998</c:v>
                </c:pt>
                <c:pt idx="82">
                  <c:v>2.3980000000000001</c:v>
                </c:pt>
                <c:pt idx="83">
                  <c:v>2.391</c:v>
                </c:pt>
                <c:pt idx="84">
                  <c:v>2.3879999999999999</c:v>
                </c:pt>
                <c:pt idx="85">
                  <c:v>2.383</c:v>
                </c:pt>
                <c:pt idx="86">
                  <c:v>2.3839999999999999</c:v>
                </c:pt>
                <c:pt idx="87">
                  <c:v>2.3809999999999998</c:v>
                </c:pt>
                <c:pt idx="88">
                  <c:v>2.3860000000000001</c:v>
                </c:pt>
                <c:pt idx="89">
                  <c:v>2.383</c:v>
                </c:pt>
                <c:pt idx="90">
                  <c:v>2.3849999999999998</c:v>
                </c:pt>
                <c:pt idx="91">
                  <c:v>2.3769999999999998</c:v>
                </c:pt>
                <c:pt idx="92">
                  <c:v>2.3839999999999999</c:v>
                </c:pt>
                <c:pt idx="93">
                  <c:v>2.3969999999999998</c:v>
                </c:pt>
                <c:pt idx="94">
                  <c:v>2.4060000000000001</c:v>
                </c:pt>
                <c:pt idx="95">
                  <c:v>2.407</c:v>
                </c:pt>
                <c:pt idx="96">
                  <c:v>2.4039999999999999</c:v>
                </c:pt>
                <c:pt idx="97">
                  <c:v>2.403</c:v>
                </c:pt>
                <c:pt idx="98">
                  <c:v>2.4049999999999998</c:v>
                </c:pt>
                <c:pt idx="99">
                  <c:v>2.4060000000000001</c:v>
                </c:pt>
                <c:pt idx="100">
                  <c:v>2.407</c:v>
                </c:pt>
                <c:pt idx="101">
                  <c:v>2.41</c:v>
                </c:pt>
                <c:pt idx="102">
                  <c:v>2.4119999999999999</c:v>
                </c:pt>
                <c:pt idx="103">
                  <c:v>2.4159999999999999</c:v>
                </c:pt>
                <c:pt idx="104">
                  <c:v>2.4180000000000001</c:v>
                </c:pt>
                <c:pt idx="105">
                  <c:v>2.419</c:v>
                </c:pt>
                <c:pt idx="106">
                  <c:v>2.4220000000000002</c:v>
                </c:pt>
                <c:pt idx="107">
                  <c:v>2.423</c:v>
                </c:pt>
                <c:pt idx="108">
                  <c:v>2.4289999999999998</c:v>
                </c:pt>
                <c:pt idx="109">
                  <c:v>2.4319999999999999</c:v>
                </c:pt>
                <c:pt idx="110">
                  <c:v>2.4369999999999998</c:v>
                </c:pt>
                <c:pt idx="111">
                  <c:v>2.444</c:v>
                </c:pt>
                <c:pt idx="112">
                  <c:v>2.4630000000000001</c:v>
                </c:pt>
                <c:pt idx="113">
                  <c:v>2.4769999999999999</c:v>
                </c:pt>
                <c:pt idx="114">
                  <c:v>2.4889999999999999</c:v>
                </c:pt>
                <c:pt idx="115">
                  <c:v>2.4900000000000002</c:v>
                </c:pt>
                <c:pt idx="116">
                  <c:v>2.4910000000000001</c:v>
                </c:pt>
                <c:pt idx="117">
                  <c:v>2.4910000000000001</c:v>
                </c:pt>
                <c:pt idx="118">
                  <c:v>2.4940000000000002</c:v>
                </c:pt>
                <c:pt idx="119">
                  <c:v>2.4950000000000001</c:v>
                </c:pt>
                <c:pt idx="120">
                  <c:v>2.5</c:v>
                </c:pt>
                <c:pt idx="121">
                  <c:v>2.5</c:v>
                </c:pt>
                <c:pt idx="122">
                  <c:v>2.5</c:v>
                </c:pt>
                <c:pt idx="123">
                  <c:v>2.5</c:v>
                </c:pt>
                <c:pt idx="124">
                  <c:v>2.5</c:v>
                </c:pt>
                <c:pt idx="125">
                  <c:v>2.5009999999999999</c:v>
                </c:pt>
                <c:pt idx="126">
                  <c:v>2.5019999999999998</c:v>
                </c:pt>
                <c:pt idx="127">
                  <c:v>2.5030000000000001</c:v>
                </c:pt>
                <c:pt idx="128">
                  <c:v>2.508</c:v>
                </c:pt>
                <c:pt idx="129">
                  <c:v>2.5099999999999998</c:v>
                </c:pt>
                <c:pt idx="130">
                  <c:v>2.516</c:v>
                </c:pt>
                <c:pt idx="131">
                  <c:v>2.5230000000000001</c:v>
                </c:pt>
                <c:pt idx="132">
                  <c:v>2.532</c:v>
                </c:pt>
                <c:pt idx="133">
                  <c:v>2.5329999999999999</c:v>
                </c:pt>
                <c:pt idx="134">
                  <c:v>2.5409999999999999</c:v>
                </c:pt>
                <c:pt idx="135">
                  <c:v>2.5409999999999999</c:v>
                </c:pt>
                <c:pt idx="136">
                  <c:v>2.5419999999999998</c:v>
                </c:pt>
                <c:pt idx="137">
                  <c:v>2.5409999999999999</c:v>
                </c:pt>
                <c:pt idx="138">
                  <c:v>2.5539999999999998</c:v>
                </c:pt>
                <c:pt idx="139">
                  <c:v>2.569</c:v>
                </c:pt>
                <c:pt idx="140">
                  <c:v>2.577</c:v>
                </c:pt>
                <c:pt idx="141">
                  <c:v>2.577</c:v>
                </c:pt>
                <c:pt idx="142">
                  <c:v>2.5779999999999998</c:v>
                </c:pt>
                <c:pt idx="143">
                  <c:v>2.5760000000000001</c:v>
                </c:pt>
                <c:pt idx="144">
                  <c:v>2.577</c:v>
                </c:pt>
                <c:pt idx="145">
                  <c:v>2.5739999999999998</c:v>
                </c:pt>
                <c:pt idx="146">
                  <c:v>2.57</c:v>
                </c:pt>
                <c:pt idx="147">
                  <c:v>2.5680000000000001</c:v>
                </c:pt>
                <c:pt idx="148">
                  <c:v>2.5680000000000001</c:v>
                </c:pt>
                <c:pt idx="149">
                  <c:v>2.5630000000000002</c:v>
                </c:pt>
                <c:pt idx="150">
                  <c:v>2.5739999999999998</c:v>
                </c:pt>
                <c:pt idx="151">
                  <c:v>2.5779999999999998</c:v>
                </c:pt>
                <c:pt idx="152">
                  <c:v>2.5840000000000001</c:v>
                </c:pt>
                <c:pt idx="153">
                  <c:v>2.5830000000000002</c:v>
                </c:pt>
                <c:pt idx="154">
                  <c:v>2.597</c:v>
                </c:pt>
                <c:pt idx="155">
                  <c:v>2.629</c:v>
                </c:pt>
                <c:pt idx="156">
                  <c:v>2.6539999999999999</c:v>
                </c:pt>
                <c:pt idx="157">
                  <c:v>2.6819999999999999</c:v>
                </c:pt>
                <c:pt idx="158">
                  <c:v>2.7010000000000001</c:v>
                </c:pt>
                <c:pt idx="159">
                  <c:v>2.7189999999999999</c:v>
                </c:pt>
                <c:pt idx="160">
                  <c:v>2.7210000000000001</c:v>
                </c:pt>
                <c:pt idx="161">
                  <c:v>2.7269999999999999</c:v>
                </c:pt>
                <c:pt idx="162">
                  <c:v>2.7330000000000001</c:v>
                </c:pt>
                <c:pt idx="163">
                  <c:v>2.74</c:v>
                </c:pt>
                <c:pt idx="164">
                  <c:v>2.742</c:v>
                </c:pt>
                <c:pt idx="165">
                  <c:v>2.7450000000000001</c:v>
                </c:pt>
                <c:pt idx="166">
                  <c:v>2.7530000000000001</c:v>
                </c:pt>
                <c:pt idx="167">
                  <c:v>2.754</c:v>
                </c:pt>
                <c:pt idx="168">
                  <c:v>2.7589999999999999</c:v>
                </c:pt>
                <c:pt idx="169">
                  <c:v>2.7549999999999999</c:v>
                </c:pt>
                <c:pt idx="170">
                  <c:v>2.7519999999999998</c:v>
                </c:pt>
                <c:pt idx="171">
                  <c:v>2.7530000000000001</c:v>
                </c:pt>
                <c:pt idx="172">
                  <c:v>2.7519999999999998</c:v>
                </c:pt>
                <c:pt idx="173">
                  <c:v>2.7719999999999998</c:v>
                </c:pt>
                <c:pt idx="174">
                  <c:v>2.8069999999999999</c:v>
                </c:pt>
                <c:pt idx="175">
                  <c:v>2.85</c:v>
                </c:pt>
                <c:pt idx="176">
                  <c:v>2.8319999999999999</c:v>
                </c:pt>
                <c:pt idx="177">
                  <c:v>2.7080000000000002</c:v>
                </c:pt>
                <c:pt idx="178">
                  <c:v>2.6320000000000001</c:v>
                </c:pt>
                <c:pt idx="179">
                  <c:v>2.5470000000000002</c:v>
                </c:pt>
                <c:pt idx="180">
                  <c:v>2.512</c:v>
                </c:pt>
                <c:pt idx="181">
                  <c:v>2.5030000000000001</c:v>
                </c:pt>
                <c:pt idx="182">
                  <c:v>2.4889999999999999</c:v>
                </c:pt>
                <c:pt idx="183">
                  <c:v>2.464</c:v>
                </c:pt>
                <c:pt idx="184">
                  <c:v>2.3959999999999999</c:v>
                </c:pt>
                <c:pt idx="185">
                  <c:v>2.3879999999999999</c:v>
                </c:pt>
                <c:pt idx="186">
                  <c:v>2.39</c:v>
                </c:pt>
                <c:pt idx="187">
                  <c:v>2.4039999999999999</c:v>
                </c:pt>
                <c:pt idx="188">
                  <c:v>2.4119999999999999</c:v>
                </c:pt>
                <c:pt idx="189">
                  <c:v>2.4319999999999999</c:v>
                </c:pt>
                <c:pt idx="190">
                  <c:v>2.4470000000000001</c:v>
                </c:pt>
                <c:pt idx="191">
                  <c:v>2.468</c:v>
                </c:pt>
                <c:pt idx="192">
                  <c:v>2.4910000000000001</c:v>
                </c:pt>
                <c:pt idx="193">
                  <c:v>2.5289999999999999</c:v>
                </c:pt>
                <c:pt idx="194">
                  <c:v>2.577</c:v>
                </c:pt>
                <c:pt idx="195">
                  <c:v>2.6419999999999999</c:v>
                </c:pt>
                <c:pt idx="196">
                  <c:v>2.702</c:v>
                </c:pt>
                <c:pt idx="197">
                  <c:v>2.702</c:v>
                </c:pt>
                <c:pt idx="198">
                  <c:v>2.702</c:v>
                </c:pt>
                <c:pt idx="199">
                  <c:v>2.702</c:v>
                </c:pt>
                <c:pt idx="200">
                  <c:v>2.702</c:v>
                </c:pt>
                <c:pt idx="201">
                  <c:v>2.7029999999999998</c:v>
                </c:pt>
                <c:pt idx="202">
                  <c:v>2.7080000000000002</c:v>
                </c:pt>
                <c:pt idx="203">
                  <c:v>2.714</c:v>
                </c:pt>
                <c:pt idx="204">
                  <c:v>2.7170000000000001</c:v>
                </c:pt>
                <c:pt idx="205">
                  <c:v>2.7160000000000002</c:v>
                </c:pt>
                <c:pt idx="206">
                  <c:v>2.7170000000000001</c:v>
                </c:pt>
                <c:pt idx="207">
                  <c:v>2.7229999999999999</c:v>
                </c:pt>
                <c:pt idx="208">
                  <c:v>2.7250000000000001</c:v>
                </c:pt>
                <c:pt idx="209">
                  <c:v>2.722</c:v>
                </c:pt>
                <c:pt idx="210">
                  <c:v>2.7120000000000002</c:v>
                </c:pt>
                <c:pt idx="211">
                  <c:v>2.7120000000000002</c:v>
                </c:pt>
                <c:pt idx="212">
                  <c:v>2.714</c:v>
                </c:pt>
                <c:pt idx="213">
                  <c:v>2.702</c:v>
                </c:pt>
                <c:pt idx="214">
                  <c:v>2.7</c:v>
                </c:pt>
                <c:pt idx="215">
                  <c:v>2.6960000000000002</c:v>
                </c:pt>
                <c:pt idx="216">
                  <c:v>2.706</c:v>
                </c:pt>
                <c:pt idx="217">
                  <c:v>2.7029999999999998</c:v>
                </c:pt>
                <c:pt idx="218">
                  <c:v>2.7170000000000001</c:v>
                </c:pt>
                <c:pt idx="219">
                  <c:v>2.7429999999999999</c:v>
                </c:pt>
                <c:pt idx="220">
                  <c:v>2.734</c:v>
                </c:pt>
                <c:pt idx="221">
                  <c:v>2.718</c:v>
                </c:pt>
                <c:pt idx="222">
                  <c:v>2.7160000000000002</c:v>
                </c:pt>
                <c:pt idx="223">
                  <c:v>2.7130000000000001</c:v>
                </c:pt>
                <c:pt idx="224">
                  <c:v>2.7029999999999998</c:v>
                </c:pt>
                <c:pt idx="225">
                  <c:v>2.702</c:v>
                </c:pt>
                <c:pt idx="226">
                  <c:v>2.69</c:v>
                </c:pt>
                <c:pt idx="227">
                  <c:v>2.6890000000000001</c:v>
                </c:pt>
                <c:pt idx="228">
                  <c:v>2.6859999999999999</c:v>
                </c:pt>
                <c:pt idx="229">
                  <c:v>2.6819999999999999</c:v>
                </c:pt>
                <c:pt idx="230">
                  <c:v>2.6789999999999998</c:v>
                </c:pt>
                <c:pt idx="231">
                  <c:v>2.6709999999999998</c:v>
                </c:pt>
                <c:pt idx="232">
                  <c:v>2.6459999999999999</c:v>
                </c:pt>
                <c:pt idx="233">
                  <c:v>2.6360000000000001</c:v>
                </c:pt>
                <c:pt idx="234">
                  <c:v>2.6459999999999999</c:v>
                </c:pt>
                <c:pt idx="235">
                  <c:v>2.64</c:v>
                </c:pt>
                <c:pt idx="236">
                  <c:v>2.633</c:v>
                </c:pt>
                <c:pt idx="237">
                  <c:v>2.6429999999999998</c:v>
                </c:pt>
                <c:pt idx="238">
                  <c:v>2.6429999999999998</c:v>
                </c:pt>
                <c:pt idx="239">
                  <c:v>2.6869999999999998</c:v>
                </c:pt>
                <c:pt idx="240">
                  <c:v>2.6890000000000001</c:v>
                </c:pt>
                <c:pt idx="241">
                  <c:v>2.69</c:v>
                </c:pt>
                <c:pt idx="242">
                  <c:v>2.6859999999999999</c:v>
                </c:pt>
                <c:pt idx="243">
                  <c:v>2.6680000000000001</c:v>
                </c:pt>
                <c:pt idx="244">
                  <c:v>2.6579999999999999</c:v>
                </c:pt>
                <c:pt idx="245">
                  <c:v>2.653</c:v>
                </c:pt>
                <c:pt idx="246">
                  <c:v>2.649</c:v>
                </c:pt>
                <c:pt idx="247">
                  <c:v>2.645</c:v>
                </c:pt>
                <c:pt idx="248">
                  <c:v>2.6349999999999998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28-4719-93AC-0D5D64533500}"/>
            </c:ext>
          </c:extLst>
        </c:ser>
        <c:ser>
          <c:idx val="3"/>
          <c:order val="2"/>
          <c:tx>
            <c:strRef>
              <c:f>导出数据!$E$2</c:f>
              <c:strCache>
                <c:ptCount val="1"/>
                <c:pt idx="0">
                  <c:v>6个月SHIBOR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导出数据!$A$3:$A$251</c:f>
              <c:numCache>
                <c:formatCode>yyyy\-m\-d</c:formatCode>
                <c:ptCount val="24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44477</c:v>
                </c:pt>
                <c:pt idx="9">
                  <c:v>44469</c:v>
                </c:pt>
                <c:pt idx="10">
                  <c:v>44468</c:v>
                </c:pt>
                <c:pt idx="11">
                  <c:v>44467</c:v>
                </c:pt>
                <c:pt idx="12">
                  <c:v>44466</c:v>
                </c:pt>
                <c:pt idx="13">
                  <c:v>44463</c:v>
                </c:pt>
                <c:pt idx="14">
                  <c:v>44462</c:v>
                </c:pt>
                <c:pt idx="15">
                  <c:v>44461</c:v>
                </c:pt>
                <c:pt idx="16">
                  <c:v>44457</c:v>
                </c:pt>
                <c:pt idx="17">
                  <c:v>44456</c:v>
                </c:pt>
                <c:pt idx="18">
                  <c:v>44455</c:v>
                </c:pt>
                <c:pt idx="19">
                  <c:v>44454</c:v>
                </c:pt>
                <c:pt idx="20">
                  <c:v>44453</c:v>
                </c:pt>
                <c:pt idx="21">
                  <c:v>44452</c:v>
                </c:pt>
                <c:pt idx="22">
                  <c:v>44449</c:v>
                </c:pt>
                <c:pt idx="23">
                  <c:v>44448</c:v>
                </c:pt>
                <c:pt idx="24">
                  <c:v>44447</c:v>
                </c:pt>
                <c:pt idx="25">
                  <c:v>44446</c:v>
                </c:pt>
                <c:pt idx="26">
                  <c:v>44445</c:v>
                </c:pt>
                <c:pt idx="27">
                  <c:v>44442</c:v>
                </c:pt>
                <c:pt idx="28">
                  <c:v>44441</c:v>
                </c:pt>
                <c:pt idx="29">
                  <c:v>44440</c:v>
                </c:pt>
                <c:pt idx="30">
                  <c:v>44439</c:v>
                </c:pt>
                <c:pt idx="31">
                  <c:v>44438</c:v>
                </c:pt>
                <c:pt idx="32">
                  <c:v>44435</c:v>
                </c:pt>
                <c:pt idx="33">
                  <c:v>44434</c:v>
                </c:pt>
                <c:pt idx="34">
                  <c:v>44433</c:v>
                </c:pt>
                <c:pt idx="35">
                  <c:v>44432</c:v>
                </c:pt>
                <c:pt idx="36">
                  <c:v>44431</c:v>
                </c:pt>
                <c:pt idx="37">
                  <c:v>44428</c:v>
                </c:pt>
                <c:pt idx="38">
                  <c:v>44427</c:v>
                </c:pt>
                <c:pt idx="39">
                  <c:v>44426</c:v>
                </c:pt>
                <c:pt idx="40">
                  <c:v>44425</c:v>
                </c:pt>
                <c:pt idx="41">
                  <c:v>44424</c:v>
                </c:pt>
                <c:pt idx="42">
                  <c:v>44421</c:v>
                </c:pt>
                <c:pt idx="43">
                  <c:v>44420</c:v>
                </c:pt>
                <c:pt idx="44">
                  <c:v>44419</c:v>
                </c:pt>
                <c:pt idx="45">
                  <c:v>44418</c:v>
                </c:pt>
                <c:pt idx="46">
                  <c:v>44417</c:v>
                </c:pt>
                <c:pt idx="47">
                  <c:v>44414</c:v>
                </c:pt>
                <c:pt idx="48">
                  <c:v>44413</c:v>
                </c:pt>
                <c:pt idx="49">
                  <c:v>44412</c:v>
                </c:pt>
                <c:pt idx="50">
                  <c:v>44411</c:v>
                </c:pt>
                <c:pt idx="51">
                  <c:v>44410</c:v>
                </c:pt>
                <c:pt idx="52">
                  <c:v>44407</c:v>
                </c:pt>
                <c:pt idx="53">
                  <c:v>44406</c:v>
                </c:pt>
                <c:pt idx="54">
                  <c:v>44405</c:v>
                </c:pt>
                <c:pt idx="55">
                  <c:v>44404</c:v>
                </c:pt>
                <c:pt idx="56">
                  <c:v>44403</c:v>
                </c:pt>
                <c:pt idx="57">
                  <c:v>44400</c:v>
                </c:pt>
                <c:pt idx="58">
                  <c:v>44399</c:v>
                </c:pt>
                <c:pt idx="59">
                  <c:v>44398</c:v>
                </c:pt>
                <c:pt idx="60">
                  <c:v>44397</c:v>
                </c:pt>
                <c:pt idx="61">
                  <c:v>44396</c:v>
                </c:pt>
                <c:pt idx="62">
                  <c:v>44393</c:v>
                </c:pt>
                <c:pt idx="63">
                  <c:v>44392</c:v>
                </c:pt>
                <c:pt idx="64">
                  <c:v>44391</c:v>
                </c:pt>
                <c:pt idx="65">
                  <c:v>44390</c:v>
                </c:pt>
                <c:pt idx="66">
                  <c:v>44389</c:v>
                </c:pt>
                <c:pt idx="67">
                  <c:v>44386</c:v>
                </c:pt>
                <c:pt idx="68">
                  <c:v>44385</c:v>
                </c:pt>
                <c:pt idx="69">
                  <c:v>44384</c:v>
                </c:pt>
                <c:pt idx="70">
                  <c:v>44383</c:v>
                </c:pt>
                <c:pt idx="71">
                  <c:v>44382</c:v>
                </c:pt>
                <c:pt idx="72">
                  <c:v>44379</c:v>
                </c:pt>
                <c:pt idx="73">
                  <c:v>44378</c:v>
                </c:pt>
                <c:pt idx="74">
                  <c:v>44377</c:v>
                </c:pt>
                <c:pt idx="75">
                  <c:v>44376</c:v>
                </c:pt>
                <c:pt idx="76">
                  <c:v>44375</c:v>
                </c:pt>
                <c:pt idx="77">
                  <c:v>44372</c:v>
                </c:pt>
                <c:pt idx="78">
                  <c:v>44371</c:v>
                </c:pt>
                <c:pt idx="79">
                  <c:v>44370</c:v>
                </c:pt>
                <c:pt idx="80">
                  <c:v>44369</c:v>
                </c:pt>
                <c:pt idx="81">
                  <c:v>44368</c:v>
                </c:pt>
                <c:pt idx="82">
                  <c:v>44365</c:v>
                </c:pt>
                <c:pt idx="83">
                  <c:v>44364</c:v>
                </c:pt>
                <c:pt idx="84">
                  <c:v>44363</c:v>
                </c:pt>
                <c:pt idx="85">
                  <c:v>44362</c:v>
                </c:pt>
                <c:pt idx="86">
                  <c:v>44358</c:v>
                </c:pt>
                <c:pt idx="87">
                  <c:v>44357</c:v>
                </c:pt>
                <c:pt idx="88">
                  <c:v>44356</c:v>
                </c:pt>
                <c:pt idx="89">
                  <c:v>44355</c:v>
                </c:pt>
                <c:pt idx="90">
                  <c:v>44354</c:v>
                </c:pt>
                <c:pt idx="91">
                  <c:v>44351</c:v>
                </c:pt>
                <c:pt idx="92">
                  <c:v>44350</c:v>
                </c:pt>
                <c:pt idx="93">
                  <c:v>44349</c:v>
                </c:pt>
                <c:pt idx="94">
                  <c:v>44348</c:v>
                </c:pt>
                <c:pt idx="95">
                  <c:v>44347</c:v>
                </c:pt>
                <c:pt idx="96">
                  <c:v>44344</c:v>
                </c:pt>
                <c:pt idx="97">
                  <c:v>44343</c:v>
                </c:pt>
                <c:pt idx="98">
                  <c:v>44342</c:v>
                </c:pt>
                <c:pt idx="99">
                  <c:v>44341</c:v>
                </c:pt>
                <c:pt idx="100">
                  <c:v>44340</c:v>
                </c:pt>
                <c:pt idx="101">
                  <c:v>44337</c:v>
                </c:pt>
                <c:pt idx="102">
                  <c:v>44336</c:v>
                </c:pt>
                <c:pt idx="103">
                  <c:v>44335</c:v>
                </c:pt>
                <c:pt idx="104">
                  <c:v>44334</c:v>
                </c:pt>
                <c:pt idx="105">
                  <c:v>44333</c:v>
                </c:pt>
                <c:pt idx="106">
                  <c:v>44330</c:v>
                </c:pt>
                <c:pt idx="107">
                  <c:v>44329</c:v>
                </c:pt>
                <c:pt idx="108">
                  <c:v>44328</c:v>
                </c:pt>
                <c:pt idx="109">
                  <c:v>44327</c:v>
                </c:pt>
                <c:pt idx="110">
                  <c:v>44326</c:v>
                </c:pt>
                <c:pt idx="111">
                  <c:v>44324</c:v>
                </c:pt>
                <c:pt idx="112">
                  <c:v>44323</c:v>
                </c:pt>
                <c:pt idx="113">
                  <c:v>44322</c:v>
                </c:pt>
                <c:pt idx="114">
                  <c:v>44316</c:v>
                </c:pt>
                <c:pt idx="115">
                  <c:v>44315</c:v>
                </c:pt>
                <c:pt idx="116">
                  <c:v>44314</c:v>
                </c:pt>
                <c:pt idx="117">
                  <c:v>44313</c:v>
                </c:pt>
                <c:pt idx="118">
                  <c:v>44312</c:v>
                </c:pt>
                <c:pt idx="119">
                  <c:v>44311</c:v>
                </c:pt>
                <c:pt idx="120">
                  <c:v>44309</c:v>
                </c:pt>
                <c:pt idx="121">
                  <c:v>44308</c:v>
                </c:pt>
                <c:pt idx="122">
                  <c:v>44307</c:v>
                </c:pt>
                <c:pt idx="123">
                  <c:v>44306</c:v>
                </c:pt>
                <c:pt idx="124">
                  <c:v>44305</c:v>
                </c:pt>
                <c:pt idx="125">
                  <c:v>44302</c:v>
                </c:pt>
                <c:pt idx="126">
                  <c:v>44301</c:v>
                </c:pt>
                <c:pt idx="127">
                  <c:v>44300</c:v>
                </c:pt>
                <c:pt idx="128">
                  <c:v>44299</c:v>
                </c:pt>
                <c:pt idx="129">
                  <c:v>44298</c:v>
                </c:pt>
                <c:pt idx="130">
                  <c:v>44295</c:v>
                </c:pt>
                <c:pt idx="131">
                  <c:v>44294</c:v>
                </c:pt>
                <c:pt idx="132">
                  <c:v>44293</c:v>
                </c:pt>
                <c:pt idx="133">
                  <c:v>44292</c:v>
                </c:pt>
                <c:pt idx="134">
                  <c:v>44288</c:v>
                </c:pt>
                <c:pt idx="135">
                  <c:v>44287</c:v>
                </c:pt>
                <c:pt idx="136">
                  <c:v>44286</c:v>
                </c:pt>
                <c:pt idx="137">
                  <c:v>44285</c:v>
                </c:pt>
                <c:pt idx="138">
                  <c:v>44284</c:v>
                </c:pt>
                <c:pt idx="139">
                  <c:v>44281</c:v>
                </c:pt>
                <c:pt idx="140">
                  <c:v>44280</c:v>
                </c:pt>
                <c:pt idx="141">
                  <c:v>44279</c:v>
                </c:pt>
                <c:pt idx="142">
                  <c:v>44278</c:v>
                </c:pt>
                <c:pt idx="143">
                  <c:v>44277</c:v>
                </c:pt>
                <c:pt idx="144">
                  <c:v>44274</c:v>
                </c:pt>
                <c:pt idx="145">
                  <c:v>44273</c:v>
                </c:pt>
                <c:pt idx="146">
                  <c:v>44272</c:v>
                </c:pt>
                <c:pt idx="147">
                  <c:v>44271</c:v>
                </c:pt>
                <c:pt idx="148">
                  <c:v>44270</c:v>
                </c:pt>
                <c:pt idx="149">
                  <c:v>44267</c:v>
                </c:pt>
                <c:pt idx="150">
                  <c:v>44266</c:v>
                </c:pt>
                <c:pt idx="151">
                  <c:v>44265</c:v>
                </c:pt>
                <c:pt idx="152">
                  <c:v>44264</c:v>
                </c:pt>
                <c:pt idx="153">
                  <c:v>44263</c:v>
                </c:pt>
                <c:pt idx="154">
                  <c:v>44260</c:v>
                </c:pt>
                <c:pt idx="155">
                  <c:v>44259</c:v>
                </c:pt>
                <c:pt idx="156">
                  <c:v>44258</c:v>
                </c:pt>
                <c:pt idx="157">
                  <c:v>44257</c:v>
                </c:pt>
                <c:pt idx="158">
                  <c:v>44256</c:v>
                </c:pt>
                <c:pt idx="159">
                  <c:v>44253</c:v>
                </c:pt>
                <c:pt idx="160">
                  <c:v>44252</c:v>
                </c:pt>
                <c:pt idx="161">
                  <c:v>44251</c:v>
                </c:pt>
                <c:pt idx="162">
                  <c:v>44250</c:v>
                </c:pt>
                <c:pt idx="163">
                  <c:v>44249</c:v>
                </c:pt>
                <c:pt idx="164">
                  <c:v>44247</c:v>
                </c:pt>
                <c:pt idx="165">
                  <c:v>44246</c:v>
                </c:pt>
                <c:pt idx="166">
                  <c:v>44245</c:v>
                </c:pt>
                <c:pt idx="167">
                  <c:v>44237</c:v>
                </c:pt>
                <c:pt idx="168">
                  <c:v>44236</c:v>
                </c:pt>
                <c:pt idx="169">
                  <c:v>44235</c:v>
                </c:pt>
                <c:pt idx="170">
                  <c:v>44234</c:v>
                </c:pt>
                <c:pt idx="171">
                  <c:v>44232</c:v>
                </c:pt>
                <c:pt idx="172">
                  <c:v>44231</c:v>
                </c:pt>
                <c:pt idx="173">
                  <c:v>44230</c:v>
                </c:pt>
                <c:pt idx="174">
                  <c:v>44229</c:v>
                </c:pt>
                <c:pt idx="175">
                  <c:v>44228</c:v>
                </c:pt>
                <c:pt idx="176">
                  <c:v>44225</c:v>
                </c:pt>
                <c:pt idx="177">
                  <c:v>44224</c:v>
                </c:pt>
                <c:pt idx="178">
                  <c:v>44223</c:v>
                </c:pt>
                <c:pt idx="179">
                  <c:v>44222</c:v>
                </c:pt>
                <c:pt idx="180">
                  <c:v>44221</c:v>
                </c:pt>
                <c:pt idx="181">
                  <c:v>44218</c:v>
                </c:pt>
                <c:pt idx="182">
                  <c:v>44217</c:v>
                </c:pt>
                <c:pt idx="183">
                  <c:v>44216</c:v>
                </c:pt>
                <c:pt idx="184">
                  <c:v>44215</c:v>
                </c:pt>
                <c:pt idx="185">
                  <c:v>44214</c:v>
                </c:pt>
                <c:pt idx="186">
                  <c:v>44211</c:v>
                </c:pt>
                <c:pt idx="187">
                  <c:v>44210</c:v>
                </c:pt>
                <c:pt idx="188">
                  <c:v>44209</c:v>
                </c:pt>
                <c:pt idx="189">
                  <c:v>44208</c:v>
                </c:pt>
                <c:pt idx="190">
                  <c:v>44207</c:v>
                </c:pt>
                <c:pt idx="191">
                  <c:v>44204</c:v>
                </c:pt>
                <c:pt idx="192">
                  <c:v>44203</c:v>
                </c:pt>
                <c:pt idx="193">
                  <c:v>44202</c:v>
                </c:pt>
                <c:pt idx="194">
                  <c:v>44201</c:v>
                </c:pt>
                <c:pt idx="195">
                  <c:v>44200</c:v>
                </c:pt>
                <c:pt idx="196">
                  <c:v>44196</c:v>
                </c:pt>
                <c:pt idx="197">
                  <c:v>44195</c:v>
                </c:pt>
                <c:pt idx="198">
                  <c:v>44194</c:v>
                </c:pt>
                <c:pt idx="199">
                  <c:v>44193</c:v>
                </c:pt>
                <c:pt idx="200">
                  <c:v>44190</c:v>
                </c:pt>
                <c:pt idx="201">
                  <c:v>44189</c:v>
                </c:pt>
                <c:pt idx="202">
                  <c:v>44188</c:v>
                </c:pt>
                <c:pt idx="203">
                  <c:v>44187</c:v>
                </c:pt>
                <c:pt idx="204">
                  <c:v>44186</c:v>
                </c:pt>
                <c:pt idx="205">
                  <c:v>44183</c:v>
                </c:pt>
                <c:pt idx="206">
                  <c:v>44182</c:v>
                </c:pt>
                <c:pt idx="207">
                  <c:v>44181</c:v>
                </c:pt>
                <c:pt idx="208">
                  <c:v>44180</c:v>
                </c:pt>
                <c:pt idx="209">
                  <c:v>44179</c:v>
                </c:pt>
                <c:pt idx="210">
                  <c:v>44176</c:v>
                </c:pt>
                <c:pt idx="211">
                  <c:v>44175</c:v>
                </c:pt>
                <c:pt idx="212">
                  <c:v>44174</c:v>
                </c:pt>
                <c:pt idx="213">
                  <c:v>44173</c:v>
                </c:pt>
                <c:pt idx="214">
                  <c:v>44172</c:v>
                </c:pt>
                <c:pt idx="215">
                  <c:v>44169</c:v>
                </c:pt>
                <c:pt idx="216">
                  <c:v>44168</c:v>
                </c:pt>
                <c:pt idx="217">
                  <c:v>44167</c:v>
                </c:pt>
                <c:pt idx="218">
                  <c:v>44166</c:v>
                </c:pt>
                <c:pt idx="219">
                  <c:v>44165</c:v>
                </c:pt>
                <c:pt idx="220">
                  <c:v>44162</c:v>
                </c:pt>
                <c:pt idx="221">
                  <c:v>44161</c:v>
                </c:pt>
                <c:pt idx="222">
                  <c:v>44160</c:v>
                </c:pt>
                <c:pt idx="223">
                  <c:v>44159</c:v>
                </c:pt>
                <c:pt idx="224">
                  <c:v>44158</c:v>
                </c:pt>
                <c:pt idx="225">
                  <c:v>44155</c:v>
                </c:pt>
                <c:pt idx="226">
                  <c:v>44154</c:v>
                </c:pt>
                <c:pt idx="227">
                  <c:v>44153</c:v>
                </c:pt>
                <c:pt idx="228">
                  <c:v>44152</c:v>
                </c:pt>
                <c:pt idx="229">
                  <c:v>44151</c:v>
                </c:pt>
                <c:pt idx="230">
                  <c:v>44148</c:v>
                </c:pt>
                <c:pt idx="231">
                  <c:v>44147</c:v>
                </c:pt>
                <c:pt idx="232">
                  <c:v>44146</c:v>
                </c:pt>
                <c:pt idx="233">
                  <c:v>44145</c:v>
                </c:pt>
                <c:pt idx="234">
                  <c:v>44144</c:v>
                </c:pt>
                <c:pt idx="235">
                  <c:v>44141</c:v>
                </c:pt>
                <c:pt idx="236">
                  <c:v>44140</c:v>
                </c:pt>
                <c:pt idx="237">
                  <c:v>44139</c:v>
                </c:pt>
                <c:pt idx="238">
                  <c:v>44138</c:v>
                </c:pt>
                <c:pt idx="239">
                  <c:v>44137</c:v>
                </c:pt>
                <c:pt idx="240">
                  <c:v>44134</c:v>
                </c:pt>
                <c:pt idx="241">
                  <c:v>44133</c:v>
                </c:pt>
                <c:pt idx="242">
                  <c:v>44132</c:v>
                </c:pt>
                <c:pt idx="243">
                  <c:v>44131</c:v>
                </c:pt>
                <c:pt idx="244">
                  <c:v>44130</c:v>
                </c:pt>
                <c:pt idx="245">
                  <c:v>44127</c:v>
                </c:pt>
                <c:pt idx="246">
                  <c:v>44126</c:v>
                </c:pt>
                <c:pt idx="247">
                  <c:v>44125</c:v>
                </c:pt>
                <c:pt idx="248">
                  <c:v>44124</c:v>
                </c:pt>
              </c:numCache>
            </c:numRef>
          </c:cat>
          <c:val>
            <c:numRef>
              <c:f>导出数据!$E$3:$E$251</c:f>
              <c:numCache>
                <c:formatCode>General</c:formatCode>
                <c:ptCount val="249"/>
                <c:pt idx="0">
                  <c:v>2.504</c:v>
                </c:pt>
                <c:pt idx="1">
                  <c:v>2.5009999999999999</c:v>
                </c:pt>
                <c:pt idx="2">
                  <c:v>2.5</c:v>
                </c:pt>
                <c:pt idx="3">
                  <c:v>2.4980000000000002</c:v>
                </c:pt>
                <c:pt idx="4">
                  <c:v>2.4980000000000002</c:v>
                </c:pt>
                <c:pt idx="5">
                  <c:v>2.4950000000000001</c:v>
                </c:pt>
                <c:pt idx="6">
                  <c:v>2.492</c:v>
                </c:pt>
                <c:pt idx="7">
                  <c:v>2.488</c:v>
                </c:pt>
                <c:pt idx="8">
                  <c:v>2.4889999999999999</c:v>
                </c:pt>
                <c:pt idx="9">
                  <c:v>2.4889999999999999</c:v>
                </c:pt>
                <c:pt idx="10">
                  <c:v>2.4889999999999999</c:v>
                </c:pt>
                <c:pt idx="11">
                  <c:v>2.4849999999999999</c:v>
                </c:pt>
                <c:pt idx="12">
                  <c:v>2.4830000000000001</c:v>
                </c:pt>
                <c:pt idx="13">
                  <c:v>2.4729999999999999</c:v>
                </c:pt>
                <c:pt idx="14">
                  <c:v>2.4689999999999999</c:v>
                </c:pt>
                <c:pt idx="15">
                  <c:v>2.4689999999999999</c:v>
                </c:pt>
                <c:pt idx="16">
                  <c:v>2.4689999999999999</c:v>
                </c:pt>
                <c:pt idx="17">
                  <c:v>2.468</c:v>
                </c:pt>
                <c:pt idx="18">
                  <c:v>2.4660000000000002</c:v>
                </c:pt>
                <c:pt idx="19">
                  <c:v>2.468</c:v>
                </c:pt>
                <c:pt idx="20">
                  <c:v>2.468</c:v>
                </c:pt>
                <c:pt idx="21">
                  <c:v>2.4670000000000001</c:v>
                </c:pt>
                <c:pt idx="22">
                  <c:v>2.4670000000000001</c:v>
                </c:pt>
                <c:pt idx="23">
                  <c:v>2.4670000000000001</c:v>
                </c:pt>
                <c:pt idx="24">
                  <c:v>2.468</c:v>
                </c:pt>
                <c:pt idx="25">
                  <c:v>2.4710000000000001</c:v>
                </c:pt>
                <c:pt idx="26">
                  <c:v>2.4689999999999999</c:v>
                </c:pt>
                <c:pt idx="27">
                  <c:v>2.4700000000000002</c:v>
                </c:pt>
                <c:pt idx="28">
                  <c:v>2.4700000000000002</c:v>
                </c:pt>
                <c:pt idx="29">
                  <c:v>2.4700000000000002</c:v>
                </c:pt>
                <c:pt idx="30">
                  <c:v>2.4729999999999999</c:v>
                </c:pt>
                <c:pt idx="31">
                  <c:v>2.472</c:v>
                </c:pt>
                <c:pt idx="32">
                  <c:v>2.4710000000000001</c:v>
                </c:pt>
                <c:pt idx="33">
                  <c:v>2.4710000000000001</c:v>
                </c:pt>
                <c:pt idx="34">
                  <c:v>2.4710000000000001</c:v>
                </c:pt>
                <c:pt idx="35">
                  <c:v>2.4710000000000001</c:v>
                </c:pt>
                <c:pt idx="36">
                  <c:v>2.4710000000000001</c:v>
                </c:pt>
                <c:pt idx="37">
                  <c:v>2.472</c:v>
                </c:pt>
                <c:pt idx="38">
                  <c:v>2.4740000000000002</c:v>
                </c:pt>
                <c:pt idx="39">
                  <c:v>2.4750000000000001</c:v>
                </c:pt>
                <c:pt idx="40">
                  <c:v>2.476</c:v>
                </c:pt>
                <c:pt idx="41">
                  <c:v>2.476</c:v>
                </c:pt>
                <c:pt idx="42">
                  <c:v>2.4790000000000001</c:v>
                </c:pt>
                <c:pt idx="43">
                  <c:v>2.48</c:v>
                </c:pt>
                <c:pt idx="44">
                  <c:v>2.4820000000000002</c:v>
                </c:pt>
                <c:pt idx="45">
                  <c:v>2.4830000000000001</c:v>
                </c:pt>
                <c:pt idx="46">
                  <c:v>2.4849999999999999</c:v>
                </c:pt>
                <c:pt idx="47">
                  <c:v>2.4889999999999999</c:v>
                </c:pt>
                <c:pt idx="48">
                  <c:v>2.4940000000000002</c:v>
                </c:pt>
                <c:pt idx="49">
                  <c:v>2.5059999999999998</c:v>
                </c:pt>
                <c:pt idx="50">
                  <c:v>2.5110000000000001</c:v>
                </c:pt>
                <c:pt idx="51">
                  <c:v>2.5169999999999999</c:v>
                </c:pt>
                <c:pt idx="52">
                  <c:v>2.5249999999999999</c:v>
                </c:pt>
                <c:pt idx="53">
                  <c:v>2.5249999999999999</c:v>
                </c:pt>
                <c:pt idx="54">
                  <c:v>2.528</c:v>
                </c:pt>
                <c:pt idx="55">
                  <c:v>2.5270000000000001</c:v>
                </c:pt>
                <c:pt idx="56">
                  <c:v>2.5230000000000001</c:v>
                </c:pt>
                <c:pt idx="57">
                  <c:v>2.5230000000000001</c:v>
                </c:pt>
                <c:pt idx="58">
                  <c:v>2.5259999999999998</c:v>
                </c:pt>
                <c:pt idx="59">
                  <c:v>2.5270000000000001</c:v>
                </c:pt>
                <c:pt idx="60">
                  <c:v>2.528</c:v>
                </c:pt>
                <c:pt idx="61">
                  <c:v>2.5339999999999998</c:v>
                </c:pt>
                <c:pt idx="62">
                  <c:v>2.5430000000000001</c:v>
                </c:pt>
                <c:pt idx="63">
                  <c:v>2.5470000000000002</c:v>
                </c:pt>
                <c:pt idx="64">
                  <c:v>2.552</c:v>
                </c:pt>
                <c:pt idx="65">
                  <c:v>2.5670000000000002</c:v>
                </c:pt>
                <c:pt idx="66">
                  <c:v>2.577</c:v>
                </c:pt>
                <c:pt idx="67">
                  <c:v>2.589</c:v>
                </c:pt>
                <c:pt idx="68">
                  <c:v>2.5939999999999999</c:v>
                </c:pt>
                <c:pt idx="69">
                  <c:v>2.6</c:v>
                </c:pt>
                <c:pt idx="70">
                  <c:v>2.601</c:v>
                </c:pt>
                <c:pt idx="71">
                  <c:v>2.601</c:v>
                </c:pt>
                <c:pt idx="72">
                  <c:v>2.605</c:v>
                </c:pt>
                <c:pt idx="73">
                  <c:v>2.6059999999999999</c:v>
                </c:pt>
                <c:pt idx="74">
                  <c:v>2.609</c:v>
                </c:pt>
                <c:pt idx="75">
                  <c:v>2.6080000000000001</c:v>
                </c:pt>
                <c:pt idx="76">
                  <c:v>2.6070000000000002</c:v>
                </c:pt>
                <c:pt idx="77">
                  <c:v>2.609</c:v>
                </c:pt>
                <c:pt idx="78">
                  <c:v>2.6110000000000002</c:v>
                </c:pt>
                <c:pt idx="79">
                  <c:v>2.61</c:v>
                </c:pt>
                <c:pt idx="80">
                  <c:v>2.6080000000000001</c:v>
                </c:pt>
                <c:pt idx="81">
                  <c:v>2.6059999999999999</c:v>
                </c:pt>
                <c:pt idx="82">
                  <c:v>2.6059999999999999</c:v>
                </c:pt>
                <c:pt idx="83">
                  <c:v>2.6040000000000001</c:v>
                </c:pt>
                <c:pt idx="84">
                  <c:v>2.605</c:v>
                </c:pt>
                <c:pt idx="85">
                  <c:v>2.6080000000000001</c:v>
                </c:pt>
                <c:pt idx="86">
                  <c:v>2.61</c:v>
                </c:pt>
                <c:pt idx="87">
                  <c:v>2.6110000000000002</c:v>
                </c:pt>
                <c:pt idx="88">
                  <c:v>2.6179999999999999</c:v>
                </c:pt>
                <c:pt idx="89">
                  <c:v>2.6240000000000001</c:v>
                </c:pt>
                <c:pt idx="90">
                  <c:v>2.6259999999999999</c:v>
                </c:pt>
                <c:pt idx="91">
                  <c:v>2.629</c:v>
                </c:pt>
                <c:pt idx="92">
                  <c:v>2.641</c:v>
                </c:pt>
                <c:pt idx="93">
                  <c:v>2.6509999999999998</c:v>
                </c:pt>
                <c:pt idx="94">
                  <c:v>2.6589999999999998</c:v>
                </c:pt>
                <c:pt idx="95">
                  <c:v>2.6629999999999998</c:v>
                </c:pt>
                <c:pt idx="96">
                  <c:v>2.6629999999999998</c:v>
                </c:pt>
                <c:pt idx="97">
                  <c:v>2.6669999999999998</c:v>
                </c:pt>
                <c:pt idx="98">
                  <c:v>2.67</c:v>
                </c:pt>
                <c:pt idx="99">
                  <c:v>2.6709999999999998</c:v>
                </c:pt>
                <c:pt idx="100">
                  <c:v>2.6749999999999998</c:v>
                </c:pt>
                <c:pt idx="101">
                  <c:v>2.6840000000000002</c:v>
                </c:pt>
                <c:pt idx="102">
                  <c:v>2.69</c:v>
                </c:pt>
                <c:pt idx="103">
                  <c:v>2.7010000000000001</c:v>
                </c:pt>
                <c:pt idx="104">
                  <c:v>2.702</c:v>
                </c:pt>
                <c:pt idx="105">
                  <c:v>2.7029999999999998</c:v>
                </c:pt>
                <c:pt idx="106">
                  <c:v>2.7050000000000001</c:v>
                </c:pt>
                <c:pt idx="107">
                  <c:v>2.7090000000000001</c:v>
                </c:pt>
                <c:pt idx="108">
                  <c:v>2.7189999999999999</c:v>
                </c:pt>
                <c:pt idx="109">
                  <c:v>2.722</c:v>
                </c:pt>
                <c:pt idx="110">
                  <c:v>2.7280000000000002</c:v>
                </c:pt>
                <c:pt idx="111">
                  <c:v>2.7360000000000002</c:v>
                </c:pt>
                <c:pt idx="112">
                  <c:v>2.742</c:v>
                </c:pt>
                <c:pt idx="113">
                  <c:v>2.7450000000000001</c:v>
                </c:pt>
                <c:pt idx="114">
                  <c:v>2.7519999999999998</c:v>
                </c:pt>
                <c:pt idx="115">
                  <c:v>2.7570000000000001</c:v>
                </c:pt>
                <c:pt idx="116">
                  <c:v>2.7679999999999998</c:v>
                </c:pt>
                <c:pt idx="117">
                  <c:v>2.782</c:v>
                </c:pt>
                <c:pt idx="118">
                  <c:v>2.7919999999999998</c:v>
                </c:pt>
                <c:pt idx="119">
                  <c:v>2.7909999999999999</c:v>
                </c:pt>
                <c:pt idx="120">
                  <c:v>2.7919999999999998</c:v>
                </c:pt>
                <c:pt idx="121">
                  <c:v>2.7919999999999998</c:v>
                </c:pt>
                <c:pt idx="122">
                  <c:v>2.794</c:v>
                </c:pt>
                <c:pt idx="123">
                  <c:v>2.798</c:v>
                </c:pt>
                <c:pt idx="124">
                  <c:v>2.798</c:v>
                </c:pt>
                <c:pt idx="125">
                  <c:v>2.798</c:v>
                </c:pt>
                <c:pt idx="126">
                  <c:v>2.798</c:v>
                </c:pt>
                <c:pt idx="127">
                  <c:v>2.798</c:v>
                </c:pt>
                <c:pt idx="128">
                  <c:v>2.798</c:v>
                </c:pt>
                <c:pt idx="129">
                  <c:v>2.7970000000000002</c:v>
                </c:pt>
                <c:pt idx="130">
                  <c:v>2.7949999999999999</c:v>
                </c:pt>
                <c:pt idx="131">
                  <c:v>2.798</c:v>
                </c:pt>
                <c:pt idx="132">
                  <c:v>2.7959999999999998</c:v>
                </c:pt>
                <c:pt idx="133">
                  <c:v>2.798</c:v>
                </c:pt>
                <c:pt idx="134">
                  <c:v>2.7989999999999999</c:v>
                </c:pt>
                <c:pt idx="135">
                  <c:v>2.7989999999999999</c:v>
                </c:pt>
                <c:pt idx="136">
                  <c:v>2.798</c:v>
                </c:pt>
                <c:pt idx="137">
                  <c:v>2.7989999999999999</c:v>
                </c:pt>
                <c:pt idx="138">
                  <c:v>2.802</c:v>
                </c:pt>
                <c:pt idx="139">
                  <c:v>2.802</c:v>
                </c:pt>
                <c:pt idx="140">
                  <c:v>2.8090000000000002</c:v>
                </c:pt>
                <c:pt idx="141">
                  <c:v>2.8149999999999999</c:v>
                </c:pt>
                <c:pt idx="142">
                  <c:v>2.8260000000000001</c:v>
                </c:pt>
                <c:pt idx="143">
                  <c:v>2.8319999999999999</c:v>
                </c:pt>
                <c:pt idx="144">
                  <c:v>2.8359999999999999</c:v>
                </c:pt>
                <c:pt idx="145">
                  <c:v>2.831</c:v>
                </c:pt>
                <c:pt idx="146">
                  <c:v>2.8319999999999999</c:v>
                </c:pt>
                <c:pt idx="147">
                  <c:v>2.8359999999999999</c:v>
                </c:pt>
                <c:pt idx="148">
                  <c:v>2.843</c:v>
                </c:pt>
                <c:pt idx="149">
                  <c:v>2.8479999999999999</c:v>
                </c:pt>
                <c:pt idx="150">
                  <c:v>2.855</c:v>
                </c:pt>
                <c:pt idx="151">
                  <c:v>2.86</c:v>
                </c:pt>
                <c:pt idx="152">
                  <c:v>2.867</c:v>
                </c:pt>
                <c:pt idx="153">
                  <c:v>2.879</c:v>
                </c:pt>
                <c:pt idx="154">
                  <c:v>2.8849999999999998</c:v>
                </c:pt>
                <c:pt idx="155">
                  <c:v>2.8929999999999998</c:v>
                </c:pt>
                <c:pt idx="156">
                  <c:v>2.8980000000000001</c:v>
                </c:pt>
                <c:pt idx="157">
                  <c:v>2.899</c:v>
                </c:pt>
                <c:pt idx="158">
                  <c:v>2.899</c:v>
                </c:pt>
                <c:pt idx="159">
                  <c:v>2.9</c:v>
                </c:pt>
                <c:pt idx="160">
                  <c:v>2.9</c:v>
                </c:pt>
                <c:pt idx="161">
                  <c:v>2.9020000000000001</c:v>
                </c:pt>
                <c:pt idx="162">
                  <c:v>2.9</c:v>
                </c:pt>
                <c:pt idx="163">
                  <c:v>2.895</c:v>
                </c:pt>
                <c:pt idx="164">
                  <c:v>2.8839999999999999</c:v>
                </c:pt>
                <c:pt idx="165">
                  <c:v>2.8759999999999999</c:v>
                </c:pt>
                <c:pt idx="166">
                  <c:v>2.8660000000000001</c:v>
                </c:pt>
                <c:pt idx="167">
                  <c:v>2.8620000000000001</c:v>
                </c:pt>
                <c:pt idx="168">
                  <c:v>2.85</c:v>
                </c:pt>
                <c:pt idx="169">
                  <c:v>2.8279999999999998</c:v>
                </c:pt>
                <c:pt idx="170">
                  <c:v>2.8079999999999998</c:v>
                </c:pt>
                <c:pt idx="171">
                  <c:v>2.8069999999999999</c:v>
                </c:pt>
                <c:pt idx="172">
                  <c:v>2.8069999999999999</c:v>
                </c:pt>
                <c:pt idx="173">
                  <c:v>2.8069999999999999</c:v>
                </c:pt>
                <c:pt idx="174">
                  <c:v>2.8050000000000002</c:v>
                </c:pt>
                <c:pt idx="175">
                  <c:v>2.802</c:v>
                </c:pt>
                <c:pt idx="176">
                  <c:v>2.7959999999999998</c:v>
                </c:pt>
                <c:pt idx="177">
                  <c:v>2.7559999999999998</c:v>
                </c:pt>
                <c:pt idx="178">
                  <c:v>2.7069999999999999</c:v>
                </c:pt>
                <c:pt idx="179">
                  <c:v>2.6989999999999998</c:v>
                </c:pt>
                <c:pt idx="180">
                  <c:v>2.6909999999999998</c:v>
                </c:pt>
                <c:pt idx="181">
                  <c:v>2.6880000000000002</c:v>
                </c:pt>
                <c:pt idx="182">
                  <c:v>2.6880000000000002</c:v>
                </c:pt>
                <c:pt idx="183">
                  <c:v>2.6880000000000002</c:v>
                </c:pt>
                <c:pt idx="184">
                  <c:v>2.6850000000000001</c:v>
                </c:pt>
                <c:pt idx="185">
                  <c:v>2.69</c:v>
                </c:pt>
                <c:pt idx="186">
                  <c:v>2.694</c:v>
                </c:pt>
                <c:pt idx="187">
                  <c:v>2.6970000000000001</c:v>
                </c:pt>
                <c:pt idx="188">
                  <c:v>2.6970000000000001</c:v>
                </c:pt>
                <c:pt idx="189">
                  <c:v>2.7029999999999998</c:v>
                </c:pt>
                <c:pt idx="190">
                  <c:v>2.7149999999999999</c:v>
                </c:pt>
                <c:pt idx="191">
                  <c:v>2.738</c:v>
                </c:pt>
                <c:pt idx="192">
                  <c:v>2.7690000000000001</c:v>
                </c:pt>
                <c:pt idx="193">
                  <c:v>2.7919999999999998</c:v>
                </c:pt>
                <c:pt idx="194">
                  <c:v>2.8159999999999998</c:v>
                </c:pt>
                <c:pt idx="195">
                  <c:v>2.8290000000000002</c:v>
                </c:pt>
                <c:pt idx="196">
                  <c:v>2.8380000000000001</c:v>
                </c:pt>
                <c:pt idx="197">
                  <c:v>2.8370000000000002</c:v>
                </c:pt>
                <c:pt idx="198">
                  <c:v>2.8370000000000002</c:v>
                </c:pt>
                <c:pt idx="199">
                  <c:v>2.8380000000000001</c:v>
                </c:pt>
                <c:pt idx="200">
                  <c:v>2.84</c:v>
                </c:pt>
                <c:pt idx="201">
                  <c:v>2.8490000000000002</c:v>
                </c:pt>
                <c:pt idx="202">
                  <c:v>2.8540000000000001</c:v>
                </c:pt>
                <c:pt idx="203">
                  <c:v>2.8679999999999999</c:v>
                </c:pt>
                <c:pt idx="204">
                  <c:v>2.887</c:v>
                </c:pt>
                <c:pt idx="205">
                  <c:v>2.9220000000000002</c:v>
                </c:pt>
                <c:pt idx="206">
                  <c:v>2.97</c:v>
                </c:pt>
                <c:pt idx="207">
                  <c:v>3.024</c:v>
                </c:pt>
                <c:pt idx="208">
                  <c:v>3.0710000000000002</c:v>
                </c:pt>
                <c:pt idx="209">
                  <c:v>3.1</c:v>
                </c:pt>
                <c:pt idx="210">
                  <c:v>3.13</c:v>
                </c:pt>
                <c:pt idx="211">
                  <c:v>3.1419999999999999</c:v>
                </c:pt>
                <c:pt idx="212">
                  <c:v>3.1539999999999999</c:v>
                </c:pt>
                <c:pt idx="213">
                  <c:v>3.1549999999999998</c:v>
                </c:pt>
                <c:pt idx="214">
                  <c:v>3.1549999999999998</c:v>
                </c:pt>
                <c:pt idx="215">
                  <c:v>3.1560000000000001</c:v>
                </c:pt>
                <c:pt idx="216">
                  <c:v>3.1589999999999998</c:v>
                </c:pt>
                <c:pt idx="217">
                  <c:v>3.1629999999999998</c:v>
                </c:pt>
                <c:pt idx="218">
                  <c:v>3.17</c:v>
                </c:pt>
                <c:pt idx="219">
                  <c:v>3.1829999999999998</c:v>
                </c:pt>
                <c:pt idx="220">
                  <c:v>3.181</c:v>
                </c:pt>
                <c:pt idx="221">
                  <c:v>3.1640000000000001</c:v>
                </c:pt>
                <c:pt idx="222">
                  <c:v>3.137</c:v>
                </c:pt>
                <c:pt idx="223">
                  <c:v>3.1240000000000001</c:v>
                </c:pt>
                <c:pt idx="224">
                  <c:v>3.109</c:v>
                </c:pt>
                <c:pt idx="225">
                  <c:v>3.0920000000000001</c:v>
                </c:pt>
                <c:pt idx="226">
                  <c:v>3.0790000000000002</c:v>
                </c:pt>
                <c:pt idx="227">
                  <c:v>3.0739999999999998</c:v>
                </c:pt>
                <c:pt idx="228">
                  <c:v>3.0640000000000001</c:v>
                </c:pt>
                <c:pt idx="229">
                  <c:v>3.0579999999999998</c:v>
                </c:pt>
                <c:pt idx="230">
                  <c:v>3.0579999999999998</c:v>
                </c:pt>
                <c:pt idx="231">
                  <c:v>3.0569999999999999</c:v>
                </c:pt>
                <c:pt idx="232">
                  <c:v>3.056</c:v>
                </c:pt>
                <c:pt idx="233">
                  <c:v>3.0550000000000002</c:v>
                </c:pt>
                <c:pt idx="234">
                  <c:v>3.0539999999999998</c:v>
                </c:pt>
                <c:pt idx="235">
                  <c:v>3.052</c:v>
                </c:pt>
                <c:pt idx="236">
                  <c:v>3.052</c:v>
                </c:pt>
                <c:pt idx="237">
                  <c:v>3.052</c:v>
                </c:pt>
                <c:pt idx="238">
                  <c:v>3.05</c:v>
                </c:pt>
                <c:pt idx="239">
                  <c:v>3.048</c:v>
                </c:pt>
                <c:pt idx="240">
                  <c:v>3.044</c:v>
                </c:pt>
                <c:pt idx="241">
                  <c:v>3.0350000000000001</c:v>
                </c:pt>
                <c:pt idx="242">
                  <c:v>3.0270000000000001</c:v>
                </c:pt>
                <c:pt idx="243">
                  <c:v>3.0139999999999998</c:v>
                </c:pt>
                <c:pt idx="244">
                  <c:v>3.0049999999999999</c:v>
                </c:pt>
                <c:pt idx="245">
                  <c:v>2.9990000000000001</c:v>
                </c:pt>
                <c:pt idx="246">
                  <c:v>2.9860000000000002</c:v>
                </c:pt>
                <c:pt idx="247">
                  <c:v>2.9729999999999999</c:v>
                </c:pt>
                <c:pt idx="248">
                  <c:v>2.9590000000000001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28-4719-93AC-0D5D64533500}"/>
            </c:ext>
          </c:extLst>
        </c:ser>
        <c:ser>
          <c:idx val="4"/>
          <c:order val="3"/>
          <c:tx>
            <c:strRef>
              <c:f>导出数据!$F$2</c:f>
              <c:strCache>
                <c:ptCount val="1"/>
                <c:pt idx="0">
                  <c:v>1年SHIBOR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导出数据!$A$3:$A$251</c:f>
              <c:numCache>
                <c:formatCode>yyyy\-m\-d</c:formatCode>
                <c:ptCount val="24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44477</c:v>
                </c:pt>
                <c:pt idx="9">
                  <c:v>44469</c:v>
                </c:pt>
                <c:pt idx="10">
                  <c:v>44468</c:v>
                </c:pt>
                <c:pt idx="11">
                  <c:v>44467</c:v>
                </c:pt>
                <c:pt idx="12">
                  <c:v>44466</c:v>
                </c:pt>
                <c:pt idx="13">
                  <c:v>44463</c:v>
                </c:pt>
                <c:pt idx="14">
                  <c:v>44462</c:v>
                </c:pt>
                <c:pt idx="15">
                  <c:v>44461</c:v>
                </c:pt>
                <c:pt idx="16">
                  <c:v>44457</c:v>
                </c:pt>
                <c:pt idx="17">
                  <c:v>44456</c:v>
                </c:pt>
                <c:pt idx="18">
                  <c:v>44455</c:v>
                </c:pt>
                <c:pt idx="19">
                  <c:v>44454</c:v>
                </c:pt>
                <c:pt idx="20">
                  <c:v>44453</c:v>
                </c:pt>
                <c:pt idx="21">
                  <c:v>44452</c:v>
                </c:pt>
                <c:pt idx="22">
                  <c:v>44449</c:v>
                </c:pt>
                <c:pt idx="23">
                  <c:v>44448</c:v>
                </c:pt>
                <c:pt idx="24">
                  <c:v>44447</c:v>
                </c:pt>
                <c:pt idx="25">
                  <c:v>44446</c:v>
                </c:pt>
                <c:pt idx="26">
                  <c:v>44445</c:v>
                </c:pt>
                <c:pt idx="27">
                  <c:v>44442</c:v>
                </c:pt>
                <c:pt idx="28">
                  <c:v>44441</c:v>
                </c:pt>
                <c:pt idx="29">
                  <c:v>44440</c:v>
                </c:pt>
                <c:pt idx="30">
                  <c:v>44439</c:v>
                </c:pt>
                <c:pt idx="31">
                  <c:v>44438</c:v>
                </c:pt>
                <c:pt idx="32">
                  <c:v>44435</c:v>
                </c:pt>
                <c:pt idx="33">
                  <c:v>44434</c:v>
                </c:pt>
                <c:pt idx="34">
                  <c:v>44433</c:v>
                </c:pt>
                <c:pt idx="35">
                  <c:v>44432</c:v>
                </c:pt>
                <c:pt idx="36">
                  <c:v>44431</c:v>
                </c:pt>
                <c:pt idx="37">
                  <c:v>44428</c:v>
                </c:pt>
                <c:pt idx="38">
                  <c:v>44427</c:v>
                </c:pt>
                <c:pt idx="39">
                  <c:v>44426</c:v>
                </c:pt>
                <c:pt idx="40">
                  <c:v>44425</c:v>
                </c:pt>
                <c:pt idx="41">
                  <c:v>44424</c:v>
                </c:pt>
                <c:pt idx="42">
                  <c:v>44421</c:v>
                </c:pt>
                <c:pt idx="43">
                  <c:v>44420</c:v>
                </c:pt>
                <c:pt idx="44">
                  <c:v>44419</c:v>
                </c:pt>
                <c:pt idx="45">
                  <c:v>44418</c:v>
                </c:pt>
                <c:pt idx="46">
                  <c:v>44417</c:v>
                </c:pt>
                <c:pt idx="47">
                  <c:v>44414</c:v>
                </c:pt>
                <c:pt idx="48">
                  <c:v>44413</c:v>
                </c:pt>
                <c:pt idx="49">
                  <c:v>44412</c:v>
                </c:pt>
                <c:pt idx="50">
                  <c:v>44411</c:v>
                </c:pt>
                <c:pt idx="51">
                  <c:v>44410</c:v>
                </c:pt>
                <c:pt idx="52">
                  <c:v>44407</c:v>
                </c:pt>
                <c:pt idx="53">
                  <c:v>44406</c:v>
                </c:pt>
                <c:pt idx="54">
                  <c:v>44405</c:v>
                </c:pt>
                <c:pt idx="55">
                  <c:v>44404</c:v>
                </c:pt>
                <c:pt idx="56">
                  <c:v>44403</c:v>
                </c:pt>
                <c:pt idx="57">
                  <c:v>44400</c:v>
                </c:pt>
                <c:pt idx="58">
                  <c:v>44399</c:v>
                </c:pt>
                <c:pt idx="59">
                  <c:v>44398</c:v>
                </c:pt>
                <c:pt idx="60">
                  <c:v>44397</c:v>
                </c:pt>
                <c:pt idx="61">
                  <c:v>44396</c:v>
                </c:pt>
                <c:pt idx="62">
                  <c:v>44393</c:v>
                </c:pt>
                <c:pt idx="63">
                  <c:v>44392</c:v>
                </c:pt>
                <c:pt idx="64">
                  <c:v>44391</c:v>
                </c:pt>
                <c:pt idx="65">
                  <c:v>44390</c:v>
                </c:pt>
                <c:pt idx="66">
                  <c:v>44389</c:v>
                </c:pt>
                <c:pt idx="67">
                  <c:v>44386</c:v>
                </c:pt>
                <c:pt idx="68">
                  <c:v>44385</c:v>
                </c:pt>
                <c:pt idx="69">
                  <c:v>44384</c:v>
                </c:pt>
                <c:pt idx="70">
                  <c:v>44383</c:v>
                </c:pt>
                <c:pt idx="71">
                  <c:v>44382</c:v>
                </c:pt>
                <c:pt idx="72">
                  <c:v>44379</c:v>
                </c:pt>
                <c:pt idx="73">
                  <c:v>44378</c:v>
                </c:pt>
                <c:pt idx="74">
                  <c:v>44377</c:v>
                </c:pt>
                <c:pt idx="75">
                  <c:v>44376</c:v>
                </c:pt>
                <c:pt idx="76">
                  <c:v>44375</c:v>
                </c:pt>
                <c:pt idx="77">
                  <c:v>44372</c:v>
                </c:pt>
                <c:pt idx="78">
                  <c:v>44371</c:v>
                </c:pt>
                <c:pt idx="79">
                  <c:v>44370</c:v>
                </c:pt>
                <c:pt idx="80">
                  <c:v>44369</c:v>
                </c:pt>
                <c:pt idx="81">
                  <c:v>44368</c:v>
                </c:pt>
                <c:pt idx="82">
                  <c:v>44365</c:v>
                </c:pt>
                <c:pt idx="83">
                  <c:v>44364</c:v>
                </c:pt>
                <c:pt idx="84">
                  <c:v>44363</c:v>
                </c:pt>
                <c:pt idx="85">
                  <c:v>44362</c:v>
                </c:pt>
                <c:pt idx="86">
                  <c:v>44358</c:v>
                </c:pt>
                <c:pt idx="87">
                  <c:v>44357</c:v>
                </c:pt>
                <c:pt idx="88">
                  <c:v>44356</c:v>
                </c:pt>
                <c:pt idx="89">
                  <c:v>44355</c:v>
                </c:pt>
                <c:pt idx="90">
                  <c:v>44354</c:v>
                </c:pt>
                <c:pt idx="91">
                  <c:v>44351</c:v>
                </c:pt>
                <c:pt idx="92">
                  <c:v>44350</c:v>
                </c:pt>
                <c:pt idx="93">
                  <c:v>44349</c:v>
                </c:pt>
                <c:pt idx="94">
                  <c:v>44348</c:v>
                </c:pt>
                <c:pt idx="95">
                  <c:v>44347</c:v>
                </c:pt>
                <c:pt idx="96">
                  <c:v>44344</c:v>
                </c:pt>
                <c:pt idx="97">
                  <c:v>44343</c:v>
                </c:pt>
                <c:pt idx="98">
                  <c:v>44342</c:v>
                </c:pt>
                <c:pt idx="99">
                  <c:v>44341</c:v>
                </c:pt>
                <c:pt idx="100">
                  <c:v>44340</c:v>
                </c:pt>
                <c:pt idx="101">
                  <c:v>44337</c:v>
                </c:pt>
                <c:pt idx="102">
                  <c:v>44336</c:v>
                </c:pt>
                <c:pt idx="103">
                  <c:v>44335</c:v>
                </c:pt>
                <c:pt idx="104">
                  <c:v>44334</c:v>
                </c:pt>
                <c:pt idx="105">
                  <c:v>44333</c:v>
                </c:pt>
                <c:pt idx="106">
                  <c:v>44330</c:v>
                </c:pt>
                <c:pt idx="107">
                  <c:v>44329</c:v>
                </c:pt>
                <c:pt idx="108">
                  <c:v>44328</c:v>
                </c:pt>
                <c:pt idx="109">
                  <c:v>44327</c:v>
                </c:pt>
                <c:pt idx="110">
                  <c:v>44326</c:v>
                </c:pt>
                <c:pt idx="111">
                  <c:v>44324</c:v>
                </c:pt>
                <c:pt idx="112">
                  <c:v>44323</c:v>
                </c:pt>
                <c:pt idx="113">
                  <c:v>44322</c:v>
                </c:pt>
                <c:pt idx="114">
                  <c:v>44316</c:v>
                </c:pt>
                <c:pt idx="115">
                  <c:v>44315</c:v>
                </c:pt>
                <c:pt idx="116">
                  <c:v>44314</c:v>
                </c:pt>
                <c:pt idx="117">
                  <c:v>44313</c:v>
                </c:pt>
                <c:pt idx="118">
                  <c:v>44312</c:v>
                </c:pt>
                <c:pt idx="119">
                  <c:v>44311</c:v>
                </c:pt>
                <c:pt idx="120">
                  <c:v>44309</c:v>
                </c:pt>
                <c:pt idx="121">
                  <c:v>44308</c:v>
                </c:pt>
                <c:pt idx="122">
                  <c:v>44307</c:v>
                </c:pt>
                <c:pt idx="123">
                  <c:v>44306</c:v>
                </c:pt>
                <c:pt idx="124">
                  <c:v>44305</c:v>
                </c:pt>
                <c:pt idx="125">
                  <c:v>44302</c:v>
                </c:pt>
                <c:pt idx="126">
                  <c:v>44301</c:v>
                </c:pt>
                <c:pt idx="127">
                  <c:v>44300</c:v>
                </c:pt>
                <c:pt idx="128">
                  <c:v>44299</c:v>
                </c:pt>
                <c:pt idx="129">
                  <c:v>44298</c:v>
                </c:pt>
                <c:pt idx="130">
                  <c:v>44295</c:v>
                </c:pt>
                <c:pt idx="131">
                  <c:v>44294</c:v>
                </c:pt>
                <c:pt idx="132">
                  <c:v>44293</c:v>
                </c:pt>
                <c:pt idx="133">
                  <c:v>44292</c:v>
                </c:pt>
                <c:pt idx="134">
                  <c:v>44288</c:v>
                </c:pt>
                <c:pt idx="135">
                  <c:v>44287</c:v>
                </c:pt>
                <c:pt idx="136">
                  <c:v>44286</c:v>
                </c:pt>
                <c:pt idx="137">
                  <c:v>44285</c:v>
                </c:pt>
                <c:pt idx="138">
                  <c:v>44284</c:v>
                </c:pt>
                <c:pt idx="139">
                  <c:v>44281</c:v>
                </c:pt>
                <c:pt idx="140">
                  <c:v>44280</c:v>
                </c:pt>
                <c:pt idx="141">
                  <c:v>44279</c:v>
                </c:pt>
                <c:pt idx="142">
                  <c:v>44278</c:v>
                </c:pt>
                <c:pt idx="143">
                  <c:v>44277</c:v>
                </c:pt>
                <c:pt idx="144">
                  <c:v>44274</c:v>
                </c:pt>
                <c:pt idx="145">
                  <c:v>44273</c:v>
                </c:pt>
                <c:pt idx="146">
                  <c:v>44272</c:v>
                </c:pt>
                <c:pt idx="147">
                  <c:v>44271</c:v>
                </c:pt>
                <c:pt idx="148">
                  <c:v>44270</c:v>
                </c:pt>
                <c:pt idx="149">
                  <c:v>44267</c:v>
                </c:pt>
                <c:pt idx="150">
                  <c:v>44266</c:v>
                </c:pt>
                <c:pt idx="151">
                  <c:v>44265</c:v>
                </c:pt>
                <c:pt idx="152">
                  <c:v>44264</c:v>
                </c:pt>
                <c:pt idx="153">
                  <c:v>44263</c:v>
                </c:pt>
                <c:pt idx="154">
                  <c:v>44260</c:v>
                </c:pt>
                <c:pt idx="155">
                  <c:v>44259</c:v>
                </c:pt>
                <c:pt idx="156">
                  <c:v>44258</c:v>
                </c:pt>
                <c:pt idx="157">
                  <c:v>44257</c:v>
                </c:pt>
                <c:pt idx="158">
                  <c:v>44256</c:v>
                </c:pt>
                <c:pt idx="159">
                  <c:v>44253</c:v>
                </c:pt>
                <c:pt idx="160">
                  <c:v>44252</c:v>
                </c:pt>
                <c:pt idx="161">
                  <c:v>44251</c:v>
                </c:pt>
                <c:pt idx="162">
                  <c:v>44250</c:v>
                </c:pt>
                <c:pt idx="163">
                  <c:v>44249</c:v>
                </c:pt>
                <c:pt idx="164">
                  <c:v>44247</c:v>
                </c:pt>
                <c:pt idx="165">
                  <c:v>44246</c:v>
                </c:pt>
                <c:pt idx="166">
                  <c:v>44245</c:v>
                </c:pt>
                <c:pt idx="167">
                  <c:v>44237</c:v>
                </c:pt>
                <c:pt idx="168">
                  <c:v>44236</c:v>
                </c:pt>
                <c:pt idx="169">
                  <c:v>44235</c:v>
                </c:pt>
                <c:pt idx="170">
                  <c:v>44234</c:v>
                </c:pt>
                <c:pt idx="171">
                  <c:v>44232</c:v>
                </c:pt>
                <c:pt idx="172">
                  <c:v>44231</c:v>
                </c:pt>
                <c:pt idx="173">
                  <c:v>44230</c:v>
                </c:pt>
                <c:pt idx="174">
                  <c:v>44229</c:v>
                </c:pt>
                <c:pt idx="175">
                  <c:v>44228</c:v>
                </c:pt>
                <c:pt idx="176">
                  <c:v>44225</c:v>
                </c:pt>
                <c:pt idx="177">
                  <c:v>44224</c:v>
                </c:pt>
                <c:pt idx="178">
                  <c:v>44223</c:v>
                </c:pt>
                <c:pt idx="179">
                  <c:v>44222</c:v>
                </c:pt>
                <c:pt idx="180">
                  <c:v>44221</c:v>
                </c:pt>
                <c:pt idx="181">
                  <c:v>44218</c:v>
                </c:pt>
                <c:pt idx="182">
                  <c:v>44217</c:v>
                </c:pt>
                <c:pt idx="183">
                  <c:v>44216</c:v>
                </c:pt>
                <c:pt idx="184">
                  <c:v>44215</c:v>
                </c:pt>
                <c:pt idx="185">
                  <c:v>44214</c:v>
                </c:pt>
                <c:pt idx="186">
                  <c:v>44211</c:v>
                </c:pt>
                <c:pt idx="187">
                  <c:v>44210</c:v>
                </c:pt>
                <c:pt idx="188">
                  <c:v>44209</c:v>
                </c:pt>
                <c:pt idx="189">
                  <c:v>44208</c:v>
                </c:pt>
                <c:pt idx="190">
                  <c:v>44207</c:v>
                </c:pt>
                <c:pt idx="191">
                  <c:v>44204</c:v>
                </c:pt>
                <c:pt idx="192">
                  <c:v>44203</c:v>
                </c:pt>
                <c:pt idx="193">
                  <c:v>44202</c:v>
                </c:pt>
                <c:pt idx="194">
                  <c:v>44201</c:v>
                </c:pt>
                <c:pt idx="195">
                  <c:v>44200</c:v>
                </c:pt>
                <c:pt idx="196">
                  <c:v>44196</c:v>
                </c:pt>
                <c:pt idx="197">
                  <c:v>44195</c:v>
                </c:pt>
                <c:pt idx="198">
                  <c:v>44194</c:v>
                </c:pt>
                <c:pt idx="199">
                  <c:v>44193</c:v>
                </c:pt>
                <c:pt idx="200">
                  <c:v>44190</c:v>
                </c:pt>
                <c:pt idx="201">
                  <c:v>44189</c:v>
                </c:pt>
                <c:pt idx="202">
                  <c:v>44188</c:v>
                </c:pt>
                <c:pt idx="203">
                  <c:v>44187</c:v>
                </c:pt>
                <c:pt idx="204">
                  <c:v>44186</c:v>
                </c:pt>
                <c:pt idx="205">
                  <c:v>44183</c:v>
                </c:pt>
                <c:pt idx="206">
                  <c:v>44182</c:v>
                </c:pt>
                <c:pt idx="207">
                  <c:v>44181</c:v>
                </c:pt>
                <c:pt idx="208">
                  <c:v>44180</c:v>
                </c:pt>
                <c:pt idx="209">
                  <c:v>44179</c:v>
                </c:pt>
                <c:pt idx="210">
                  <c:v>44176</c:v>
                </c:pt>
                <c:pt idx="211">
                  <c:v>44175</c:v>
                </c:pt>
                <c:pt idx="212">
                  <c:v>44174</c:v>
                </c:pt>
                <c:pt idx="213">
                  <c:v>44173</c:v>
                </c:pt>
                <c:pt idx="214">
                  <c:v>44172</c:v>
                </c:pt>
                <c:pt idx="215">
                  <c:v>44169</c:v>
                </c:pt>
                <c:pt idx="216">
                  <c:v>44168</c:v>
                </c:pt>
                <c:pt idx="217">
                  <c:v>44167</c:v>
                </c:pt>
                <c:pt idx="218">
                  <c:v>44166</c:v>
                </c:pt>
                <c:pt idx="219">
                  <c:v>44165</c:v>
                </c:pt>
                <c:pt idx="220">
                  <c:v>44162</c:v>
                </c:pt>
                <c:pt idx="221">
                  <c:v>44161</c:v>
                </c:pt>
                <c:pt idx="222">
                  <c:v>44160</c:v>
                </c:pt>
                <c:pt idx="223">
                  <c:v>44159</c:v>
                </c:pt>
                <c:pt idx="224">
                  <c:v>44158</c:v>
                </c:pt>
                <c:pt idx="225">
                  <c:v>44155</c:v>
                </c:pt>
                <c:pt idx="226">
                  <c:v>44154</c:v>
                </c:pt>
                <c:pt idx="227">
                  <c:v>44153</c:v>
                </c:pt>
                <c:pt idx="228">
                  <c:v>44152</c:v>
                </c:pt>
                <c:pt idx="229">
                  <c:v>44151</c:v>
                </c:pt>
                <c:pt idx="230">
                  <c:v>44148</c:v>
                </c:pt>
                <c:pt idx="231">
                  <c:v>44147</c:v>
                </c:pt>
                <c:pt idx="232">
                  <c:v>44146</c:v>
                </c:pt>
                <c:pt idx="233">
                  <c:v>44145</c:v>
                </c:pt>
                <c:pt idx="234">
                  <c:v>44144</c:v>
                </c:pt>
                <c:pt idx="235">
                  <c:v>44141</c:v>
                </c:pt>
                <c:pt idx="236">
                  <c:v>44140</c:v>
                </c:pt>
                <c:pt idx="237">
                  <c:v>44139</c:v>
                </c:pt>
                <c:pt idx="238">
                  <c:v>44138</c:v>
                </c:pt>
                <c:pt idx="239">
                  <c:v>44137</c:v>
                </c:pt>
                <c:pt idx="240">
                  <c:v>44134</c:v>
                </c:pt>
                <c:pt idx="241">
                  <c:v>44133</c:v>
                </c:pt>
                <c:pt idx="242">
                  <c:v>44132</c:v>
                </c:pt>
                <c:pt idx="243">
                  <c:v>44131</c:v>
                </c:pt>
                <c:pt idx="244">
                  <c:v>44130</c:v>
                </c:pt>
                <c:pt idx="245">
                  <c:v>44127</c:v>
                </c:pt>
                <c:pt idx="246">
                  <c:v>44126</c:v>
                </c:pt>
                <c:pt idx="247">
                  <c:v>44125</c:v>
                </c:pt>
                <c:pt idx="248">
                  <c:v>44124</c:v>
                </c:pt>
              </c:numCache>
            </c:numRef>
          </c:cat>
          <c:val>
            <c:numRef>
              <c:f>导出数据!$F$3:$F$251</c:f>
              <c:numCache>
                <c:formatCode>General</c:formatCode>
                <c:ptCount val="249"/>
                <c:pt idx="0">
                  <c:v>2.746</c:v>
                </c:pt>
                <c:pt idx="1">
                  <c:v>2.738</c:v>
                </c:pt>
                <c:pt idx="2">
                  <c:v>2.734</c:v>
                </c:pt>
                <c:pt idx="3">
                  <c:v>2.7265000000000001</c:v>
                </c:pt>
                <c:pt idx="4">
                  <c:v>2.7250000000000001</c:v>
                </c:pt>
                <c:pt idx="5">
                  <c:v>2.7170000000000001</c:v>
                </c:pt>
                <c:pt idx="6">
                  <c:v>2.7160000000000002</c:v>
                </c:pt>
                <c:pt idx="7">
                  <c:v>2.718</c:v>
                </c:pt>
                <c:pt idx="8">
                  <c:v>2.722</c:v>
                </c:pt>
                <c:pt idx="9">
                  <c:v>2.722</c:v>
                </c:pt>
                <c:pt idx="10">
                  <c:v>2.718</c:v>
                </c:pt>
                <c:pt idx="11">
                  <c:v>2.7130000000000001</c:v>
                </c:pt>
                <c:pt idx="12">
                  <c:v>2.7080000000000002</c:v>
                </c:pt>
                <c:pt idx="13">
                  <c:v>2.7</c:v>
                </c:pt>
                <c:pt idx="14">
                  <c:v>2.7</c:v>
                </c:pt>
                <c:pt idx="15">
                  <c:v>2.7</c:v>
                </c:pt>
                <c:pt idx="16">
                  <c:v>2.7</c:v>
                </c:pt>
                <c:pt idx="17">
                  <c:v>2.7</c:v>
                </c:pt>
                <c:pt idx="18">
                  <c:v>2.7</c:v>
                </c:pt>
                <c:pt idx="19">
                  <c:v>2.7</c:v>
                </c:pt>
                <c:pt idx="20">
                  <c:v>2.6989999999999998</c:v>
                </c:pt>
                <c:pt idx="21">
                  <c:v>2.6989999999999998</c:v>
                </c:pt>
                <c:pt idx="22">
                  <c:v>2.698</c:v>
                </c:pt>
                <c:pt idx="23">
                  <c:v>2.698</c:v>
                </c:pt>
                <c:pt idx="24">
                  <c:v>2.6989999999999998</c:v>
                </c:pt>
                <c:pt idx="25">
                  <c:v>2.698</c:v>
                </c:pt>
                <c:pt idx="26">
                  <c:v>2.698</c:v>
                </c:pt>
                <c:pt idx="27">
                  <c:v>2.6989999999999998</c:v>
                </c:pt>
                <c:pt idx="28">
                  <c:v>2.6989999999999998</c:v>
                </c:pt>
                <c:pt idx="29">
                  <c:v>2.7</c:v>
                </c:pt>
                <c:pt idx="30">
                  <c:v>2.7</c:v>
                </c:pt>
                <c:pt idx="31">
                  <c:v>2.7</c:v>
                </c:pt>
                <c:pt idx="32">
                  <c:v>2.7</c:v>
                </c:pt>
                <c:pt idx="33">
                  <c:v>2.7</c:v>
                </c:pt>
                <c:pt idx="34">
                  <c:v>2.7</c:v>
                </c:pt>
                <c:pt idx="35">
                  <c:v>2.7</c:v>
                </c:pt>
                <c:pt idx="36">
                  <c:v>2.7</c:v>
                </c:pt>
                <c:pt idx="37">
                  <c:v>2.7</c:v>
                </c:pt>
                <c:pt idx="38">
                  <c:v>2.7</c:v>
                </c:pt>
                <c:pt idx="39">
                  <c:v>2.7</c:v>
                </c:pt>
                <c:pt idx="40">
                  <c:v>2.7040000000000002</c:v>
                </c:pt>
                <c:pt idx="41">
                  <c:v>2.7080000000000002</c:v>
                </c:pt>
                <c:pt idx="42">
                  <c:v>2.71</c:v>
                </c:pt>
                <c:pt idx="43">
                  <c:v>2.71</c:v>
                </c:pt>
                <c:pt idx="44">
                  <c:v>2.7130000000000001</c:v>
                </c:pt>
                <c:pt idx="45">
                  <c:v>2.7160000000000002</c:v>
                </c:pt>
                <c:pt idx="46">
                  <c:v>2.72</c:v>
                </c:pt>
                <c:pt idx="47">
                  <c:v>2.7280000000000002</c:v>
                </c:pt>
                <c:pt idx="48">
                  <c:v>2.7360000000000002</c:v>
                </c:pt>
                <c:pt idx="49">
                  <c:v>2.75</c:v>
                </c:pt>
                <c:pt idx="50">
                  <c:v>2.766</c:v>
                </c:pt>
                <c:pt idx="51">
                  <c:v>2.78</c:v>
                </c:pt>
                <c:pt idx="52">
                  <c:v>2.7890000000000001</c:v>
                </c:pt>
                <c:pt idx="53">
                  <c:v>2.7879999999999998</c:v>
                </c:pt>
                <c:pt idx="54">
                  <c:v>2.7959999999999998</c:v>
                </c:pt>
                <c:pt idx="55">
                  <c:v>2.7959999999999998</c:v>
                </c:pt>
                <c:pt idx="56">
                  <c:v>2.7930000000000001</c:v>
                </c:pt>
                <c:pt idx="57">
                  <c:v>2.7970000000000002</c:v>
                </c:pt>
                <c:pt idx="58">
                  <c:v>2.7989999999999999</c:v>
                </c:pt>
                <c:pt idx="59">
                  <c:v>2.8010000000000002</c:v>
                </c:pt>
                <c:pt idx="60">
                  <c:v>2.8050000000000002</c:v>
                </c:pt>
                <c:pt idx="61">
                  <c:v>2.8079999999999998</c:v>
                </c:pt>
                <c:pt idx="62">
                  <c:v>2.8140000000000001</c:v>
                </c:pt>
                <c:pt idx="63">
                  <c:v>2.8220000000000001</c:v>
                </c:pt>
                <c:pt idx="64">
                  <c:v>2.8330000000000002</c:v>
                </c:pt>
                <c:pt idx="65">
                  <c:v>2.843</c:v>
                </c:pt>
                <c:pt idx="66">
                  <c:v>2.8580000000000001</c:v>
                </c:pt>
                <c:pt idx="67">
                  <c:v>2.8679999999999999</c:v>
                </c:pt>
                <c:pt idx="68">
                  <c:v>2.8719999999999999</c:v>
                </c:pt>
                <c:pt idx="69">
                  <c:v>2.8959999999999999</c:v>
                </c:pt>
                <c:pt idx="70">
                  <c:v>2.8980000000000001</c:v>
                </c:pt>
                <c:pt idx="71">
                  <c:v>2.8959999999999999</c:v>
                </c:pt>
                <c:pt idx="72">
                  <c:v>2.899</c:v>
                </c:pt>
                <c:pt idx="73">
                  <c:v>2.9009999999999998</c:v>
                </c:pt>
                <c:pt idx="74">
                  <c:v>2.9039999999999999</c:v>
                </c:pt>
                <c:pt idx="75">
                  <c:v>2.9039999999999999</c:v>
                </c:pt>
                <c:pt idx="76">
                  <c:v>2.9039999999999999</c:v>
                </c:pt>
                <c:pt idx="77">
                  <c:v>2.9039999999999999</c:v>
                </c:pt>
                <c:pt idx="78">
                  <c:v>2.907</c:v>
                </c:pt>
                <c:pt idx="79">
                  <c:v>2.9060000000000001</c:v>
                </c:pt>
                <c:pt idx="80">
                  <c:v>2.9049999999999998</c:v>
                </c:pt>
                <c:pt idx="81">
                  <c:v>2.9020000000000001</c:v>
                </c:pt>
                <c:pt idx="82">
                  <c:v>2.895</c:v>
                </c:pt>
                <c:pt idx="83">
                  <c:v>2.891</c:v>
                </c:pt>
                <c:pt idx="84">
                  <c:v>2.8860000000000001</c:v>
                </c:pt>
                <c:pt idx="85">
                  <c:v>2.8839999999999999</c:v>
                </c:pt>
                <c:pt idx="86">
                  <c:v>2.883</c:v>
                </c:pt>
                <c:pt idx="87">
                  <c:v>2.8809999999999998</c:v>
                </c:pt>
                <c:pt idx="88">
                  <c:v>2.8839999999999999</c:v>
                </c:pt>
                <c:pt idx="89">
                  <c:v>2.8839999999999999</c:v>
                </c:pt>
                <c:pt idx="90">
                  <c:v>2.887</c:v>
                </c:pt>
                <c:pt idx="91">
                  <c:v>2.887</c:v>
                </c:pt>
                <c:pt idx="92">
                  <c:v>2.899</c:v>
                </c:pt>
                <c:pt idx="93">
                  <c:v>2.907</c:v>
                </c:pt>
                <c:pt idx="94">
                  <c:v>2.91</c:v>
                </c:pt>
                <c:pt idx="95">
                  <c:v>2.911</c:v>
                </c:pt>
                <c:pt idx="96">
                  <c:v>2.9119999999999999</c:v>
                </c:pt>
                <c:pt idx="97">
                  <c:v>2.915</c:v>
                </c:pt>
                <c:pt idx="98">
                  <c:v>2.9209999999999998</c:v>
                </c:pt>
                <c:pt idx="99">
                  <c:v>2.9239999999999999</c:v>
                </c:pt>
                <c:pt idx="100">
                  <c:v>2.9249999999999998</c:v>
                </c:pt>
                <c:pt idx="101">
                  <c:v>2.9289999999999998</c:v>
                </c:pt>
                <c:pt idx="102">
                  <c:v>2.931</c:v>
                </c:pt>
                <c:pt idx="103">
                  <c:v>2.9319999999999999</c:v>
                </c:pt>
                <c:pt idx="104">
                  <c:v>2.93</c:v>
                </c:pt>
                <c:pt idx="105">
                  <c:v>2.9319999999999999</c:v>
                </c:pt>
                <c:pt idx="106">
                  <c:v>2.931</c:v>
                </c:pt>
                <c:pt idx="107">
                  <c:v>2.9319999999999999</c:v>
                </c:pt>
                <c:pt idx="108">
                  <c:v>2.9380000000000002</c:v>
                </c:pt>
                <c:pt idx="109">
                  <c:v>2.9430000000000001</c:v>
                </c:pt>
                <c:pt idx="110">
                  <c:v>2.9470000000000001</c:v>
                </c:pt>
                <c:pt idx="111">
                  <c:v>2.952</c:v>
                </c:pt>
                <c:pt idx="112">
                  <c:v>2.9590000000000001</c:v>
                </c:pt>
                <c:pt idx="113">
                  <c:v>2.9660000000000002</c:v>
                </c:pt>
                <c:pt idx="114">
                  <c:v>2.972</c:v>
                </c:pt>
                <c:pt idx="115">
                  <c:v>2.9780000000000002</c:v>
                </c:pt>
                <c:pt idx="116">
                  <c:v>2.98</c:v>
                </c:pt>
                <c:pt idx="117">
                  <c:v>2.9809999999999999</c:v>
                </c:pt>
                <c:pt idx="118">
                  <c:v>2.9870000000000001</c:v>
                </c:pt>
                <c:pt idx="119">
                  <c:v>2.9950000000000001</c:v>
                </c:pt>
                <c:pt idx="120">
                  <c:v>3</c:v>
                </c:pt>
                <c:pt idx="121">
                  <c:v>3.0009999999999999</c:v>
                </c:pt>
                <c:pt idx="122">
                  <c:v>3.0089999999999999</c:v>
                </c:pt>
                <c:pt idx="123">
                  <c:v>3.02</c:v>
                </c:pt>
                <c:pt idx="124">
                  <c:v>3.0259999999999998</c:v>
                </c:pt>
                <c:pt idx="125">
                  <c:v>3.032</c:v>
                </c:pt>
                <c:pt idx="126">
                  <c:v>3.0369999999999999</c:v>
                </c:pt>
                <c:pt idx="127">
                  <c:v>3.0419999999999998</c:v>
                </c:pt>
                <c:pt idx="128">
                  <c:v>3.0510000000000002</c:v>
                </c:pt>
                <c:pt idx="129">
                  <c:v>3.0550000000000002</c:v>
                </c:pt>
                <c:pt idx="130">
                  <c:v>3.0590000000000002</c:v>
                </c:pt>
                <c:pt idx="131">
                  <c:v>3.0619999999999998</c:v>
                </c:pt>
                <c:pt idx="132">
                  <c:v>3.0680000000000001</c:v>
                </c:pt>
                <c:pt idx="133">
                  <c:v>3.0720000000000001</c:v>
                </c:pt>
                <c:pt idx="134">
                  <c:v>3.0790000000000002</c:v>
                </c:pt>
                <c:pt idx="135">
                  <c:v>3.08</c:v>
                </c:pt>
                <c:pt idx="136">
                  <c:v>3.08</c:v>
                </c:pt>
                <c:pt idx="137">
                  <c:v>3.081</c:v>
                </c:pt>
                <c:pt idx="138">
                  <c:v>3.0830000000000002</c:v>
                </c:pt>
                <c:pt idx="139">
                  <c:v>3.0859999999999999</c:v>
                </c:pt>
                <c:pt idx="140">
                  <c:v>3.089</c:v>
                </c:pt>
                <c:pt idx="141">
                  <c:v>3.09</c:v>
                </c:pt>
                <c:pt idx="142">
                  <c:v>3.0939999999999999</c:v>
                </c:pt>
                <c:pt idx="143">
                  <c:v>3.097</c:v>
                </c:pt>
                <c:pt idx="144">
                  <c:v>3.1</c:v>
                </c:pt>
                <c:pt idx="145">
                  <c:v>3.1</c:v>
                </c:pt>
                <c:pt idx="146">
                  <c:v>3.1</c:v>
                </c:pt>
                <c:pt idx="147">
                  <c:v>3.1019999999999999</c:v>
                </c:pt>
                <c:pt idx="148">
                  <c:v>3.1019999999999999</c:v>
                </c:pt>
                <c:pt idx="149">
                  <c:v>3.101</c:v>
                </c:pt>
                <c:pt idx="150">
                  <c:v>3.1019999999999999</c:v>
                </c:pt>
                <c:pt idx="151">
                  <c:v>3.1019999999999999</c:v>
                </c:pt>
                <c:pt idx="152">
                  <c:v>3.1019999999999999</c:v>
                </c:pt>
                <c:pt idx="153">
                  <c:v>3.1019999999999999</c:v>
                </c:pt>
                <c:pt idx="154">
                  <c:v>3.1019999999999999</c:v>
                </c:pt>
                <c:pt idx="155">
                  <c:v>3.1040000000000001</c:v>
                </c:pt>
                <c:pt idx="156">
                  <c:v>3.1030000000000002</c:v>
                </c:pt>
                <c:pt idx="157">
                  <c:v>3.1059999999999999</c:v>
                </c:pt>
                <c:pt idx="158">
                  <c:v>3.105</c:v>
                </c:pt>
                <c:pt idx="159">
                  <c:v>3.1040000000000001</c:v>
                </c:pt>
                <c:pt idx="160">
                  <c:v>3.101</c:v>
                </c:pt>
                <c:pt idx="161">
                  <c:v>3.0939999999999999</c:v>
                </c:pt>
                <c:pt idx="162">
                  <c:v>3.085</c:v>
                </c:pt>
                <c:pt idx="163">
                  <c:v>3.0760000000000001</c:v>
                </c:pt>
                <c:pt idx="164">
                  <c:v>3.0630000000000002</c:v>
                </c:pt>
                <c:pt idx="165">
                  <c:v>3.052</c:v>
                </c:pt>
                <c:pt idx="166">
                  <c:v>3.0379999999999998</c:v>
                </c:pt>
                <c:pt idx="167">
                  <c:v>3.0379999999999998</c:v>
                </c:pt>
                <c:pt idx="168">
                  <c:v>3.0339999999999998</c:v>
                </c:pt>
                <c:pt idx="169">
                  <c:v>3.024</c:v>
                </c:pt>
                <c:pt idx="170">
                  <c:v>3.0129999999999999</c:v>
                </c:pt>
                <c:pt idx="171">
                  <c:v>3.0070000000000001</c:v>
                </c:pt>
                <c:pt idx="172">
                  <c:v>3.0019999999999998</c:v>
                </c:pt>
                <c:pt idx="173">
                  <c:v>3.0019999999999998</c:v>
                </c:pt>
                <c:pt idx="174">
                  <c:v>3.0030000000000001</c:v>
                </c:pt>
                <c:pt idx="175">
                  <c:v>2.9980000000000002</c:v>
                </c:pt>
                <c:pt idx="176">
                  <c:v>2.9889999999999999</c:v>
                </c:pt>
                <c:pt idx="177">
                  <c:v>2.9620000000000002</c:v>
                </c:pt>
                <c:pt idx="178">
                  <c:v>2.9359999999999999</c:v>
                </c:pt>
                <c:pt idx="179">
                  <c:v>2.9060000000000001</c:v>
                </c:pt>
                <c:pt idx="180">
                  <c:v>2.8919999999999999</c:v>
                </c:pt>
                <c:pt idx="181">
                  <c:v>2.883</c:v>
                </c:pt>
                <c:pt idx="182">
                  <c:v>2.875</c:v>
                </c:pt>
                <c:pt idx="183">
                  <c:v>2.8660000000000001</c:v>
                </c:pt>
                <c:pt idx="184">
                  <c:v>2.8580000000000001</c:v>
                </c:pt>
                <c:pt idx="185">
                  <c:v>2.8570000000000002</c:v>
                </c:pt>
                <c:pt idx="186">
                  <c:v>2.859</c:v>
                </c:pt>
                <c:pt idx="187">
                  <c:v>2.8639999999999999</c:v>
                </c:pt>
                <c:pt idx="188">
                  <c:v>2.871</c:v>
                </c:pt>
                <c:pt idx="189">
                  <c:v>2.88</c:v>
                </c:pt>
                <c:pt idx="190">
                  <c:v>2.8889999999999998</c:v>
                </c:pt>
                <c:pt idx="191">
                  <c:v>2.91</c:v>
                </c:pt>
                <c:pt idx="192">
                  <c:v>2.9359999999999999</c:v>
                </c:pt>
                <c:pt idx="193">
                  <c:v>2.9620000000000002</c:v>
                </c:pt>
                <c:pt idx="194">
                  <c:v>2.9849999999999999</c:v>
                </c:pt>
                <c:pt idx="195">
                  <c:v>2.9929999999999999</c:v>
                </c:pt>
                <c:pt idx="196">
                  <c:v>3</c:v>
                </c:pt>
                <c:pt idx="197">
                  <c:v>3</c:v>
                </c:pt>
                <c:pt idx="198">
                  <c:v>3.0009999999999999</c:v>
                </c:pt>
                <c:pt idx="199">
                  <c:v>3.0089999999999999</c:v>
                </c:pt>
                <c:pt idx="200">
                  <c:v>3.0150000000000001</c:v>
                </c:pt>
                <c:pt idx="201">
                  <c:v>3.0289999999999999</c:v>
                </c:pt>
                <c:pt idx="202">
                  <c:v>3.0329999999999999</c:v>
                </c:pt>
                <c:pt idx="203">
                  <c:v>3.04</c:v>
                </c:pt>
                <c:pt idx="204">
                  <c:v>3.0470000000000002</c:v>
                </c:pt>
                <c:pt idx="205">
                  <c:v>3.0659999999999998</c:v>
                </c:pt>
                <c:pt idx="206">
                  <c:v>3.0990000000000002</c:v>
                </c:pt>
                <c:pt idx="207">
                  <c:v>3.149</c:v>
                </c:pt>
                <c:pt idx="208">
                  <c:v>3.2</c:v>
                </c:pt>
                <c:pt idx="209">
                  <c:v>3.2309999999999999</c:v>
                </c:pt>
                <c:pt idx="210">
                  <c:v>3.2389999999999999</c:v>
                </c:pt>
                <c:pt idx="211">
                  <c:v>3.2469999999999999</c:v>
                </c:pt>
                <c:pt idx="212">
                  <c:v>3.2559999999999998</c:v>
                </c:pt>
                <c:pt idx="213">
                  <c:v>3.2589999999999999</c:v>
                </c:pt>
                <c:pt idx="214">
                  <c:v>3.2570000000000001</c:v>
                </c:pt>
                <c:pt idx="215">
                  <c:v>3.2578</c:v>
                </c:pt>
                <c:pt idx="216">
                  <c:v>3.2610000000000001</c:v>
                </c:pt>
                <c:pt idx="217">
                  <c:v>3.2650000000000001</c:v>
                </c:pt>
                <c:pt idx="218">
                  <c:v>3.274</c:v>
                </c:pt>
                <c:pt idx="219">
                  <c:v>3.2909999999999999</c:v>
                </c:pt>
                <c:pt idx="220">
                  <c:v>3.2890000000000001</c:v>
                </c:pt>
                <c:pt idx="221">
                  <c:v>3.278</c:v>
                </c:pt>
                <c:pt idx="222">
                  <c:v>3.266</c:v>
                </c:pt>
                <c:pt idx="223">
                  <c:v>3.2549999999999999</c:v>
                </c:pt>
                <c:pt idx="224">
                  <c:v>3.2530000000000001</c:v>
                </c:pt>
                <c:pt idx="225">
                  <c:v>3.242</c:v>
                </c:pt>
                <c:pt idx="226">
                  <c:v>3.23</c:v>
                </c:pt>
                <c:pt idx="227">
                  <c:v>3.22</c:v>
                </c:pt>
                <c:pt idx="228">
                  <c:v>3.21</c:v>
                </c:pt>
                <c:pt idx="229">
                  <c:v>3.2069999999999999</c:v>
                </c:pt>
                <c:pt idx="230">
                  <c:v>3.2050000000000001</c:v>
                </c:pt>
                <c:pt idx="231">
                  <c:v>3.2040000000000002</c:v>
                </c:pt>
                <c:pt idx="232">
                  <c:v>3.2010000000000001</c:v>
                </c:pt>
                <c:pt idx="233">
                  <c:v>3.2010000000000001</c:v>
                </c:pt>
                <c:pt idx="234">
                  <c:v>3.2</c:v>
                </c:pt>
                <c:pt idx="235">
                  <c:v>3.1989999999999998</c:v>
                </c:pt>
                <c:pt idx="236">
                  <c:v>3.1960000000000002</c:v>
                </c:pt>
                <c:pt idx="237">
                  <c:v>3.194</c:v>
                </c:pt>
                <c:pt idx="238">
                  <c:v>3.1920000000000002</c:v>
                </c:pt>
                <c:pt idx="239">
                  <c:v>3.1869999999999998</c:v>
                </c:pt>
                <c:pt idx="240">
                  <c:v>3.18</c:v>
                </c:pt>
                <c:pt idx="241">
                  <c:v>3.1669999999999998</c:v>
                </c:pt>
                <c:pt idx="242">
                  <c:v>3.157</c:v>
                </c:pt>
                <c:pt idx="243">
                  <c:v>3.1459999999999999</c:v>
                </c:pt>
                <c:pt idx="244">
                  <c:v>3.1309999999999998</c:v>
                </c:pt>
                <c:pt idx="245">
                  <c:v>3.1160000000000001</c:v>
                </c:pt>
                <c:pt idx="246">
                  <c:v>3.101</c:v>
                </c:pt>
                <c:pt idx="247">
                  <c:v>3.09</c:v>
                </c:pt>
                <c:pt idx="248">
                  <c:v>3.081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28-4719-93AC-0D5D64533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1976848"/>
        <c:axId val="1301969776"/>
      </c:lineChart>
      <c:dateAx>
        <c:axId val="130197684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01969776"/>
        <c:crosses val="autoZero"/>
        <c:auto val="1"/>
        <c:lblOffset val="100"/>
        <c:baseTimeUnit val="days"/>
      </c:dateAx>
      <c:valAx>
        <c:axId val="1301969776"/>
        <c:scaling>
          <c:orientation val="minMax"/>
          <c:min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0197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欧佩克一揽子原油综合价：全球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导出数据!$A$4:$A$218</c:f>
              <c:numCache>
                <c:formatCode>yyyy\-m\-d</c:formatCode>
                <c:ptCount val="215"/>
                <c:pt idx="0">
                  <c:v>44488</c:v>
                </c:pt>
                <c:pt idx="1">
                  <c:v>44487</c:v>
                </c:pt>
                <c:pt idx="2">
                  <c:v>44484</c:v>
                </c:pt>
                <c:pt idx="3">
                  <c:v>44483</c:v>
                </c:pt>
                <c:pt idx="4">
                  <c:v>44482</c:v>
                </c:pt>
                <c:pt idx="5">
                  <c:v>44481</c:v>
                </c:pt>
                <c:pt idx="6">
                  <c:v>44480</c:v>
                </c:pt>
                <c:pt idx="7">
                  <c:v>44478</c:v>
                </c:pt>
                <c:pt idx="8">
                  <c:v>44477</c:v>
                </c:pt>
                <c:pt idx="9">
                  <c:v>44476</c:v>
                </c:pt>
                <c:pt idx="10">
                  <c:v>44475</c:v>
                </c:pt>
                <c:pt idx="11">
                  <c:v>44474</c:v>
                </c:pt>
                <c:pt idx="12">
                  <c:v>44473</c:v>
                </c:pt>
                <c:pt idx="13">
                  <c:v>44470</c:v>
                </c:pt>
                <c:pt idx="14">
                  <c:v>44469</c:v>
                </c:pt>
                <c:pt idx="15">
                  <c:v>44468</c:v>
                </c:pt>
                <c:pt idx="16">
                  <c:v>44467</c:v>
                </c:pt>
                <c:pt idx="17">
                  <c:v>44466</c:v>
                </c:pt>
                <c:pt idx="18">
                  <c:v>44465</c:v>
                </c:pt>
                <c:pt idx="19">
                  <c:v>44463</c:v>
                </c:pt>
                <c:pt idx="20">
                  <c:v>44462</c:v>
                </c:pt>
                <c:pt idx="21">
                  <c:v>44461</c:v>
                </c:pt>
                <c:pt idx="22">
                  <c:v>44460</c:v>
                </c:pt>
                <c:pt idx="23">
                  <c:v>44459</c:v>
                </c:pt>
                <c:pt idx="24">
                  <c:v>44457</c:v>
                </c:pt>
                <c:pt idx="25">
                  <c:v>44456</c:v>
                </c:pt>
                <c:pt idx="26">
                  <c:v>44455</c:v>
                </c:pt>
                <c:pt idx="27">
                  <c:v>44454</c:v>
                </c:pt>
                <c:pt idx="28">
                  <c:v>44453</c:v>
                </c:pt>
                <c:pt idx="29">
                  <c:v>44452</c:v>
                </c:pt>
                <c:pt idx="30">
                  <c:v>44449</c:v>
                </c:pt>
                <c:pt idx="31">
                  <c:v>44448</c:v>
                </c:pt>
                <c:pt idx="32">
                  <c:v>44447</c:v>
                </c:pt>
                <c:pt idx="33">
                  <c:v>44446</c:v>
                </c:pt>
                <c:pt idx="34">
                  <c:v>44445</c:v>
                </c:pt>
                <c:pt idx="35">
                  <c:v>44442</c:v>
                </c:pt>
                <c:pt idx="36">
                  <c:v>44441</c:v>
                </c:pt>
                <c:pt idx="37">
                  <c:v>44440</c:v>
                </c:pt>
                <c:pt idx="38">
                  <c:v>44439</c:v>
                </c:pt>
                <c:pt idx="39">
                  <c:v>44438</c:v>
                </c:pt>
                <c:pt idx="40">
                  <c:v>44435</c:v>
                </c:pt>
                <c:pt idx="41">
                  <c:v>44434</c:v>
                </c:pt>
                <c:pt idx="42">
                  <c:v>44433</c:v>
                </c:pt>
                <c:pt idx="43">
                  <c:v>44432</c:v>
                </c:pt>
                <c:pt idx="44">
                  <c:v>44431</c:v>
                </c:pt>
                <c:pt idx="45">
                  <c:v>44428</c:v>
                </c:pt>
                <c:pt idx="46">
                  <c:v>44427</c:v>
                </c:pt>
                <c:pt idx="47">
                  <c:v>44426</c:v>
                </c:pt>
                <c:pt idx="48">
                  <c:v>44425</c:v>
                </c:pt>
                <c:pt idx="49">
                  <c:v>44424</c:v>
                </c:pt>
                <c:pt idx="50">
                  <c:v>44421</c:v>
                </c:pt>
                <c:pt idx="51">
                  <c:v>44420</c:v>
                </c:pt>
                <c:pt idx="52">
                  <c:v>44419</c:v>
                </c:pt>
                <c:pt idx="53">
                  <c:v>44418</c:v>
                </c:pt>
                <c:pt idx="54">
                  <c:v>44417</c:v>
                </c:pt>
                <c:pt idx="55">
                  <c:v>44414</c:v>
                </c:pt>
                <c:pt idx="56">
                  <c:v>44413</c:v>
                </c:pt>
                <c:pt idx="57">
                  <c:v>44412</c:v>
                </c:pt>
                <c:pt idx="58">
                  <c:v>44411</c:v>
                </c:pt>
                <c:pt idx="59">
                  <c:v>44410</c:v>
                </c:pt>
                <c:pt idx="60">
                  <c:v>44407</c:v>
                </c:pt>
                <c:pt idx="61">
                  <c:v>44406</c:v>
                </c:pt>
                <c:pt idx="62">
                  <c:v>44405</c:v>
                </c:pt>
                <c:pt idx="63">
                  <c:v>44404</c:v>
                </c:pt>
                <c:pt idx="64">
                  <c:v>44403</c:v>
                </c:pt>
                <c:pt idx="65">
                  <c:v>44400</c:v>
                </c:pt>
                <c:pt idx="66">
                  <c:v>44399</c:v>
                </c:pt>
                <c:pt idx="67">
                  <c:v>44398</c:v>
                </c:pt>
                <c:pt idx="68">
                  <c:v>44397</c:v>
                </c:pt>
                <c:pt idx="69">
                  <c:v>44396</c:v>
                </c:pt>
                <c:pt idx="70">
                  <c:v>44393</c:v>
                </c:pt>
                <c:pt idx="71">
                  <c:v>44392</c:v>
                </c:pt>
                <c:pt idx="72">
                  <c:v>44391</c:v>
                </c:pt>
                <c:pt idx="73">
                  <c:v>44390</c:v>
                </c:pt>
                <c:pt idx="74">
                  <c:v>44389</c:v>
                </c:pt>
                <c:pt idx="75">
                  <c:v>44386</c:v>
                </c:pt>
                <c:pt idx="76">
                  <c:v>44385</c:v>
                </c:pt>
                <c:pt idx="77">
                  <c:v>44384</c:v>
                </c:pt>
                <c:pt idx="78">
                  <c:v>44383</c:v>
                </c:pt>
                <c:pt idx="79">
                  <c:v>44382</c:v>
                </c:pt>
                <c:pt idx="80">
                  <c:v>44379</c:v>
                </c:pt>
                <c:pt idx="81">
                  <c:v>44378</c:v>
                </c:pt>
                <c:pt idx="82">
                  <c:v>44377</c:v>
                </c:pt>
                <c:pt idx="83">
                  <c:v>44376</c:v>
                </c:pt>
                <c:pt idx="84">
                  <c:v>44375</c:v>
                </c:pt>
                <c:pt idx="85">
                  <c:v>44372</c:v>
                </c:pt>
                <c:pt idx="86">
                  <c:v>44371</c:v>
                </c:pt>
                <c:pt idx="87">
                  <c:v>44370</c:v>
                </c:pt>
                <c:pt idx="88">
                  <c:v>44369</c:v>
                </c:pt>
                <c:pt idx="89">
                  <c:v>44368</c:v>
                </c:pt>
                <c:pt idx="90">
                  <c:v>44365</c:v>
                </c:pt>
                <c:pt idx="91">
                  <c:v>44364</c:v>
                </c:pt>
                <c:pt idx="92">
                  <c:v>44363</c:v>
                </c:pt>
                <c:pt idx="93">
                  <c:v>44362</c:v>
                </c:pt>
                <c:pt idx="94">
                  <c:v>44361</c:v>
                </c:pt>
                <c:pt idx="95">
                  <c:v>44358</c:v>
                </c:pt>
                <c:pt idx="96">
                  <c:v>44357</c:v>
                </c:pt>
                <c:pt idx="97">
                  <c:v>44356</c:v>
                </c:pt>
                <c:pt idx="98">
                  <c:v>44355</c:v>
                </c:pt>
                <c:pt idx="99">
                  <c:v>44354</c:v>
                </c:pt>
                <c:pt idx="100">
                  <c:v>44351</c:v>
                </c:pt>
                <c:pt idx="101">
                  <c:v>44350</c:v>
                </c:pt>
                <c:pt idx="102">
                  <c:v>44349</c:v>
                </c:pt>
                <c:pt idx="103">
                  <c:v>44348</c:v>
                </c:pt>
                <c:pt idx="104">
                  <c:v>44347</c:v>
                </c:pt>
                <c:pt idx="105">
                  <c:v>44344</c:v>
                </c:pt>
                <c:pt idx="106">
                  <c:v>44343</c:v>
                </c:pt>
                <c:pt idx="107">
                  <c:v>44342</c:v>
                </c:pt>
                <c:pt idx="108">
                  <c:v>44341</c:v>
                </c:pt>
                <c:pt idx="109">
                  <c:v>44340</c:v>
                </c:pt>
                <c:pt idx="110">
                  <c:v>44337</c:v>
                </c:pt>
                <c:pt idx="111">
                  <c:v>44336</c:v>
                </c:pt>
                <c:pt idx="112">
                  <c:v>44335</c:v>
                </c:pt>
                <c:pt idx="113">
                  <c:v>44334</c:v>
                </c:pt>
                <c:pt idx="114">
                  <c:v>44333</c:v>
                </c:pt>
                <c:pt idx="115">
                  <c:v>44330</c:v>
                </c:pt>
                <c:pt idx="116">
                  <c:v>44329</c:v>
                </c:pt>
                <c:pt idx="117">
                  <c:v>44328</c:v>
                </c:pt>
                <c:pt idx="118">
                  <c:v>44327</c:v>
                </c:pt>
                <c:pt idx="119">
                  <c:v>44326</c:v>
                </c:pt>
                <c:pt idx="120">
                  <c:v>44324</c:v>
                </c:pt>
                <c:pt idx="121">
                  <c:v>44323</c:v>
                </c:pt>
                <c:pt idx="122">
                  <c:v>44322</c:v>
                </c:pt>
                <c:pt idx="123">
                  <c:v>44321</c:v>
                </c:pt>
                <c:pt idx="124">
                  <c:v>44320</c:v>
                </c:pt>
                <c:pt idx="125">
                  <c:v>44319</c:v>
                </c:pt>
                <c:pt idx="126">
                  <c:v>44316</c:v>
                </c:pt>
                <c:pt idx="127">
                  <c:v>44315</c:v>
                </c:pt>
                <c:pt idx="128">
                  <c:v>44314</c:v>
                </c:pt>
                <c:pt idx="129">
                  <c:v>44313</c:v>
                </c:pt>
                <c:pt idx="130">
                  <c:v>44312</c:v>
                </c:pt>
                <c:pt idx="131">
                  <c:v>44311</c:v>
                </c:pt>
                <c:pt idx="132">
                  <c:v>44310</c:v>
                </c:pt>
                <c:pt idx="133">
                  <c:v>44309</c:v>
                </c:pt>
                <c:pt idx="134">
                  <c:v>44308</c:v>
                </c:pt>
                <c:pt idx="135">
                  <c:v>44307</c:v>
                </c:pt>
                <c:pt idx="136">
                  <c:v>44306</c:v>
                </c:pt>
                <c:pt idx="137">
                  <c:v>44305</c:v>
                </c:pt>
                <c:pt idx="138">
                  <c:v>44302</c:v>
                </c:pt>
                <c:pt idx="139">
                  <c:v>44301</c:v>
                </c:pt>
                <c:pt idx="140">
                  <c:v>44300</c:v>
                </c:pt>
                <c:pt idx="141">
                  <c:v>44299</c:v>
                </c:pt>
                <c:pt idx="142">
                  <c:v>44298</c:v>
                </c:pt>
                <c:pt idx="143">
                  <c:v>44295</c:v>
                </c:pt>
                <c:pt idx="144">
                  <c:v>44294</c:v>
                </c:pt>
                <c:pt idx="145">
                  <c:v>44293</c:v>
                </c:pt>
                <c:pt idx="146">
                  <c:v>44292</c:v>
                </c:pt>
                <c:pt idx="147">
                  <c:v>44291</c:v>
                </c:pt>
                <c:pt idx="148">
                  <c:v>44288</c:v>
                </c:pt>
                <c:pt idx="149">
                  <c:v>44287</c:v>
                </c:pt>
                <c:pt idx="150">
                  <c:v>44286</c:v>
                </c:pt>
                <c:pt idx="151">
                  <c:v>44285</c:v>
                </c:pt>
                <c:pt idx="152">
                  <c:v>44284</c:v>
                </c:pt>
                <c:pt idx="153">
                  <c:v>44281</c:v>
                </c:pt>
                <c:pt idx="154">
                  <c:v>44280</c:v>
                </c:pt>
                <c:pt idx="155">
                  <c:v>44279</c:v>
                </c:pt>
                <c:pt idx="156">
                  <c:v>44278</c:v>
                </c:pt>
                <c:pt idx="157">
                  <c:v>44277</c:v>
                </c:pt>
                <c:pt idx="158">
                  <c:v>44274</c:v>
                </c:pt>
                <c:pt idx="159">
                  <c:v>44273</c:v>
                </c:pt>
                <c:pt idx="160">
                  <c:v>44272</c:v>
                </c:pt>
                <c:pt idx="161">
                  <c:v>44271</c:v>
                </c:pt>
                <c:pt idx="162">
                  <c:v>44270</c:v>
                </c:pt>
                <c:pt idx="163">
                  <c:v>44267</c:v>
                </c:pt>
                <c:pt idx="164">
                  <c:v>44266</c:v>
                </c:pt>
                <c:pt idx="165">
                  <c:v>44265</c:v>
                </c:pt>
                <c:pt idx="166">
                  <c:v>44264</c:v>
                </c:pt>
                <c:pt idx="167">
                  <c:v>44263</c:v>
                </c:pt>
                <c:pt idx="168">
                  <c:v>44260</c:v>
                </c:pt>
                <c:pt idx="169">
                  <c:v>44259</c:v>
                </c:pt>
                <c:pt idx="170">
                  <c:v>44258</c:v>
                </c:pt>
                <c:pt idx="171">
                  <c:v>44257</c:v>
                </c:pt>
                <c:pt idx="172">
                  <c:v>44256</c:v>
                </c:pt>
                <c:pt idx="173">
                  <c:v>44253</c:v>
                </c:pt>
                <c:pt idx="174">
                  <c:v>44252</c:v>
                </c:pt>
                <c:pt idx="175">
                  <c:v>44251</c:v>
                </c:pt>
                <c:pt idx="176">
                  <c:v>44250</c:v>
                </c:pt>
                <c:pt idx="177">
                  <c:v>44249</c:v>
                </c:pt>
                <c:pt idx="178">
                  <c:v>44247</c:v>
                </c:pt>
                <c:pt idx="179">
                  <c:v>44246</c:v>
                </c:pt>
                <c:pt idx="180">
                  <c:v>44245</c:v>
                </c:pt>
                <c:pt idx="181">
                  <c:v>44244</c:v>
                </c:pt>
                <c:pt idx="182">
                  <c:v>44243</c:v>
                </c:pt>
                <c:pt idx="183">
                  <c:v>44242</c:v>
                </c:pt>
                <c:pt idx="184">
                  <c:v>44239</c:v>
                </c:pt>
                <c:pt idx="185">
                  <c:v>44238</c:v>
                </c:pt>
                <c:pt idx="186">
                  <c:v>44237</c:v>
                </c:pt>
                <c:pt idx="187">
                  <c:v>44236</c:v>
                </c:pt>
                <c:pt idx="188">
                  <c:v>44235</c:v>
                </c:pt>
                <c:pt idx="189">
                  <c:v>44234</c:v>
                </c:pt>
                <c:pt idx="190">
                  <c:v>44232</c:v>
                </c:pt>
                <c:pt idx="191">
                  <c:v>44231</c:v>
                </c:pt>
                <c:pt idx="192">
                  <c:v>44230</c:v>
                </c:pt>
                <c:pt idx="193">
                  <c:v>44229</c:v>
                </c:pt>
                <c:pt idx="194">
                  <c:v>44228</c:v>
                </c:pt>
                <c:pt idx="195">
                  <c:v>44225</c:v>
                </c:pt>
                <c:pt idx="196">
                  <c:v>44224</c:v>
                </c:pt>
                <c:pt idx="197">
                  <c:v>44223</c:v>
                </c:pt>
                <c:pt idx="198">
                  <c:v>44222</c:v>
                </c:pt>
                <c:pt idx="199">
                  <c:v>44221</c:v>
                </c:pt>
                <c:pt idx="200">
                  <c:v>44218</c:v>
                </c:pt>
                <c:pt idx="201">
                  <c:v>44217</c:v>
                </c:pt>
                <c:pt idx="202">
                  <c:v>44216</c:v>
                </c:pt>
                <c:pt idx="203">
                  <c:v>44215</c:v>
                </c:pt>
                <c:pt idx="204">
                  <c:v>44214</c:v>
                </c:pt>
                <c:pt idx="205">
                  <c:v>44211</c:v>
                </c:pt>
                <c:pt idx="206">
                  <c:v>44210</c:v>
                </c:pt>
                <c:pt idx="207">
                  <c:v>44209</c:v>
                </c:pt>
                <c:pt idx="208">
                  <c:v>44208</c:v>
                </c:pt>
                <c:pt idx="209">
                  <c:v>44207</c:v>
                </c:pt>
                <c:pt idx="210">
                  <c:v>44204</c:v>
                </c:pt>
                <c:pt idx="211">
                  <c:v>44203</c:v>
                </c:pt>
                <c:pt idx="212">
                  <c:v>44202</c:v>
                </c:pt>
                <c:pt idx="213">
                  <c:v>44201</c:v>
                </c:pt>
                <c:pt idx="214">
                  <c:v>44200</c:v>
                </c:pt>
              </c:numCache>
            </c:numRef>
          </c:cat>
          <c:val>
            <c:numRef>
              <c:f>导出数据!$B$4:$B$218</c:f>
              <c:numCache>
                <c:formatCode>General</c:formatCode>
                <c:ptCount val="215"/>
                <c:pt idx="0">
                  <c:v>83.48</c:v>
                </c:pt>
                <c:pt idx="1">
                  <c:v>84.04</c:v>
                </c:pt>
                <c:pt idx="2">
                  <c:v>83.54</c:v>
                </c:pt>
                <c:pt idx="3">
                  <c:v>82.5</c:v>
                </c:pt>
                <c:pt idx="4">
                  <c:v>81.790000000000006</c:v>
                </c:pt>
                <c:pt idx="5">
                  <c:v>82.37</c:v>
                </c:pt>
                <c:pt idx="6">
                  <c:v>82.53</c:v>
                </c:pt>
                <c:pt idx="7">
                  <c:v>82.53</c:v>
                </c:pt>
                <c:pt idx="8">
                  <c:v>81.56</c:v>
                </c:pt>
                <c:pt idx="9">
                  <c:v>78.599999999999994</c:v>
                </c:pt>
                <c:pt idx="10">
                  <c:v>80.650000000000006</c:v>
                </c:pt>
                <c:pt idx="11">
                  <c:v>80.45</c:v>
                </c:pt>
                <c:pt idx="12">
                  <c:v>78.27</c:v>
                </c:pt>
                <c:pt idx="13">
                  <c:v>76.38</c:v>
                </c:pt>
                <c:pt idx="14">
                  <c:v>77.72</c:v>
                </c:pt>
                <c:pt idx="15">
                  <c:v>77.13</c:v>
                </c:pt>
                <c:pt idx="16">
                  <c:v>78.37</c:v>
                </c:pt>
                <c:pt idx="17">
                  <c:v>77.73</c:v>
                </c:pt>
                <c:pt idx="18">
                  <c:v>77.73</c:v>
                </c:pt>
                <c:pt idx="19">
                  <c:v>76.209999999999994</c:v>
                </c:pt>
                <c:pt idx="20">
                  <c:v>75.44</c:v>
                </c:pt>
                <c:pt idx="21">
                  <c:v>74.459999999999994</c:v>
                </c:pt>
                <c:pt idx="22">
                  <c:v>73.680000000000007</c:v>
                </c:pt>
                <c:pt idx="23">
                  <c:v>73.47</c:v>
                </c:pt>
                <c:pt idx="24">
                  <c:v>74.14</c:v>
                </c:pt>
                <c:pt idx="25">
                  <c:v>74.14</c:v>
                </c:pt>
                <c:pt idx="26">
                  <c:v>74.17</c:v>
                </c:pt>
                <c:pt idx="27">
                  <c:v>73.78</c:v>
                </c:pt>
                <c:pt idx="28">
                  <c:v>73.290000000000006</c:v>
                </c:pt>
                <c:pt idx="29">
                  <c:v>72.77</c:v>
                </c:pt>
                <c:pt idx="30">
                  <c:v>71.98</c:v>
                </c:pt>
                <c:pt idx="31">
                  <c:v>71.819999999999993</c:v>
                </c:pt>
                <c:pt idx="32">
                  <c:v>71.19</c:v>
                </c:pt>
                <c:pt idx="33">
                  <c:v>71.349999999999994</c:v>
                </c:pt>
                <c:pt idx="34">
                  <c:v>71.3</c:v>
                </c:pt>
                <c:pt idx="35">
                  <c:v>72.58</c:v>
                </c:pt>
                <c:pt idx="36">
                  <c:v>71.64</c:v>
                </c:pt>
                <c:pt idx="37">
                  <c:v>71.27</c:v>
                </c:pt>
                <c:pt idx="38">
                  <c:v>71.430000000000007</c:v>
                </c:pt>
                <c:pt idx="39">
                  <c:v>71.88</c:v>
                </c:pt>
                <c:pt idx="40">
                  <c:v>71.48</c:v>
                </c:pt>
                <c:pt idx="41">
                  <c:v>70.75</c:v>
                </c:pt>
                <c:pt idx="42">
                  <c:v>70.59</c:v>
                </c:pt>
                <c:pt idx="43">
                  <c:v>69.709999999999994</c:v>
                </c:pt>
                <c:pt idx="44">
                  <c:v>67.33</c:v>
                </c:pt>
                <c:pt idx="45">
                  <c:v>66.13</c:v>
                </c:pt>
                <c:pt idx="46">
                  <c:v>66.08</c:v>
                </c:pt>
                <c:pt idx="47">
                  <c:v>69.319999999999993</c:v>
                </c:pt>
                <c:pt idx="48">
                  <c:v>69.400000000000006</c:v>
                </c:pt>
                <c:pt idx="49">
                  <c:v>69.650000000000006</c:v>
                </c:pt>
                <c:pt idx="50">
                  <c:v>70.900000000000006</c:v>
                </c:pt>
                <c:pt idx="51">
                  <c:v>71.319999999999993</c:v>
                </c:pt>
                <c:pt idx="52">
                  <c:v>70.52</c:v>
                </c:pt>
                <c:pt idx="53">
                  <c:v>70.13</c:v>
                </c:pt>
                <c:pt idx="54">
                  <c:v>70.66</c:v>
                </c:pt>
                <c:pt idx="55">
                  <c:v>71.3</c:v>
                </c:pt>
                <c:pt idx="56">
                  <c:v>70.34</c:v>
                </c:pt>
                <c:pt idx="57">
                  <c:v>71.83</c:v>
                </c:pt>
                <c:pt idx="58">
                  <c:v>72.709999999999994</c:v>
                </c:pt>
                <c:pt idx="59">
                  <c:v>73.89</c:v>
                </c:pt>
                <c:pt idx="60">
                  <c:v>74.98</c:v>
                </c:pt>
                <c:pt idx="61">
                  <c:v>74.42</c:v>
                </c:pt>
                <c:pt idx="62">
                  <c:v>73.569999999999993</c:v>
                </c:pt>
                <c:pt idx="63">
                  <c:v>73.62</c:v>
                </c:pt>
                <c:pt idx="64">
                  <c:v>72.680000000000007</c:v>
                </c:pt>
                <c:pt idx="65">
                  <c:v>73.03</c:v>
                </c:pt>
                <c:pt idx="66">
                  <c:v>72.09</c:v>
                </c:pt>
                <c:pt idx="67">
                  <c:v>69.930000000000007</c:v>
                </c:pt>
                <c:pt idx="68">
                  <c:v>70.5</c:v>
                </c:pt>
                <c:pt idx="69">
                  <c:v>70.540000000000006</c:v>
                </c:pt>
                <c:pt idx="70">
                  <c:v>72.84</c:v>
                </c:pt>
                <c:pt idx="71">
                  <c:v>73.150000000000006</c:v>
                </c:pt>
                <c:pt idx="72">
                  <c:v>75.290000000000006</c:v>
                </c:pt>
                <c:pt idx="73">
                  <c:v>75.13</c:v>
                </c:pt>
                <c:pt idx="74">
                  <c:v>74.33</c:v>
                </c:pt>
                <c:pt idx="75">
                  <c:v>74.180000000000007</c:v>
                </c:pt>
                <c:pt idx="76">
                  <c:v>71.97</c:v>
                </c:pt>
                <c:pt idx="77">
                  <c:v>73.58</c:v>
                </c:pt>
                <c:pt idx="78">
                  <c:v>75.94</c:v>
                </c:pt>
                <c:pt idx="79">
                  <c:v>75.709999999999994</c:v>
                </c:pt>
                <c:pt idx="80">
                  <c:v>75.180000000000007</c:v>
                </c:pt>
                <c:pt idx="81">
                  <c:v>74.84</c:v>
                </c:pt>
                <c:pt idx="82">
                  <c:v>73.34</c:v>
                </c:pt>
                <c:pt idx="83">
                  <c:v>73.34</c:v>
                </c:pt>
                <c:pt idx="84">
                  <c:v>73.84</c:v>
                </c:pt>
                <c:pt idx="85">
                  <c:v>74.19</c:v>
                </c:pt>
                <c:pt idx="86">
                  <c:v>74.09</c:v>
                </c:pt>
                <c:pt idx="87">
                  <c:v>74.010000000000005</c:v>
                </c:pt>
                <c:pt idx="88">
                  <c:v>73.13</c:v>
                </c:pt>
                <c:pt idx="89">
                  <c:v>72.45</c:v>
                </c:pt>
                <c:pt idx="90">
                  <c:v>71.56</c:v>
                </c:pt>
                <c:pt idx="91">
                  <c:v>72.290000000000006</c:v>
                </c:pt>
                <c:pt idx="92">
                  <c:v>73.16</c:v>
                </c:pt>
                <c:pt idx="93">
                  <c:v>72.05</c:v>
                </c:pt>
                <c:pt idx="94">
                  <c:v>71.989999999999995</c:v>
                </c:pt>
                <c:pt idx="95">
                  <c:v>71.31</c:v>
                </c:pt>
                <c:pt idx="96">
                  <c:v>70.900000000000006</c:v>
                </c:pt>
                <c:pt idx="97">
                  <c:v>71.209999999999994</c:v>
                </c:pt>
                <c:pt idx="98">
                  <c:v>69.81</c:v>
                </c:pt>
                <c:pt idx="99">
                  <c:v>70.14</c:v>
                </c:pt>
                <c:pt idx="100">
                  <c:v>70.209999999999994</c:v>
                </c:pt>
                <c:pt idx="101">
                  <c:v>69.89</c:v>
                </c:pt>
                <c:pt idx="102">
                  <c:v>69.37</c:v>
                </c:pt>
                <c:pt idx="103">
                  <c:v>69.010000000000005</c:v>
                </c:pt>
                <c:pt idx="104">
                  <c:v>68.53</c:v>
                </c:pt>
                <c:pt idx="105">
                  <c:v>68.2</c:v>
                </c:pt>
                <c:pt idx="106">
                  <c:v>67.319999999999993</c:v>
                </c:pt>
                <c:pt idx="107">
                  <c:v>67.47</c:v>
                </c:pt>
                <c:pt idx="108">
                  <c:v>67.41</c:v>
                </c:pt>
                <c:pt idx="109">
                  <c:v>66.930000000000007</c:v>
                </c:pt>
                <c:pt idx="110">
                  <c:v>64.180000000000007</c:v>
                </c:pt>
                <c:pt idx="111">
                  <c:v>65.290000000000006</c:v>
                </c:pt>
                <c:pt idx="112">
                  <c:v>65.95</c:v>
                </c:pt>
                <c:pt idx="113">
                  <c:v>68.39</c:v>
                </c:pt>
                <c:pt idx="114">
                  <c:v>67.52</c:v>
                </c:pt>
                <c:pt idx="115">
                  <c:v>66.16</c:v>
                </c:pt>
                <c:pt idx="116">
                  <c:v>66.78</c:v>
                </c:pt>
                <c:pt idx="117">
                  <c:v>67.459999999999994</c:v>
                </c:pt>
                <c:pt idx="118">
                  <c:v>66.39</c:v>
                </c:pt>
                <c:pt idx="119">
                  <c:v>67.099999999999994</c:v>
                </c:pt>
                <c:pt idx="120">
                  <c:v>67.099999999999994</c:v>
                </c:pt>
                <c:pt idx="121">
                  <c:v>66.8</c:v>
                </c:pt>
                <c:pt idx="122">
                  <c:v>67.489999999999995</c:v>
                </c:pt>
                <c:pt idx="123">
                  <c:v>68.2</c:v>
                </c:pt>
                <c:pt idx="124">
                  <c:v>66.67</c:v>
                </c:pt>
                <c:pt idx="125">
                  <c:v>65.09</c:v>
                </c:pt>
                <c:pt idx="126">
                  <c:v>65.42</c:v>
                </c:pt>
                <c:pt idx="127">
                  <c:v>65.709999999999994</c:v>
                </c:pt>
                <c:pt idx="128">
                  <c:v>64.53</c:v>
                </c:pt>
                <c:pt idx="129">
                  <c:v>63.91</c:v>
                </c:pt>
                <c:pt idx="130">
                  <c:v>63.22</c:v>
                </c:pt>
                <c:pt idx="131">
                  <c:v>63.22</c:v>
                </c:pt>
                <c:pt idx="132">
                  <c:v>63.22</c:v>
                </c:pt>
                <c:pt idx="133">
                  <c:v>63.63</c:v>
                </c:pt>
                <c:pt idx="134">
                  <c:v>63.06</c:v>
                </c:pt>
                <c:pt idx="135">
                  <c:v>64.02</c:v>
                </c:pt>
                <c:pt idx="136">
                  <c:v>65.36</c:v>
                </c:pt>
                <c:pt idx="137">
                  <c:v>65.099999999999994</c:v>
                </c:pt>
                <c:pt idx="138">
                  <c:v>65.209999999999994</c:v>
                </c:pt>
                <c:pt idx="139">
                  <c:v>64.48</c:v>
                </c:pt>
                <c:pt idx="140">
                  <c:v>63.39</c:v>
                </c:pt>
                <c:pt idx="141">
                  <c:v>61.87</c:v>
                </c:pt>
                <c:pt idx="142">
                  <c:v>61.46</c:v>
                </c:pt>
                <c:pt idx="143">
                  <c:v>61.14</c:v>
                </c:pt>
                <c:pt idx="144">
                  <c:v>61.22</c:v>
                </c:pt>
                <c:pt idx="145">
                  <c:v>60.68</c:v>
                </c:pt>
                <c:pt idx="146">
                  <c:v>61.33</c:v>
                </c:pt>
                <c:pt idx="147">
                  <c:v>61.7</c:v>
                </c:pt>
                <c:pt idx="148">
                  <c:v>61.7</c:v>
                </c:pt>
                <c:pt idx="149">
                  <c:v>61.77</c:v>
                </c:pt>
                <c:pt idx="150">
                  <c:v>63.07</c:v>
                </c:pt>
                <c:pt idx="151">
                  <c:v>63.37</c:v>
                </c:pt>
                <c:pt idx="152">
                  <c:v>62.86</c:v>
                </c:pt>
                <c:pt idx="153">
                  <c:v>62.56</c:v>
                </c:pt>
                <c:pt idx="154">
                  <c:v>61.63</c:v>
                </c:pt>
                <c:pt idx="155">
                  <c:v>61.61</c:v>
                </c:pt>
                <c:pt idx="156">
                  <c:v>62.27</c:v>
                </c:pt>
                <c:pt idx="157">
                  <c:v>63.22</c:v>
                </c:pt>
                <c:pt idx="158">
                  <c:v>62.47</c:v>
                </c:pt>
                <c:pt idx="159">
                  <c:v>64.790000000000006</c:v>
                </c:pt>
                <c:pt idx="160">
                  <c:v>66.760000000000005</c:v>
                </c:pt>
                <c:pt idx="161">
                  <c:v>66.89</c:v>
                </c:pt>
                <c:pt idx="162">
                  <c:v>68.180000000000007</c:v>
                </c:pt>
                <c:pt idx="163">
                  <c:v>68.14</c:v>
                </c:pt>
                <c:pt idx="164">
                  <c:v>67.39</c:v>
                </c:pt>
                <c:pt idx="165">
                  <c:v>65.599999999999994</c:v>
                </c:pt>
                <c:pt idx="166">
                  <c:v>66.38</c:v>
                </c:pt>
                <c:pt idx="167">
                  <c:v>68.17</c:v>
                </c:pt>
                <c:pt idx="168">
                  <c:v>67.03</c:v>
                </c:pt>
                <c:pt idx="169">
                  <c:v>64.260000000000005</c:v>
                </c:pt>
                <c:pt idx="170">
                  <c:v>62.15</c:v>
                </c:pt>
                <c:pt idx="171">
                  <c:v>61.97</c:v>
                </c:pt>
                <c:pt idx="172">
                  <c:v>64.239999999999995</c:v>
                </c:pt>
                <c:pt idx="173">
                  <c:v>64.37</c:v>
                </c:pt>
                <c:pt idx="174">
                  <c:v>65.42</c:v>
                </c:pt>
                <c:pt idx="175">
                  <c:v>64</c:v>
                </c:pt>
                <c:pt idx="176">
                  <c:v>63.73</c:v>
                </c:pt>
                <c:pt idx="177">
                  <c:v>62.01</c:v>
                </c:pt>
                <c:pt idx="178">
                  <c:v>62.01</c:v>
                </c:pt>
                <c:pt idx="179">
                  <c:v>61.32</c:v>
                </c:pt>
                <c:pt idx="180">
                  <c:v>63.43</c:v>
                </c:pt>
                <c:pt idx="181">
                  <c:v>63.04</c:v>
                </c:pt>
                <c:pt idx="182">
                  <c:v>62.48</c:v>
                </c:pt>
                <c:pt idx="183">
                  <c:v>62.6</c:v>
                </c:pt>
                <c:pt idx="184">
                  <c:v>60.77</c:v>
                </c:pt>
                <c:pt idx="185">
                  <c:v>60.54</c:v>
                </c:pt>
                <c:pt idx="186">
                  <c:v>60.45</c:v>
                </c:pt>
                <c:pt idx="187">
                  <c:v>60.28</c:v>
                </c:pt>
                <c:pt idx="188">
                  <c:v>59.58</c:v>
                </c:pt>
                <c:pt idx="189">
                  <c:v>59.58</c:v>
                </c:pt>
                <c:pt idx="190">
                  <c:v>58.92</c:v>
                </c:pt>
                <c:pt idx="191">
                  <c:v>58.25</c:v>
                </c:pt>
                <c:pt idx="192">
                  <c:v>57.72</c:v>
                </c:pt>
                <c:pt idx="193">
                  <c:v>56.8</c:v>
                </c:pt>
                <c:pt idx="194">
                  <c:v>55.13</c:v>
                </c:pt>
                <c:pt idx="195">
                  <c:v>54.41</c:v>
                </c:pt>
                <c:pt idx="196">
                  <c:v>54.36</c:v>
                </c:pt>
                <c:pt idx="197">
                  <c:v>55.31</c:v>
                </c:pt>
                <c:pt idx="198">
                  <c:v>54.87</c:v>
                </c:pt>
                <c:pt idx="199">
                  <c:v>54.85</c:v>
                </c:pt>
                <c:pt idx="200">
                  <c:v>54.69</c:v>
                </c:pt>
                <c:pt idx="201">
                  <c:v>55.14</c:v>
                </c:pt>
                <c:pt idx="202">
                  <c:v>55.75</c:v>
                </c:pt>
                <c:pt idx="203">
                  <c:v>54.85</c:v>
                </c:pt>
                <c:pt idx="204">
                  <c:v>53.92</c:v>
                </c:pt>
                <c:pt idx="205">
                  <c:v>54.68</c:v>
                </c:pt>
                <c:pt idx="206">
                  <c:v>55.19</c:v>
                </c:pt>
                <c:pt idx="207">
                  <c:v>55.81</c:v>
                </c:pt>
                <c:pt idx="208">
                  <c:v>55.41</c:v>
                </c:pt>
                <c:pt idx="209">
                  <c:v>54.76</c:v>
                </c:pt>
                <c:pt idx="210">
                  <c:v>54.39</c:v>
                </c:pt>
                <c:pt idx="211">
                  <c:v>53.84</c:v>
                </c:pt>
                <c:pt idx="212">
                  <c:v>53.29</c:v>
                </c:pt>
                <c:pt idx="213">
                  <c:v>50.75</c:v>
                </c:pt>
                <c:pt idx="214">
                  <c:v>51.35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0B-4308-95CC-5CAC73767672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管道天然气期货中间价：欧洲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导出数据!$A$4:$A$218</c:f>
              <c:numCache>
                <c:formatCode>yyyy\-m\-d</c:formatCode>
                <c:ptCount val="215"/>
                <c:pt idx="0">
                  <c:v>44488</c:v>
                </c:pt>
                <c:pt idx="1">
                  <c:v>44487</c:v>
                </c:pt>
                <c:pt idx="2">
                  <c:v>44484</c:v>
                </c:pt>
                <c:pt idx="3">
                  <c:v>44483</c:v>
                </c:pt>
                <c:pt idx="4">
                  <c:v>44482</c:v>
                </c:pt>
                <c:pt idx="5">
                  <c:v>44481</c:v>
                </c:pt>
                <c:pt idx="6">
                  <c:v>44480</c:v>
                </c:pt>
                <c:pt idx="7">
                  <c:v>44478</c:v>
                </c:pt>
                <c:pt idx="8">
                  <c:v>44477</c:v>
                </c:pt>
                <c:pt idx="9">
                  <c:v>44476</c:v>
                </c:pt>
                <c:pt idx="10">
                  <c:v>44475</c:v>
                </c:pt>
                <c:pt idx="11">
                  <c:v>44474</c:v>
                </c:pt>
                <c:pt idx="12">
                  <c:v>44473</c:v>
                </c:pt>
                <c:pt idx="13">
                  <c:v>44470</c:v>
                </c:pt>
                <c:pt idx="14">
                  <c:v>44469</c:v>
                </c:pt>
                <c:pt idx="15">
                  <c:v>44468</c:v>
                </c:pt>
                <c:pt idx="16">
                  <c:v>44467</c:v>
                </c:pt>
                <c:pt idx="17">
                  <c:v>44466</c:v>
                </c:pt>
                <c:pt idx="18">
                  <c:v>44465</c:v>
                </c:pt>
                <c:pt idx="19">
                  <c:v>44463</c:v>
                </c:pt>
                <c:pt idx="20">
                  <c:v>44462</c:v>
                </c:pt>
                <c:pt idx="21">
                  <c:v>44461</c:v>
                </c:pt>
                <c:pt idx="22">
                  <c:v>44460</c:v>
                </c:pt>
                <c:pt idx="23">
                  <c:v>44459</c:v>
                </c:pt>
                <c:pt idx="24">
                  <c:v>44457</c:v>
                </c:pt>
                <c:pt idx="25">
                  <c:v>44456</c:v>
                </c:pt>
                <c:pt idx="26">
                  <c:v>44455</c:v>
                </c:pt>
                <c:pt idx="27">
                  <c:v>44454</c:v>
                </c:pt>
                <c:pt idx="28">
                  <c:v>44453</c:v>
                </c:pt>
                <c:pt idx="29">
                  <c:v>44452</c:v>
                </c:pt>
                <c:pt idx="30">
                  <c:v>44449</c:v>
                </c:pt>
                <c:pt idx="31">
                  <c:v>44448</c:v>
                </c:pt>
                <c:pt idx="32">
                  <c:v>44447</c:v>
                </c:pt>
                <c:pt idx="33">
                  <c:v>44446</c:v>
                </c:pt>
                <c:pt idx="34">
                  <c:v>44445</c:v>
                </c:pt>
                <c:pt idx="35">
                  <c:v>44442</c:v>
                </c:pt>
                <c:pt idx="36">
                  <c:v>44441</c:v>
                </c:pt>
                <c:pt idx="37">
                  <c:v>44440</c:v>
                </c:pt>
                <c:pt idx="38">
                  <c:v>44439</c:v>
                </c:pt>
                <c:pt idx="39">
                  <c:v>44438</c:v>
                </c:pt>
                <c:pt idx="40">
                  <c:v>44435</c:v>
                </c:pt>
                <c:pt idx="41">
                  <c:v>44434</c:v>
                </c:pt>
                <c:pt idx="42">
                  <c:v>44433</c:v>
                </c:pt>
                <c:pt idx="43">
                  <c:v>44432</c:v>
                </c:pt>
                <c:pt idx="44">
                  <c:v>44431</c:v>
                </c:pt>
                <c:pt idx="45">
                  <c:v>44428</c:v>
                </c:pt>
                <c:pt idx="46">
                  <c:v>44427</c:v>
                </c:pt>
                <c:pt idx="47">
                  <c:v>44426</c:v>
                </c:pt>
                <c:pt idx="48">
                  <c:v>44425</c:v>
                </c:pt>
                <c:pt idx="49">
                  <c:v>44424</c:v>
                </c:pt>
                <c:pt idx="50">
                  <c:v>44421</c:v>
                </c:pt>
                <c:pt idx="51">
                  <c:v>44420</c:v>
                </c:pt>
                <c:pt idx="52">
                  <c:v>44419</c:v>
                </c:pt>
                <c:pt idx="53">
                  <c:v>44418</c:v>
                </c:pt>
                <c:pt idx="54">
                  <c:v>44417</c:v>
                </c:pt>
                <c:pt idx="55">
                  <c:v>44414</c:v>
                </c:pt>
                <c:pt idx="56">
                  <c:v>44413</c:v>
                </c:pt>
                <c:pt idx="57">
                  <c:v>44412</c:v>
                </c:pt>
                <c:pt idx="58">
                  <c:v>44411</c:v>
                </c:pt>
                <c:pt idx="59">
                  <c:v>44410</c:v>
                </c:pt>
                <c:pt idx="60">
                  <c:v>44407</c:v>
                </c:pt>
                <c:pt idx="61">
                  <c:v>44406</c:v>
                </c:pt>
                <c:pt idx="62">
                  <c:v>44405</c:v>
                </c:pt>
                <c:pt idx="63">
                  <c:v>44404</c:v>
                </c:pt>
                <c:pt idx="64">
                  <c:v>44403</c:v>
                </c:pt>
                <c:pt idx="65">
                  <c:v>44400</c:v>
                </c:pt>
                <c:pt idx="66">
                  <c:v>44399</c:v>
                </c:pt>
                <c:pt idx="67">
                  <c:v>44398</c:v>
                </c:pt>
                <c:pt idx="68">
                  <c:v>44397</c:v>
                </c:pt>
                <c:pt idx="69">
                  <c:v>44396</c:v>
                </c:pt>
                <c:pt idx="70">
                  <c:v>44393</c:v>
                </c:pt>
                <c:pt idx="71">
                  <c:v>44392</c:v>
                </c:pt>
                <c:pt idx="72">
                  <c:v>44391</c:v>
                </c:pt>
                <c:pt idx="73">
                  <c:v>44390</c:v>
                </c:pt>
                <c:pt idx="74">
                  <c:v>44389</c:v>
                </c:pt>
                <c:pt idx="75">
                  <c:v>44386</c:v>
                </c:pt>
                <c:pt idx="76">
                  <c:v>44385</c:v>
                </c:pt>
                <c:pt idx="77">
                  <c:v>44384</c:v>
                </c:pt>
                <c:pt idx="78">
                  <c:v>44383</c:v>
                </c:pt>
                <c:pt idx="79">
                  <c:v>44382</c:v>
                </c:pt>
                <c:pt idx="80">
                  <c:v>44379</c:v>
                </c:pt>
                <c:pt idx="81">
                  <c:v>44378</c:v>
                </c:pt>
                <c:pt idx="82">
                  <c:v>44377</c:v>
                </c:pt>
                <c:pt idx="83">
                  <c:v>44376</c:v>
                </c:pt>
                <c:pt idx="84">
                  <c:v>44375</c:v>
                </c:pt>
                <c:pt idx="85">
                  <c:v>44372</c:v>
                </c:pt>
                <c:pt idx="86">
                  <c:v>44371</c:v>
                </c:pt>
                <c:pt idx="87">
                  <c:v>44370</c:v>
                </c:pt>
                <c:pt idx="88">
                  <c:v>44369</c:v>
                </c:pt>
                <c:pt idx="89">
                  <c:v>44368</c:v>
                </c:pt>
                <c:pt idx="90">
                  <c:v>44365</c:v>
                </c:pt>
                <c:pt idx="91">
                  <c:v>44364</c:v>
                </c:pt>
                <c:pt idx="92">
                  <c:v>44363</c:v>
                </c:pt>
                <c:pt idx="93">
                  <c:v>44362</c:v>
                </c:pt>
                <c:pt idx="94">
                  <c:v>44361</c:v>
                </c:pt>
                <c:pt idx="95">
                  <c:v>44358</c:v>
                </c:pt>
                <c:pt idx="96">
                  <c:v>44357</c:v>
                </c:pt>
                <c:pt idx="97">
                  <c:v>44356</c:v>
                </c:pt>
                <c:pt idx="98">
                  <c:v>44355</c:v>
                </c:pt>
                <c:pt idx="99">
                  <c:v>44354</c:v>
                </c:pt>
                <c:pt idx="100">
                  <c:v>44351</c:v>
                </c:pt>
                <c:pt idx="101">
                  <c:v>44350</c:v>
                </c:pt>
                <c:pt idx="102">
                  <c:v>44349</c:v>
                </c:pt>
                <c:pt idx="103">
                  <c:v>44348</c:v>
                </c:pt>
                <c:pt idx="104">
                  <c:v>44347</c:v>
                </c:pt>
                <c:pt idx="105">
                  <c:v>44344</c:v>
                </c:pt>
                <c:pt idx="106">
                  <c:v>44343</c:v>
                </c:pt>
                <c:pt idx="107">
                  <c:v>44342</c:v>
                </c:pt>
                <c:pt idx="108">
                  <c:v>44341</c:v>
                </c:pt>
                <c:pt idx="109">
                  <c:v>44340</c:v>
                </c:pt>
                <c:pt idx="110">
                  <c:v>44337</c:v>
                </c:pt>
                <c:pt idx="111">
                  <c:v>44336</c:v>
                </c:pt>
                <c:pt idx="112">
                  <c:v>44335</c:v>
                </c:pt>
                <c:pt idx="113">
                  <c:v>44334</c:v>
                </c:pt>
                <c:pt idx="114">
                  <c:v>44333</c:v>
                </c:pt>
                <c:pt idx="115">
                  <c:v>44330</c:v>
                </c:pt>
                <c:pt idx="116">
                  <c:v>44329</c:v>
                </c:pt>
                <c:pt idx="117">
                  <c:v>44328</c:v>
                </c:pt>
                <c:pt idx="118">
                  <c:v>44327</c:v>
                </c:pt>
                <c:pt idx="119">
                  <c:v>44326</c:v>
                </c:pt>
                <c:pt idx="120">
                  <c:v>44324</c:v>
                </c:pt>
                <c:pt idx="121">
                  <c:v>44323</c:v>
                </c:pt>
                <c:pt idx="122">
                  <c:v>44322</c:v>
                </c:pt>
                <c:pt idx="123">
                  <c:v>44321</c:v>
                </c:pt>
                <c:pt idx="124">
                  <c:v>44320</c:v>
                </c:pt>
                <c:pt idx="125">
                  <c:v>44319</c:v>
                </c:pt>
                <c:pt idx="126">
                  <c:v>44316</c:v>
                </c:pt>
                <c:pt idx="127">
                  <c:v>44315</c:v>
                </c:pt>
                <c:pt idx="128">
                  <c:v>44314</c:v>
                </c:pt>
                <c:pt idx="129">
                  <c:v>44313</c:v>
                </c:pt>
                <c:pt idx="130">
                  <c:v>44312</c:v>
                </c:pt>
                <c:pt idx="131">
                  <c:v>44311</c:v>
                </c:pt>
                <c:pt idx="132">
                  <c:v>44310</c:v>
                </c:pt>
                <c:pt idx="133">
                  <c:v>44309</c:v>
                </c:pt>
                <c:pt idx="134">
                  <c:v>44308</c:v>
                </c:pt>
                <c:pt idx="135">
                  <c:v>44307</c:v>
                </c:pt>
                <c:pt idx="136">
                  <c:v>44306</c:v>
                </c:pt>
                <c:pt idx="137">
                  <c:v>44305</c:v>
                </c:pt>
                <c:pt idx="138">
                  <c:v>44302</c:v>
                </c:pt>
                <c:pt idx="139">
                  <c:v>44301</c:v>
                </c:pt>
                <c:pt idx="140">
                  <c:v>44300</c:v>
                </c:pt>
                <c:pt idx="141">
                  <c:v>44299</c:v>
                </c:pt>
                <c:pt idx="142">
                  <c:v>44298</c:v>
                </c:pt>
                <c:pt idx="143">
                  <c:v>44295</c:v>
                </c:pt>
                <c:pt idx="144">
                  <c:v>44294</c:v>
                </c:pt>
                <c:pt idx="145">
                  <c:v>44293</c:v>
                </c:pt>
                <c:pt idx="146">
                  <c:v>44292</c:v>
                </c:pt>
                <c:pt idx="147">
                  <c:v>44291</c:v>
                </c:pt>
                <c:pt idx="148">
                  <c:v>44288</c:v>
                </c:pt>
                <c:pt idx="149">
                  <c:v>44287</c:v>
                </c:pt>
                <c:pt idx="150">
                  <c:v>44286</c:v>
                </c:pt>
                <c:pt idx="151">
                  <c:v>44285</c:v>
                </c:pt>
                <c:pt idx="152">
                  <c:v>44284</c:v>
                </c:pt>
                <c:pt idx="153">
                  <c:v>44281</c:v>
                </c:pt>
                <c:pt idx="154">
                  <c:v>44280</c:v>
                </c:pt>
                <c:pt idx="155">
                  <c:v>44279</c:v>
                </c:pt>
                <c:pt idx="156">
                  <c:v>44278</c:v>
                </c:pt>
                <c:pt idx="157">
                  <c:v>44277</c:v>
                </c:pt>
                <c:pt idx="158">
                  <c:v>44274</c:v>
                </c:pt>
                <c:pt idx="159">
                  <c:v>44273</c:v>
                </c:pt>
                <c:pt idx="160">
                  <c:v>44272</c:v>
                </c:pt>
                <c:pt idx="161">
                  <c:v>44271</c:v>
                </c:pt>
                <c:pt idx="162">
                  <c:v>44270</c:v>
                </c:pt>
                <c:pt idx="163">
                  <c:v>44267</c:v>
                </c:pt>
                <c:pt idx="164">
                  <c:v>44266</c:v>
                </c:pt>
                <c:pt idx="165">
                  <c:v>44265</c:v>
                </c:pt>
                <c:pt idx="166">
                  <c:v>44264</c:v>
                </c:pt>
                <c:pt idx="167">
                  <c:v>44263</c:v>
                </c:pt>
                <c:pt idx="168">
                  <c:v>44260</c:v>
                </c:pt>
                <c:pt idx="169">
                  <c:v>44259</c:v>
                </c:pt>
                <c:pt idx="170">
                  <c:v>44258</c:v>
                </c:pt>
                <c:pt idx="171">
                  <c:v>44257</c:v>
                </c:pt>
                <c:pt idx="172">
                  <c:v>44256</c:v>
                </c:pt>
                <c:pt idx="173">
                  <c:v>44253</c:v>
                </c:pt>
                <c:pt idx="174">
                  <c:v>44252</c:v>
                </c:pt>
                <c:pt idx="175">
                  <c:v>44251</c:v>
                </c:pt>
                <c:pt idx="176">
                  <c:v>44250</c:v>
                </c:pt>
                <c:pt idx="177">
                  <c:v>44249</c:v>
                </c:pt>
                <c:pt idx="178">
                  <c:v>44247</c:v>
                </c:pt>
                <c:pt idx="179">
                  <c:v>44246</c:v>
                </c:pt>
                <c:pt idx="180">
                  <c:v>44245</c:v>
                </c:pt>
                <c:pt idx="181">
                  <c:v>44244</c:v>
                </c:pt>
                <c:pt idx="182">
                  <c:v>44243</c:v>
                </c:pt>
                <c:pt idx="183">
                  <c:v>44242</c:v>
                </c:pt>
                <c:pt idx="184">
                  <c:v>44239</c:v>
                </c:pt>
                <c:pt idx="185">
                  <c:v>44238</c:v>
                </c:pt>
                <c:pt idx="186">
                  <c:v>44237</c:v>
                </c:pt>
                <c:pt idx="187">
                  <c:v>44236</c:v>
                </c:pt>
                <c:pt idx="188">
                  <c:v>44235</c:v>
                </c:pt>
                <c:pt idx="189">
                  <c:v>44234</c:v>
                </c:pt>
                <c:pt idx="190">
                  <c:v>44232</c:v>
                </c:pt>
                <c:pt idx="191">
                  <c:v>44231</c:v>
                </c:pt>
                <c:pt idx="192">
                  <c:v>44230</c:v>
                </c:pt>
                <c:pt idx="193">
                  <c:v>44229</c:v>
                </c:pt>
                <c:pt idx="194">
                  <c:v>44228</c:v>
                </c:pt>
                <c:pt idx="195">
                  <c:v>44225</c:v>
                </c:pt>
                <c:pt idx="196">
                  <c:v>44224</c:v>
                </c:pt>
                <c:pt idx="197">
                  <c:v>44223</c:v>
                </c:pt>
                <c:pt idx="198">
                  <c:v>44222</c:v>
                </c:pt>
                <c:pt idx="199">
                  <c:v>44221</c:v>
                </c:pt>
                <c:pt idx="200">
                  <c:v>44218</c:v>
                </c:pt>
                <c:pt idx="201">
                  <c:v>44217</c:v>
                </c:pt>
                <c:pt idx="202">
                  <c:v>44216</c:v>
                </c:pt>
                <c:pt idx="203">
                  <c:v>44215</c:v>
                </c:pt>
                <c:pt idx="204">
                  <c:v>44214</c:v>
                </c:pt>
                <c:pt idx="205">
                  <c:v>44211</c:v>
                </c:pt>
                <c:pt idx="206">
                  <c:v>44210</c:v>
                </c:pt>
                <c:pt idx="207">
                  <c:v>44209</c:v>
                </c:pt>
                <c:pt idx="208">
                  <c:v>44208</c:v>
                </c:pt>
                <c:pt idx="209">
                  <c:v>44207</c:v>
                </c:pt>
                <c:pt idx="210">
                  <c:v>44204</c:v>
                </c:pt>
                <c:pt idx="211">
                  <c:v>44203</c:v>
                </c:pt>
                <c:pt idx="212">
                  <c:v>44202</c:v>
                </c:pt>
                <c:pt idx="213">
                  <c:v>44201</c:v>
                </c:pt>
                <c:pt idx="214">
                  <c:v>44200</c:v>
                </c:pt>
              </c:numCache>
            </c:numRef>
          </c:cat>
          <c:val>
            <c:numRef>
              <c:f>导出数据!$C$4:$C$218</c:f>
              <c:numCache>
                <c:formatCode>General</c:formatCode>
                <c:ptCount val="215"/>
                <c:pt idx="0">
                  <c:v>30.574000000000002</c:v>
                </c:pt>
                <c:pt idx="1">
                  <c:v>31.934000000000001</c:v>
                </c:pt>
                <c:pt idx="2">
                  <c:v>31.837</c:v>
                </c:pt>
                <c:pt idx="3">
                  <c:v>34.704999999999998</c:v>
                </c:pt>
                <c:pt idx="4">
                  <c:v>31.818000000000001</c:v>
                </c:pt>
                <c:pt idx="5">
                  <c:v>28.983000000000001</c:v>
                </c:pt>
                <c:pt idx="6">
                  <c:v>28.84</c:v>
                </c:pt>
                <c:pt idx="7">
                  <c:v>28.84</c:v>
                </c:pt>
                <c:pt idx="8">
                  <c:v>29.783000000000001</c:v>
                </c:pt>
                <c:pt idx="9">
                  <c:v>32.834000000000003</c:v>
                </c:pt>
                <c:pt idx="10">
                  <c:v>36.78</c:v>
                </c:pt>
                <c:pt idx="11">
                  <c:v>39.44</c:v>
                </c:pt>
                <c:pt idx="12">
                  <c:v>32.86</c:v>
                </c:pt>
                <c:pt idx="13">
                  <c:v>31.83</c:v>
                </c:pt>
                <c:pt idx="14">
                  <c:v>33.24</c:v>
                </c:pt>
                <c:pt idx="15">
                  <c:v>29.443999999999999</c:v>
                </c:pt>
                <c:pt idx="16">
                  <c:v>26.898</c:v>
                </c:pt>
                <c:pt idx="17">
                  <c:v>26.189</c:v>
                </c:pt>
                <c:pt idx="18">
                  <c:v>26.189</c:v>
                </c:pt>
                <c:pt idx="19">
                  <c:v>24.085000000000001</c:v>
                </c:pt>
                <c:pt idx="20">
                  <c:v>23.893000000000001</c:v>
                </c:pt>
                <c:pt idx="21">
                  <c:v>24.582999999999998</c:v>
                </c:pt>
                <c:pt idx="22">
                  <c:v>25.515999999999998</c:v>
                </c:pt>
                <c:pt idx="23">
                  <c:v>25.515999999999998</c:v>
                </c:pt>
                <c:pt idx="24">
                  <c:v>25.515999999999998</c:v>
                </c:pt>
                <c:pt idx="25">
                  <c:v>22.381</c:v>
                </c:pt>
                <c:pt idx="26">
                  <c:v>21.873999999999999</c:v>
                </c:pt>
                <c:pt idx="27">
                  <c:v>24.452000000000002</c:v>
                </c:pt>
                <c:pt idx="28">
                  <c:v>22.742999999999999</c:v>
                </c:pt>
                <c:pt idx="29">
                  <c:v>21.192</c:v>
                </c:pt>
                <c:pt idx="30">
                  <c:v>20.045999999999999</c:v>
                </c:pt>
                <c:pt idx="31">
                  <c:v>19.567</c:v>
                </c:pt>
                <c:pt idx="32">
                  <c:v>19.120999999999999</c:v>
                </c:pt>
                <c:pt idx="33">
                  <c:v>18.643000000000001</c:v>
                </c:pt>
                <c:pt idx="34">
                  <c:v>18.439</c:v>
                </c:pt>
                <c:pt idx="35">
                  <c:v>17.963999999999999</c:v>
                </c:pt>
                <c:pt idx="36">
                  <c:v>18.076000000000001</c:v>
                </c:pt>
                <c:pt idx="37">
                  <c:v>17.43</c:v>
                </c:pt>
                <c:pt idx="38">
                  <c:v>17.414999999999999</c:v>
                </c:pt>
                <c:pt idx="39">
                  <c:v>17</c:v>
                </c:pt>
                <c:pt idx="40">
                  <c:v>17</c:v>
                </c:pt>
                <c:pt idx="41">
                  <c:v>16</c:v>
                </c:pt>
                <c:pt idx="42">
                  <c:v>16</c:v>
                </c:pt>
                <c:pt idx="43">
                  <c:v>16</c:v>
                </c:pt>
                <c:pt idx="44">
                  <c:v>14</c:v>
                </c:pt>
                <c:pt idx="45">
                  <c:v>14</c:v>
                </c:pt>
                <c:pt idx="46">
                  <c:v>14</c:v>
                </c:pt>
                <c:pt idx="47">
                  <c:v>16</c:v>
                </c:pt>
                <c:pt idx="48">
                  <c:v>17</c:v>
                </c:pt>
                <c:pt idx="49">
                  <c:v>17</c:v>
                </c:pt>
                <c:pt idx="50">
                  <c:v>15</c:v>
                </c:pt>
                <c:pt idx="51">
                  <c:v>16</c:v>
                </c:pt>
                <c:pt idx="52">
                  <c:v>16</c:v>
                </c:pt>
                <c:pt idx="53">
                  <c:v>15</c:v>
                </c:pt>
                <c:pt idx="54">
                  <c:v>15</c:v>
                </c:pt>
                <c:pt idx="55">
                  <c:v>15</c:v>
                </c:pt>
                <c:pt idx="56">
                  <c:v>15</c:v>
                </c:pt>
                <c:pt idx="57">
                  <c:v>15</c:v>
                </c:pt>
                <c:pt idx="58">
                  <c:v>14</c:v>
                </c:pt>
                <c:pt idx="59">
                  <c:v>15</c:v>
                </c:pt>
                <c:pt idx="60">
                  <c:v>14</c:v>
                </c:pt>
                <c:pt idx="61">
                  <c:v>14</c:v>
                </c:pt>
                <c:pt idx="62">
                  <c:v>14</c:v>
                </c:pt>
                <c:pt idx="63">
                  <c:v>13</c:v>
                </c:pt>
                <c:pt idx="64">
                  <c:v>13</c:v>
                </c:pt>
                <c:pt idx="65">
                  <c:v>12</c:v>
                </c:pt>
                <c:pt idx="66">
                  <c:v>12</c:v>
                </c:pt>
                <c:pt idx="67">
                  <c:v>12</c:v>
                </c:pt>
                <c:pt idx="68">
                  <c:v>12</c:v>
                </c:pt>
                <c:pt idx="69">
                  <c:v>12</c:v>
                </c:pt>
                <c:pt idx="70">
                  <c:v>12.054</c:v>
                </c:pt>
                <c:pt idx="71">
                  <c:v>11.689</c:v>
                </c:pt>
                <c:pt idx="72">
                  <c:v>12.028</c:v>
                </c:pt>
                <c:pt idx="73">
                  <c:v>12.263</c:v>
                </c:pt>
                <c:pt idx="74">
                  <c:v>12.084</c:v>
                </c:pt>
                <c:pt idx="75">
                  <c:v>12.776</c:v>
                </c:pt>
                <c:pt idx="76">
                  <c:v>11.558999999999999</c:v>
                </c:pt>
                <c:pt idx="77">
                  <c:v>11.176</c:v>
                </c:pt>
                <c:pt idx="78">
                  <c:v>11.814</c:v>
                </c:pt>
                <c:pt idx="79">
                  <c:v>13.195</c:v>
                </c:pt>
                <c:pt idx="80">
                  <c:v>12.451000000000001</c:v>
                </c:pt>
                <c:pt idx="81">
                  <c:v>12.499000000000001</c:v>
                </c:pt>
                <c:pt idx="82">
                  <c:v>12.074</c:v>
                </c:pt>
                <c:pt idx="83">
                  <c:v>11.68</c:v>
                </c:pt>
                <c:pt idx="84">
                  <c:v>11.260999999999999</c:v>
                </c:pt>
                <c:pt idx="85">
                  <c:v>11.292999999999999</c:v>
                </c:pt>
                <c:pt idx="86">
                  <c:v>11.194000000000001</c:v>
                </c:pt>
                <c:pt idx="87">
                  <c:v>11.021000000000001</c:v>
                </c:pt>
                <c:pt idx="88">
                  <c:v>10.749000000000001</c:v>
                </c:pt>
                <c:pt idx="89">
                  <c:v>10.329000000000001</c:v>
                </c:pt>
                <c:pt idx="90">
                  <c:v>10.228999999999999</c:v>
                </c:pt>
                <c:pt idx="91">
                  <c:v>9.8729999999999993</c:v>
                </c:pt>
                <c:pt idx="92">
                  <c:v>9.8580000000000005</c:v>
                </c:pt>
                <c:pt idx="93">
                  <c:v>9.9749999999999996</c:v>
                </c:pt>
                <c:pt idx="94">
                  <c:v>10.215999999999999</c:v>
                </c:pt>
                <c:pt idx="95">
                  <c:v>9.8699999999999992</c:v>
                </c:pt>
                <c:pt idx="96">
                  <c:v>10.24</c:v>
                </c:pt>
                <c:pt idx="97">
                  <c:v>10.093</c:v>
                </c:pt>
                <c:pt idx="98">
                  <c:v>9.94</c:v>
                </c:pt>
                <c:pt idx="99">
                  <c:v>9.4719999999999995</c:v>
                </c:pt>
                <c:pt idx="100">
                  <c:v>9.2249999999999996</c:v>
                </c:pt>
                <c:pt idx="101">
                  <c:v>9.1910000000000007</c:v>
                </c:pt>
                <c:pt idx="102">
                  <c:v>9.1959999999999997</c:v>
                </c:pt>
                <c:pt idx="103">
                  <c:v>9.2889999999999997</c:v>
                </c:pt>
                <c:pt idx="104">
                  <c:v>8.9819999999999993</c:v>
                </c:pt>
                <c:pt idx="105">
                  <c:v>8.9139999999999997</c:v>
                </c:pt>
                <c:pt idx="106">
                  <c:v>9.0009999999999994</c:v>
                </c:pt>
                <c:pt idx="107">
                  <c:v>9.44</c:v>
                </c:pt>
                <c:pt idx="108">
                  <c:v>9.4</c:v>
                </c:pt>
                <c:pt idx="109">
                  <c:v>8.86</c:v>
                </c:pt>
                <c:pt idx="110">
                  <c:v>8.9280000000000008</c:v>
                </c:pt>
                <c:pt idx="111">
                  <c:v>8.8480000000000008</c:v>
                </c:pt>
                <c:pt idx="112">
                  <c:v>8.1020000000000003</c:v>
                </c:pt>
                <c:pt idx="113">
                  <c:v>8.8710000000000004</c:v>
                </c:pt>
                <c:pt idx="114">
                  <c:v>9.407</c:v>
                </c:pt>
                <c:pt idx="115">
                  <c:v>9.5139999999999993</c:v>
                </c:pt>
                <c:pt idx="116">
                  <c:v>9.2859999999999996</c:v>
                </c:pt>
                <c:pt idx="117">
                  <c:v>9.3510000000000009</c:v>
                </c:pt>
                <c:pt idx="118">
                  <c:v>9.15</c:v>
                </c:pt>
                <c:pt idx="119">
                  <c:v>8.9559999999999995</c:v>
                </c:pt>
                <c:pt idx="120">
                  <c:v>8.9559999999999995</c:v>
                </c:pt>
                <c:pt idx="121">
                  <c:v>8.56</c:v>
                </c:pt>
                <c:pt idx="122">
                  <c:v>8.6280000000000001</c:v>
                </c:pt>
                <c:pt idx="123">
                  <c:v>8.4260000000000002</c:v>
                </c:pt>
                <c:pt idx="124">
                  <c:v>8.4260000000000002</c:v>
                </c:pt>
                <c:pt idx="125">
                  <c:v>8.4260000000000002</c:v>
                </c:pt>
                <c:pt idx="126">
                  <c:v>8.4260000000000002</c:v>
                </c:pt>
                <c:pt idx="127">
                  <c:v>7.9790000000000001</c:v>
                </c:pt>
                <c:pt idx="128">
                  <c:v>7.6420000000000003</c:v>
                </c:pt>
                <c:pt idx="129">
                  <c:v>7.59</c:v>
                </c:pt>
                <c:pt idx="130">
                  <c:v>7.0750000000000002</c:v>
                </c:pt>
                <c:pt idx="131">
                  <c:v>7.0750000000000002</c:v>
                </c:pt>
                <c:pt idx="132">
                  <c:v>7.0750000000000002</c:v>
                </c:pt>
                <c:pt idx="133">
                  <c:v>7.1070000000000002</c:v>
                </c:pt>
                <c:pt idx="134">
                  <c:v>7.516</c:v>
                </c:pt>
                <c:pt idx="135">
                  <c:v>7.4240000000000004</c:v>
                </c:pt>
                <c:pt idx="136">
                  <c:v>7.41</c:v>
                </c:pt>
                <c:pt idx="137">
                  <c:v>7.3650000000000002</c:v>
                </c:pt>
                <c:pt idx="138">
                  <c:v>7.2240000000000002</c:v>
                </c:pt>
                <c:pt idx="139">
                  <c:v>7.125</c:v>
                </c:pt>
                <c:pt idx="140">
                  <c:v>6.91</c:v>
                </c:pt>
                <c:pt idx="141">
                  <c:v>6.8360000000000003</c:v>
                </c:pt>
                <c:pt idx="142">
                  <c:v>6.8529999999999998</c:v>
                </c:pt>
                <c:pt idx="143">
                  <c:v>6.6050000000000004</c:v>
                </c:pt>
                <c:pt idx="144">
                  <c:v>6.6230000000000002</c:v>
                </c:pt>
                <c:pt idx="145">
                  <c:v>6.7270000000000003</c:v>
                </c:pt>
                <c:pt idx="146">
                  <c:v>6.8979999999999997</c:v>
                </c:pt>
                <c:pt idx="147">
                  <c:v>6.6289999999999996</c:v>
                </c:pt>
                <c:pt idx="148">
                  <c:v>6.6289999999999996</c:v>
                </c:pt>
                <c:pt idx="149">
                  <c:v>6.6130000000000004</c:v>
                </c:pt>
                <c:pt idx="150">
                  <c:v>6.53</c:v>
                </c:pt>
                <c:pt idx="151">
                  <c:v>6.4</c:v>
                </c:pt>
                <c:pt idx="152">
                  <c:v>6.3559999999999999</c:v>
                </c:pt>
                <c:pt idx="153">
                  <c:v>6.4560000000000004</c:v>
                </c:pt>
                <c:pt idx="154">
                  <c:v>6.3529999999999998</c:v>
                </c:pt>
                <c:pt idx="155">
                  <c:v>6.4290000000000003</c:v>
                </c:pt>
                <c:pt idx="156">
                  <c:v>6.36</c:v>
                </c:pt>
                <c:pt idx="157">
                  <c:v>6.2949999999999999</c:v>
                </c:pt>
                <c:pt idx="158">
                  <c:v>6.0220000000000002</c:v>
                </c:pt>
                <c:pt idx="159">
                  <c:v>6.1980000000000004</c:v>
                </c:pt>
                <c:pt idx="160">
                  <c:v>6.3120000000000003</c:v>
                </c:pt>
                <c:pt idx="161">
                  <c:v>6.1630000000000003</c:v>
                </c:pt>
                <c:pt idx="162">
                  <c:v>6.2679999999999998</c:v>
                </c:pt>
                <c:pt idx="163">
                  <c:v>6.4610000000000003</c:v>
                </c:pt>
                <c:pt idx="164">
                  <c:v>6.3760000000000003</c:v>
                </c:pt>
                <c:pt idx="165">
                  <c:v>6.149</c:v>
                </c:pt>
                <c:pt idx="166">
                  <c:v>5.9039999999999999</c:v>
                </c:pt>
                <c:pt idx="167">
                  <c:v>5.585</c:v>
                </c:pt>
                <c:pt idx="168">
                  <c:v>5.7560000000000002</c:v>
                </c:pt>
                <c:pt idx="169">
                  <c:v>5.65</c:v>
                </c:pt>
                <c:pt idx="170">
                  <c:v>5.4880000000000004</c:v>
                </c:pt>
                <c:pt idx="171">
                  <c:v>5.6230000000000002</c:v>
                </c:pt>
                <c:pt idx="172">
                  <c:v>5.6749999999999998</c:v>
                </c:pt>
                <c:pt idx="173">
                  <c:v>5.5650000000000004</c:v>
                </c:pt>
                <c:pt idx="174">
                  <c:v>5.6529999999999996</c:v>
                </c:pt>
                <c:pt idx="175">
                  <c:v>5.8570000000000002</c:v>
                </c:pt>
                <c:pt idx="176">
                  <c:v>5.8090000000000002</c:v>
                </c:pt>
                <c:pt idx="177">
                  <c:v>5.7060000000000004</c:v>
                </c:pt>
                <c:pt idx="178">
                  <c:v>5.7060000000000004</c:v>
                </c:pt>
                <c:pt idx="179">
                  <c:v>5.88</c:v>
                </c:pt>
                <c:pt idx="180">
                  <c:v>6.14</c:v>
                </c:pt>
                <c:pt idx="181">
                  <c:v>5.8410000000000002</c:v>
                </c:pt>
                <c:pt idx="182">
                  <c:v>5.8780000000000001</c:v>
                </c:pt>
                <c:pt idx="183">
                  <c:v>5.8170000000000002</c:v>
                </c:pt>
                <c:pt idx="184">
                  <c:v>6.96</c:v>
                </c:pt>
                <c:pt idx="185">
                  <c:v>6.11</c:v>
                </c:pt>
                <c:pt idx="186">
                  <c:v>6.5919999999999996</c:v>
                </c:pt>
                <c:pt idx="187">
                  <c:v>6.7539999999999996</c:v>
                </c:pt>
                <c:pt idx="188">
                  <c:v>7.1559999999999997</c:v>
                </c:pt>
                <c:pt idx="189">
                  <c:v>7.1559999999999997</c:v>
                </c:pt>
                <c:pt idx="190">
                  <c:v>6.4859999999999998</c:v>
                </c:pt>
                <c:pt idx="191">
                  <c:v>6.3730000000000002</c:v>
                </c:pt>
                <c:pt idx="192">
                  <c:v>6.2789999999999999</c:v>
                </c:pt>
                <c:pt idx="193">
                  <c:v>6.4180000000000001</c:v>
                </c:pt>
                <c:pt idx="194">
                  <c:v>6.4329999999999998</c:v>
                </c:pt>
                <c:pt idx="195">
                  <c:v>7.0279999999999996</c:v>
                </c:pt>
                <c:pt idx="196">
                  <c:v>7.2389999999999999</c:v>
                </c:pt>
                <c:pt idx="197">
                  <c:v>6.98</c:v>
                </c:pt>
                <c:pt idx="198">
                  <c:v>6.9530000000000003</c:v>
                </c:pt>
                <c:pt idx="199">
                  <c:v>7.17</c:v>
                </c:pt>
                <c:pt idx="200">
                  <c:v>7.6619999999999999</c:v>
                </c:pt>
                <c:pt idx="201">
                  <c:v>7.1719999999999997</c:v>
                </c:pt>
                <c:pt idx="202">
                  <c:v>7.1849999999999996</c:v>
                </c:pt>
                <c:pt idx="203">
                  <c:v>7.2080000000000002</c:v>
                </c:pt>
                <c:pt idx="204">
                  <c:v>6.7469999999999999</c:v>
                </c:pt>
                <c:pt idx="205">
                  <c:v>7.1630000000000003</c:v>
                </c:pt>
                <c:pt idx="206">
                  <c:v>7.5960000000000001</c:v>
                </c:pt>
                <c:pt idx="207">
                  <c:v>7.6239999999999997</c:v>
                </c:pt>
                <c:pt idx="208">
                  <c:v>9.359</c:v>
                </c:pt>
                <c:pt idx="209">
                  <c:v>7.883</c:v>
                </c:pt>
                <c:pt idx="210">
                  <c:v>7.1859999999999999</c:v>
                </c:pt>
                <c:pt idx="211">
                  <c:v>8.1</c:v>
                </c:pt>
                <c:pt idx="212">
                  <c:v>7.37</c:v>
                </c:pt>
                <c:pt idx="213">
                  <c:v>7.5590000000000002</c:v>
                </c:pt>
                <c:pt idx="214">
                  <c:v>8.3719999999999999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0B-4308-95CC-5CAC73767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574832"/>
        <c:axId val="425579824"/>
      </c:lineChart>
      <c:dateAx>
        <c:axId val="425574832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25579824"/>
        <c:crosses val="autoZero"/>
        <c:auto val="1"/>
        <c:lblOffset val="100"/>
        <c:baseTimeUnit val="days"/>
      </c:dateAx>
      <c:valAx>
        <c:axId val="42557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2557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导出数据!$E$2:$E$3</c:f>
              <c:strCache>
                <c:ptCount val="2"/>
                <c:pt idx="0">
                  <c:v>秦皇岛港动力煤：Q5500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导出数据!$A$4:$A$218</c:f>
              <c:numCache>
                <c:formatCode>yyyy\-m\-d</c:formatCode>
                <c:ptCount val="197"/>
                <c:pt idx="0">
                  <c:v>44488</c:v>
                </c:pt>
                <c:pt idx="1">
                  <c:v>44487</c:v>
                </c:pt>
                <c:pt idx="2">
                  <c:v>44484</c:v>
                </c:pt>
                <c:pt idx="3">
                  <c:v>44483</c:v>
                </c:pt>
                <c:pt idx="4">
                  <c:v>44482</c:v>
                </c:pt>
                <c:pt idx="5">
                  <c:v>44481</c:v>
                </c:pt>
                <c:pt idx="6">
                  <c:v>44480</c:v>
                </c:pt>
                <c:pt idx="7">
                  <c:v>44478</c:v>
                </c:pt>
                <c:pt idx="8">
                  <c:v>44477</c:v>
                </c:pt>
                <c:pt idx="9">
                  <c:v>44469</c:v>
                </c:pt>
                <c:pt idx="10">
                  <c:v>44468</c:v>
                </c:pt>
                <c:pt idx="11">
                  <c:v>44467</c:v>
                </c:pt>
                <c:pt idx="12">
                  <c:v>44466</c:v>
                </c:pt>
                <c:pt idx="13">
                  <c:v>44465</c:v>
                </c:pt>
                <c:pt idx="14">
                  <c:v>44463</c:v>
                </c:pt>
                <c:pt idx="15">
                  <c:v>44462</c:v>
                </c:pt>
                <c:pt idx="16">
                  <c:v>44461</c:v>
                </c:pt>
                <c:pt idx="17">
                  <c:v>44457</c:v>
                </c:pt>
                <c:pt idx="18">
                  <c:v>44456</c:v>
                </c:pt>
                <c:pt idx="19">
                  <c:v>44455</c:v>
                </c:pt>
                <c:pt idx="20">
                  <c:v>44454</c:v>
                </c:pt>
                <c:pt idx="21">
                  <c:v>44453</c:v>
                </c:pt>
                <c:pt idx="22">
                  <c:v>44452</c:v>
                </c:pt>
                <c:pt idx="23">
                  <c:v>44449</c:v>
                </c:pt>
                <c:pt idx="24">
                  <c:v>44448</c:v>
                </c:pt>
                <c:pt idx="25">
                  <c:v>44447</c:v>
                </c:pt>
                <c:pt idx="26">
                  <c:v>44446</c:v>
                </c:pt>
                <c:pt idx="27">
                  <c:v>44445</c:v>
                </c:pt>
                <c:pt idx="28">
                  <c:v>44442</c:v>
                </c:pt>
                <c:pt idx="29">
                  <c:v>44441</c:v>
                </c:pt>
                <c:pt idx="30">
                  <c:v>44440</c:v>
                </c:pt>
                <c:pt idx="31">
                  <c:v>44439</c:v>
                </c:pt>
                <c:pt idx="32">
                  <c:v>44438</c:v>
                </c:pt>
                <c:pt idx="33">
                  <c:v>44435</c:v>
                </c:pt>
                <c:pt idx="34">
                  <c:v>44434</c:v>
                </c:pt>
                <c:pt idx="35">
                  <c:v>44433</c:v>
                </c:pt>
                <c:pt idx="36">
                  <c:v>44432</c:v>
                </c:pt>
                <c:pt idx="37">
                  <c:v>44431</c:v>
                </c:pt>
                <c:pt idx="38">
                  <c:v>44428</c:v>
                </c:pt>
                <c:pt idx="39">
                  <c:v>44427</c:v>
                </c:pt>
                <c:pt idx="40">
                  <c:v>44426</c:v>
                </c:pt>
                <c:pt idx="41">
                  <c:v>44425</c:v>
                </c:pt>
                <c:pt idx="42">
                  <c:v>44424</c:v>
                </c:pt>
                <c:pt idx="43">
                  <c:v>44421</c:v>
                </c:pt>
                <c:pt idx="44">
                  <c:v>44420</c:v>
                </c:pt>
                <c:pt idx="45">
                  <c:v>44419</c:v>
                </c:pt>
                <c:pt idx="46">
                  <c:v>44418</c:v>
                </c:pt>
                <c:pt idx="47">
                  <c:v>44417</c:v>
                </c:pt>
                <c:pt idx="48">
                  <c:v>44414</c:v>
                </c:pt>
                <c:pt idx="49">
                  <c:v>44413</c:v>
                </c:pt>
                <c:pt idx="50">
                  <c:v>44412</c:v>
                </c:pt>
                <c:pt idx="51">
                  <c:v>44411</c:v>
                </c:pt>
                <c:pt idx="52">
                  <c:v>44410</c:v>
                </c:pt>
                <c:pt idx="53">
                  <c:v>44407</c:v>
                </c:pt>
                <c:pt idx="54">
                  <c:v>44406</c:v>
                </c:pt>
                <c:pt idx="55">
                  <c:v>44405</c:v>
                </c:pt>
                <c:pt idx="56">
                  <c:v>44404</c:v>
                </c:pt>
                <c:pt idx="57">
                  <c:v>44403</c:v>
                </c:pt>
                <c:pt idx="58">
                  <c:v>44400</c:v>
                </c:pt>
                <c:pt idx="59">
                  <c:v>44399</c:v>
                </c:pt>
                <c:pt idx="60">
                  <c:v>44398</c:v>
                </c:pt>
                <c:pt idx="61">
                  <c:v>44397</c:v>
                </c:pt>
                <c:pt idx="62">
                  <c:v>44396</c:v>
                </c:pt>
                <c:pt idx="63">
                  <c:v>44393</c:v>
                </c:pt>
                <c:pt idx="64">
                  <c:v>44392</c:v>
                </c:pt>
                <c:pt idx="65">
                  <c:v>44391</c:v>
                </c:pt>
                <c:pt idx="66">
                  <c:v>44390</c:v>
                </c:pt>
                <c:pt idx="67">
                  <c:v>44389</c:v>
                </c:pt>
                <c:pt idx="68">
                  <c:v>44386</c:v>
                </c:pt>
                <c:pt idx="69">
                  <c:v>44385</c:v>
                </c:pt>
                <c:pt idx="70">
                  <c:v>44384</c:v>
                </c:pt>
                <c:pt idx="71">
                  <c:v>44383</c:v>
                </c:pt>
                <c:pt idx="72">
                  <c:v>44382</c:v>
                </c:pt>
                <c:pt idx="73">
                  <c:v>44379</c:v>
                </c:pt>
                <c:pt idx="74">
                  <c:v>44378</c:v>
                </c:pt>
                <c:pt idx="75">
                  <c:v>44377</c:v>
                </c:pt>
                <c:pt idx="76">
                  <c:v>44376</c:v>
                </c:pt>
                <c:pt idx="77">
                  <c:v>44375</c:v>
                </c:pt>
                <c:pt idx="78">
                  <c:v>44372</c:v>
                </c:pt>
                <c:pt idx="79">
                  <c:v>44371</c:v>
                </c:pt>
                <c:pt idx="80">
                  <c:v>44370</c:v>
                </c:pt>
                <c:pt idx="81">
                  <c:v>44369</c:v>
                </c:pt>
                <c:pt idx="82">
                  <c:v>44368</c:v>
                </c:pt>
                <c:pt idx="83">
                  <c:v>44365</c:v>
                </c:pt>
                <c:pt idx="84">
                  <c:v>44364</c:v>
                </c:pt>
                <c:pt idx="85">
                  <c:v>44363</c:v>
                </c:pt>
                <c:pt idx="86">
                  <c:v>44362</c:v>
                </c:pt>
                <c:pt idx="87">
                  <c:v>44358</c:v>
                </c:pt>
                <c:pt idx="88">
                  <c:v>44357</c:v>
                </c:pt>
                <c:pt idx="89">
                  <c:v>44356</c:v>
                </c:pt>
                <c:pt idx="90">
                  <c:v>44355</c:v>
                </c:pt>
                <c:pt idx="91">
                  <c:v>44354</c:v>
                </c:pt>
                <c:pt idx="92">
                  <c:v>44351</c:v>
                </c:pt>
                <c:pt idx="93">
                  <c:v>44350</c:v>
                </c:pt>
                <c:pt idx="94">
                  <c:v>44349</c:v>
                </c:pt>
                <c:pt idx="95">
                  <c:v>44348</c:v>
                </c:pt>
                <c:pt idx="96">
                  <c:v>44347</c:v>
                </c:pt>
                <c:pt idx="97">
                  <c:v>44344</c:v>
                </c:pt>
                <c:pt idx="98">
                  <c:v>44343</c:v>
                </c:pt>
                <c:pt idx="99">
                  <c:v>44342</c:v>
                </c:pt>
                <c:pt idx="100">
                  <c:v>44341</c:v>
                </c:pt>
                <c:pt idx="101">
                  <c:v>44340</c:v>
                </c:pt>
                <c:pt idx="102">
                  <c:v>44337</c:v>
                </c:pt>
                <c:pt idx="103">
                  <c:v>44336</c:v>
                </c:pt>
                <c:pt idx="104">
                  <c:v>44335</c:v>
                </c:pt>
                <c:pt idx="105">
                  <c:v>44334</c:v>
                </c:pt>
                <c:pt idx="106">
                  <c:v>44333</c:v>
                </c:pt>
                <c:pt idx="107">
                  <c:v>44330</c:v>
                </c:pt>
                <c:pt idx="108">
                  <c:v>44329</c:v>
                </c:pt>
                <c:pt idx="109">
                  <c:v>44328</c:v>
                </c:pt>
                <c:pt idx="110">
                  <c:v>44327</c:v>
                </c:pt>
                <c:pt idx="111">
                  <c:v>44326</c:v>
                </c:pt>
                <c:pt idx="112">
                  <c:v>44324</c:v>
                </c:pt>
                <c:pt idx="113">
                  <c:v>44323</c:v>
                </c:pt>
                <c:pt idx="114">
                  <c:v>44322</c:v>
                </c:pt>
                <c:pt idx="115">
                  <c:v>44316</c:v>
                </c:pt>
                <c:pt idx="116">
                  <c:v>44315</c:v>
                </c:pt>
                <c:pt idx="117">
                  <c:v>44314</c:v>
                </c:pt>
                <c:pt idx="118">
                  <c:v>44313</c:v>
                </c:pt>
                <c:pt idx="119">
                  <c:v>44312</c:v>
                </c:pt>
                <c:pt idx="120">
                  <c:v>44311</c:v>
                </c:pt>
                <c:pt idx="121">
                  <c:v>44309</c:v>
                </c:pt>
                <c:pt idx="122">
                  <c:v>44308</c:v>
                </c:pt>
                <c:pt idx="123">
                  <c:v>44307</c:v>
                </c:pt>
                <c:pt idx="124">
                  <c:v>44306</c:v>
                </c:pt>
                <c:pt idx="125">
                  <c:v>44305</c:v>
                </c:pt>
                <c:pt idx="126">
                  <c:v>44302</c:v>
                </c:pt>
                <c:pt idx="127">
                  <c:v>44301</c:v>
                </c:pt>
                <c:pt idx="128">
                  <c:v>44300</c:v>
                </c:pt>
                <c:pt idx="129">
                  <c:v>44299</c:v>
                </c:pt>
                <c:pt idx="130">
                  <c:v>44298</c:v>
                </c:pt>
                <c:pt idx="131">
                  <c:v>44295</c:v>
                </c:pt>
                <c:pt idx="132">
                  <c:v>44294</c:v>
                </c:pt>
                <c:pt idx="133">
                  <c:v>44293</c:v>
                </c:pt>
                <c:pt idx="134">
                  <c:v>44292</c:v>
                </c:pt>
                <c:pt idx="135">
                  <c:v>44288</c:v>
                </c:pt>
                <c:pt idx="136">
                  <c:v>44287</c:v>
                </c:pt>
                <c:pt idx="137">
                  <c:v>44286</c:v>
                </c:pt>
                <c:pt idx="138">
                  <c:v>44285</c:v>
                </c:pt>
                <c:pt idx="139">
                  <c:v>44284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44250</c:v>
                </c:pt>
                <c:pt idx="164">
                  <c:v>44249</c:v>
                </c:pt>
                <c:pt idx="165">
                  <c:v>44247</c:v>
                </c:pt>
                <c:pt idx="166">
                  <c:v>44246</c:v>
                </c:pt>
                <c:pt idx="167">
                  <c:v>44245</c:v>
                </c:pt>
                <c:pt idx="168">
                  <c:v>44237</c:v>
                </c:pt>
                <c:pt idx="169">
                  <c:v>44236</c:v>
                </c:pt>
                <c:pt idx="170">
                  <c:v>44235</c:v>
                </c:pt>
                <c:pt idx="171">
                  <c:v>44234</c:v>
                </c:pt>
                <c:pt idx="172">
                  <c:v>44232</c:v>
                </c:pt>
                <c:pt idx="173">
                  <c:v>44231</c:v>
                </c:pt>
                <c:pt idx="174">
                  <c:v>44230</c:v>
                </c:pt>
                <c:pt idx="175">
                  <c:v>44229</c:v>
                </c:pt>
                <c:pt idx="176">
                  <c:v>44228</c:v>
                </c:pt>
                <c:pt idx="177">
                  <c:v>44225</c:v>
                </c:pt>
                <c:pt idx="178">
                  <c:v>44224</c:v>
                </c:pt>
                <c:pt idx="179">
                  <c:v>44223</c:v>
                </c:pt>
                <c:pt idx="180">
                  <c:v>44222</c:v>
                </c:pt>
                <c:pt idx="181">
                  <c:v>44221</c:v>
                </c:pt>
                <c:pt idx="182">
                  <c:v>44218</c:v>
                </c:pt>
                <c:pt idx="183">
                  <c:v>44217</c:v>
                </c:pt>
                <c:pt idx="184">
                  <c:v>44216</c:v>
                </c:pt>
                <c:pt idx="185">
                  <c:v>44215</c:v>
                </c:pt>
                <c:pt idx="186">
                  <c:v>44214</c:v>
                </c:pt>
                <c:pt idx="187">
                  <c:v>44211</c:v>
                </c:pt>
                <c:pt idx="188">
                  <c:v>44210</c:v>
                </c:pt>
                <c:pt idx="189">
                  <c:v>44209</c:v>
                </c:pt>
                <c:pt idx="190">
                  <c:v>44208</c:v>
                </c:pt>
                <c:pt idx="191">
                  <c:v>44207</c:v>
                </c:pt>
                <c:pt idx="192">
                  <c:v>44204</c:v>
                </c:pt>
                <c:pt idx="193">
                  <c:v>44203</c:v>
                </c:pt>
                <c:pt idx="194">
                  <c:v>44202</c:v>
                </c:pt>
                <c:pt idx="195">
                  <c:v>44201</c:v>
                </c:pt>
                <c:pt idx="196">
                  <c:v>44200</c:v>
                </c:pt>
              </c:numCache>
            </c:numRef>
          </c:cat>
          <c:val>
            <c:numRef>
              <c:f>导出数据!$E$4:$E$218</c:f>
              <c:numCache>
                <c:formatCode>General</c:formatCode>
                <c:ptCount val="197"/>
                <c:pt idx="0">
                  <c:v>2550</c:v>
                </c:pt>
                <c:pt idx="1">
                  <c:v>2550</c:v>
                </c:pt>
                <c:pt idx="2">
                  <c:v>2350</c:v>
                </c:pt>
                <c:pt idx="3">
                  <c:v>2300</c:v>
                </c:pt>
                <c:pt idx="4">
                  <c:v>2270</c:v>
                </c:pt>
                <c:pt idx="5">
                  <c:v>2150</c:v>
                </c:pt>
                <c:pt idx="6">
                  <c:v>2150</c:v>
                </c:pt>
                <c:pt idx="7">
                  <c:v>2030</c:v>
                </c:pt>
                <c:pt idx="8">
                  <c:v>1950</c:v>
                </c:pt>
                <c:pt idx="9">
                  <c:v>1720</c:v>
                </c:pt>
                <c:pt idx="10">
                  <c:v>1700</c:v>
                </c:pt>
                <c:pt idx="11">
                  <c:v>1650</c:v>
                </c:pt>
                <c:pt idx="12">
                  <c:v>1580</c:v>
                </c:pt>
                <c:pt idx="13">
                  <c:v>1540</c:v>
                </c:pt>
                <c:pt idx="14">
                  <c:v>1540</c:v>
                </c:pt>
                <c:pt idx="15">
                  <c:v>1500</c:v>
                </c:pt>
                <c:pt idx="16">
                  <c:v>1520</c:v>
                </c:pt>
                <c:pt idx="17">
                  <c:v>1520</c:v>
                </c:pt>
                <c:pt idx="18">
                  <c:v>1520</c:v>
                </c:pt>
                <c:pt idx="19">
                  <c:v>1430</c:v>
                </c:pt>
                <c:pt idx="20">
                  <c:v>1400</c:v>
                </c:pt>
                <c:pt idx="21">
                  <c:v>1320</c:v>
                </c:pt>
                <c:pt idx="22">
                  <c:v>1300</c:v>
                </c:pt>
                <c:pt idx="23">
                  <c:v>1200</c:v>
                </c:pt>
                <c:pt idx="24">
                  <c:v>1190</c:v>
                </c:pt>
                <c:pt idx="25">
                  <c:v>1180</c:v>
                </c:pt>
                <c:pt idx="26">
                  <c:v>1180</c:v>
                </c:pt>
                <c:pt idx="27">
                  <c:v>1180</c:v>
                </c:pt>
                <c:pt idx="28">
                  <c:v>1150</c:v>
                </c:pt>
                <c:pt idx="29">
                  <c:v>1150</c:v>
                </c:pt>
                <c:pt idx="30">
                  <c:v>1130</c:v>
                </c:pt>
                <c:pt idx="31">
                  <c:v>1130</c:v>
                </c:pt>
                <c:pt idx="32">
                  <c:v>1120</c:v>
                </c:pt>
                <c:pt idx="33">
                  <c:v>1100</c:v>
                </c:pt>
                <c:pt idx="34">
                  <c:v>1090</c:v>
                </c:pt>
                <c:pt idx="35">
                  <c:v>1090</c:v>
                </c:pt>
                <c:pt idx="36">
                  <c:v>1080</c:v>
                </c:pt>
                <c:pt idx="37">
                  <c:v>1070</c:v>
                </c:pt>
                <c:pt idx="38">
                  <c:v>1040</c:v>
                </c:pt>
                <c:pt idx="39">
                  <c:v>1030</c:v>
                </c:pt>
                <c:pt idx="40">
                  <c:v>1030</c:v>
                </c:pt>
                <c:pt idx="41">
                  <c:v>1040</c:v>
                </c:pt>
                <c:pt idx="42">
                  <c:v>1050</c:v>
                </c:pt>
                <c:pt idx="43">
                  <c:v>1050</c:v>
                </c:pt>
                <c:pt idx="44">
                  <c:v>1050</c:v>
                </c:pt>
                <c:pt idx="45">
                  <c:v>1050</c:v>
                </c:pt>
                <c:pt idx="46">
                  <c:v>1070</c:v>
                </c:pt>
                <c:pt idx="47">
                  <c:v>1080</c:v>
                </c:pt>
                <c:pt idx="48">
                  <c:v>1090</c:v>
                </c:pt>
                <c:pt idx="49">
                  <c:v>1090</c:v>
                </c:pt>
                <c:pt idx="50">
                  <c:v>1090</c:v>
                </c:pt>
                <c:pt idx="51">
                  <c:v>1090</c:v>
                </c:pt>
                <c:pt idx="52">
                  <c:v>1090</c:v>
                </c:pt>
                <c:pt idx="53">
                  <c:v>1090</c:v>
                </c:pt>
                <c:pt idx="54">
                  <c:v>1080</c:v>
                </c:pt>
                <c:pt idx="55">
                  <c:v>1080</c:v>
                </c:pt>
                <c:pt idx="56">
                  <c:v>1080</c:v>
                </c:pt>
                <c:pt idx="57">
                  <c:v>1070</c:v>
                </c:pt>
                <c:pt idx="58">
                  <c:v>1060</c:v>
                </c:pt>
                <c:pt idx="59">
                  <c:v>1050</c:v>
                </c:pt>
                <c:pt idx="60">
                  <c:v>1050</c:v>
                </c:pt>
                <c:pt idx="61">
                  <c:v>1040</c:v>
                </c:pt>
                <c:pt idx="62">
                  <c:v>1030</c:v>
                </c:pt>
                <c:pt idx="63">
                  <c:v>1010</c:v>
                </c:pt>
                <c:pt idx="64">
                  <c:v>990</c:v>
                </c:pt>
                <c:pt idx="65">
                  <c:v>980</c:v>
                </c:pt>
                <c:pt idx="66">
                  <c:v>980</c:v>
                </c:pt>
                <c:pt idx="67">
                  <c:v>980</c:v>
                </c:pt>
                <c:pt idx="68">
                  <c:v>980</c:v>
                </c:pt>
                <c:pt idx="69">
                  <c:v>980</c:v>
                </c:pt>
                <c:pt idx="70">
                  <c:v>980</c:v>
                </c:pt>
                <c:pt idx="71">
                  <c:v>970</c:v>
                </c:pt>
                <c:pt idx="72">
                  <c:v>960</c:v>
                </c:pt>
                <c:pt idx="73">
                  <c:v>970</c:v>
                </c:pt>
                <c:pt idx="74">
                  <c:v>980</c:v>
                </c:pt>
                <c:pt idx="75">
                  <c:v>980</c:v>
                </c:pt>
                <c:pt idx="76">
                  <c:v>980</c:v>
                </c:pt>
                <c:pt idx="77">
                  <c:v>995</c:v>
                </c:pt>
                <c:pt idx="78">
                  <c:v>1010</c:v>
                </c:pt>
                <c:pt idx="79">
                  <c:v>1010</c:v>
                </c:pt>
                <c:pt idx="80">
                  <c:v>1010</c:v>
                </c:pt>
                <c:pt idx="81">
                  <c:v>1010</c:v>
                </c:pt>
                <c:pt idx="82">
                  <c:v>970</c:v>
                </c:pt>
                <c:pt idx="83">
                  <c:v>970</c:v>
                </c:pt>
                <c:pt idx="84">
                  <c:v>960</c:v>
                </c:pt>
                <c:pt idx="85">
                  <c:v>945</c:v>
                </c:pt>
                <c:pt idx="86">
                  <c:v>930</c:v>
                </c:pt>
                <c:pt idx="87">
                  <c:v>930</c:v>
                </c:pt>
                <c:pt idx="88">
                  <c:v>930</c:v>
                </c:pt>
                <c:pt idx="89">
                  <c:v>930</c:v>
                </c:pt>
                <c:pt idx="90">
                  <c:v>930</c:v>
                </c:pt>
                <c:pt idx="91">
                  <c:v>930</c:v>
                </c:pt>
                <c:pt idx="92">
                  <c:v>930</c:v>
                </c:pt>
                <c:pt idx="93">
                  <c:v>930</c:v>
                </c:pt>
                <c:pt idx="94">
                  <c:v>930</c:v>
                </c:pt>
                <c:pt idx="95">
                  <c:v>900</c:v>
                </c:pt>
                <c:pt idx="96">
                  <c:v>890</c:v>
                </c:pt>
                <c:pt idx="97">
                  <c:v>850</c:v>
                </c:pt>
                <c:pt idx="98">
                  <c:v>845</c:v>
                </c:pt>
                <c:pt idx="99">
                  <c:v>860</c:v>
                </c:pt>
                <c:pt idx="100">
                  <c:v>890</c:v>
                </c:pt>
                <c:pt idx="101">
                  <c:v>900</c:v>
                </c:pt>
                <c:pt idx="102">
                  <c:v>930</c:v>
                </c:pt>
                <c:pt idx="103">
                  <c:v>930</c:v>
                </c:pt>
                <c:pt idx="104">
                  <c:v>930</c:v>
                </c:pt>
                <c:pt idx="105">
                  <c:v>930</c:v>
                </c:pt>
                <c:pt idx="106">
                  <c:v>930</c:v>
                </c:pt>
                <c:pt idx="107">
                  <c:v>980</c:v>
                </c:pt>
                <c:pt idx="108">
                  <c:v>980</c:v>
                </c:pt>
                <c:pt idx="109">
                  <c:v>980</c:v>
                </c:pt>
                <c:pt idx="110">
                  <c:v>925</c:v>
                </c:pt>
                <c:pt idx="111">
                  <c:v>910</c:v>
                </c:pt>
                <c:pt idx="112">
                  <c:v>890</c:v>
                </c:pt>
                <c:pt idx="113">
                  <c:v>880</c:v>
                </c:pt>
                <c:pt idx="114">
                  <c:v>830</c:v>
                </c:pt>
                <c:pt idx="115">
                  <c:v>830</c:v>
                </c:pt>
                <c:pt idx="116">
                  <c:v>800</c:v>
                </c:pt>
                <c:pt idx="117">
                  <c:v>800</c:v>
                </c:pt>
                <c:pt idx="118">
                  <c:v>800</c:v>
                </c:pt>
                <c:pt idx="119">
                  <c:v>800</c:v>
                </c:pt>
                <c:pt idx="120">
                  <c:v>800</c:v>
                </c:pt>
                <c:pt idx="121">
                  <c:v>810</c:v>
                </c:pt>
                <c:pt idx="122">
                  <c:v>810</c:v>
                </c:pt>
                <c:pt idx="123">
                  <c:v>810</c:v>
                </c:pt>
                <c:pt idx="124">
                  <c:v>800</c:v>
                </c:pt>
                <c:pt idx="125">
                  <c:v>775</c:v>
                </c:pt>
                <c:pt idx="126">
                  <c:v>765</c:v>
                </c:pt>
                <c:pt idx="127">
                  <c:v>745</c:v>
                </c:pt>
                <c:pt idx="128">
                  <c:v>730</c:v>
                </c:pt>
                <c:pt idx="129">
                  <c:v>730</c:v>
                </c:pt>
                <c:pt idx="130">
                  <c:v>735</c:v>
                </c:pt>
                <c:pt idx="131">
                  <c:v>745</c:v>
                </c:pt>
                <c:pt idx="132">
                  <c:v>748</c:v>
                </c:pt>
                <c:pt idx="133">
                  <c:v>748</c:v>
                </c:pt>
                <c:pt idx="134">
                  <c:v>752</c:v>
                </c:pt>
                <c:pt idx="135">
                  <c:v>749</c:v>
                </c:pt>
                <c:pt idx="136">
                  <c:v>746</c:v>
                </c:pt>
                <c:pt idx="137">
                  <c:v>746</c:v>
                </c:pt>
                <c:pt idx="138">
                  <c:v>738</c:v>
                </c:pt>
                <c:pt idx="139">
                  <c:v>715</c:v>
                </c:pt>
                <c:pt idx="140">
                  <c:v>701</c:v>
                </c:pt>
                <c:pt idx="141">
                  <c:v>688</c:v>
                </c:pt>
                <c:pt idx="142">
                  <c:v>675</c:v>
                </c:pt>
                <c:pt idx="143">
                  <c:v>668</c:v>
                </c:pt>
                <c:pt idx="144">
                  <c:v>657</c:v>
                </c:pt>
                <c:pt idx="145">
                  <c:v>645</c:v>
                </c:pt>
                <c:pt idx="146">
                  <c:v>640</c:v>
                </c:pt>
                <c:pt idx="147">
                  <c:v>634</c:v>
                </c:pt>
                <c:pt idx="148">
                  <c:v>635</c:v>
                </c:pt>
                <c:pt idx="149">
                  <c:v>637</c:v>
                </c:pt>
                <c:pt idx="150">
                  <c:v>637</c:v>
                </c:pt>
                <c:pt idx="151">
                  <c:v>637</c:v>
                </c:pt>
                <c:pt idx="152">
                  <c:v>637</c:v>
                </c:pt>
                <c:pt idx="153">
                  <c:v>629</c:v>
                </c:pt>
                <c:pt idx="154">
                  <c:v>618</c:v>
                </c:pt>
                <c:pt idx="155">
                  <c:v>610</c:v>
                </c:pt>
                <c:pt idx="156">
                  <c:v>599</c:v>
                </c:pt>
                <c:pt idx="157">
                  <c:v>580</c:v>
                </c:pt>
                <c:pt idx="158">
                  <c:v>575</c:v>
                </c:pt>
                <c:pt idx="159">
                  <c:v>572</c:v>
                </c:pt>
                <c:pt idx="160">
                  <c:v>576</c:v>
                </c:pt>
                <c:pt idx="161">
                  <c:v>578</c:v>
                </c:pt>
                <c:pt idx="162">
                  <c:v>582</c:v>
                </c:pt>
                <c:pt idx="163">
                  <c:v>595</c:v>
                </c:pt>
                <c:pt idx="164">
                  <c:v>615</c:v>
                </c:pt>
                <c:pt idx="165">
                  <c:v>630</c:v>
                </c:pt>
                <c:pt idx="166">
                  <c:v>640</c:v>
                </c:pt>
                <c:pt idx="167">
                  <c:v>655</c:v>
                </c:pt>
                <c:pt idx="168">
                  <c:v>675</c:v>
                </c:pt>
                <c:pt idx="169">
                  <c:v>680</c:v>
                </c:pt>
                <c:pt idx="170">
                  <c:v>700</c:v>
                </c:pt>
                <c:pt idx="171">
                  <c:v>700</c:v>
                </c:pt>
                <c:pt idx="172">
                  <c:v>700</c:v>
                </c:pt>
                <c:pt idx="173">
                  <c:v>710</c:v>
                </c:pt>
                <c:pt idx="174">
                  <c:v>725</c:v>
                </c:pt>
                <c:pt idx="175">
                  <c:v>755</c:v>
                </c:pt>
                <c:pt idx="176">
                  <c:v>770</c:v>
                </c:pt>
                <c:pt idx="177">
                  <c:v>800</c:v>
                </c:pt>
                <c:pt idx="178">
                  <c:v>815</c:v>
                </c:pt>
                <c:pt idx="179">
                  <c:v>835</c:v>
                </c:pt>
                <c:pt idx="180">
                  <c:v>870</c:v>
                </c:pt>
                <c:pt idx="181">
                  <c:v>900</c:v>
                </c:pt>
                <c:pt idx="182">
                  <c:v>925</c:v>
                </c:pt>
                <c:pt idx="183">
                  <c:v>975</c:v>
                </c:pt>
                <c:pt idx="184">
                  <c:v>1035</c:v>
                </c:pt>
                <c:pt idx="185">
                  <c:v>1045</c:v>
                </c:pt>
                <c:pt idx="186">
                  <c:v>1045</c:v>
                </c:pt>
                <c:pt idx="187">
                  <c:v>1015</c:v>
                </c:pt>
                <c:pt idx="188">
                  <c:v>985</c:v>
                </c:pt>
                <c:pt idx="189">
                  <c:v>955</c:v>
                </c:pt>
                <c:pt idx="190">
                  <c:v>935</c:v>
                </c:pt>
                <c:pt idx="191">
                  <c:v>905</c:v>
                </c:pt>
                <c:pt idx="192">
                  <c:v>885</c:v>
                </c:pt>
                <c:pt idx="193">
                  <c:v>880</c:v>
                </c:pt>
                <c:pt idx="194">
                  <c:v>870</c:v>
                </c:pt>
                <c:pt idx="195">
                  <c:v>855</c:v>
                </c:pt>
                <c:pt idx="196">
                  <c:v>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5-4CF6-9473-A6E3F65FC61D}"/>
            </c:ext>
          </c:extLst>
        </c:ser>
        <c:ser>
          <c:idx val="2"/>
          <c:order val="2"/>
          <c:tx>
            <c:strRef>
              <c:f>导出数据!$F$2:$F$3</c:f>
              <c:strCache>
                <c:ptCount val="2"/>
                <c:pt idx="0">
                  <c:v>大同动力煤：Q5500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导出数据!$A$4:$A$218</c:f>
              <c:numCache>
                <c:formatCode>yyyy\-m\-d</c:formatCode>
                <c:ptCount val="197"/>
                <c:pt idx="0">
                  <c:v>44488</c:v>
                </c:pt>
                <c:pt idx="1">
                  <c:v>44487</c:v>
                </c:pt>
                <c:pt idx="2">
                  <c:v>44484</c:v>
                </c:pt>
                <c:pt idx="3">
                  <c:v>44483</c:v>
                </c:pt>
                <c:pt idx="4">
                  <c:v>44482</c:v>
                </c:pt>
                <c:pt idx="5">
                  <c:v>44481</c:v>
                </c:pt>
                <c:pt idx="6">
                  <c:v>44480</c:v>
                </c:pt>
                <c:pt idx="7">
                  <c:v>44478</c:v>
                </c:pt>
                <c:pt idx="8">
                  <c:v>44477</c:v>
                </c:pt>
                <c:pt idx="9">
                  <c:v>44469</c:v>
                </c:pt>
                <c:pt idx="10">
                  <c:v>44468</c:v>
                </c:pt>
                <c:pt idx="11">
                  <c:v>44467</c:v>
                </c:pt>
                <c:pt idx="12">
                  <c:v>44466</c:v>
                </c:pt>
                <c:pt idx="13">
                  <c:v>44465</c:v>
                </c:pt>
                <c:pt idx="14">
                  <c:v>44463</c:v>
                </c:pt>
                <c:pt idx="15">
                  <c:v>44462</c:v>
                </c:pt>
                <c:pt idx="16">
                  <c:v>44461</c:v>
                </c:pt>
                <c:pt idx="17">
                  <c:v>44457</c:v>
                </c:pt>
                <c:pt idx="18">
                  <c:v>44456</c:v>
                </c:pt>
                <c:pt idx="19">
                  <c:v>44455</c:v>
                </c:pt>
                <c:pt idx="20">
                  <c:v>44454</c:v>
                </c:pt>
                <c:pt idx="21">
                  <c:v>44453</c:v>
                </c:pt>
                <c:pt idx="22">
                  <c:v>44452</c:v>
                </c:pt>
                <c:pt idx="23">
                  <c:v>44449</c:v>
                </c:pt>
                <c:pt idx="24">
                  <c:v>44448</c:v>
                </c:pt>
                <c:pt idx="25">
                  <c:v>44447</c:v>
                </c:pt>
                <c:pt idx="26">
                  <c:v>44446</c:v>
                </c:pt>
                <c:pt idx="27">
                  <c:v>44445</c:v>
                </c:pt>
                <c:pt idx="28">
                  <c:v>44442</c:v>
                </c:pt>
                <c:pt idx="29">
                  <c:v>44441</c:v>
                </c:pt>
                <c:pt idx="30">
                  <c:v>44440</c:v>
                </c:pt>
                <c:pt idx="31">
                  <c:v>44439</c:v>
                </c:pt>
                <c:pt idx="32">
                  <c:v>44438</c:v>
                </c:pt>
                <c:pt idx="33">
                  <c:v>44435</c:v>
                </c:pt>
                <c:pt idx="34">
                  <c:v>44434</c:v>
                </c:pt>
                <c:pt idx="35">
                  <c:v>44433</c:v>
                </c:pt>
                <c:pt idx="36">
                  <c:v>44432</c:v>
                </c:pt>
                <c:pt idx="37">
                  <c:v>44431</c:v>
                </c:pt>
                <c:pt idx="38">
                  <c:v>44428</c:v>
                </c:pt>
                <c:pt idx="39">
                  <c:v>44427</c:v>
                </c:pt>
                <c:pt idx="40">
                  <c:v>44426</c:v>
                </c:pt>
                <c:pt idx="41">
                  <c:v>44425</c:v>
                </c:pt>
                <c:pt idx="42">
                  <c:v>44424</c:v>
                </c:pt>
                <c:pt idx="43">
                  <c:v>44421</c:v>
                </c:pt>
                <c:pt idx="44">
                  <c:v>44420</c:v>
                </c:pt>
                <c:pt idx="45">
                  <c:v>44419</c:v>
                </c:pt>
                <c:pt idx="46">
                  <c:v>44418</c:v>
                </c:pt>
                <c:pt idx="47">
                  <c:v>44417</c:v>
                </c:pt>
                <c:pt idx="48">
                  <c:v>44414</c:v>
                </c:pt>
                <c:pt idx="49">
                  <c:v>44413</c:v>
                </c:pt>
                <c:pt idx="50">
                  <c:v>44412</c:v>
                </c:pt>
                <c:pt idx="51">
                  <c:v>44411</c:v>
                </c:pt>
                <c:pt idx="52">
                  <c:v>44410</c:v>
                </c:pt>
                <c:pt idx="53">
                  <c:v>44407</c:v>
                </c:pt>
                <c:pt idx="54">
                  <c:v>44406</c:v>
                </c:pt>
                <c:pt idx="55">
                  <c:v>44405</c:v>
                </c:pt>
                <c:pt idx="56">
                  <c:v>44404</c:v>
                </c:pt>
                <c:pt idx="57">
                  <c:v>44403</c:v>
                </c:pt>
                <c:pt idx="58">
                  <c:v>44400</c:v>
                </c:pt>
                <c:pt idx="59">
                  <c:v>44399</c:v>
                </c:pt>
                <c:pt idx="60">
                  <c:v>44398</c:v>
                </c:pt>
                <c:pt idx="61">
                  <c:v>44397</c:v>
                </c:pt>
                <c:pt idx="62">
                  <c:v>44396</c:v>
                </c:pt>
                <c:pt idx="63">
                  <c:v>44393</c:v>
                </c:pt>
                <c:pt idx="64">
                  <c:v>44392</c:v>
                </c:pt>
                <c:pt idx="65">
                  <c:v>44391</c:v>
                </c:pt>
                <c:pt idx="66">
                  <c:v>44390</c:v>
                </c:pt>
                <c:pt idx="67">
                  <c:v>44389</c:v>
                </c:pt>
                <c:pt idx="68">
                  <c:v>44386</c:v>
                </c:pt>
                <c:pt idx="69">
                  <c:v>44385</c:v>
                </c:pt>
                <c:pt idx="70">
                  <c:v>44384</c:v>
                </c:pt>
                <c:pt idx="71">
                  <c:v>44383</c:v>
                </c:pt>
                <c:pt idx="72">
                  <c:v>44382</c:v>
                </c:pt>
                <c:pt idx="73">
                  <c:v>44379</c:v>
                </c:pt>
                <c:pt idx="74">
                  <c:v>44378</c:v>
                </c:pt>
                <c:pt idx="75">
                  <c:v>44377</c:v>
                </c:pt>
                <c:pt idx="76">
                  <c:v>44376</c:v>
                </c:pt>
                <c:pt idx="77">
                  <c:v>44375</c:v>
                </c:pt>
                <c:pt idx="78">
                  <c:v>44372</c:v>
                </c:pt>
                <c:pt idx="79">
                  <c:v>44371</c:v>
                </c:pt>
                <c:pt idx="80">
                  <c:v>44370</c:v>
                </c:pt>
                <c:pt idx="81">
                  <c:v>44369</c:v>
                </c:pt>
                <c:pt idx="82">
                  <c:v>44368</c:v>
                </c:pt>
                <c:pt idx="83">
                  <c:v>44365</c:v>
                </c:pt>
                <c:pt idx="84">
                  <c:v>44364</c:v>
                </c:pt>
                <c:pt idx="85">
                  <c:v>44363</c:v>
                </c:pt>
                <c:pt idx="86">
                  <c:v>44362</c:v>
                </c:pt>
                <c:pt idx="87">
                  <c:v>44358</c:v>
                </c:pt>
                <c:pt idx="88">
                  <c:v>44357</c:v>
                </c:pt>
                <c:pt idx="89">
                  <c:v>44356</c:v>
                </c:pt>
                <c:pt idx="90">
                  <c:v>44355</c:v>
                </c:pt>
                <c:pt idx="91">
                  <c:v>44354</c:v>
                </c:pt>
                <c:pt idx="92">
                  <c:v>44351</c:v>
                </c:pt>
                <c:pt idx="93">
                  <c:v>44350</c:v>
                </c:pt>
                <c:pt idx="94">
                  <c:v>44349</c:v>
                </c:pt>
                <c:pt idx="95">
                  <c:v>44348</c:v>
                </c:pt>
                <c:pt idx="96">
                  <c:v>44347</c:v>
                </c:pt>
                <c:pt idx="97">
                  <c:v>44344</c:v>
                </c:pt>
                <c:pt idx="98">
                  <c:v>44343</c:v>
                </c:pt>
                <c:pt idx="99">
                  <c:v>44342</c:v>
                </c:pt>
                <c:pt idx="100">
                  <c:v>44341</c:v>
                </c:pt>
                <c:pt idx="101">
                  <c:v>44340</c:v>
                </c:pt>
                <c:pt idx="102">
                  <c:v>44337</c:v>
                </c:pt>
                <c:pt idx="103">
                  <c:v>44336</c:v>
                </c:pt>
                <c:pt idx="104">
                  <c:v>44335</c:v>
                </c:pt>
                <c:pt idx="105">
                  <c:v>44334</c:v>
                </c:pt>
                <c:pt idx="106">
                  <c:v>44333</c:v>
                </c:pt>
                <c:pt idx="107">
                  <c:v>44330</c:v>
                </c:pt>
                <c:pt idx="108">
                  <c:v>44329</c:v>
                </c:pt>
                <c:pt idx="109">
                  <c:v>44328</c:v>
                </c:pt>
                <c:pt idx="110">
                  <c:v>44327</c:v>
                </c:pt>
                <c:pt idx="111">
                  <c:v>44326</c:v>
                </c:pt>
                <c:pt idx="112">
                  <c:v>44324</c:v>
                </c:pt>
                <c:pt idx="113">
                  <c:v>44323</c:v>
                </c:pt>
                <c:pt idx="114">
                  <c:v>44322</c:v>
                </c:pt>
                <c:pt idx="115">
                  <c:v>44316</c:v>
                </c:pt>
                <c:pt idx="116">
                  <c:v>44315</c:v>
                </c:pt>
                <c:pt idx="117">
                  <c:v>44314</c:v>
                </c:pt>
                <c:pt idx="118">
                  <c:v>44313</c:v>
                </c:pt>
                <c:pt idx="119">
                  <c:v>44312</c:v>
                </c:pt>
                <c:pt idx="120">
                  <c:v>44311</c:v>
                </c:pt>
                <c:pt idx="121">
                  <c:v>44309</c:v>
                </c:pt>
                <c:pt idx="122">
                  <c:v>44308</c:v>
                </c:pt>
                <c:pt idx="123">
                  <c:v>44307</c:v>
                </c:pt>
                <c:pt idx="124">
                  <c:v>44306</c:v>
                </c:pt>
                <c:pt idx="125">
                  <c:v>44305</c:v>
                </c:pt>
                <c:pt idx="126">
                  <c:v>44302</c:v>
                </c:pt>
                <c:pt idx="127">
                  <c:v>44301</c:v>
                </c:pt>
                <c:pt idx="128">
                  <c:v>44300</c:v>
                </c:pt>
                <c:pt idx="129">
                  <c:v>44299</c:v>
                </c:pt>
                <c:pt idx="130">
                  <c:v>44298</c:v>
                </c:pt>
                <c:pt idx="131">
                  <c:v>44295</c:v>
                </c:pt>
                <c:pt idx="132">
                  <c:v>44294</c:v>
                </c:pt>
                <c:pt idx="133">
                  <c:v>44293</c:v>
                </c:pt>
                <c:pt idx="134">
                  <c:v>44292</c:v>
                </c:pt>
                <c:pt idx="135">
                  <c:v>44288</c:v>
                </c:pt>
                <c:pt idx="136">
                  <c:v>44287</c:v>
                </c:pt>
                <c:pt idx="137">
                  <c:v>44286</c:v>
                </c:pt>
                <c:pt idx="138">
                  <c:v>44285</c:v>
                </c:pt>
                <c:pt idx="139">
                  <c:v>44284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44250</c:v>
                </c:pt>
                <c:pt idx="164">
                  <c:v>44249</c:v>
                </c:pt>
                <c:pt idx="165">
                  <c:v>44247</c:v>
                </c:pt>
                <c:pt idx="166">
                  <c:v>44246</c:v>
                </c:pt>
                <c:pt idx="167">
                  <c:v>44245</c:v>
                </c:pt>
                <c:pt idx="168">
                  <c:v>44237</c:v>
                </c:pt>
                <c:pt idx="169">
                  <c:v>44236</c:v>
                </c:pt>
                <c:pt idx="170">
                  <c:v>44235</c:v>
                </c:pt>
                <c:pt idx="171">
                  <c:v>44234</c:v>
                </c:pt>
                <c:pt idx="172">
                  <c:v>44232</c:v>
                </c:pt>
                <c:pt idx="173">
                  <c:v>44231</c:v>
                </c:pt>
                <c:pt idx="174">
                  <c:v>44230</c:v>
                </c:pt>
                <c:pt idx="175">
                  <c:v>44229</c:v>
                </c:pt>
                <c:pt idx="176">
                  <c:v>44228</c:v>
                </c:pt>
                <c:pt idx="177">
                  <c:v>44225</c:v>
                </c:pt>
                <c:pt idx="178">
                  <c:v>44224</c:v>
                </c:pt>
                <c:pt idx="179">
                  <c:v>44223</c:v>
                </c:pt>
                <c:pt idx="180">
                  <c:v>44222</c:v>
                </c:pt>
                <c:pt idx="181">
                  <c:v>44221</c:v>
                </c:pt>
                <c:pt idx="182">
                  <c:v>44218</c:v>
                </c:pt>
                <c:pt idx="183">
                  <c:v>44217</c:v>
                </c:pt>
                <c:pt idx="184">
                  <c:v>44216</c:v>
                </c:pt>
                <c:pt idx="185">
                  <c:v>44215</c:v>
                </c:pt>
                <c:pt idx="186">
                  <c:v>44214</c:v>
                </c:pt>
                <c:pt idx="187">
                  <c:v>44211</c:v>
                </c:pt>
                <c:pt idx="188">
                  <c:v>44210</c:v>
                </c:pt>
                <c:pt idx="189">
                  <c:v>44209</c:v>
                </c:pt>
                <c:pt idx="190">
                  <c:v>44208</c:v>
                </c:pt>
                <c:pt idx="191">
                  <c:v>44207</c:v>
                </c:pt>
                <c:pt idx="192">
                  <c:v>44204</c:v>
                </c:pt>
                <c:pt idx="193">
                  <c:v>44203</c:v>
                </c:pt>
                <c:pt idx="194">
                  <c:v>44202</c:v>
                </c:pt>
                <c:pt idx="195">
                  <c:v>44201</c:v>
                </c:pt>
                <c:pt idx="196">
                  <c:v>44200</c:v>
                </c:pt>
              </c:numCache>
            </c:numRef>
          </c:cat>
          <c:val>
            <c:numRef>
              <c:f>导出数据!$F$4:$F$218</c:f>
              <c:numCache>
                <c:formatCode>General</c:formatCode>
                <c:ptCount val="197"/>
                <c:pt idx="0">
                  <c:v>1850</c:v>
                </c:pt>
                <c:pt idx="1">
                  <c:v>1800</c:v>
                </c:pt>
                <c:pt idx="2">
                  <c:v>1800</c:v>
                </c:pt>
                <c:pt idx="3">
                  <c:v>1700</c:v>
                </c:pt>
                <c:pt idx="4">
                  <c:v>1660</c:v>
                </c:pt>
                <c:pt idx="5">
                  <c:v>1610</c:v>
                </c:pt>
                <c:pt idx="6">
                  <c:v>1490</c:v>
                </c:pt>
                <c:pt idx="7">
                  <c:v>1430</c:v>
                </c:pt>
                <c:pt idx="8">
                  <c:v>1430</c:v>
                </c:pt>
                <c:pt idx="9">
                  <c:v>1400</c:v>
                </c:pt>
                <c:pt idx="10">
                  <c:v>1300</c:v>
                </c:pt>
                <c:pt idx="11">
                  <c:v>1260</c:v>
                </c:pt>
                <c:pt idx="12">
                  <c:v>1230</c:v>
                </c:pt>
                <c:pt idx="13">
                  <c:v>1140</c:v>
                </c:pt>
                <c:pt idx="14">
                  <c:v>1140</c:v>
                </c:pt>
                <c:pt idx="15">
                  <c:v>1140</c:v>
                </c:pt>
                <c:pt idx="16">
                  <c:v>1120</c:v>
                </c:pt>
                <c:pt idx="17">
                  <c:v>1080</c:v>
                </c:pt>
                <c:pt idx="18">
                  <c:v>1050</c:v>
                </c:pt>
                <c:pt idx="19">
                  <c:v>1020</c:v>
                </c:pt>
                <c:pt idx="20">
                  <c:v>990</c:v>
                </c:pt>
                <c:pt idx="21">
                  <c:v>980</c:v>
                </c:pt>
                <c:pt idx="22">
                  <c:v>970</c:v>
                </c:pt>
                <c:pt idx="23">
                  <c:v>960</c:v>
                </c:pt>
                <c:pt idx="24">
                  <c:v>940</c:v>
                </c:pt>
                <c:pt idx="25">
                  <c:v>940</c:v>
                </c:pt>
                <c:pt idx="26">
                  <c:v>930</c:v>
                </c:pt>
                <c:pt idx="27">
                  <c:v>925</c:v>
                </c:pt>
                <c:pt idx="28">
                  <c:v>925</c:v>
                </c:pt>
                <c:pt idx="29">
                  <c:v>920</c:v>
                </c:pt>
                <c:pt idx="30">
                  <c:v>920</c:v>
                </c:pt>
                <c:pt idx="31">
                  <c:v>915</c:v>
                </c:pt>
                <c:pt idx="32">
                  <c:v>908</c:v>
                </c:pt>
                <c:pt idx="33">
                  <c:v>905</c:v>
                </c:pt>
                <c:pt idx="34">
                  <c:v>898</c:v>
                </c:pt>
                <c:pt idx="35">
                  <c:v>890</c:v>
                </c:pt>
                <c:pt idx="36">
                  <c:v>890</c:v>
                </c:pt>
                <c:pt idx="37">
                  <c:v>890</c:v>
                </c:pt>
                <c:pt idx="38">
                  <c:v>890</c:v>
                </c:pt>
                <c:pt idx="39">
                  <c:v>890</c:v>
                </c:pt>
                <c:pt idx="40">
                  <c:v>890</c:v>
                </c:pt>
                <c:pt idx="41">
                  <c:v>890</c:v>
                </c:pt>
                <c:pt idx="42">
                  <c:v>890</c:v>
                </c:pt>
                <c:pt idx="43">
                  <c:v>900</c:v>
                </c:pt>
                <c:pt idx="44">
                  <c:v>900</c:v>
                </c:pt>
                <c:pt idx="45">
                  <c:v>900</c:v>
                </c:pt>
                <c:pt idx="46">
                  <c:v>910</c:v>
                </c:pt>
                <c:pt idx="47">
                  <c:v>920</c:v>
                </c:pt>
                <c:pt idx="48">
                  <c:v>910</c:v>
                </c:pt>
                <c:pt idx="49">
                  <c:v>905</c:v>
                </c:pt>
                <c:pt idx="50">
                  <c:v>905</c:v>
                </c:pt>
                <c:pt idx="51">
                  <c:v>905</c:v>
                </c:pt>
                <c:pt idx="52">
                  <c:v>895</c:v>
                </c:pt>
                <c:pt idx="53">
                  <c:v>895</c:v>
                </c:pt>
                <c:pt idx="54">
                  <c:v>890</c:v>
                </c:pt>
                <c:pt idx="55">
                  <c:v>880</c:v>
                </c:pt>
                <c:pt idx="56">
                  <c:v>865</c:v>
                </c:pt>
                <c:pt idx="57">
                  <c:v>865</c:v>
                </c:pt>
                <c:pt idx="58">
                  <c:v>855</c:v>
                </c:pt>
                <c:pt idx="59">
                  <c:v>850</c:v>
                </c:pt>
                <c:pt idx="60">
                  <c:v>850</c:v>
                </c:pt>
                <c:pt idx="61">
                  <c:v>830</c:v>
                </c:pt>
                <c:pt idx="62">
                  <c:v>815</c:v>
                </c:pt>
                <c:pt idx="63">
                  <c:v>815</c:v>
                </c:pt>
                <c:pt idx="64">
                  <c:v>810</c:v>
                </c:pt>
                <c:pt idx="65">
                  <c:v>805</c:v>
                </c:pt>
                <c:pt idx="66">
                  <c:v>805</c:v>
                </c:pt>
                <c:pt idx="67">
                  <c:v>805</c:v>
                </c:pt>
                <c:pt idx="68">
                  <c:v>820</c:v>
                </c:pt>
                <c:pt idx="69">
                  <c:v>820</c:v>
                </c:pt>
                <c:pt idx="70">
                  <c:v>820</c:v>
                </c:pt>
                <c:pt idx="71">
                  <c:v>825</c:v>
                </c:pt>
                <c:pt idx="72">
                  <c:v>835</c:v>
                </c:pt>
                <c:pt idx="73">
                  <c:v>835</c:v>
                </c:pt>
                <c:pt idx="74">
                  <c:v>835</c:v>
                </c:pt>
                <c:pt idx="75">
                  <c:v>829</c:v>
                </c:pt>
                <c:pt idx="76">
                  <c:v>829</c:v>
                </c:pt>
                <c:pt idx="77">
                  <c:v>820</c:v>
                </c:pt>
                <c:pt idx="78">
                  <c:v>820</c:v>
                </c:pt>
                <c:pt idx="79">
                  <c:v>815</c:v>
                </c:pt>
                <c:pt idx="80">
                  <c:v>800</c:v>
                </c:pt>
                <c:pt idx="81">
                  <c:v>790</c:v>
                </c:pt>
                <c:pt idx="82">
                  <c:v>780</c:v>
                </c:pt>
                <c:pt idx="83">
                  <c:v>770</c:v>
                </c:pt>
                <c:pt idx="84">
                  <c:v>770</c:v>
                </c:pt>
                <c:pt idx="85">
                  <c:v>765</c:v>
                </c:pt>
                <c:pt idx="86">
                  <c:v>765</c:v>
                </c:pt>
                <c:pt idx="87">
                  <c:v>765</c:v>
                </c:pt>
                <c:pt idx="88">
                  <c:v>758</c:v>
                </c:pt>
                <c:pt idx="89">
                  <c:v>753</c:v>
                </c:pt>
                <c:pt idx="90">
                  <c:v>748</c:v>
                </c:pt>
                <c:pt idx="91">
                  <c:v>748</c:v>
                </c:pt>
                <c:pt idx="92">
                  <c:v>748</c:v>
                </c:pt>
                <c:pt idx="93">
                  <c:v>735</c:v>
                </c:pt>
                <c:pt idx="94">
                  <c:v>725</c:v>
                </c:pt>
                <c:pt idx="95">
                  <c:v>720</c:v>
                </c:pt>
                <c:pt idx="96">
                  <c:v>710</c:v>
                </c:pt>
                <c:pt idx="97">
                  <c:v>710</c:v>
                </c:pt>
                <c:pt idx="98">
                  <c:v>725</c:v>
                </c:pt>
                <c:pt idx="99">
                  <c:v>730</c:v>
                </c:pt>
                <c:pt idx="100">
                  <c:v>750</c:v>
                </c:pt>
                <c:pt idx="101">
                  <c:v>750</c:v>
                </c:pt>
                <c:pt idx="102">
                  <c:v>755</c:v>
                </c:pt>
                <c:pt idx="103">
                  <c:v>755</c:v>
                </c:pt>
                <c:pt idx="104">
                  <c:v>765</c:v>
                </c:pt>
                <c:pt idx="105">
                  <c:v>780</c:v>
                </c:pt>
                <c:pt idx="106">
                  <c:v>786</c:v>
                </c:pt>
                <c:pt idx="107">
                  <c:v>776</c:v>
                </c:pt>
                <c:pt idx="108">
                  <c:v>770</c:v>
                </c:pt>
                <c:pt idx="109">
                  <c:v>720</c:v>
                </c:pt>
                <c:pt idx="110">
                  <c:v>710</c:v>
                </c:pt>
                <c:pt idx="111">
                  <c:v>670</c:v>
                </c:pt>
                <c:pt idx="112">
                  <c:v>645</c:v>
                </c:pt>
                <c:pt idx="113">
                  <c:v>645</c:v>
                </c:pt>
                <c:pt idx="114">
                  <c:v>630</c:v>
                </c:pt>
                <c:pt idx="115">
                  <c:v>630</c:v>
                </c:pt>
                <c:pt idx="116">
                  <c:v>630</c:v>
                </c:pt>
                <c:pt idx="117">
                  <c:v>630</c:v>
                </c:pt>
                <c:pt idx="118">
                  <c:v>640</c:v>
                </c:pt>
                <c:pt idx="119">
                  <c:v>640</c:v>
                </c:pt>
                <c:pt idx="120">
                  <c:v>630</c:v>
                </c:pt>
                <c:pt idx="121">
                  <c:v>620</c:v>
                </c:pt>
                <c:pt idx="122">
                  <c:v>610</c:v>
                </c:pt>
                <c:pt idx="123">
                  <c:v>590</c:v>
                </c:pt>
                <c:pt idx="124">
                  <c:v>580</c:v>
                </c:pt>
                <c:pt idx="125">
                  <c:v>580</c:v>
                </c:pt>
                <c:pt idx="126">
                  <c:v>570</c:v>
                </c:pt>
                <c:pt idx="127">
                  <c:v>575</c:v>
                </c:pt>
                <c:pt idx="128">
                  <c:v>575</c:v>
                </c:pt>
                <c:pt idx="129">
                  <c:v>575</c:v>
                </c:pt>
                <c:pt idx="130">
                  <c:v>575</c:v>
                </c:pt>
                <c:pt idx="131">
                  <c:v>575</c:v>
                </c:pt>
                <c:pt idx="132">
                  <c:v>570</c:v>
                </c:pt>
                <c:pt idx="133">
                  <c:v>565</c:v>
                </c:pt>
                <c:pt idx="134">
                  <c:v>555</c:v>
                </c:pt>
                <c:pt idx="135">
                  <c:v>555</c:v>
                </c:pt>
                <c:pt idx="136">
                  <c:v>535</c:v>
                </c:pt>
                <c:pt idx="137">
                  <c:v>510</c:v>
                </c:pt>
                <c:pt idx="138">
                  <c:v>495</c:v>
                </c:pt>
                <c:pt idx="139">
                  <c:v>485</c:v>
                </c:pt>
                <c:pt idx="140">
                  <c:v>470</c:v>
                </c:pt>
                <c:pt idx="141">
                  <c:v>465</c:v>
                </c:pt>
                <c:pt idx="142">
                  <c:v>465</c:v>
                </c:pt>
                <c:pt idx="143">
                  <c:v>455</c:v>
                </c:pt>
                <c:pt idx="144">
                  <c:v>454</c:v>
                </c:pt>
                <c:pt idx="145">
                  <c:v>454</c:v>
                </c:pt>
                <c:pt idx="146">
                  <c:v>454</c:v>
                </c:pt>
                <c:pt idx="147">
                  <c:v>454</c:v>
                </c:pt>
                <c:pt idx="148">
                  <c:v>465</c:v>
                </c:pt>
                <c:pt idx="149">
                  <c:v>445</c:v>
                </c:pt>
                <c:pt idx="150">
                  <c:v>445</c:v>
                </c:pt>
                <c:pt idx="151">
                  <c:v>445</c:v>
                </c:pt>
                <c:pt idx="152">
                  <c:v>445</c:v>
                </c:pt>
                <c:pt idx="153">
                  <c:v>445</c:v>
                </c:pt>
                <c:pt idx="154">
                  <c:v>445</c:v>
                </c:pt>
                <c:pt idx="155">
                  <c:v>430</c:v>
                </c:pt>
                <c:pt idx="156">
                  <c:v>430</c:v>
                </c:pt>
                <c:pt idx="157">
                  <c:v>430</c:v>
                </c:pt>
                <c:pt idx="158">
                  <c:v>430</c:v>
                </c:pt>
                <c:pt idx="159">
                  <c:v>430</c:v>
                </c:pt>
                <c:pt idx="160">
                  <c:v>430</c:v>
                </c:pt>
                <c:pt idx="161">
                  <c:v>430</c:v>
                </c:pt>
                <c:pt idx="162">
                  <c:v>430</c:v>
                </c:pt>
                <c:pt idx="163">
                  <c:v>480</c:v>
                </c:pt>
                <c:pt idx="164">
                  <c:v>500</c:v>
                </c:pt>
                <c:pt idx="165">
                  <c:v>530</c:v>
                </c:pt>
                <c:pt idx="166">
                  <c:v>530</c:v>
                </c:pt>
                <c:pt idx="167">
                  <c:v>530</c:v>
                </c:pt>
                <c:pt idx="168">
                  <c:v>540</c:v>
                </c:pt>
                <c:pt idx="169">
                  <c:v>550</c:v>
                </c:pt>
                <c:pt idx="170">
                  <c:v>550</c:v>
                </c:pt>
                <c:pt idx="171">
                  <c:v>550</c:v>
                </c:pt>
                <c:pt idx="172">
                  <c:v>550</c:v>
                </c:pt>
                <c:pt idx="173">
                  <c:v>560</c:v>
                </c:pt>
                <c:pt idx="174">
                  <c:v>575</c:v>
                </c:pt>
                <c:pt idx="175">
                  <c:v>595</c:v>
                </c:pt>
                <c:pt idx="176">
                  <c:v>615</c:v>
                </c:pt>
                <c:pt idx="177">
                  <c:v>630</c:v>
                </c:pt>
                <c:pt idx="178">
                  <c:v>640</c:v>
                </c:pt>
                <c:pt idx="179">
                  <c:v>655</c:v>
                </c:pt>
                <c:pt idx="180">
                  <c:v>680</c:v>
                </c:pt>
                <c:pt idx="181">
                  <c:v>705</c:v>
                </c:pt>
                <c:pt idx="182">
                  <c:v>705</c:v>
                </c:pt>
                <c:pt idx="183">
                  <c:v>705</c:v>
                </c:pt>
                <c:pt idx="184">
                  <c:v>695</c:v>
                </c:pt>
                <c:pt idx="185">
                  <c:v>695</c:v>
                </c:pt>
                <c:pt idx="186">
                  <c:v>680</c:v>
                </c:pt>
                <c:pt idx="187">
                  <c:v>670</c:v>
                </c:pt>
                <c:pt idx="188">
                  <c:v>640</c:v>
                </c:pt>
                <c:pt idx="189">
                  <c:v>625</c:v>
                </c:pt>
                <c:pt idx="190">
                  <c:v>610</c:v>
                </c:pt>
                <c:pt idx="191">
                  <c:v>610</c:v>
                </c:pt>
                <c:pt idx="192">
                  <c:v>595</c:v>
                </c:pt>
                <c:pt idx="193">
                  <c:v>580</c:v>
                </c:pt>
                <c:pt idx="194">
                  <c:v>565</c:v>
                </c:pt>
                <c:pt idx="195">
                  <c:v>560</c:v>
                </c:pt>
                <c:pt idx="196">
                  <c:v>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45-4CF6-9473-A6E3F65FC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574832"/>
        <c:axId val="425579824"/>
      </c:lineChart>
      <c:lineChart>
        <c:grouping val="standard"/>
        <c:varyColors val="0"/>
        <c:ser>
          <c:idx val="0"/>
          <c:order val="0"/>
          <c:tx>
            <c:strRef>
              <c:f>导出数据!$D$2:$D$3</c:f>
              <c:strCache>
                <c:ptCount val="2"/>
                <c:pt idx="0">
                  <c:v>动力煤欧洲ARA（右轴）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导出数据!$A$4:$A$218</c:f>
              <c:numCache>
                <c:formatCode>yyyy\-m\-d</c:formatCode>
                <c:ptCount val="197"/>
                <c:pt idx="0">
                  <c:v>44488</c:v>
                </c:pt>
                <c:pt idx="1">
                  <c:v>44487</c:v>
                </c:pt>
                <c:pt idx="2">
                  <c:v>44484</c:v>
                </c:pt>
                <c:pt idx="3">
                  <c:v>44483</c:v>
                </c:pt>
                <c:pt idx="4">
                  <c:v>44482</c:v>
                </c:pt>
                <c:pt idx="5">
                  <c:v>44481</c:v>
                </c:pt>
                <c:pt idx="6">
                  <c:v>44480</c:v>
                </c:pt>
                <c:pt idx="7">
                  <c:v>44478</c:v>
                </c:pt>
                <c:pt idx="8">
                  <c:v>44477</c:v>
                </c:pt>
                <c:pt idx="9">
                  <c:v>44469</c:v>
                </c:pt>
                <c:pt idx="10">
                  <c:v>44468</c:v>
                </c:pt>
                <c:pt idx="11">
                  <c:v>44467</c:v>
                </c:pt>
                <c:pt idx="12">
                  <c:v>44466</c:v>
                </c:pt>
                <c:pt idx="13">
                  <c:v>44465</c:v>
                </c:pt>
                <c:pt idx="14">
                  <c:v>44463</c:v>
                </c:pt>
                <c:pt idx="15">
                  <c:v>44462</c:v>
                </c:pt>
                <c:pt idx="16">
                  <c:v>44461</c:v>
                </c:pt>
                <c:pt idx="17">
                  <c:v>44457</c:v>
                </c:pt>
                <c:pt idx="18">
                  <c:v>44456</c:v>
                </c:pt>
                <c:pt idx="19">
                  <c:v>44455</c:v>
                </c:pt>
                <c:pt idx="20">
                  <c:v>44454</c:v>
                </c:pt>
                <c:pt idx="21">
                  <c:v>44453</c:v>
                </c:pt>
                <c:pt idx="22">
                  <c:v>44452</c:v>
                </c:pt>
                <c:pt idx="23">
                  <c:v>44449</c:v>
                </c:pt>
                <c:pt idx="24">
                  <c:v>44448</c:v>
                </c:pt>
                <c:pt idx="25">
                  <c:v>44447</c:v>
                </c:pt>
                <c:pt idx="26">
                  <c:v>44446</c:v>
                </c:pt>
                <c:pt idx="27">
                  <c:v>44445</c:v>
                </c:pt>
                <c:pt idx="28">
                  <c:v>44442</c:v>
                </c:pt>
                <c:pt idx="29">
                  <c:v>44441</c:v>
                </c:pt>
                <c:pt idx="30">
                  <c:v>44440</c:v>
                </c:pt>
                <c:pt idx="31">
                  <c:v>44439</c:v>
                </c:pt>
                <c:pt idx="32">
                  <c:v>44438</c:v>
                </c:pt>
                <c:pt idx="33">
                  <c:v>44435</c:v>
                </c:pt>
                <c:pt idx="34">
                  <c:v>44434</c:v>
                </c:pt>
                <c:pt idx="35">
                  <c:v>44433</c:v>
                </c:pt>
                <c:pt idx="36">
                  <c:v>44432</c:v>
                </c:pt>
                <c:pt idx="37">
                  <c:v>44431</c:v>
                </c:pt>
                <c:pt idx="38">
                  <c:v>44428</c:v>
                </c:pt>
                <c:pt idx="39">
                  <c:v>44427</c:v>
                </c:pt>
                <c:pt idx="40">
                  <c:v>44426</c:v>
                </c:pt>
                <c:pt idx="41">
                  <c:v>44425</c:v>
                </c:pt>
                <c:pt idx="42">
                  <c:v>44424</c:v>
                </c:pt>
                <c:pt idx="43">
                  <c:v>44421</c:v>
                </c:pt>
                <c:pt idx="44">
                  <c:v>44420</c:v>
                </c:pt>
                <c:pt idx="45">
                  <c:v>44419</c:v>
                </c:pt>
                <c:pt idx="46">
                  <c:v>44418</c:v>
                </c:pt>
                <c:pt idx="47">
                  <c:v>44417</c:v>
                </c:pt>
                <c:pt idx="48">
                  <c:v>44414</c:v>
                </c:pt>
                <c:pt idx="49">
                  <c:v>44413</c:v>
                </c:pt>
                <c:pt idx="50">
                  <c:v>44412</c:v>
                </c:pt>
                <c:pt idx="51">
                  <c:v>44411</c:v>
                </c:pt>
                <c:pt idx="52">
                  <c:v>44410</c:v>
                </c:pt>
                <c:pt idx="53">
                  <c:v>44407</c:v>
                </c:pt>
                <c:pt idx="54">
                  <c:v>44406</c:v>
                </c:pt>
                <c:pt idx="55">
                  <c:v>44405</c:v>
                </c:pt>
                <c:pt idx="56">
                  <c:v>44404</c:v>
                </c:pt>
                <c:pt idx="57">
                  <c:v>44403</c:v>
                </c:pt>
                <c:pt idx="58">
                  <c:v>44400</c:v>
                </c:pt>
                <c:pt idx="59">
                  <c:v>44399</c:v>
                </c:pt>
                <c:pt idx="60">
                  <c:v>44398</c:v>
                </c:pt>
                <c:pt idx="61">
                  <c:v>44397</c:v>
                </c:pt>
                <c:pt idx="62">
                  <c:v>44396</c:v>
                </c:pt>
                <c:pt idx="63">
                  <c:v>44393</c:v>
                </c:pt>
                <c:pt idx="64">
                  <c:v>44392</c:v>
                </c:pt>
                <c:pt idx="65">
                  <c:v>44391</c:v>
                </c:pt>
                <c:pt idx="66">
                  <c:v>44390</c:v>
                </c:pt>
                <c:pt idx="67">
                  <c:v>44389</c:v>
                </c:pt>
                <c:pt idx="68">
                  <c:v>44386</c:v>
                </c:pt>
                <c:pt idx="69">
                  <c:v>44385</c:v>
                </c:pt>
                <c:pt idx="70">
                  <c:v>44384</c:v>
                </c:pt>
                <c:pt idx="71">
                  <c:v>44383</c:v>
                </c:pt>
                <c:pt idx="72">
                  <c:v>44382</c:v>
                </c:pt>
                <c:pt idx="73">
                  <c:v>44379</c:v>
                </c:pt>
                <c:pt idx="74">
                  <c:v>44378</c:v>
                </c:pt>
                <c:pt idx="75">
                  <c:v>44377</c:v>
                </c:pt>
                <c:pt idx="76">
                  <c:v>44376</c:v>
                </c:pt>
                <c:pt idx="77">
                  <c:v>44375</c:v>
                </c:pt>
                <c:pt idx="78">
                  <c:v>44372</c:v>
                </c:pt>
                <c:pt idx="79">
                  <c:v>44371</c:v>
                </c:pt>
                <c:pt idx="80">
                  <c:v>44370</c:v>
                </c:pt>
                <c:pt idx="81">
                  <c:v>44369</c:v>
                </c:pt>
                <c:pt idx="82">
                  <c:v>44368</c:v>
                </c:pt>
                <c:pt idx="83">
                  <c:v>44365</c:v>
                </c:pt>
                <c:pt idx="84">
                  <c:v>44364</c:v>
                </c:pt>
                <c:pt idx="85">
                  <c:v>44363</c:v>
                </c:pt>
                <c:pt idx="86">
                  <c:v>44362</c:v>
                </c:pt>
                <c:pt idx="87">
                  <c:v>44358</c:v>
                </c:pt>
                <c:pt idx="88">
                  <c:v>44357</c:v>
                </c:pt>
                <c:pt idx="89">
                  <c:v>44356</c:v>
                </c:pt>
                <c:pt idx="90">
                  <c:v>44355</c:v>
                </c:pt>
                <c:pt idx="91">
                  <c:v>44354</c:v>
                </c:pt>
                <c:pt idx="92">
                  <c:v>44351</c:v>
                </c:pt>
                <c:pt idx="93">
                  <c:v>44350</c:v>
                </c:pt>
                <c:pt idx="94">
                  <c:v>44349</c:v>
                </c:pt>
                <c:pt idx="95">
                  <c:v>44348</c:v>
                </c:pt>
                <c:pt idx="96">
                  <c:v>44347</c:v>
                </c:pt>
                <c:pt idx="97">
                  <c:v>44344</c:v>
                </c:pt>
                <c:pt idx="98">
                  <c:v>44343</c:v>
                </c:pt>
                <c:pt idx="99">
                  <c:v>44342</c:v>
                </c:pt>
                <c:pt idx="100">
                  <c:v>44341</c:v>
                </c:pt>
                <c:pt idx="101">
                  <c:v>44340</c:v>
                </c:pt>
                <c:pt idx="102">
                  <c:v>44337</c:v>
                </c:pt>
                <c:pt idx="103">
                  <c:v>44336</c:v>
                </c:pt>
                <c:pt idx="104">
                  <c:v>44335</c:v>
                </c:pt>
                <c:pt idx="105">
                  <c:v>44334</c:v>
                </c:pt>
                <c:pt idx="106">
                  <c:v>44333</c:v>
                </c:pt>
                <c:pt idx="107">
                  <c:v>44330</c:v>
                </c:pt>
                <c:pt idx="108">
                  <c:v>44329</c:v>
                </c:pt>
                <c:pt idx="109">
                  <c:v>44328</c:v>
                </c:pt>
                <c:pt idx="110">
                  <c:v>44327</c:v>
                </c:pt>
                <c:pt idx="111">
                  <c:v>44326</c:v>
                </c:pt>
                <c:pt idx="112">
                  <c:v>44324</c:v>
                </c:pt>
                <c:pt idx="113">
                  <c:v>44323</c:v>
                </c:pt>
                <c:pt idx="114">
                  <c:v>44322</c:v>
                </c:pt>
                <c:pt idx="115">
                  <c:v>44316</c:v>
                </c:pt>
                <c:pt idx="116">
                  <c:v>44315</c:v>
                </c:pt>
                <c:pt idx="117">
                  <c:v>44314</c:v>
                </c:pt>
                <c:pt idx="118">
                  <c:v>44313</c:v>
                </c:pt>
                <c:pt idx="119">
                  <c:v>44312</c:v>
                </c:pt>
                <c:pt idx="120">
                  <c:v>44311</c:v>
                </c:pt>
                <c:pt idx="121">
                  <c:v>44309</c:v>
                </c:pt>
                <c:pt idx="122">
                  <c:v>44308</c:v>
                </c:pt>
                <c:pt idx="123">
                  <c:v>44307</c:v>
                </c:pt>
                <c:pt idx="124">
                  <c:v>44306</c:v>
                </c:pt>
                <c:pt idx="125">
                  <c:v>44305</c:v>
                </c:pt>
                <c:pt idx="126">
                  <c:v>44302</c:v>
                </c:pt>
                <c:pt idx="127">
                  <c:v>44301</c:v>
                </c:pt>
                <c:pt idx="128">
                  <c:v>44300</c:v>
                </c:pt>
                <c:pt idx="129">
                  <c:v>44299</c:v>
                </c:pt>
                <c:pt idx="130">
                  <c:v>44298</c:v>
                </c:pt>
                <c:pt idx="131">
                  <c:v>44295</c:v>
                </c:pt>
                <c:pt idx="132">
                  <c:v>44294</c:v>
                </c:pt>
                <c:pt idx="133">
                  <c:v>44293</c:v>
                </c:pt>
                <c:pt idx="134">
                  <c:v>44292</c:v>
                </c:pt>
                <c:pt idx="135">
                  <c:v>44288</c:v>
                </c:pt>
                <c:pt idx="136">
                  <c:v>44287</c:v>
                </c:pt>
                <c:pt idx="137">
                  <c:v>44286</c:v>
                </c:pt>
                <c:pt idx="138">
                  <c:v>44285</c:v>
                </c:pt>
                <c:pt idx="139">
                  <c:v>44284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44250</c:v>
                </c:pt>
                <c:pt idx="164">
                  <c:v>44249</c:v>
                </c:pt>
                <c:pt idx="165">
                  <c:v>44247</c:v>
                </c:pt>
                <c:pt idx="166">
                  <c:v>44246</c:v>
                </c:pt>
                <c:pt idx="167">
                  <c:v>44245</c:v>
                </c:pt>
                <c:pt idx="168">
                  <c:v>44237</c:v>
                </c:pt>
                <c:pt idx="169">
                  <c:v>44236</c:v>
                </c:pt>
                <c:pt idx="170">
                  <c:v>44235</c:v>
                </c:pt>
                <c:pt idx="171">
                  <c:v>44234</c:v>
                </c:pt>
                <c:pt idx="172">
                  <c:v>44232</c:v>
                </c:pt>
                <c:pt idx="173">
                  <c:v>44231</c:v>
                </c:pt>
                <c:pt idx="174">
                  <c:v>44230</c:v>
                </c:pt>
                <c:pt idx="175">
                  <c:v>44229</c:v>
                </c:pt>
                <c:pt idx="176">
                  <c:v>44228</c:v>
                </c:pt>
                <c:pt idx="177">
                  <c:v>44225</c:v>
                </c:pt>
                <c:pt idx="178">
                  <c:v>44224</c:v>
                </c:pt>
                <c:pt idx="179">
                  <c:v>44223</c:v>
                </c:pt>
                <c:pt idx="180">
                  <c:v>44222</c:v>
                </c:pt>
                <c:pt idx="181">
                  <c:v>44221</c:v>
                </c:pt>
                <c:pt idx="182">
                  <c:v>44218</c:v>
                </c:pt>
                <c:pt idx="183">
                  <c:v>44217</c:v>
                </c:pt>
                <c:pt idx="184">
                  <c:v>44216</c:v>
                </c:pt>
                <c:pt idx="185">
                  <c:v>44215</c:v>
                </c:pt>
                <c:pt idx="186">
                  <c:v>44214</c:v>
                </c:pt>
                <c:pt idx="187">
                  <c:v>44211</c:v>
                </c:pt>
                <c:pt idx="188">
                  <c:v>44210</c:v>
                </c:pt>
                <c:pt idx="189">
                  <c:v>44209</c:v>
                </c:pt>
                <c:pt idx="190">
                  <c:v>44208</c:v>
                </c:pt>
                <c:pt idx="191">
                  <c:v>44207</c:v>
                </c:pt>
                <c:pt idx="192">
                  <c:v>44204</c:v>
                </c:pt>
                <c:pt idx="193">
                  <c:v>44203</c:v>
                </c:pt>
                <c:pt idx="194">
                  <c:v>44202</c:v>
                </c:pt>
                <c:pt idx="195">
                  <c:v>44201</c:v>
                </c:pt>
                <c:pt idx="196">
                  <c:v>44200</c:v>
                </c:pt>
              </c:numCache>
            </c:numRef>
          </c:cat>
          <c:val>
            <c:numRef>
              <c:f>导出数据!$D$4:$D$218</c:f>
              <c:numCache>
                <c:formatCode>General</c:formatCode>
                <c:ptCount val="197"/>
                <c:pt idx="0">
                  <c:v>237</c:v>
                </c:pt>
                <c:pt idx="1">
                  <c:v>237</c:v>
                </c:pt>
                <c:pt idx="2">
                  <c:v>237</c:v>
                </c:pt>
                <c:pt idx="3">
                  <c:v>235</c:v>
                </c:pt>
                <c:pt idx="4">
                  <c:v>230</c:v>
                </c:pt>
                <c:pt idx="5">
                  <c:v>225</c:v>
                </c:pt>
                <c:pt idx="6">
                  <c:v>215</c:v>
                </c:pt>
                <c:pt idx="7">
                  <c:v>210</c:v>
                </c:pt>
                <c:pt idx="8">
                  <c:v>200</c:v>
                </c:pt>
                <c:pt idx="9">
                  <c:v>182</c:v>
                </c:pt>
                <c:pt idx="10">
                  <c:v>180</c:v>
                </c:pt>
                <c:pt idx="11">
                  <c:v>175</c:v>
                </c:pt>
                <c:pt idx="12">
                  <c:v>172</c:v>
                </c:pt>
                <c:pt idx="13">
                  <c:v>170</c:v>
                </c:pt>
                <c:pt idx="14">
                  <c:v>167</c:v>
                </c:pt>
                <c:pt idx="15">
                  <c:v>167</c:v>
                </c:pt>
                <c:pt idx="16">
                  <c:v>167</c:v>
                </c:pt>
                <c:pt idx="17">
                  <c:v>166</c:v>
                </c:pt>
                <c:pt idx="18">
                  <c:v>166</c:v>
                </c:pt>
                <c:pt idx="19">
                  <c:v>166</c:v>
                </c:pt>
                <c:pt idx="20">
                  <c:v>166</c:v>
                </c:pt>
                <c:pt idx="21">
                  <c:v>165</c:v>
                </c:pt>
                <c:pt idx="22">
                  <c:v>165</c:v>
                </c:pt>
                <c:pt idx="23">
                  <c:v>163</c:v>
                </c:pt>
                <c:pt idx="24">
                  <c:v>163</c:v>
                </c:pt>
                <c:pt idx="25">
                  <c:v>158</c:v>
                </c:pt>
                <c:pt idx="26">
                  <c:v>156</c:v>
                </c:pt>
                <c:pt idx="27">
                  <c:v>154</c:v>
                </c:pt>
                <c:pt idx="28">
                  <c:v>154</c:v>
                </c:pt>
                <c:pt idx="29">
                  <c:v>149</c:v>
                </c:pt>
                <c:pt idx="30">
                  <c:v>147</c:v>
                </c:pt>
                <c:pt idx="31">
                  <c:v>147</c:v>
                </c:pt>
                <c:pt idx="32">
                  <c:v>147</c:v>
                </c:pt>
                <c:pt idx="33">
                  <c:v>147</c:v>
                </c:pt>
                <c:pt idx="34">
                  <c:v>146</c:v>
                </c:pt>
                <c:pt idx="35">
                  <c:v>146</c:v>
                </c:pt>
                <c:pt idx="36">
                  <c:v>146</c:v>
                </c:pt>
                <c:pt idx="37">
                  <c:v>146</c:v>
                </c:pt>
                <c:pt idx="38">
                  <c:v>147</c:v>
                </c:pt>
                <c:pt idx="39">
                  <c:v>148</c:v>
                </c:pt>
                <c:pt idx="40">
                  <c:v>148</c:v>
                </c:pt>
                <c:pt idx="41">
                  <c:v>148</c:v>
                </c:pt>
                <c:pt idx="42">
                  <c:v>147</c:v>
                </c:pt>
                <c:pt idx="43">
                  <c:v>145</c:v>
                </c:pt>
                <c:pt idx="44">
                  <c:v>144</c:v>
                </c:pt>
                <c:pt idx="45">
                  <c:v>142</c:v>
                </c:pt>
                <c:pt idx="46">
                  <c:v>140</c:v>
                </c:pt>
                <c:pt idx="47">
                  <c:v>139</c:v>
                </c:pt>
                <c:pt idx="48">
                  <c:v>137</c:v>
                </c:pt>
                <c:pt idx="49">
                  <c:v>137</c:v>
                </c:pt>
                <c:pt idx="50">
                  <c:v>135</c:v>
                </c:pt>
                <c:pt idx="51">
                  <c:v>135</c:v>
                </c:pt>
                <c:pt idx="52">
                  <c:v>132</c:v>
                </c:pt>
                <c:pt idx="53">
                  <c:v>130</c:v>
                </c:pt>
                <c:pt idx="54">
                  <c:v>130</c:v>
                </c:pt>
                <c:pt idx="55">
                  <c:v>130</c:v>
                </c:pt>
                <c:pt idx="56">
                  <c:v>130</c:v>
                </c:pt>
                <c:pt idx="57">
                  <c:v>130</c:v>
                </c:pt>
                <c:pt idx="58">
                  <c:v>130</c:v>
                </c:pt>
                <c:pt idx="59">
                  <c:v>129</c:v>
                </c:pt>
                <c:pt idx="60">
                  <c:v>129</c:v>
                </c:pt>
                <c:pt idx="61">
                  <c:v>129</c:v>
                </c:pt>
                <c:pt idx="62">
                  <c:v>129</c:v>
                </c:pt>
                <c:pt idx="63">
                  <c:v>128</c:v>
                </c:pt>
                <c:pt idx="64">
                  <c:v>127</c:v>
                </c:pt>
                <c:pt idx="65">
                  <c:v>126</c:v>
                </c:pt>
                <c:pt idx="66">
                  <c:v>123</c:v>
                </c:pt>
                <c:pt idx="67">
                  <c:v>123</c:v>
                </c:pt>
                <c:pt idx="68">
                  <c:v>122</c:v>
                </c:pt>
                <c:pt idx="69">
                  <c:v>120</c:v>
                </c:pt>
                <c:pt idx="70">
                  <c:v>120</c:v>
                </c:pt>
                <c:pt idx="71">
                  <c:v>118</c:v>
                </c:pt>
                <c:pt idx="72">
                  <c:v>118</c:v>
                </c:pt>
                <c:pt idx="73">
                  <c:v>116</c:v>
                </c:pt>
                <c:pt idx="74">
                  <c:v>114</c:v>
                </c:pt>
                <c:pt idx="75">
                  <c:v>112</c:v>
                </c:pt>
                <c:pt idx="76">
                  <c:v>112</c:v>
                </c:pt>
                <c:pt idx="77">
                  <c:v>110</c:v>
                </c:pt>
                <c:pt idx="78">
                  <c:v>107</c:v>
                </c:pt>
                <c:pt idx="79">
                  <c:v>107</c:v>
                </c:pt>
                <c:pt idx="80">
                  <c:v>107</c:v>
                </c:pt>
                <c:pt idx="81">
                  <c:v>107</c:v>
                </c:pt>
                <c:pt idx="82">
                  <c:v>107</c:v>
                </c:pt>
                <c:pt idx="83">
                  <c:v>107</c:v>
                </c:pt>
                <c:pt idx="84">
                  <c:v>107</c:v>
                </c:pt>
                <c:pt idx="85">
                  <c:v>108</c:v>
                </c:pt>
                <c:pt idx="86">
                  <c:v>108</c:v>
                </c:pt>
                <c:pt idx="87">
                  <c:v>108</c:v>
                </c:pt>
                <c:pt idx="88">
                  <c:v>105</c:v>
                </c:pt>
                <c:pt idx="89">
                  <c:v>103</c:v>
                </c:pt>
                <c:pt idx="90">
                  <c:v>102</c:v>
                </c:pt>
                <c:pt idx="91">
                  <c:v>99</c:v>
                </c:pt>
                <c:pt idx="92">
                  <c:v>96</c:v>
                </c:pt>
                <c:pt idx="93">
                  <c:v>93</c:v>
                </c:pt>
                <c:pt idx="94">
                  <c:v>91</c:v>
                </c:pt>
                <c:pt idx="95">
                  <c:v>88</c:v>
                </c:pt>
                <c:pt idx="96">
                  <c:v>86</c:v>
                </c:pt>
                <c:pt idx="97">
                  <c:v>84</c:v>
                </c:pt>
                <c:pt idx="98">
                  <c:v>84</c:v>
                </c:pt>
                <c:pt idx="99">
                  <c:v>83</c:v>
                </c:pt>
                <c:pt idx="100">
                  <c:v>83</c:v>
                </c:pt>
                <c:pt idx="101">
                  <c:v>83</c:v>
                </c:pt>
                <c:pt idx="102">
                  <c:v>82</c:v>
                </c:pt>
                <c:pt idx="103">
                  <c:v>82</c:v>
                </c:pt>
                <c:pt idx="104">
                  <c:v>82</c:v>
                </c:pt>
                <c:pt idx="105">
                  <c:v>82</c:v>
                </c:pt>
                <c:pt idx="106">
                  <c:v>82</c:v>
                </c:pt>
                <c:pt idx="107">
                  <c:v>81</c:v>
                </c:pt>
                <c:pt idx="108">
                  <c:v>81</c:v>
                </c:pt>
                <c:pt idx="109">
                  <c:v>80</c:v>
                </c:pt>
                <c:pt idx="110">
                  <c:v>79</c:v>
                </c:pt>
                <c:pt idx="111">
                  <c:v>78</c:v>
                </c:pt>
                <c:pt idx="112">
                  <c:v>76</c:v>
                </c:pt>
                <c:pt idx="113">
                  <c:v>75</c:v>
                </c:pt>
                <c:pt idx="114">
                  <c:v>73</c:v>
                </c:pt>
                <c:pt idx="115">
                  <c:v>71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68</c:v>
                </c:pt>
                <c:pt idx="128">
                  <c:v>68</c:v>
                </c:pt>
                <c:pt idx="129">
                  <c:v>68</c:v>
                </c:pt>
                <c:pt idx="130">
                  <c:v>67</c:v>
                </c:pt>
                <c:pt idx="131">
                  <c:v>67</c:v>
                </c:pt>
                <c:pt idx="132">
                  <c:v>68</c:v>
                </c:pt>
                <c:pt idx="133">
                  <c:v>69</c:v>
                </c:pt>
                <c:pt idx="134">
                  <c:v>69</c:v>
                </c:pt>
                <c:pt idx="135">
                  <c:v>69</c:v>
                </c:pt>
                <c:pt idx="136">
                  <c:v>69</c:v>
                </c:pt>
                <c:pt idx="137">
                  <c:v>69</c:v>
                </c:pt>
                <c:pt idx="138">
                  <c:v>69</c:v>
                </c:pt>
                <c:pt idx="139">
                  <c:v>69</c:v>
                </c:pt>
                <c:pt idx="140">
                  <c:v>68</c:v>
                </c:pt>
                <c:pt idx="141">
                  <c:v>68</c:v>
                </c:pt>
                <c:pt idx="142">
                  <c:v>68</c:v>
                </c:pt>
                <c:pt idx="143">
                  <c:v>67</c:v>
                </c:pt>
                <c:pt idx="144">
                  <c:v>67</c:v>
                </c:pt>
                <c:pt idx="145">
                  <c:v>67</c:v>
                </c:pt>
                <c:pt idx="146">
                  <c:v>67</c:v>
                </c:pt>
                <c:pt idx="147">
                  <c:v>66</c:v>
                </c:pt>
                <c:pt idx="148">
                  <c:v>66</c:v>
                </c:pt>
                <c:pt idx="149">
                  <c:v>66</c:v>
                </c:pt>
                <c:pt idx="150">
                  <c:v>66</c:v>
                </c:pt>
                <c:pt idx="151">
                  <c:v>66</c:v>
                </c:pt>
                <c:pt idx="152">
                  <c:v>66</c:v>
                </c:pt>
                <c:pt idx="153">
                  <c:v>66</c:v>
                </c:pt>
                <c:pt idx="154">
                  <c:v>66</c:v>
                </c:pt>
                <c:pt idx="155">
                  <c:v>66</c:v>
                </c:pt>
                <c:pt idx="156">
                  <c:v>66</c:v>
                </c:pt>
                <c:pt idx="157">
                  <c:v>66</c:v>
                </c:pt>
                <c:pt idx="158">
                  <c:v>66</c:v>
                </c:pt>
                <c:pt idx="159">
                  <c:v>66</c:v>
                </c:pt>
                <c:pt idx="160">
                  <c:v>67</c:v>
                </c:pt>
                <c:pt idx="161">
                  <c:v>68</c:v>
                </c:pt>
                <c:pt idx="162">
                  <c:v>68</c:v>
                </c:pt>
                <c:pt idx="163">
                  <c:v>66</c:v>
                </c:pt>
                <c:pt idx="164">
                  <c:v>66</c:v>
                </c:pt>
                <c:pt idx="165">
                  <c:v>66</c:v>
                </c:pt>
                <c:pt idx="166">
                  <c:v>66</c:v>
                </c:pt>
                <c:pt idx="167">
                  <c:v>66</c:v>
                </c:pt>
                <c:pt idx="168">
                  <c:v>66</c:v>
                </c:pt>
                <c:pt idx="169">
                  <c:v>65</c:v>
                </c:pt>
                <c:pt idx="170">
                  <c:v>65</c:v>
                </c:pt>
                <c:pt idx="171">
                  <c:v>65</c:v>
                </c:pt>
                <c:pt idx="172">
                  <c:v>65</c:v>
                </c:pt>
                <c:pt idx="173">
                  <c:v>66</c:v>
                </c:pt>
                <c:pt idx="174">
                  <c:v>66</c:v>
                </c:pt>
                <c:pt idx="175">
                  <c:v>68</c:v>
                </c:pt>
                <c:pt idx="176">
                  <c:v>68</c:v>
                </c:pt>
                <c:pt idx="177">
                  <c:v>67</c:v>
                </c:pt>
                <c:pt idx="178">
                  <c:v>67</c:v>
                </c:pt>
                <c:pt idx="179">
                  <c:v>67</c:v>
                </c:pt>
                <c:pt idx="180">
                  <c:v>67</c:v>
                </c:pt>
                <c:pt idx="181">
                  <c:v>67</c:v>
                </c:pt>
                <c:pt idx="182">
                  <c:v>67</c:v>
                </c:pt>
                <c:pt idx="183">
                  <c:v>67</c:v>
                </c:pt>
                <c:pt idx="184">
                  <c:v>67</c:v>
                </c:pt>
                <c:pt idx="185">
                  <c:v>67</c:v>
                </c:pt>
                <c:pt idx="186">
                  <c:v>67</c:v>
                </c:pt>
                <c:pt idx="187">
                  <c:v>67</c:v>
                </c:pt>
                <c:pt idx="188">
                  <c:v>66</c:v>
                </c:pt>
                <c:pt idx="189">
                  <c:v>66</c:v>
                </c:pt>
                <c:pt idx="190">
                  <c:v>65</c:v>
                </c:pt>
                <c:pt idx="191">
                  <c:v>65</c:v>
                </c:pt>
                <c:pt idx="192">
                  <c:v>65</c:v>
                </c:pt>
                <c:pt idx="193">
                  <c:v>65</c:v>
                </c:pt>
                <c:pt idx="194">
                  <c:v>66</c:v>
                </c:pt>
                <c:pt idx="195">
                  <c:v>67.5</c:v>
                </c:pt>
                <c:pt idx="196">
                  <c:v>67.5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45-4CF6-9473-A6E3F65FC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3532448"/>
        <c:axId val="488938912"/>
      </c:lineChart>
      <c:dateAx>
        <c:axId val="425574832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25579824"/>
        <c:crosses val="autoZero"/>
        <c:auto val="1"/>
        <c:lblOffset val="100"/>
        <c:baseTimeUnit val="days"/>
      </c:dateAx>
      <c:valAx>
        <c:axId val="42557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25574832"/>
        <c:crosses val="autoZero"/>
        <c:crossBetween val="between"/>
      </c:valAx>
      <c:valAx>
        <c:axId val="48893891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93532448"/>
        <c:crosses val="max"/>
        <c:crossBetween val="between"/>
      </c:valAx>
      <c:dateAx>
        <c:axId val="493532448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488938912"/>
        <c:crosses val="autoZero"/>
        <c:auto val="1"/>
        <c:lblOffset val="100"/>
        <c:baseTimeUnit val="days"/>
        <c:majorUnit val="1"/>
        <c:minorUnit val="1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导出数据!$C$2</c:f>
              <c:strCache>
                <c:ptCount val="1"/>
                <c:pt idx="0">
                  <c:v>铜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导出数据!$A$3:$A$199</c:f>
              <c:numCache>
                <c:formatCode>yyyy\-m\-d</c:formatCode>
                <c:ptCount val="192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  <c:pt idx="139">
                  <c:v>44285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44249</c:v>
                </c:pt>
                <c:pt idx="164">
                  <c:v>44246</c:v>
                </c:pt>
                <c:pt idx="165">
                  <c:v>44245</c:v>
                </c:pt>
                <c:pt idx="166">
                  <c:v>44236</c:v>
                </c:pt>
                <c:pt idx="167">
                  <c:v>44235</c:v>
                </c:pt>
                <c:pt idx="168">
                  <c:v>44232</c:v>
                </c:pt>
                <c:pt idx="169">
                  <c:v>44231</c:v>
                </c:pt>
                <c:pt idx="170">
                  <c:v>44230</c:v>
                </c:pt>
                <c:pt idx="171">
                  <c:v>44229</c:v>
                </c:pt>
                <c:pt idx="172">
                  <c:v>44228</c:v>
                </c:pt>
                <c:pt idx="173">
                  <c:v>44225</c:v>
                </c:pt>
                <c:pt idx="174">
                  <c:v>44224</c:v>
                </c:pt>
                <c:pt idx="175">
                  <c:v>44223</c:v>
                </c:pt>
                <c:pt idx="176">
                  <c:v>44221</c:v>
                </c:pt>
                <c:pt idx="177">
                  <c:v>44218</c:v>
                </c:pt>
                <c:pt idx="178">
                  <c:v>44217</c:v>
                </c:pt>
                <c:pt idx="179">
                  <c:v>44216</c:v>
                </c:pt>
                <c:pt idx="180">
                  <c:v>44215</c:v>
                </c:pt>
                <c:pt idx="181">
                  <c:v>44214</c:v>
                </c:pt>
                <c:pt idx="182">
                  <c:v>44211</c:v>
                </c:pt>
                <c:pt idx="183">
                  <c:v>44210</c:v>
                </c:pt>
                <c:pt idx="184">
                  <c:v>44209</c:v>
                </c:pt>
                <c:pt idx="185">
                  <c:v>44208</c:v>
                </c:pt>
                <c:pt idx="186">
                  <c:v>44207</c:v>
                </c:pt>
                <c:pt idx="187">
                  <c:v>44204</c:v>
                </c:pt>
                <c:pt idx="188">
                  <c:v>44203</c:v>
                </c:pt>
                <c:pt idx="189">
                  <c:v>44202</c:v>
                </c:pt>
                <c:pt idx="190">
                  <c:v>44201</c:v>
                </c:pt>
                <c:pt idx="191">
                  <c:v>44200</c:v>
                </c:pt>
              </c:numCache>
            </c:numRef>
          </c:cat>
          <c:val>
            <c:numRef>
              <c:f>导出数据!$C$3:$C$199</c:f>
              <c:numCache>
                <c:formatCode>General</c:formatCode>
                <c:ptCount val="192"/>
                <c:pt idx="0">
                  <c:v>73387.759999999995</c:v>
                </c:pt>
                <c:pt idx="1">
                  <c:v>75666.850000000006</c:v>
                </c:pt>
                <c:pt idx="2">
                  <c:v>75949.399999999994</c:v>
                </c:pt>
                <c:pt idx="3">
                  <c:v>73991.92</c:v>
                </c:pt>
                <c:pt idx="4">
                  <c:v>72035.740000000005</c:v>
                </c:pt>
                <c:pt idx="5">
                  <c:v>70161.789999999994</c:v>
                </c:pt>
                <c:pt idx="6">
                  <c:v>70354.75</c:v>
                </c:pt>
                <c:pt idx="7">
                  <c:v>69801.73</c:v>
                </c:pt>
                <c:pt idx="8">
                  <c:v>69825.06</c:v>
                </c:pt>
                <c:pt idx="9">
                  <c:v>69825.06</c:v>
                </c:pt>
                <c:pt idx="10">
                  <c:v>68653.960000000006</c:v>
                </c:pt>
                <c:pt idx="11">
                  <c:v>68905.39</c:v>
                </c:pt>
                <c:pt idx="12">
                  <c:v>69495.53</c:v>
                </c:pt>
                <c:pt idx="13">
                  <c:v>70002.16</c:v>
                </c:pt>
                <c:pt idx="14">
                  <c:v>69258.039999999994</c:v>
                </c:pt>
                <c:pt idx="15">
                  <c:v>69258.039999999994</c:v>
                </c:pt>
                <c:pt idx="16">
                  <c:v>68974.259999999995</c:v>
                </c:pt>
                <c:pt idx="17">
                  <c:v>68945.77</c:v>
                </c:pt>
                <c:pt idx="18">
                  <c:v>69671.460000000006</c:v>
                </c:pt>
                <c:pt idx="19">
                  <c:v>69671.460000000006</c:v>
                </c:pt>
                <c:pt idx="20">
                  <c:v>70420.710000000006</c:v>
                </c:pt>
                <c:pt idx="21">
                  <c:v>69741.37</c:v>
                </c:pt>
                <c:pt idx="22">
                  <c:v>70446.399999999994</c:v>
                </c:pt>
                <c:pt idx="23">
                  <c:v>71443.56</c:v>
                </c:pt>
                <c:pt idx="24">
                  <c:v>69940.5</c:v>
                </c:pt>
                <c:pt idx="25">
                  <c:v>68751.12</c:v>
                </c:pt>
                <c:pt idx="26">
                  <c:v>69302.67</c:v>
                </c:pt>
                <c:pt idx="27">
                  <c:v>69636.03</c:v>
                </c:pt>
                <c:pt idx="28">
                  <c:v>69722.63</c:v>
                </c:pt>
                <c:pt idx="29">
                  <c:v>69455.86</c:v>
                </c:pt>
                <c:pt idx="30">
                  <c:v>69421.27</c:v>
                </c:pt>
                <c:pt idx="31">
                  <c:v>69922.899999999994</c:v>
                </c:pt>
                <c:pt idx="32">
                  <c:v>70323.759999999995</c:v>
                </c:pt>
                <c:pt idx="33">
                  <c:v>70104.710000000006</c:v>
                </c:pt>
                <c:pt idx="34">
                  <c:v>69176.13</c:v>
                </c:pt>
                <c:pt idx="35">
                  <c:v>69339.320000000007</c:v>
                </c:pt>
                <c:pt idx="36">
                  <c:v>69619.039999999994</c:v>
                </c:pt>
                <c:pt idx="37">
                  <c:v>68976.55</c:v>
                </c:pt>
                <c:pt idx="38">
                  <c:v>68259.7</c:v>
                </c:pt>
                <c:pt idx="39">
                  <c:v>67147.95</c:v>
                </c:pt>
                <c:pt idx="40">
                  <c:v>67719.69</c:v>
                </c:pt>
                <c:pt idx="41">
                  <c:v>69150.84</c:v>
                </c:pt>
                <c:pt idx="42">
                  <c:v>69946.850000000006</c:v>
                </c:pt>
                <c:pt idx="43">
                  <c:v>70360.66</c:v>
                </c:pt>
                <c:pt idx="44">
                  <c:v>70203.429999999993</c:v>
                </c:pt>
                <c:pt idx="45">
                  <c:v>70308.27</c:v>
                </c:pt>
                <c:pt idx="46">
                  <c:v>69985.64</c:v>
                </c:pt>
                <c:pt idx="47">
                  <c:v>69503.83</c:v>
                </c:pt>
                <c:pt idx="48">
                  <c:v>69581.48</c:v>
                </c:pt>
                <c:pt idx="49">
                  <c:v>69743.8</c:v>
                </c:pt>
                <c:pt idx="50">
                  <c:v>69636.33</c:v>
                </c:pt>
                <c:pt idx="51">
                  <c:v>70252.350000000006</c:v>
                </c:pt>
                <c:pt idx="52">
                  <c:v>70957.47</c:v>
                </c:pt>
                <c:pt idx="53">
                  <c:v>71629.73</c:v>
                </c:pt>
                <c:pt idx="54">
                  <c:v>71760.679999999993</c:v>
                </c:pt>
                <c:pt idx="55">
                  <c:v>71692.09</c:v>
                </c:pt>
                <c:pt idx="56">
                  <c:v>72279.929999999993</c:v>
                </c:pt>
                <c:pt idx="57">
                  <c:v>72594.61</c:v>
                </c:pt>
                <c:pt idx="58">
                  <c:v>71119.509999999995</c:v>
                </c:pt>
                <c:pt idx="59">
                  <c:v>70010.27</c:v>
                </c:pt>
                <c:pt idx="60">
                  <c:v>68870.460000000006</c:v>
                </c:pt>
                <c:pt idx="61">
                  <c:v>68528.06</c:v>
                </c:pt>
                <c:pt idx="62">
                  <c:v>68216.62</c:v>
                </c:pt>
                <c:pt idx="63">
                  <c:v>69133.81</c:v>
                </c:pt>
                <c:pt idx="64">
                  <c:v>69624.52</c:v>
                </c:pt>
                <c:pt idx="65">
                  <c:v>68725.649999999994</c:v>
                </c:pt>
                <c:pt idx="66">
                  <c:v>68733.399999999994</c:v>
                </c:pt>
                <c:pt idx="67">
                  <c:v>69319.17</c:v>
                </c:pt>
                <c:pt idx="68">
                  <c:v>69444.639999999999</c:v>
                </c:pt>
                <c:pt idx="69">
                  <c:v>68652.350000000006</c:v>
                </c:pt>
                <c:pt idx="70">
                  <c:v>68862.92</c:v>
                </c:pt>
                <c:pt idx="71">
                  <c:v>68459.75</c:v>
                </c:pt>
                <c:pt idx="72">
                  <c:v>69727.06</c:v>
                </c:pt>
                <c:pt idx="73">
                  <c:v>68658.81</c:v>
                </c:pt>
                <c:pt idx="74">
                  <c:v>68048.97</c:v>
                </c:pt>
                <c:pt idx="75">
                  <c:v>68675.399999999994</c:v>
                </c:pt>
                <c:pt idx="76">
                  <c:v>68390.490000000005</c:v>
                </c:pt>
                <c:pt idx="77">
                  <c:v>68216.28</c:v>
                </c:pt>
                <c:pt idx="78">
                  <c:v>68318.320000000007</c:v>
                </c:pt>
                <c:pt idx="79">
                  <c:v>68860.160000000003</c:v>
                </c:pt>
                <c:pt idx="80">
                  <c:v>68653.64</c:v>
                </c:pt>
                <c:pt idx="81">
                  <c:v>68209.179999999993</c:v>
                </c:pt>
                <c:pt idx="82">
                  <c:v>67193.570000000007</c:v>
                </c:pt>
                <c:pt idx="83">
                  <c:v>66806.87</c:v>
                </c:pt>
                <c:pt idx="84">
                  <c:v>67730.7</c:v>
                </c:pt>
                <c:pt idx="85">
                  <c:v>69145.09</c:v>
                </c:pt>
                <c:pt idx="86">
                  <c:v>69234.899999999994</c:v>
                </c:pt>
                <c:pt idx="87">
                  <c:v>69939.14</c:v>
                </c:pt>
                <c:pt idx="88">
                  <c:v>70729.23</c:v>
                </c:pt>
                <c:pt idx="89">
                  <c:v>71261.75</c:v>
                </c:pt>
                <c:pt idx="90">
                  <c:v>71738.84</c:v>
                </c:pt>
                <c:pt idx="91">
                  <c:v>71304.009999999995</c:v>
                </c:pt>
                <c:pt idx="92">
                  <c:v>71537.59</c:v>
                </c:pt>
                <c:pt idx="93">
                  <c:v>71041.36</c:v>
                </c:pt>
                <c:pt idx="94">
                  <c:v>72919.070000000007</c:v>
                </c:pt>
                <c:pt idx="95">
                  <c:v>73627.789999999994</c:v>
                </c:pt>
                <c:pt idx="96">
                  <c:v>73741.75</c:v>
                </c:pt>
                <c:pt idx="97">
                  <c:v>73544.44</c:v>
                </c:pt>
                <c:pt idx="98">
                  <c:v>73388.5</c:v>
                </c:pt>
                <c:pt idx="99">
                  <c:v>71309.95</c:v>
                </c:pt>
                <c:pt idx="100">
                  <c:v>71717.2</c:v>
                </c:pt>
                <c:pt idx="101">
                  <c:v>72328.83</c:v>
                </c:pt>
                <c:pt idx="102">
                  <c:v>71289.679999999993</c:v>
                </c:pt>
                <c:pt idx="103">
                  <c:v>71904.87</c:v>
                </c:pt>
                <c:pt idx="104">
                  <c:v>72329.149999999994</c:v>
                </c:pt>
                <c:pt idx="105">
                  <c:v>74859.91</c:v>
                </c:pt>
                <c:pt idx="106">
                  <c:v>75626.5</c:v>
                </c:pt>
                <c:pt idx="107">
                  <c:v>74546.31</c:v>
                </c:pt>
                <c:pt idx="108">
                  <c:v>74844.69</c:v>
                </c:pt>
                <c:pt idx="109">
                  <c:v>75859</c:v>
                </c:pt>
                <c:pt idx="110">
                  <c:v>75990.17</c:v>
                </c:pt>
                <c:pt idx="111">
                  <c:v>75600.33</c:v>
                </c:pt>
                <c:pt idx="112">
                  <c:v>76886.039999999994</c:v>
                </c:pt>
                <c:pt idx="113">
                  <c:v>74104.88</c:v>
                </c:pt>
                <c:pt idx="114">
                  <c:v>74104.88</c:v>
                </c:pt>
                <c:pt idx="115">
                  <c:v>72722.61</c:v>
                </c:pt>
                <c:pt idx="116">
                  <c:v>71670.559999999998</c:v>
                </c:pt>
                <c:pt idx="117">
                  <c:v>72301.59</c:v>
                </c:pt>
                <c:pt idx="118">
                  <c:v>70931.31</c:v>
                </c:pt>
                <c:pt idx="119">
                  <c:v>71795.61</c:v>
                </c:pt>
                <c:pt idx="120">
                  <c:v>69909.56</c:v>
                </c:pt>
                <c:pt idx="121">
                  <c:v>69063.98</c:v>
                </c:pt>
                <c:pt idx="122">
                  <c:v>69063.98</c:v>
                </c:pt>
                <c:pt idx="123">
                  <c:v>68749.53</c:v>
                </c:pt>
                <c:pt idx="124">
                  <c:v>68490.61</c:v>
                </c:pt>
                <c:pt idx="125">
                  <c:v>69042.850000000006</c:v>
                </c:pt>
                <c:pt idx="126">
                  <c:v>68280.539999999994</c:v>
                </c:pt>
                <c:pt idx="127">
                  <c:v>68698.289999999994</c:v>
                </c:pt>
                <c:pt idx="128">
                  <c:v>67292.28</c:v>
                </c:pt>
                <c:pt idx="129">
                  <c:v>66268.27</c:v>
                </c:pt>
                <c:pt idx="130">
                  <c:v>65776.78</c:v>
                </c:pt>
                <c:pt idx="131">
                  <c:v>65823.77</c:v>
                </c:pt>
                <c:pt idx="132">
                  <c:v>66856.240000000005</c:v>
                </c:pt>
                <c:pt idx="133">
                  <c:v>66457.56</c:v>
                </c:pt>
                <c:pt idx="134">
                  <c:v>67037.570000000007</c:v>
                </c:pt>
                <c:pt idx="135">
                  <c:v>67252.19</c:v>
                </c:pt>
                <c:pt idx="136">
                  <c:v>65696.5</c:v>
                </c:pt>
                <c:pt idx="137">
                  <c:v>65608.91</c:v>
                </c:pt>
                <c:pt idx="138">
                  <c:v>65293.23</c:v>
                </c:pt>
                <c:pt idx="139">
                  <c:v>66258.02</c:v>
                </c:pt>
                <c:pt idx="140">
                  <c:v>65747.48</c:v>
                </c:pt>
                <c:pt idx="141">
                  <c:v>66002.95</c:v>
                </c:pt>
                <c:pt idx="142">
                  <c:v>66180.03</c:v>
                </c:pt>
                <c:pt idx="143">
                  <c:v>66858.539999999994</c:v>
                </c:pt>
                <c:pt idx="144">
                  <c:v>66926.77</c:v>
                </c:pt>
                <c:pt idx="145">
                  <c:v>66658.13</c:v>
                </c:pt>
                <c:pt idx="146">
                  <c:v>67190.27</c:v>
                </c:pt>
                <c:pt idx="147">
                  <c:v>66217.75</c:v>
                </c:pt>
                <c:pt idx="148">
                  <c:v>67287.899999999994</c:v>
                </c:pt>
                <c:pt idx="149">
                  <c:v>67856.710000000006</c:v>
                </c:pt>
                <c:pt idx="150">
                  <c:v>66768.539999999994</c:v>
                </c:pt>
                <c:pt idx="151">
                  <c:v>65596.97</c:v>
                </c:pt>
                <c:pt idx="152">
                  <c:v>65633.31</c:v>
                </c:pt>
                <c:pt idx="153">
                  <c:v>66638.759999999995</c:v>
                </c:pt>
                <c:pt idx="154">
                  <c:v>66564.479999999996</c:v>
                </c:pt>
                <c:pt idx="155">
                  <c:v>64750.64</c:v>
                </c:pt>
                <c:pt idx="156">
                  <c:v>67153.36</c:v>
                </c:pt>
                <c:pt idx="157">
                  <c:v>67928.11</c:v>
                </c:pt>
                <c:pt idx="158">
                  <c:v>66254.66</c:v>
                </c:pt>
                <c:pt idx="159">
                  <c:v>67678.5</c:v>
                </c:pt>
                <c:pt idx="160">
                  <c:v>68479.08</c:v>
                </c:pt>
                <c:pt idx="161">
                  <c:v>70005.02</c:v>
                </c:pt>
                <c:pt idx="162">
                  <c:v>68257.22</c:v>
                </c:pt>
                <c:pt idx="163">
                  <c:v>67143.14</c:v>
                </c:pt>
                <c:pt idx="164">
                  <c:v>63353.61</c:v>
                </c:pt>
                <c:pt idx="165">
                  <c:v>62745.05</c:v>
                </c:pt>
                <c:pt idx="166">
                  <c:v>59461.14</c:v>
                </c:pt>
                <c:pt idx="167">
                  <c:v>59028.160000000003</c:v>
                </c:pt>
                <c:pt idx="168">
                  <c:v>57985.54</c:v>
                </c:pt>
                <c:pt idx="169">
                  <c:v>57770.5</c:v>
                </c:pt>
                <c:pt idx="170">
                  <c:v>57191.79</c:v>
                </c:pt>
                <c:pt idx="171">
                  <c:v>57726.79</c:v>
                </c:pt>
                <c:pt idx="172">
                  <c:v>57810.03</c:v>
                </c:pt>
                <c:pt idx="173">
                  <c:v>58138.84</c:v>
                </c:pt>
                <c:pt idx="174">
                  <c:v>57924.6</c:v>
                </c:pt>
                <c:pt idx="175">
                  <c:v>58727.22</c:v>
                </c:pt>
                <c:pt idx="176">
                  <c:v>59035.83</c:v>
                </c:pt>
                <c:pt idx="177">
                  <c:v>58952.31</c:v>
                </c:pt>
                <c:pt idx="178">
                  <c:v>59205.59</c:v>
                </c:pt>
                <c:pt idx="179">
                  <c:v>59010.21</c:v>
                </c:pt>
                <c:pt idx="180">
                  <c:v>59016.22</c:v>
                </c:pt>
                <c:pt idx="181">
                  <c:v>58613.2</c:v>
                </c:pt>
                <c:pt idx="182">
                  <c:v>59585.9</c:v>
                </c:pt>
                <c:pt idx="183">
                  <c:v>58624.91</c:v>
                </c:pt>
                <c:pt idx="184">
                  <c:v>58789.32</c:v>
                </c:pt>
                <c:pt idx="185">
                  <c:v>58165.39</c:v>
                </c:pt>
                <c:pt idx="186">
                  <c:v>59434.87</c:v>
                </c:pt>
                <c:pt idx="187">
                  <c:v>60314.96</c:v>
                </c:pt>
                <c:pt idx="188">
                  <c:v>59255.08</c:v>
                </c:pt>
                <c:pt idx="189">
                  <c:v>59117.08</c:v>
                </c:pt>
                <c:pt idx="190">
                  <c:v>58052.31</c:v>
                </c:pt>
                <c:pt idx="191">
                  <c:v>57997.09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46-4457-9987-F8459BA56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7955167"/>
        <c:axId val="1987947679"/>
      </c:lineChart>
      <c:lineChart>
        <c:grouping val="standard"/>
        <c:varyColors val="0"/>
        <c:ser>
          <c:idx val="5"/>
          <c:order val="1"/>
          <c:tx>
            <c:strRef>
              <c:f>导出数据!$G$2</c:f>
              <c:strCache>
                <c:ptCount val="1"/>
                <c:pt idx="0">
                  <c:v>镍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导出数据!$A$3:$A$199</c:f>
              <c:numCache>
                <c:formatCode>yyyy\-m\-d</c:formatCode>
                <c:ptCount val="192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  <c:pt idx="139">
                  <c:v>44285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44249</c:v>
                </c:pt>
                <c:pt idx="164">
                  <c:v>44246</c:v>
                </c:pt>
                <c:pt idx="165">
                  <c:v>44245</c:v>
                </c:pt>
                <c:pt idx="166">
                  <c:v>44236</c:v>
                </c:pt>
                <c:pt idx="167">
                  <c:v>44235</c:v>
                </c:pt>
                <c:pt idx="168">
                  <c:v>44232</c:v>
                </c:pt>
                <c:pt idx="169">
                  <c:v>44231</c:v>
                </c:pt>
                <c:pt idx="170">
                  <c:v>44230</c:v>
                </c:pt>
                <c:pt idx="171">
                  <c:v>44229</c:v>
                </c:pt>
                <c:pt idx="172">
                  <c:v>44228</c:v>
                </c:pt>
                <c:pt idx="173">
                  <c:v>44225</c:v>
                </c:pt>
                <c:pt idx="174">
                  <c:v>44224</c:v>
                </c:pt>
                <c:pt idx="175">
                  <c:v>44223</c:v>
                </c:pt>
                <c:pt idx="176">
                  <c:v>44221</c:v>
                </c:pt>
                <c:pt idx="177">
                  <c:v>44218</c:v>
                </c:pt>
                <c:pt idx="178">
                  <c:v>44217</c:v>
                </c:pt>
                <c:pt idx="179">
                  <c:v>44216</c:v>
                </c:pt>
                <c:pt idx="180">
                  <c:v>44215</c:v>
                </c:pt>
                <c:pt idx="181">
                  <c:v>44214</c:v>
                </c:pt>
                <c:pt idx="182">
                  <c:v>44211</c:v>
                </c:pt>
                <c:pt idx="183">
                  <c:v>44210</c:v>
                </c:pt>
                <c:pt idx="184">
                  <c:v>44209</c:v>
                </c:pt>
                <c:pt idx="185">
                  <c:v>44208</c:v>
                </c:pt>
                <c:pt idx="186">
                  <c:v>44207</c:v>
                </c:pt>
                <c:pt idx="187">
                  <c:v>44204</c:v>
                </c:pt>
                <c:pt idx="188">
                  <c:v>44203</c:v>
                </c:pt>
                <c:pt idx="189">
                  <c:v>44202</c:v>
                </c:pt>
                <c:pt idx="190">
                  <c:v>44201</c:v>
                </c:pt>
                <c:pt idx="191">
                  <c:v>44200</c:v>
                </c:pt>
              </c:numCache>
            </c:numRef>
          </c:cat>
          <c:val>
            <c:numRef>
              <c:f>导出数据!$G$3:$G$199</c:f>
              <c:numCache>
                <c:formatCode>General</c:formatCode>
                <c:ptCount val="192"/>
                <c:pt idx="0">
                  <c:v>149250</c:v>
                </c:pt>
                <c:pt idx="1">
                  <c:v>152050</c:v>
                </c:pt>
                <c:pt idx="2">
                  <c:v>150770</c:v>
                </c:pt>
                <c:pt idx="3">
                  <c:v>146530</c:v>
                </c:pt>
                <c:pt idx="4">
                  <c:v>145130</c:v>
                </c:pt>
                <c:pt idx="5">
                  <c:v>145370</c:v>
                </c:pt>
                <c:pt idx="6">
                  <c:v>145650</c:v>
                </c:pt>
                <c:pt idx="7">
                  <c:v>146900</c:v>
                </c:pt>
                <c:pt idx="8">
                  <c:v>145250</c:v>
                </c:pt>
                <c:pt idx="9">
                  <c:v>145250</c:v>
                </c:pt>
                <c:pt idx="10">
                  <c:v>141710</c:v>
                </c:pt>
                <c:pt idx="11">
                  <c:v>143280</c:v>
                </c:pt>
                <c:pt idx="12">
                  <c:v>142580</c:v>
                </c:pt>
                <c:pt idx="13">
                  <c:v>147150</c:v>
                </c:pt>
                <c:pt idx="14">
                  <c:v>147080</c:v>
                </c:pt>
                <c:pt idx="15">
                  <c:v>147080</c:v>
                </c:pt>
                <c:pt idx="16">
                  <c:v>147730</c:v>
                </c:pt>
                <c:pt idx="17">
                  <c:v>147080</c:v>
                </c:pt>
                <c:pt idx="18">
                  <c:v>147150</c:v>
                </c:pt>
                <c:pt idx="19">
                  <c:v>147150</c:v>
                </c:pt>
                <c:pt idx="20">
                  <c:v>149220</c:v>
                </c:pt>
                <c:pt idx="21">
                  <c:v>148550</c:v>
                </c:pt>
                <c:pt idx="22">
                  <c:v>148120</c:v>
                </c:pt>
                <c:pt idx="23">
                  <c:v>153290</c:v>
                </c:pt>
                <c:pt idx="24">
                  <c:v>154310</c:v>
                </c:pt>
                <c:pt idx="25">
                  <c:v>150505</c:v>
                </c:pt>
                <c:pt idx="26">
                  <c:v>149130</c:v>
                </c:pt>
                <c:pt idx="27">
                  <c:v>148020</c:v>
                </c:pt>
                <c:pt idx="28">
                  <c:v>148570</c:v>
                </c:pt>
                <c:pt idx="29">
                  <c:v>147360</c:v>
                </c:pt>
                <c:pt idx="30">
                  <c:v>149090</c:v>
                </c:pt>
                <c:pt idx="31">
                  <c:v>150640</c:v>
                </c:pt>
                <c:pt idx="32">
                  <c:v>151130</c:v>
                </c:pt>
                <c:pt idx="33">
                  <c:v>146710</c:v>
                </c:pt>
                <c:pt idx="34">
                  <c:v>142930</c:v>
                </c:pt>
                <c:pt idx="35">
                  <c:v>146490</c:v>
                </c:pt>
                <c:pt idx="36">
                  <c:v>144870</c:v>
                </c:pt>
                <c:pt idx="37">
                  <c:v>144870</c:v>
                </c:pt>
                <c:pt idx="38">
                  <c:v>143570</c:v>
                </c:pt>
                <c:pt idx="39">
                  <c:v>142570</c:v>
                </c:pt>
                <c:pt idx="40">
                  <c:v>143480</c:v>
                </c:pt>
                <c:pt idx="41">
                  <c:v>146850</c:v>
                </c:pt>
                <c:pt idx="42">
                  <c:v>148850</c:v>
                </c:pt>
                <c:pt idx="43">
                  <c:v>149070</c:v>
                </c:pt>
                <c:pt idx="44">
                  <c:v>148740</c:v>
                </c:pt>
                <c:pt idx="45">
                  <c:v>147510</c:v>
                </c:pt>
                <c:pt idx="46">
                  <c:v>142120</c:v>
                </c:pt>
                <c:pt idx="47">
                  <c:v>140490</c:v>
                </c:pt>
                <c:pt idx="48">
                  <c:v>142000</c:v>
                </c:pt>
                <c:pt idx="49">
                  <c:v>145860</c:v>
                </c:pt>
                <c:pt idx="50">
                  <c:v>143410</c:v>
                </c:pt>
                <c:pt idx="51">
                  <c:v>144060</c:v>
                </c:pt>
                <c:pt idx="52">
                  <c:v>144920</c:v>
                </c:pt>
                <c:pt idx="53">
                  <c:v>145640</c:v>
                </c:pt>
                <c:pt idx="54">
                  <c:v>147680</c:v>
                </c:pt>
                <c:pt idx="55">
                  <c:v>147980</c:v>
                </c:pt>
                <c:pt idx="56">
                  <c:v>146690</c:v>
                </c:pt>
                <c:pt idx="57">
                  <c:v>148450</c:v>
                </c:pt>
                <c:pt idx="58">
                  <c:v>147180</c:v>
                </c:pt>
                <c:pt idx="59">
                  <c:v>142960</c:v>
                </c:pt>
                <c:pt idx="60">
                  <c:v>139720</c:v>
                </c:pt>
                <c:pt idx="61">
                  <c:v>139060</c:v>
                </c:pt>
                <c:pt idx="62">
                  <c:v>138990</c:v>
                </c:pt>
                <c:pt idx="63">
                  <c:v>143160</c:v>
                </c:pt>
                <c:pt idx="64">
                  <c:v>142970</c:v>
                </c:pt>
                <c:pt idx="65">
                  <c:v>139250</c:v>
                </c:pt>
                <c:pt idx="66">
                  <c:v>139710</c:v>
                </c:pt>
                <c:pt idx="67">
                  <c:v>141050</c:v>
                </c:pt>
                <c:pt idx="68">
                  <c:v>140550</c:v>
                </c:pt>
                <c:pt idx="69">
                  <c:v>139130</c:v>
                </c:pt>
                <c:pt idx="70">
                  <c:v>136910</c:v>
                </c:pt>
                <c:pt idx="71">
                  <c:v>135080</c:v>
                </c:pt>
                <c:pt idx="72">
                  <c:v>138270</c:v>
                </c:pt>
                <c:pt idx="73">
                  <c:v>137910</c:v>
                </c:pt>
                <c:pt idx="74">
                  <c:v>136030</c:v>
                </c:pt>
                <c:pt idx="75">
                  <c:v>137030</c:v>
                </c:pt>
                <c:pt idx="76">
                  <c:v>136930</c:v>
                </c:pt>
                <c:pt idx="77">
                  <c:v>136950</c:v>
                </c:pt>
                <c:pt idx="78">
                  <c:v>138790</c:v>
                </c:pt>
                <c:pt idx="79">
                  <c:v>139670</c:v>
                </c:pt>
                <c:pt idx="80">
                  <c:v>136440</c:v>
                </c:pt>
                <c:pt idx="81">
                  <c:v>135280</c:v>
                </c:pt>
                <c:pt idx="82">
                  <c:v>133070</c:v>
                </c:pt>
                <c:pt idx="83">
                  <c:v>131390</c:v>
                </c:pt>
                <c:pt idx="84">
                  <c:v>131310</c:v>
                </c:pt>
                <c:pt idx="85">
                  <c:v>129980</c:v>
                </c:pt>
                <c:pt idx="86">
                  <c:v>131530</c:v>
                </c:pt>
                <c:pt idx="87">
                  <c:v>136030</c:v>
                </c:pt>
                <c:pt idx="88">
                  <c:v>136510</c:v>
                </c:pt>
                <c:pt idx="89">
                  <c:v>133910</c:v>
                </c:pt>
                <c:pt idx="90">
                  <c:v>134290</c:v>
                </c:pt>
                <c:pt idx="91">
                  <c:v>132640</c:v>
                </c:pt>
                <c:pt idx="92">
                  <c:v>133050</c:v>
                </c:pt>
                <c:pt idx="93">
                  <c:v>132760</c:v>
                </c:pt>
                <c:pt idx="94">
                  <c:v>135530</c:v>
                </c:pt>
                <c:pt idx="95">
                  <c:v>134790</c:v>
                </c:pt>
                <c:pt idx="96">
                  <c:v>135060</c:v>
                </c:pt>
                <c:pt idx="97">
                  <c:v>134270</c:v>
                </c:pt>
                <c:pt idx="98">
                  <c:v>134370</c:v>
                </c:pt>
                <c:pt idx="99">
                  <c:v>129280</c:v>
                </c:pt>
                <c:pt idx="100">
                  <c:v>129090</c:v>
                </c:pt>
                <c:pt idx="101">
                  <c:v>128700</c:v>
                </c:pt>
                <c:pt idx="102">
                  <c:v>127700</c:v>
                </c:pt>
                <c:pt idx="103">
                  <c:v>127940</c:v>
                </c:pt>
                <c:pt idx="104">
                  <c:v>130140</c:v>
                </c:pt>
                <c:pt idx="105">
                  <c:v>134650</c:v>
                </c:pt>
                <c:pt idx="106">
                  <c:v>135500</c:v>
                </c:pt>
                <c:pt idx="107">
                  <c:v>132700</c:v>
                </c:pt>
                <c:pt idx="108">
                  <c:v>131010</c:v>
                </c:pt>
                <c:pt idx="109">
                  <c:v>131860</c:v>
                </c:pt>
                <c:pt idx="110">
                  <c:v>133050</c:v>
                </c:pt>
                <c:pt idx="111">
                  <c:v>131600</c:v>
                </c:pt>
                <c:pt idx="112">
                  <c:v>136220</c:v>
                </c:pt>
                <c:pt idx="113">
                  <c:v>134210</c:v>
                </c:pt>
                <c:pt idx="114">
                  <c:v>134210</c:v>
                </c:pt>
                <c:pt idx="115">
                  <c:v>133390</c:v>
                </c:pt>
                <c:pt idx="116">
                  <c:v>131000</c:v>
                </c:pt>
                <c:pt idx="117">
                  <c:v>131650</c:v>
                </c:pt>
                <c:pt idx="118">
                  <c:v>128110</c:v>
                </c:pt>
                <c:pt idx="119">
                  <c:v>127130</c:v>
                </c:pt>
                <c:pt idx="120">
                  <c:v>125030</c:v>
                </c:pt>
                <c:pt idx="121">
                  <c:v>122320</c:v>
                </c:pt>
                <c:pt idx="122">
                  <c:v>122320</c:v>
                </c:pt>
                <c:pt idx="123">
                  <c:v>122330</c:v>
                </c:pt>
                <c:pt idx="124">
                  <c:v>121730</c:v>
                </c:pt>
                <c:pt idx="125">
                  <c:v>122970</c:v>
                </c:pt>
                <c:pt idx="126">
                  <c:v>122850</c:v>
                </c:pt>
                <c:pt idx="127">
                  <c:v>125190</c:v>
                </c:pt>
                <c:pt idx="128">
                  <c:v>124150</c:v>
                </c:pt>
                <c:pt idx="129">
                  <c:v>123020</c:v>
                </c:pt>
                <c:pt idx="130">
                  <c:v>123310</c:v>
                </c:pt>
                <c:pt idx="131">
                  <c:v>124800</c:v>
                </c:pt>
                <c:pt idx="132">
                  <c:v>128280</c:v>
                </c:pt>
                <c:pt idx="133">
                  <c:v>127070</c:v>
                </c:pt>
                <c:pt idx="134">
                  <c:v>127200</c:v>
                </c:pt>
                <c:pt idx="135">
                  <c:v>127710</c:v>
                </c:pt>
                <c:pt idx="136">
                  <c:v>125540</c:v>
                </c:pt>
                <c:pt idx="137">
                  <c:v>124530</c:v>
                </c:pt>
                <c:pt idx="138">
                  <c:v>123810</c:v>
                </c:pt>
                <c:pt idx="139">
                  <c:v>127220</c:v>
                </c:pt>
                <c:pt idx="140">
                  <c:v>125610</c:v>
                </c:pt>
                <c:pt idx="141">
                  <c:v>124640</c:v>
                </c:pt>
                <c:pt idx="142">
                  <c:v>124170</c:v>
                </c:pt>
                <c:pt idx="143">
                  <c:v>126690</c:v>
                </c:pt>
                <c:pt idx="144">
                  <c:v>126880</c:v>
                </c:pt>
                <c:pt idx="145">
                  <c:v>124370</c:v>
                </c:pt>
                <c:pt idx="146">
                  <c:v>125490</c:v>
                </c:pt>
                <c:pt idx="147">
                  <c:v>124410</c:v>
                </c:pt>
                <c:pt idx="148">
                  <c:v>124980</c:v>
                </c:pt>
                <c:pt idx="149">
                  <c:v>123980</c:v>
                </c:pt>
                <c:pt idx="150">
                  <c:v>124400</c:v>
                </c:pt>
                <c:pt idx="151">
                  <c:v>124180</c:v>
                </c:pt>
                <c:pt idx="152">
                  <c:v>123600</c:v>
                </c:pt>
                <c:pt idx="153">
                  <c:v>125450</c:v>
                </c:pt>
                <c:pt idx="154">
                  <c:v>127290</c:v>
                </c:pt>
                <c:pt idx="155">
                  <c:v>124340</c:v>
                </c:pt>
                <c:pt idx="156">
                  <c:v>133490</c:v>
                </c:pt>
                <c:pt idx="157">
                  <c:v>140890</c:v>
                </c:pt>
                <c:pt idx="158">
                  <c:v>140100</c:v>
                </c:pt>
                <c:pt idx="159">
                  <c:v>142030</c:v>
                </c:pt>
                <c:pt idx="160">
                  <c:v>142860</c:v>
                </c:pt>
                <c:pt idx="161">
                  <c:v>147310</c:v>
                </c:pt>
                <c:pt idx="162">
                  <c:v>144470</c:v>
                </c:pt>
                <c:pt idx="163">
                  <c:v>147540</c:v>
                </c:pt>
                <c:pt idx="164">
                  <c:v>143960</c:v>
                </c:pt>
                <c:pt idx="165">
                  <c:v>140960</c:v>
                </c:pt>
                <c:pt idx="166">
                  <c:v>138430</c:v>
                </c:pt>
                <c:pt idx="167">
                  <c:v>137050</c:v>
                </c:pt>
                <c:pt idx="168">
                  <c:v>135500</c:v>
                </c:pt>
                <c:pt idx="169">
                  <c:v>134000</c:v>
                </c:pt>
                <c:pt idx="170">
                  <c:v>133900</c:v>
                </c:pt>
                <c:pt idx="171">
                  <c:v>135620</c:v>
                </c:pt>
                <c:pt idx="172">
                  <c:v>135830</c:v>
                </c:pt>
                <c:pt idx="173">
                  <c:v>136010</c:v>
                </c:pt>
                <c:pt idx="174">
                  <c:v>136060</c:v>
                </c:pt>
                <c:pt idx="175">
                  <c:v>137880</c:v>
                </c:pt>
                <c:pt idx="176">
                  <c:v>142090</c:v>
                </c:pt>
                <c:pt idx="177">
                  <c:v>141780</c:v>
                </c:pt>
                <c:pt idx="178">
                  <c:v>141850</c:v>
                </c:pt>
                <c:pt idx="179">
                  <c:v>140910</c:v>
                </c:pt>
                <c:pt idx="180">
                  <c:v>140930</c:v>
                </c:pt>
                <c:pt idx="181">
                  <c:v>139960</c:v>
                </c:pt>
                <c:pt idx="182">
                  <c:v>142270</c:v>
                </c:pt>
                <c:pt idx="183">
                  <c:v>137670</c:v>
                </c:pt>
                <c:pt idx="184">
                  <c:v>136200</c:v>
                </c:pt>
                <c:pt idx="185">
                  <c:v>133070</c:v>
                </c:pt>
                <c:pt idx="186">
                  <c:v>135200</c:v>
                </c:pt>
                <c:pt idx="187">
                  <c:v>138020</c:v>
                </c:pt>
                <c:pt idx="188">
                  <c:v>137510</c:v>
                </c:pt>
                <c:pt idx="189">
                  <c:v>135350</c:v>
                </c:pt>
                <c:pt idx="190">
                  <c:v>135060</c:v>
                </c:pt>
                <c:pt idx="191">
                  <c:v>132650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46-4457-9987-F8459BA56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9357519"/>
        <c:axId val="1589358767"/>
      </c:lineChart>
      <c:dateAx>
        <c:axId val="198795516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87947679"/>
        <c:crosses val="autoZero"/>
        <c:auto val="1"/>
        <c:lblOffset val="100"/>
        <c:baseTimeUnit val="days"/>
      </c:dateAx>
      <c:valAx>
        <c:axId val="1987947679"/>
        <c:scaling>
          <c:orientation val="minMax"/>
          <c:min val="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87955167"/>
        <c:crosses val="autoZero"/>
        <c:crossBetween val="between"/>
      </c:valAx>
      <c:valAx>
        <c:axId val="158935876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89357519"/>
        <c:crosses val="max"/>
        <c:crossBetween val="between"/>
      </c:valAx>
      <c:dateAx>
        <c:axId val="1589357519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589358767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导出数据!$A$3:$A$199</c:f>
              <c:numCache>
                <c:formatCode>yyyy\-m\-d</c:formatCode>
                <c:ptCount val="192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  <c:pt idx="139">
                  <c:v>44285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44249</c:v>
                </c:pt>
                <c:pt idx="164">
                  <c:v>44246</c:v>
                </c:pt>
                <c:pt idx="165">
                  <c:v>44245</c:v>
                </c:pt>
                <c:pt idx="166">
                  <c:v>44236</c:v>
                </c:pt>
                <c:pt idx="167">
                  <c:v>44235</c:v>
                </c:pt>
                <c:pt idx="168">
                  <c:v>44232</c:v>
                </c:pt>
                <c:pt idx="169">
                  <c:v>44231</c:v>
                </c:pt>
                <c:pt idx="170">
                  <c:v>44230</c:v>
                </c:pt>
                <c:pt idx="171">
                  <c:v>44229</c:v>
                </c:pt>
                <c:pt idx="172">
                  <c:v>44228</c:v>
                </c:pt>
                <c:pt idx="173">
                  <c:v>44225</c:v>
                </c:pt>
                <c:pt idx="174">
                  <c:v>44224</c:v>
                </c:pt>
                <c:pt idx="175">
                  <c:v>44223</c:v>
                </c:pt>
                <c:pt idx="176">
                  <c:v>44221</c:v>
                </c:pt>
                <c:pt idx="177">
                  <c:v>44218</c:v>
                </c:pt>
                <c:pt idx="178">
                  <c:v>44217</c:v>
                </c:pt>
                <c:pt idx="179">
                  <c:v>44216</c:v>
                </c:pt>
                <c:pt idx="180">
                  <c:v>44215</c:v>
                </c:pt>
                <c:pt idx="181">
                  <c:v>44214</c:v>
                </c:pt>
                <c:pt idx="182">
                  <c:v>44211</c:v>
                </c:pt>
                <c:pt idx="183">
                  <c:v>44210</c:v>
                </c:pt>
                <c:pt idx="184">
                  <c:v>44209</c:v>
                </c:pt>
                <c:pt idx="185">
                  <c:v>44208</c:v>
                </c:pt>
                <c:pt idx="186">
                  <c:v>44207</c:v>
                </c:pt>
                <c:pt idx="187">
                  <c:v>44204</c:v>
                </c:pt>
                <c:pt idx="188">
                  <c:v>44203</c:v>
                </c:pt>
                <c:pt idx="189">
                  <c:v>44202</c:v>
                </c:pt>
                <c:pt idx="190">
                  <c:v>44201</c:v>
                </c:pt>
                <c:pt idx="191">
                  <c:v>44200</c:v>
                </c:pt>
              </c:numCache>
            </c:numRef>
          </c:cat>
          <c:val>
            <c:numRef>
              <c:f>导出数据!$B$3:$B$199</c:f>
              <c:numCache>
                <c:formatCode>General</c:formatCode>
                <c:ptCount val="192"/>
                <c:pt idx="0">
                  <c:v>42805.04</c:v>
                </c:pt>
                <c:pt idx="1">
                  <c:v>44286.19</c:v>
                </c:pt>
                <c:pt idx="2">
                  <c:v>44278.98</c:v>
                </c:pt>
                <c:pt idx="3">
                  <c:v>43049.919999999998</c:v>
                </c:pt>
                <c:pt idx="4">
                  <c:v>42158.92</c:v>
                </c:pt>
                <c:pt idx="5">
                  <c:v>41487.33</c:v>
                </c:pt>
                <c:pt idx="6">
                  <c:v>41500.43</c:v>
                </c:pt>
                <c:pt idx="7">
                  <c:v>41159</c:v>
                </c:pt>
                <c:pt idx="8">
                  <c:v>40950.550000000003</c:v>
                </c:pt>
                <c:pt idx="9">
                  <c:v>40950.550000000003</c:v>
                </c:pt>
                <c:pt idx="10">
                  <c:v>40390.46</c:v>
                </c:pt>
                <c:pt idx="11">
                  <c:v>40619.379999999997</c:v>
                </c:pt>
                <c:pt idx="12">
                  <c:v>40638.92</c:v>
                </c:pt>
                <c:pt idx="13">
                  <c:v>41231.61</c:v>
                </c:pt>
                <c:pt idx="14">
                  <c:v>41010.769999999997</c:v>
                </c:pt>
                <c:pt idx="15">
                  <c:v>41010.769999999997</c:v>
                </c:pt>
                <c:pt idx="16">
                  <c:v>41036.370000000003</c:v>
                </c:pt>
                <c:pt idx="17">
                  <c:v>40836.54</c:v>
                </c:pt>
                <c:pt idx="18">
                  <c:v>41068.19</c:v>
                </c:pt>
                <c:pt idx="19">
                  <c:v>41068.19</c:v>
                </c:pt>
                <c:pt idx="20">
                  <c:v>41350.57</c:v>
                </c:pt>
                <c:pt idx="21">
                  <c:v>40884.14</c:v>
                </c:pt>
                <c:pt idx="22">
                  <c:v>41389.79</c:v>
                </c:pt>
                <c:pt idx="23">
                  <c:v>42174.99</c:v>
                </c:pt>
                <c:pt idx="24">
                  <c:v>41458.879999999997</c:v>
                </c:pt>
                <c:pt idx="25">
                  <c:v>40753.07</c:v>
                </c:pt>
                <c:pt idx="26">
                  <c:v>40624.949999999997</c:v>
                </c:pt>
                <c:pt idx="27">
                  <c:v>40621.47</c:v>
                </c:pt>
                <c:pt idx="28">
                  <c:v>40664.370000000003</c:v>
                </c:pt>
                <c:pt idx="29">
                  <c:v>40359.56</c:v>
                </c:pt>
                <c:pt idx="30">
                  <c:v>40368.370000000003</c:v>
                </c:pt>
                <c:pt idx="31">
                  <c:v>40552.76</c:v>
                </c:pt>
                <c:pt idx="32">
                  <c:v>40771.29</c:v>
                </c:pt>
                <c:pt idx="33">
                  <c:v>40422.99</c:v>
                </c:pt>
                <c:pt idx="34">
                  <c:v>39817.01</c:v>
                </c:pt>
                <c:pt idx="35">
                  <c:v>40020.68</c:v>
                </c:pt>
                <c:pt idx="36">
                  <c:v>40041.440000000002</c:v>
                </c:pt>
                <c:pt idx="37">
                  <c:v>39762.639999999999</c:v>
                </c:pt>
                <c:pt idx="38">
                  <c:v>39491.72</c:v>
                </c:pt>
                <c:pt idx="39">
                  <c:v>39017.06</c:v>
                </c:pt>
                <c:pt idx="40">
                  <c:v>39258.81</c:v>
                </c:pt>
                <c:pt idx="41">
                  <c:v>39922.01</c:v>
                </c:pt>
                <c:pt idx="42">
                  <c:v>40194</c:v>
                </c:pt>
                <c:pt idx="43">
                  <c:v>40284</c:v>
                </c:pt>
                <c:pt idx="44">
                  <c:v>40137.08</c:v>
                </c:pt>
                <c:pt idx="45">
                  <c:v>40157.230000000003</c:v>
                </c:pt>
                <c:pt idx="46">
                  <c:v>39802.5</c:v>
                </c:pt>
                <c:pt idx="47">
                  <c:v>39480.730000000003</c:v>
                </c:pt>
                <c:pt idx="48">
                  <c:v>39596.160000000003</c:v>
                </c:pt>
                <c:pt idx="49">
                  <c:v>39857.49</c:v>
                </c:pt>
                <c:pt idx="50">
                  <c:v>39595.379999999997</c:v>
                </c:pt>
                <c:pt idx="51">
                  <c:v>39782.15</c:v>
                </c:pt>
                <c:pt idx="52">
                  <c:v>40082.47</c:v>
                </c:pt>
                <c:pt idx="53">
                  <c:v>40352.379999999997</c:v>
                </c:pt>
                <c:pt idx="54">
                  <c:v>40463.1</c:v>
                </c:pt>
                <c:pt idx="55">
                  <c:v>40291.22</c:v>
                </c:pt>
                <c:pt idx="56">
                  <c:v>40344.49</c:v>
                </c:pt>
                <c:pt idx="57">
                  <c:v>40637.9</c:v>
                </c:pt>
                <c:pt idx="58">
                  <c:v>40212.080000000002</c:v>
                </c:pt>
                <c:pt idx="59">
                  <c:v>39529.980000000003</c:v>
                </c:pt>
                <c:pt idx="60">
                  <c:v>38913.51</c:v>
                </c:pt>
                <c:pt idx="61">
                  <c:v>38811.94</c:v>
                </c:pt>
                <c:pt idx="62">
                  <c:v>38713.379999999997</c:v>
                </c:pt>
                <c:pt idx="63">
                  <c:v>39310.26</c:v>
                </c:pt>
                <c:pt idx="64">
                  <c:v>39449.78</c:v>
                </c:pt>
                <c:pt idx="65">
                  <c:v>38884.65</c:v>
                </c:pt>
                <c:pt idx="66">
                  <c:v>38811.22</c:v>
                </c:pt>
                <c:pt idx="67">
                  <c:v>39115.449999999997</c:v>
                </c:pt>
                <c:pt idx="68">
                  <c:v>39130.5</c:v>
                </c:pt>
                <c:pt idx="69">
                  <c:v>38720.800000000003</c:v>
                </c:pt>
                <c:pt idx="70">
                  <c:v>38667.94</c:v>
                </c:pt>
                <c:pt idx="71">
                  <c:v>38478.81</c:v>
                </c:pt>
                <c:pt idx="72">
                  <c:v>39101.300000000003</c:v>
                </c:pt>
                <c:pt idx="73">
                  <c:v>38742.589999999997</c:v>
                </c:pt>
                <c:pt idx="74">
                  <c:v>38310.57</c:v>
                </c:pt>
                <c:pt idx="75">
                  <c:v>38581.89</c:v>
                </c:pt>
                <c:pt idx="76">
                  <c:v>38483.32</c:v>
                </c:pt>
                <c:pt idx="77">
                  <c:v>38383.75</c:v>
                </c:pt>
                <c:pt idx="78">
                  <c:v>38515.81</c:v>
                </c:pt>
                <c:pt idx="79">
                  <c:v>38732.22</c:v>
                </c:pt>
                <c:pt idx="80">
                  <c:v>38441.39</c:v>
                </c:pt>
                <c:pt idx="81">
                  <c:v>38312.32</c:v>
                </c:pt>
                <c:pt idx="82">
                  <c:v>37807.089999999997</c:v>
                </c:pt>
                <c:pt idx="83">
                  <c:v>37544.1</c:v>
                </c:pt>
                <c:pt idx="84">
                  <c:v>37937.86</c:v>
                </c:pt>
                <c:pt idx="85">
                  <c:v>38391.71</c:v>
                </c:pt>
                <c:pt idx="86">
                  <c:v>38577.11</c:v>
                </c:pt>
                <c:pt idx="87">
                  <c:v>39010.089999999997</c:v>
                </c:pt>
                <c:pt idx="88">
                  <c:v>39192.959999999999</c:v>
                </c:pt>
                <c:pt idx="89">
                  <c:v>39104.44</c:v>
                </c:pt>
                <c:pt idx="90">
                  <c:v>39217.26</c:v>
                </c:pt>
                <c:pt idx="91">
                  <c:v>38988.839999999997</c:v>
                </c:pt>
                <c:pt idx="92">
                  <c:v>39137.019999999997</c:v>
                </c:pt>
                <c:pt idx="93">
                  <c:v>38857.160000000003</c:v>
                </c:pt>
                <c:pt idx="94">
                  <c:v>39804.449999999997</c:v>
                </c:pt>
                <c:pt idx="95">
                  <c:v>39963.1</c:v>
                </c:pt>
                <c:pt idx="96">
                  <c:v>40005.440000000002</c:v>
                </c:pt>
                <c:pt idx="97">
                  <c:v>39953.82</c:v>
                </c:pt>
                <c:pt idx="98">
                  <c:v>39931.050000000003</c:v>
                </c:pt>
                <c:pt idx="99">
                  <c:v>38800.93</c:v>
                </c:pt>
                <c:pt idx="100">
                  <c:v>38951.730000000003</c:v>
                </c:pt>
                <c:pt idx="101">
                  <c:v>39076.639999999999</c:v>
                </c:pt>
                <c:pt idx="102">
                  <c:v>38723.67</c:v>
                </c:pt>
                <c:pt idx="103">
                  <c:v>38966.730000000003</c:v>
                </c:pt>
                <c:pt idx="104">
                  <c:v>39455.879999999997</c:v>
                </c:pt>
                <c:pt idx="105">
                  <c:v>40679.230000000003</c:v>
                </c:pt>
                <c:pt idx="106">
                  <c:v>41055.410000000003</c:v>
                </c:pt>
                <c:pt idx="107">
                  <c:v>40393.129999999997</c:v>
                </c:pt>
                <c:pt idx="108">
                  <c:v>40380.26</c:v>
                </c:pt>
                <c:pt idx="109">
                  <c:v>40826.050000000003</c:v>
                </c:pt>
                <c:pt idx="110">
                  <c:v>41026</c:v>
                </c:pt>
                <c:pt idx="111">
                  <c:v>40785.919999999998</c:v>
                </c:pt>
                <c:pt idx="112">
                  <c:v>41524.67</c:v>
                </c:pt>
                <c:pt idx="113">
                  <c:v>40385.11</c:v>
                </c:pt>
                <c:pt idx="114">
                  <c:v>40385.11</c:v>
                </c:pt>
                <c:pt idx="115">
                  <c:v>39628.89</c:v>
                </c:pt>
                <c:pt idx="116">
                  <c:v>39071.1</c:v>
                </c:pt>
                <c:pt idx="117">
                  <c:v>39288.199999999997</c:v>
                </c:pt>
                <c:pt idx="118">
                  <c:v>38587.96</c:v>
                </c:pt>
                <c:pt idx="119">
                  <c:v>38880.75</c:v>
                </c:pt>
                <c:pt idx="120">
                  <c:v>38107.4</c:v>
                </c:pt>
                <c:pt idx="121">
                  <c:v>37631.11</c:v>
                </c:pt>
                <c:pt idx="122">
                  <c:v>37631.11</c:v>
                </c:pt>
                <c:pt idx="123">
                  <c:v>37522.67</c:v>
                </c:pt>
                <c:pt idx="124">
                  <c:v>37364.15</c:v>
                </c:pt>
                <c:pt idx="125">
                  <c:v>37660.1</c:v>
                </c:pt>
                <c:pt idx="126">
                  <c:v>37441.910000000003</c:v>
                </c:pt>
                <c:pt idx="127">
                  <c:v>37651.18</c:v>
                </c:pt>
                <c:pt idx="128">
                  <c:v>37145.43</c:v>
                </c:pt>
                <c:pt idx="129">
                  <c:v>36637.42</c:v>
                </c:pt>
                <c:pt idx="130">
                  <c:v>36371.17</c:v>
                </c:pt>
                <c:pt idx="131">
                  <c:v>36449.01</c:v>
                </c:pt>
                <c:pt idx="132">
                  <c:v>37000.06</c:v>
                </c:pt>
                <c:pt idx="133">
                  <c:v>36805.9</c:v>
                </c:pt>
                <c:pt idx="134">
                  <c:v>36941.32</c:v>
                </c:pt>
                <c:pt idx="135">
                  <c:v>37080.449999999997</c:v>
                </c:pt>
                <c:pt idx="136">
                  <c:v>36449.050000000003</c:v>
                </c:pt>
                <c:pt idx="137">
                  <c:v>36348.18</c:v>
                </c:pt>
                <c:pt idx="138">
                  <c:v>36192.239999999998</c:v>
                </c:pt>
                <c:pt idx="139">
                  <c:v>36728.43</c:v>
                </c:pt>
                <c:pt idx="140">
                  <c:v>36450.870000000003</c:v>
                </c:pt>
                <c:pt idx="141">
                  <c:v>36417.93</c:v>
                </c:pt>
                <c:pt idx="142">
                  <c:v>36425.629999999997</c:v>
                </c:pt>
                <c:pt idx="143">
                  <c:v>36809.449999999997</c:v>
                </c:pt>
                <c:pt idx="144">
                  <c:v>37025.17</c:v>
                </c:pt>
                <c:pt idx="145">
                  <c:v>36668.980000000003</c:v>
                </c:pt>
                <c:pt idx="146">
                  <c:v>37023</c:v>
                </c:pt>
                <c:pt idx="147">
                  <c:v>36587.769999999997</c:v>
                </c:pt>
                <c:pt idx="148">
                  <c:v>37040.83</c:v>
                </c:pt>
                <c:pt idx="149">
                  <c:v>37130.080000000002</c:v>
                </c:pt>
                <c:pt idx="150">
                  <c:v>36704.14</c:v>
                </c:pt>
                <c:pt idx="151">
                  <c:v>36308.980000000003</c:v>
                </c:pt>
                <c:pt idx="152">
                  <c:v>36170.629999999997</c:v>
                </c:pt>
                <c:pt idx="153">
                  <c:v>36626.74</c:v>
                </c:pt>
                <c:pt idx="154">
                  <c:v>36790.519999999997</c:v>
                </c:pt>
                <c:pt idx="155">
                  <c:v>35920.980000000003</c:v>
                </c:pt>
                <c:pt idx="156">
                  <c:v>37269.269999999997</c:v>
                </c:pt>
                <c:pt idx="157">
                  <c:v>37839.089999999997</c:v>
                </c:pt>
                <c:pt idx="158">
                  <c:v>37043.089999999997</c:v>
                </c:pt>
                <c:pt idx="159">
                  <c:v>37611.79</c:v>
                </c:pt>
                <c:pt idx="160">
                  <c:v>38028.68</c:v>
                </c:pt>
                <c:pt idx="161">
                  <c:v>38843.49</c:v>
                </c:pt>
                <c:pt idx="162">
                  <c:v>37823.21</c:v>
                </c:pt>
                <c:pt idx="163">
                  <c:v>37724.35</c:v>
                </c:pt>
                <c:pt idx="164">
                  <c:v>36238.660000000003</c:v>
                </c:pt>
                <c:pt idx="165">
                  <c:v>35822.89</c:v>
                </c:pt>
                <c:pt idx="166">
                  <c:v>34338.71</c:v>
                </c:pt>
                <c:pt idx="167">
                  <c:v>34091.53</c:v>
                </c:pt>
                <c:pt idx="168">
                  <c:v>33665.480000000003</c:v>
                </c:pt>
                <c:pt idx="169">
                  <c:v>33460.29</c:v>
                </c:pt>
                <c:pt idx="170">
                  <c:v>33096.339999999997</c:v>
                </c:pt>
                <c:pt idx="171">
                  <c:v>33412.550000000003</c:v>
                </c:pt>
                <c:pt idx="172">
                  <c:v>33478.9</c:v>
                </c:pt>
                <c:pt idx="173">
                  <c:v>33477.18</c:v>
                </c:pt>
                <c:pt idx="174">
                  <c:v>33362.769999999997</c:v>
                </c:pt>
                <c:pt idx="175">
                  <c:v>33725.339999999997</c:v>
                </c:pt>
                <c:pt idx="176">
                  <c:v>34151.9</c:v>
                </c:pt>
                <c:pt idx="177">
                  <c:v>34074.01</c:v>
                </c:pt>
                <c:pt idx="178">
                  <c:v>34221.4</c:v>
                </c:pt>
                <c:pt idx="179">
                  <c:v>33956.379999999997</c:v>
                </c:pt>
                <c:pt idx="180">
                  <c:v>33972.879999999997</c:v>
                </c:pt>
                <c:pt idx="181">
                  <c:v>33924.22</c:v>
                </c:pt>
                <c:pt idx="182">
                  <c:v>34311.58</c:v>
                </c:pt>
                <c:pt idx="183">
                  <c:v>33678.949999999997</c:v>
                </c:pt>
                <c:pt idx="184">
                  <c:v>33734.5</c:v>
                </c:pt>
                <c:pt idx="185">
                  <c:v>33487.46</c:v>
                </c:pt>
                <c:pt idx="186">
                  <c:v>34145.620000000003</c:v>
                </c:pt>
                <c:pt idx="187">
                  <c:v>34768.36</c:v>
                </c:pt>
                <c:pt idx="188">
                  <c:v>34425.919999999998</c:v>
                </c:pt>
                <c:pt idx="189">
                  <c:v>34295.31</c:v>
                </c:pt>
                <c:pt idx="190">
                  <c:v>33937.769999999997</c:v>
                </c:pt>
                <c:pt idx="191">
                  <c:v>33709.57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FD-47FA-9ADE-6266BB577250}"/>
            </c:ext>
          </c:extLst>
        </c:ser>
        <c:ser>
          <c:idx val="2"/>
          <c:order val="1"/>
          <c:tx>
            <c:strRef>
              <c:f>导出数据!$D$2</c:f>
              <c:strCache>
                <c:ptCount val="1"/>
                <c:pt idx="0">
                  <c:v>铝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导出数据!$A$3:$A$199</c:f>
              <c:numCache>
                <c:formatCode>yyyy\-m\-d</c:formatCode>
                <c:ptCount val="192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  <c:pt idx="139">
                  <c:v>44285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44249</c:v>
                </c:pt>
                <c:pt idx="164">
                  <c:v>44246</c:v>
                </c:pt>
                <c:pt idx="165">
                  <c:v>44245</c:v>
                </c:pt>
                <c:pt idx="166">
                  <c:v>44236</c:v>
                </c:pt>
                <c:pt idx="167">
                  <c:v>44235</c:v>
                </c:pt>
                <c:pt idx="168">
                  <c:v>44232</c:v>
                </c:pt>
                <c:pt idx="169">
                  <c:v>44231</c:v>
                </c:pt>
                <c:pt idx="170">
                  <c:v>44230</c:v>
                </c:pt>
                <c:pt idx="171">
                  <c:v>44229</c:v>
                </c:pt>
                <c:pt idx="172">
                  <c:v>44228</c:v>
                </c:pt>
                <c:pt idx="173">
                  <c:v>44225</c:v>
                </c:pt>
                <c:pt idx="174">
                  <c:v>44224</c:v>
                </c:pt>
                <c:pt idx="175">
                  <c:v>44223</c:v>
                </c:pt>
                <c:pt idx="176">
                  <c:v>44221</c:v>
                </c:pt>
                <c:pt idx="177">
                  <c:v>44218</c:v>
                </c:pt>
                <c:pt idx="178">
                  <c:v>44217</c:v>
                </c:pt>
                <c:pt idx="179">
                  <c:v>44216</c:v>
                </c:pt>
                <c:pt idx="180">
                  <c:v>44215</c:v>
                </c:pt>
                <c:pt idx="181">
                  <c:v>44214</c:v>
                </c:pt>
                <c:pt idx="182">
                  <c:v>44211</c:v>
                </c:pt>
                <c:pt idx="183">
                  <c:v>44210</c:v>
                </c:pt>
                <c:pt idx="184">
                  <c:v>44209</c:v>
                </c:pt>
                <c:pt idx="185">
                  <c:v>44208</c:v>
                </c:pt>
                <c:pt idx="186">
                  <c:v>44207</c:v>
                </c:pt>
                <c:pt idx="187">
                  <c:v>44204</c:v>
                </c:pt>
                <c:pt idx="188">
                  <c:v>44203</c:v>
                </c:pt>
                <c:pt idx="189">
                  <c:v>44202</c:v>
                </c:pt>
                <c:pt idx="190">
                  <c:v>44201</c:v>
                </c:pt>
                <c:pt idx="191">
                  <c:v>44200</c:v>
                </c:pt>
              </c:numCache>
            </c:numRef>
          </c:cat>
          <c:val>
            <c:numRef>
              <c:f>导出数据!$D$3:$D$199</c:f>
              <c:numCache>
                <c:formatCode>General</c:formatCode>
                <c:ptCount val="192"/>
                <c:pt idx="0">
                  <c:v>23037.5</c:v>
                </c:pt>
                <c:pt idx="1">
                  <c:v>24175</c:v>
                </c:pt>
                <c:pt idx="2">
                  <c:v>24054</c:v>
                </c:pt>
                <c:pt idx="3">
                  <c:v>23597</c:v>
                </c:pt>
                <c:pt idx="4">
                  <c:v>23222.5</c:v>
                </c:pt>
                <c:pt idx="5">
                  <c:v>23287</c:v>
                </c:pt>
                <c:pt idx="6">
                  <c:v>23198</c:v>
                </c:pt>
                <c:pt idx="7">
                  <c:v>22802</c:v>
                </c:pt>
                <c:pt idx="8">
                  <c:v>22631.5</c:v>
                </c:pt>
                <c:pt idx="9">
                  <c:v>22631.5</c:v>
                </c:pt>
                <c:pt idx="10">
                  <c:v>22581</c:v>
                </c:pt>
                <c:pt idx="11">
                  <c:v>22746.5</c:v>
                </c:pt>
                <c:pt idx="12">
                  <c:v>22445.5</c:v>
                </c:pt>
                <c:pt idx="13">
                  <c:v>22911</c:v>
                </c:pt>
                <c:pt idx="14">
                  <c:v>22908</c:v>
                </c:pt>
                <c:pt idx="15">
                  <c:v>22908</c:v>
                </c:pt>
                <c:pt idx="16">
                  <c:v>23208.5</c:v>
                </c:pt>
                <c:pt idx="17">
                  <c:v>22820.5</c:v>
                </c:pt>
                <c:pt idx="18">
                  <c:v>22751.5</c:v>
                </c:pt>
                <c:pt idx="19">
                  <c:v>22751.5</c:v>
                </c:pt>
                <c:pt idx="20">
                  <c:v>22729.5</c:v>
                </c:pt>
                <c:pt idx="21">
                  <c:v>22222</c:v>
                </c:pt>
                <c:pt idx="22">
                  <c:v>22875.5</c:v>
                </c:pt>
                <c:pt idx="23">
                  <c:v>23391</c:v>
                </c:pt>
                <c:pt idx="24">
                  <c:v>22667</c:v>
                </c:pt>
                <c:pt idx="25">
                  <c:v>22249</c:v>
                </c:pt>
                <c:pt idx="26">
                  <c:v>21786</c:v>
                </c:pt>
                <c:pt idx="27">
                  <c:v>21735</c:v>
                </c:pt>
                <c:pt idx="28">
                  <c:v>21660.5</c:v>
                </c:pt>
                <c:pt idx="29">
                  <c:v>21359.5</c:v>
                </c:pt>
                <c:pt idx="30">
                  <c:v>21264</c:v>
                </c:pt>
                <c:pt idx="31">
                  <c:v>21162.5</c:v>
                </c:pt>
                <c:pt idx="32">
                  <c:v>21258.5</c:v>
                </c:pt>
                <c:pt idx="33">
                  <c:v>21051.5</c:v>
                </c:pt>
                <c:pt idx="34">
                  <c:v>20649.5</c:v>
                </c:pt>
                <c:pt idx="35">
                  <c:v>20546</c:v>
                </c:pt>
                <c:pt idx="36">
                  <c:v>20600.5</c:v>
                </c:pt>
                <c:pt idx="37">
                  <c:v>20431.5</c:v>
                </c:pt>
                <c:pt idx="38">
                  <c:v>20408</c:v>
                </c:pt>
                <c:pt idx="39">
                  <c:v>20161</c:v>
                </c:pt>
                <c:pt idx="40">
                  <c:v>20165</c:v>
                </c:pt>
                <c:pt idx="41">
                  <c:v>20391.5</c:v>
                </c:pt>
                <c:pt idx="42">
                  <c:v>20270.5</c:v>
                </c:pt>
                <c:pt idx="43">
                  <c:v>20250</c:v>
                </c:pt>
                <c:pt idx="44">
                  <c:v>20080.5</c:v>
                </c:pt>
                <c:pt idx="45">
                  <c:v>20090.5</c:v>
                </c:pt>
                <c:pt idx="46">
                  <c:v>20118</c:v>
                </c:pt>
                <c:pt idx="47">
                  <c:v>19927</c:v>
                </c:pt>
                <c:pt idx="48">
                  <c:v>19958.5</c:v>
                </c:pt>
                <c:pt idx="49">
                  <c:v>19980.5</c:v>
                </c:pt>
                <c:pt idx="50">
                  <c:v>19798</c:v>
                </c:pt>
                <c:pt idx="51">
                  <c:v>19762</c:v>
                </c:pt>
                <c:pt idx="52">
                  <c:v>19820.5</c:v>
                </c:pt>
                <c:pt idx="53">
                  <c:v>19839.5</c:v>
                </c:pt>
                <c:pt idx="54">
                  <c:v>19865</c:v>
                </c:pt>
                <c:pt idx="55">
                  <c:v>19526</c:v>
                </c:pt>
                <c:pt idx="56">
                  <c:v>19398.5</c:v>
                </c:pt>
                <c:pt idx="57">
                  <c:v>19572</c:v>
                </c:pt>
                <c:pt idx="58">
                  <c:v>19665.5</c:v>
                </c:pt>
                <c:pt idx="59">
                  <c:v>19357.5</c:v>
                </c:pt>
                <c:pt idx="60">
                  <c:v>19095.5</c:v>
                </c:pt>
                <c:pt idx="61">
                  <c:v>19115.5</c:v>
                </c:pt>
                <c:pt idx="62">
                  <c:v>19065.5</c:v>
                </c:pt>
                <c:pt idx="63">
                  <c:v>19351</c:v>
                </c:pt>
                <c:pt idx="64">
                  <c:v>19420.5</c:v>
                </c:pt>
                <c:pt idx="65">
                  <c:v>19267</c:v>
                </c:pt>
                <c:pt idx="66">
                  <c:v>19123.5</c:v>
                </c:pt>
                <c:pt idx="67">
                  <c:v>19169</c:v>
                </c:pt>
                <c:pt idx="68">
                  <c:v>19042.5</c:v>
                </c:pt>
                <c:pt idx="69">
                  <c:v>18853.5</c:v>
                </c:pt>
                <c:pt idx="70">
                  <c:v>18817.5</c:v>
                </c:pt>
                <c:pt idx="71">
                  <c:v>18861</c:v>
                </c:pt>
                <c:pt idx="72">
                  <c:v>19102</c:v>
                </c:pt>
                <c:pt idx="73">
                  <c:v>19101</c:v>
                </c:pt>
                <c:pt idx="74">
                  <c:v>18708.5</c:v>
                </c:pt>
                <c:pt idx="75">
                  <c:v>18752.5</c:v>
                </c:pt>
                <c:pt idx="76">
                  <c:v>18779</c:v>
                </c:pt>
                <c:pt idx="77">
                  <c:v>18811.5</c:v>
                </c:pt>
                <c:pt idx="78">
                  <c:v>18858.5</c:v>
                </c:pt>
                <c:pt idx="79">
                  <c:v>18813</c:v>
                </c:pt>
                <c:pt idx="80">
                  <c:v>18692</c:v>
                </c:pt>
                <c:pt idx="81">
                  <c:v>18817</c:v>
                </c:pt>
                <c:pt idx="82">
                  <c:v>18580.5</c:v>
                </c:pt>
                <c:pt idx="83">
                  <c:v>18453.5</c:v>
                </c:pt>
                <c:pt idx="84">
                  <c:v>18617</c:v>
                </c:pt>
                <c:pt idx="85">
                  <c:v>18713.5</c:v>
                </c:pt>
                <c:pt idx="86">
                  <c:v>18874.5</c:v>
                </c:pt>
                <c:pt idx="87">
                  <c:v>19009</c:v>
                </c:pt>
                <c:pt idx="88">
                  <c:v>18864.5</c:v>
                </c:pt>
                <c:pt idx="89">
                  <c:v>18573</c:v>
                </c:pt>
                <c:pt idx="90">
                  <c:v>18460</c:v>
                </c:pt>
                <c:pt idx="91">
                  <c:v>18426.5</c:v>
                </c:pt>
                <c:pt idx="92">
                  <c:v>18621.5</c:v>
                </c:pt>
                <c:pt idx="93">
                  <c:v>18341.5</c:v>
                </c:pt>
                <c:pt idx="94">
                  <c:v>18739</c:v>
                </c:pt>
                <c:pt idx="95">
                  <c:v>18734</c:v>
                </c:pt>
                <c:pt idx="96">
                  <c:v>18749</c:v>
                </c:pt>
                <c:pt idx="97">
                  <c:v>18812</c:v>
                </c:pt>
                <c:pt idx="98">
                  <c:v>18850</c:v>
                </c:pt>
                <c:pt idx="99">
                  <c:v>18399</c:v>
                </c:pt>
                <c:pt idx="100">
                  <c:v>18449</c:v>
                </c:pt>
                <c:pt idx="101">
                  <c:v>18433</c:v>
                </c:pt>
                <c:pt idx="102">
                  <c:v>18416</c:v>
                </c:pt>
                <c:pt idx="103">
                  <c:v>18497.5</c:v>
                </c:pt>
                <c:pt idx="104">
                  <c:v>19167.5</c:v>
                </c:pt>
                <c:pt idx="105">
                  <c:v>19585</c:v>
                </c:pt>
                <c:pt idx="106">
                  <c:v>19872.5</c:v>
                </c:pt>
                <c:pt idx="107">
                  <c:v>19702.5</c:v>
                </c:pt>
                <c:pt idx="108">
                  <c:v>19685</c:v>
                </c:pt>
                <c:pt idx="109">
                  <c:v>19849.5</c:v>
                </c:pt>
                <c:pt idx="110">
                  <c:v>20000</c:v>
                </c:pt>
                <c:pt idx="111">
                  <c:v>19845.5</c:v>
                </c:pt>
                <c:pt idx="112">
                  <c:v>20032</c:v>
                </c:pt>
                <c:pt idx="113">
                  <c:v>19687</c:v>
                </c:pt>
                <c:pt idx="114">
                  <c:v>19687</c:v>
                </c:pt>
                <c:pt idx="115">
                  <c:v>19141.5</c:v>
                </c:pt>
                <c:pt idx="116">
                  <c:v>18833</c:v>
                </c:pt>
                <c:pt idx="117">
                  <c:v>18722.5</c:v>
                </c:pt>
                <c:pt idx="118">
                  <c:v>18407</c:v>
                </c:pt>
                <c:pt idx="119">
                  <c:v>18542.5</c:v>
                </c:pt>
                <c:pt idx="120">
                  <c:v>18353</c:v>
                </c:pt>
                <c:pt idx="121">
                  <c:v>18222.5</c:v>
                </c:pt>
                <c:pt idx="122">
                  <c:v>18222.5</c:v>
                </c:pt>
                <c:pt idx="123">
                  <c:v>18200.5</c:v>
                </c:pt>
                <c:pt idx="124">
                  <c:v>18071.5</c:v>
                </c:pt>
                <c:pt idx="125">
                  <c:v>18151</c:v>
                </c:pt>
                <c:pt idx="126">
                  <c:v>18160</c:v>
                </c:pt>
                <c:pt idx="127">
                  <c:v>18136.5</c:v>
                </c:pt>
                <c:pt idx="128">
                  <c:v>18095</c:v>
                </c:pt>
                <c:pt idx="129">
                  <c:v>17780</c:v>
                </c:pt>
                <c:pt idx="130">
                  <c:v>17501.5</c:v>
                </c:pt>
                <c:pt idx="131">
                  <c:v>17402</c:v>
                </c:pt>
                <c:pt idx="132">
                  <c:v>17507</c:v>
                </c:pt>
                <c:pt idx="133">
                  <c:v>17481.5</c:v>
                </c:pt>
                <c:pt idx="134">
                  <c:v>17395.5</c:v>
                </c:pt>
                <c:pt idx="135">
                  <c:v>17505.5</c:v>
                </c:pt>
                <c:pt idx="136">
                  <c:v>17435.5</c:v>
                </c:pt>
                <c:pt idx="137">
                  <c:v>17260.5</c:v>
                </c:pt>
                <c:pt idx="138">
                  <c:v>17158.5</c:v>
                </c:pt>
                <c:pt idx="139">
                  <c:v>17322</c:v>
                </c:pt>
                <c:pt idx="140">
                  <c:v>17339.5</c:v>
                </c:pt>
                <c:pt idx="141">
                  <c:v>17202</c:v>
                </c:pt>
                <c:pt idx="142">
                  <c:v>17092</c:v>
                </c:pt>
                <c:pt idx="143">
                  <c:v>17161.5</c:v>
                </c:pt>
                <c:pt idx="144">
                  <c:v>17539.5</c:v>
                </c:pt>
                <c:pt idx="145">
                  <c:v>17416</c:v>
                </c:pt>
                <c:pt idx="146">
                  <c:v>17662</c:v>
                </c:pt>
                <c:pt idx="147">
                  <c:v>17515.5</c:v>
                </c:pt>
                <c:pt idx="148">
                  <c:v>17691</c:v>
                </c:pt>
                <c:pt idx="149">
                  <c:v>17602.5</c:v>
                </c:pt>
                <c:pt idx="150">
                  <c:v>17370.5</c:v>
                </c:pt>
                <c:pt idx="151">
                  <c:v>17369.5</c:v>
                </c:pt>
                <c:pt idx="152">
                  <c:v>17093</c:v>
                </c:pt>
                <c:pt idx="153">
                  <c:v>17185.5</c:v>
                </c:pt>
                <c:pt idx="154">
                  <c:v>17479.5</c:v>
                </c:pt>
                <c:pt idx="155">
                  <c:v>17105.5</c:v>
                </c:pt>
                <c:pt idx="156">
                  <c:v>17572</c:v>
                </c:pt>
                <c:pt idx="157">
                  <c:v>17404.5</c:v>
                </c:pt>
                <c:pt idx="158">
                  <c:v>16906.5</c:v>
                </c:pt>
                <c:pt idx="159">
                  <c:v>17039</c:v>
                </c:pt>
                <c:pt idx="160">
                  <c:v>17264.5</c:v>
                </c:pt>
                <c:pt idx="161">
                  <c:v>17471.5</c:v>
                </c:pt>
                <c:pt idx="162">
                  <c:v>16730</c:v>
                </c:pt>
                <c:pt idx="163">
                  <c:v>16735.5</c:v>
                </c:pt>
                <c:pt idx="164">
                  <c:v>16418.5</c:v>
                </c:pt>
                <c:pt idx="165">
                  <c:v>16258</c:v>
                </c:pt>
                <c:pt idx="166">
                  <c:v>15743.5</c:v>
                </c:pt>
                <c:pt idx="167">
                  <c:v>15588.5</c:v>
                </c:pt>
                <c:pt idx="168">
                  <c:v>15471.5</c:v>
                </c:pt>
                <c:pt idx="169">
                  <c:v>15336</c:v>
                </c:pt>
                <c:pt idx="170">
                  <c:v>15008.5</c:v>
                </c:pt>
                <c:pt idx="171">
                  <c:v>15180.5</c:v>
                </c:pt>
                <c:pt idx="172">
                  <c:v>15220</c:v>
                </c:pt>
                <c:pt idx="173">
                  <c:v>14960.5</c:v>
                </c:pt>
                <c:pt idx="174">
                  <c:v>14843</c:v>
                </c:pt>
                <c:pt idx="175">
                  <c:v>14866.5</c:v>
                </c:pt>
                <c:pt idx="176">
                  <c:v>14998</c:v>
                </c:pt>
                <c:pt idx="177">
                  <c:v>14993.5</c:v>
                </c:pt>
                <c:pt idx="178">
                  <c:v>15068.5</c:v>
                </c:pt>
                <c:pt idx="179">
                  <c:v>14768</c:v>
                </c:pt>
                <c:pt idx="180">
                  <c:v>14836.5</c:v>
                </c:pt>
                <c:pt idx="181">
                  <c:v>15108.5</c:v>
                </c:pt>
                <c:pt idx="182">
                  <c:v>14958</c:v>
                </c:pt>
                <c:pt idx="183">
                  <c:v>14722</c:v>
                </c:pt>
                <c:pt idx="184">
                  <c:v>14801</c:v>
                </c:pt>
                <c:pt idx="185">
                  <c:v>15012.5</c:v>
                </c:pt>
                <c:pt idx="186">
                  <c:v>15369</c:v>
                </c:pt>
                <c:pt idx="187">
                  <c:v>15716.5</c:v>
                </c:pt>
                <c:pt idx="188">
                  <c:v>15562</c:v>
                </c:pt>
                <c:pt idx="189">
                  <c:v>15702.5</c:v>
                </c:pt>
                <c:pt idx="190">
                  <c:v>15710</c:v>
                </c:pt>
                <c:pt idx="191">
                  <c:v>15601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FD-47FA-9ADE-6266BB577250}"/>
            </c:ext>
          </c:extLst>
        </c:ser>
        <c:ser>
          <c:idx val="3"/>
          <c:order val="2"/>
          <c:tx>
            <c:strRef>
              <c:f>导出数据!$E$2</c:f>
              <c:strCache>
                <c:ptCount val="1"/>
                <c:pt idx="0">
                  <c:v>铅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导出数据!$A$3:$A$199</c:f>
              <c:numCache>
                <c:formatCode>yyyy\-m\-d</c:formatCode>
                <c:ptCount val="192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  <c:pt idx="139">
                  <c:v>44285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44249</c:v>
                </c:pt>
                <c:pt idx="164">
                  <c:v>44246</c:v>
                </c:pt>
                <c:pt idx="165">
                  <c:v>44245</c:v>
                </c:pt>
                <c:pt idx="166">
                  <c:v>44236</c:v>
                </c:pt>
                <c:pt idx="167">
                  <c:v>44235</c:v>
                </c:pt>
                <c:pt idx="168">
                  <c:v>44232</c:v>
                </c:pt>
                <c:pt idx="169">
                  <c:v>44231</c:v>
                </c:pt>
                <c:pt idx="170">
                  <c:v>44230</c:v>
                </c:pt>
                <c:pt idx="171">
                  <c:v>44229</c:v>
                </c:pt>
                <c:pt idx="172">
                  <c:v>44228</c:v>
                </c:pt>
                <c:pt idx="173">
                  <c:v>44225</c:v>
                </c:pt>
                <c:pt idx="174">
                  <c:v>44224</c:v>
                </c:pt>
                <c:pt idx="175">
                  <c:v>44223</c:v>
                </c:pt>
                <c:pt idx="176">
                  <c:v>44221</c:v>
                </c:pt>
                <c:pt idx="177">
                  <c:v>44218</c:v>
                </c:pt>
                <c:pt idx="178">
                  <c:v>44217</c:v>
                </c:pt>
                <c:pt idx="179">
                  <c:v>44216</c:v>
                </c:pt>
                <c:pt idx="180">
                  <c:v>44215</c:v>
                </c:pt>
                <c:pt idx="181">
                  <c:v>44214</c:v>
                </c:pt>
                <c:pt idx="182">
                  <c:v>44211</c:v>
                </c:pt>
                <c:pt idx="183">
                  <c:v>44210</c:v>
                </c:pt>
                <c:pt idx="184">
                  <c:v>44209</c:v>
                </c:pt>
                <c:pt idx="185">
                  <c:v>44208</c:v>
                </c:pt>
                <c:pt idx="186">
                  <c:v>44207</c:v>
                </c:pt>
                <c:pt idx="187">
                  <c:v>44204</c:v>
                </c:pt>
                <c:pt idx="188">
                  <c:v>44203</c:v>
                </c:pt>
                <c:pt idx="189">
                  <c:v>44202</c:v>
                </c:pt>
                <c:pt idx="190">
                  <c:v>44201</c:v>
                </c:pt>
                <c:pt idx="191">
                  <c:v>44200</c:v>
                </c:pt>
              </c:numCache>
            </c:numRef>
          </c:cat>
          <c:val>
            <c:numRef>
              <c:f>导出数据!$E$3:$E$199</c:f>
              <c:numCache>
                <c:formatCode>General</c:formatCode>
                <c:ptCount val="192"/>
                <c:pt idx="0">
                  <c:v>15471.84</c:v>
                </c:pt>
                <c:pt idx="1">
                  <c:v>15597.25</c:v>
                </c:pt>
                <c:pt idx="2">
                  <c:v>15233.29</c:v>
                </c:pt>
                <c:pt idx="3">
                  <c:v>15162.87</c:v>
                </c:pt>
                <c:pt idx="4">
                  <c:v>14961.44</c:v>
                </c:pt>
                <c:pt idx="5">
                  <c:v>14683.89</c:v>
                </c:pt>
                <c:pt idx="6">
                  <c:v>14784.6</c:v>
                </c:pt>
                <c:pt idx="7">
                  <c:v>14659.5</c:v>
                </c:pt>
                <c:pt idx="8">
                  <c:v>14508.48</c:v>
                </c:pt>
                <c:pt idx="9">
                  <c:v>14508.48</c:v>
                </c:pt>
                <c:pt idx="10">
                  <c:v>14383.89</c:v>
                </c:pt>
                <c:pt idx="11">
                  <c:v>14510.52</c:v>
                </c:pt>
                <c:pt idx="12">
                  <c:v>14508.28</c:v>
                </c:pt>
                <c:pt idx="13">
                  <c:v>14535.22</c:v>
                </c:pt>
                <c:pt idx="14">
                  <c:v>14382.67</c:v>
                </c:pt>
                <c:pt idx="15">
                  <c:v>14382.67</c:v>
                </c:pt>
                <c:pt idx="16">
                  <c:v>14358.18</c:v>
                </c:pt>
                <c:pt idx="17">
                  <c:v>14350.01</c:v>
                </c:pt>
                <c:pt idx="18">
                  <c:v>14700.01</c:v>
                </c:pt>
                <c:pt idx="19">
                  <c:v>14700.01</c:v>
                </c:pt>
                <c:pt idx="20">
                  <c:v>14700.01</c:v>
                </c:pt>
                <c:pt idx="21">
                  <c:v>14700.62</c:v>
                </c:pt>
                <c:pt idx="22">
                  <c:v>14892.25</c:v>
                </c:pt>
                <c:pt idx="23">
                  <c:v>14994.19</c:v>
                </c:pt>
                <c:pt idx="24">
                  <c:v>14994.19</c:v>
                </c:pt>
                <c:pt idx="25">
                  <c:v>14944.09</c:v>
                </c:pt>
                <c:pt idx="26">
                  <c:v>14768.99</c:v>
                </c:pt>
                <c:pt idx="27">
                  <c:v>14768.99</c:v>
                </c:pt>
                <c:pt idx="28">
                  <c:v>14944.5</c:v>
                </c:pt>
                <c:pt idx="29">
                  <c:v>14869.19</c:v>
                </c:pt>
                <c:pt idx="30">
                  <c:v>14869.19</c:v>
                </c:pt>
                <c:pt idx="31">
                  <c:v>14842.76</c:v>
                </c:pt>
                <c:pt idx="32">
                  <c:v>14976.84</c:v>
                </c:pt>
                <c:pt idx="33">
                  <c:v>15152.45</c:v>
                </c:pt>
                <c:pt idx="34">
                  <c:v>15277.86</c:v>
                </c:pt>
                <c:pt idx="35">
                  <c:v>15378.58</c:v>
                </c:pt>
                <c:pt idx="36">
                  <c:v>15352.66</c:v>
                </c:pt>
                <c:pt idx="37">
                  <c:v>15378.58</c:v>
                </c:pt>
                <c:pt idx="38">
                  <c:v>15304.09</c:v>
                </c:pt>
                <c:pt idx="39">
                  <c:v>15143.38</c:v>
                </c:pt>
                <c:pt idx="40">
                  <c:v>15345.52</c:v>
                </c:pt>
                <c:pt idx="41">
                  <c:v>15243.89</c:v>
                </c:pt>
                <c:pt idx="42">
                  <c:v>15315.82</c:v>
                </c:pt>
                <c:pt idx="43">
                  <c:v>15294.5</c:v>
                </c:pt>
                <c:pt idx="44">
                  <c:v>15294.5</c:v>
                </c:pt>
                <c:pt idx="45">
                  <c:v>15344.7</c:v>
                </c:pt>
                <c:pt idx="46">
                  <c:v>15315.52</c:v>
                </c:pt>
                <c:pt idx="47">
                  <c:v>15294.8</c:v>
                </c:pt>
                <c:pt idx="48">
                  <c:v>15386.54</c:v>
                </c:pt>
                <c:pt idx="49">
                  <c:v>15553.58</c:v>
                </c:pt>
                <c:pt idx="50">
                  <c:v>15595.82</c:v>
                </c:pt>
                <c:pt idx="51">
                  <c:v>15696.02</c:v>
                </c:pt>
                <c:pt idx="52">
                  <c:v>15798.06</c:v>
                </c:pt>
                <c:pt idx="53">
                  <c:v>15773.17</c:v>
                </c:pt>
                <c:pt idx="54">
                  <c:v>15622.45</c:v>
                </c:pt>
                <c:pt idx="55">
                  <c:v>15622.04</c:v>
                </c:pt>
                <c:pt idx="56">
                  <c:v>15671.84</c:v>
                </c:pt>
                <c:pt idx="57">
                  <c:v>15821.84</c:v>
                </c:pt>
                <c:pt idx="58">
                  <c:v>15923.06</c:v>
                </c:pt>
                <c:pt idx="59">
                  <c:v>15974.29</c:v>
                </c:pt>
                <c:pt idx="60">
                  <c:v>15673.06</c:v>
                </c:pt>
                <c:pt idx="61">
                  <c:v>15572.76</c:v>
                </c:pt>
                <c:pt idx="62">
                  <c:v>15421.43</c:v>
                </c:pt>
                <c:pt idx="63">
                  <c:v>15622.15</c:v>
                </c:pt>
                <c:pt idx="64">
                  <c:v>15723.06</c:v>
                </c:pt>
                <c:pt idx="65">
                  <c:v>15607.25</c:v>
                </c:pt>
                <c:pt idx="66">
                  <c:v>15371.64</c:v>
                </c:pt>
                <c:pt idx="67">
                  <c:v>15521.13</c:v>
                </c:pt>
                <c:pt idx="68">
                  <c:v>15622.15</c:v>
                </c:pt>
                <c:pt idx="69">
                  <c:v>15470.82</c:v>
                </c:pt>
                <c:pt idx="70">
                  <c:v>15572.55</c:v>
                </c:pt>
                <c:pt idx="71">
                  <c:v>15547.25</c:v>
                </c:pt>
                <c:pt idx="72">
                  <c:v>15512.65</c:v>
                </c:pt>
                <c:pt idx="73">
                  <c:v>15545.82</c:v>
                </c:pt>
                <c:pt idx="74">
                  <c:v>15495</c:v>
                </c:pt>
                <c:pt idx="75">
                  <c:v>15566.23</c:v>
                </c:pt>
                <c:pt idx="76">
                  <c:v>15567.35</c:v>
                </c:pt>
                <c:pt idx="77">
                  <c:v>15186.63</c:v>
                </c:pt>
                <c:pt idx="78">
                  <c:v>15185.51</c:v>
                </c:pt>
                <c:pt idx="79">
                  <c:v>15395.72</c:v>
                </c:pt>
                <c:pt idx="80">
                  <c:v>15282.45</c:v>
                </c:pt>
                <c:pt idx="81">
                  <c:v>15326.94</c:v>
                </c:pt>
                <c:pt idx="82">
                  <c:v>15367.25</c:v>
                </c:pt>
                <c:pt idx="83">
                  <c:v>15276.95</c:v>
                </c:pt>
                <c:pt idx="84">
                  <c:v>15072.46</c:v>
                </c:pt>
                <c:pt idx="85">
                  <c:v>15177.05</c:v>
                </c:pt>
                <c:pt idx="86">
                  <c:v>15143.88</c:v>
                </c:pt>
                <c:pt idx="87">
                  <c:v>15166.33</c:v>
                </c:pt>
                <c:pt idx="88">
                  <c:v>15266.33</c:v>
                </c:pt>
                <c:pt idx="89">
                  <c:v>15266.33</c:v>
                </c:pt>
                <c:pt idx="90">
                  <c:v>15121.94</c:v>
                </c:pt>
                <c:pt idx="91">
                  <c:v>14945.92</c:v>
                </c:pt>
                <c:pt idx="92">
                  <c:v>14866.84</c:v>
                </c:pt>
                <c:pt idx="93">
                  <c:v>14958.68</c:v>
                </c:pt>
                <c:pt idx="94">
                  <c:v>15164.29</c:v>
                </c:pt>
                <c:pt idx="95">
                  <c:v>15264.29</c:v>
                </c:pt>
                <c:pt idx="96">
                  <c:v>15315.31</c:v>
                </c:pt>
                <c:pt idx="97">
                  <c:v>15315.31</c:v>
                </c:pt>
                <c:pt idx="98">
                  <c:v>15269.39</c:v>
                </c:pt>
                <c:pt idx="99">
                  <c:v>15142.86</c:v>
                </c:pt>
                <c:pt idx="100">
                  <c:v>15172.45</c:v>
                </c:pt>
                <c:pt idx="101">
                  <c:v>15172.45</c:v>
                </c:pt>
                <c:pt idx="102">
                  <c:v>15264.29</c:v>
                </c:pt>
                <c:pt idx="103">
                  <c:v>15405.61</c:v>
                </c:pt>
                <c:pt idx="104">
                  <c:v>15330.61</c:v>
                </c:pt>
                <c:pt idx="105">
                  <c:v>15430.61</c:v>
                </c:pt>
                <c:pt idx="106">
                  <c:v>15205.61</c:v>
                </c:pt>
                <c:pt idx="107">
                  <c:v>15005.61</c:v>
                </c:pt>
                <c:pt idx="108">
                  <c:v>15005.61</c:v>
                </c:pt>
                <c:pt idx="109">
                  <c:v>15205.61</c:v>
                </c:pt>
                <c:pt idx="110">
                  <c:v>15380.61</c:v>
                </c:pt>
                <c:pt idx="111">
                  <c:v>15480.61</c:v>
                </c:pt>
                <c:pt idx="112">
                  <c:v>15556.63</c:v>
                </c:pt>
                <c:pt idx="113">
                  <c:v>15406.63</c:v>
                </c:pt>
                <c:pt idx="114">
                  <c:v>15406.63</c:v>
                </c:pt>
                <c:pt idx="115">
                  <c:v>15206.63</c:v>
                </c:pt>
                <c:pt idx="116">
                  <c:v>15002.55</c:v>
                </c:pt>
                <c:pt idx="117">
                  <c:v>15064.79</c:v>
                </c:pt>
                <c:pt idx="118">
                  <c:v>15134.69</c:v>
                </c:pt>
                <c:pt idx="119">
                  <c:v>15242.86</c:v>
                </c:pt>
                <c:pt idx="120">
                  <c:v>15134.28</c:v>
                </c:pt>
                <c:pt idx="121">
                  <c:v>15179.59</c:v>
                </c:pt>
                <c:pt idx="122">
                  <c:v>15179.59</c:v>
                </c:pt>
                <c:pt idx="123">
                  <c:v>15082.04</c:v>
                </c:pt>
                <c:pt idx="124">
                  <c:v>15082.04</c:v>
                </c:pt>
                <c:pt idx="125">
                  <c:v>15091.02</c:v>
                </c:pt>
                <c:pt idx="126">
                  <c:v>14899.69</c:v>
                </c:pt>
                <c:pt idx="127">
                  <c:v>14880.1</c:v>
                </c:pt>
                <c:pt idx="128">
                  <c:v>14834.29</c:v>
                </c:pt>
                <c:pt idx="129">
                  <c:v>14735</c:v>
                </c:pt>
                <c:pt idx="130">
                  <c:v>14660</c:v>
                </c:pt>
                <c:pt idx="131">
                  <c:v>14713.27</c:v>
                </c:pt>
                <c:pt idx="132">
                  <c:v>14804.29</c:v>
                </c:pt>
                <c:pt idx="133">
                  <c:v>14833.68</c:v>
                </c:pt>
                <c:pt idx="134">
                  <c:v>14837.45</c:v>
                </c:pt>
                <c:pt idx="135">
                  <c:v>14907.76</c:v>
                </c:pt>
                <c:pt idx="136">
                  <c:v>15000</c:v>
                </c:pt>
                <c:pt idx="137">
                  <c:v>15202.45</c:v>
                </c:pt>
                <c:pt idx="138">
                  <c:v>15282.76</c:v>
                </c:pt>
                <c:pt idx="139">
                  <c:v>15283.17</c:v>
                </c:pt>
                <c:pt idx="140">
                  <c:v>14951.23</c:v>
                </c:pt>
                <c:pt idx="141">
                  <c:v>15007.35</c:v>
                </c:pt>
                <c:pt idx="142">
                  <c:v>15133.88</c:v>
                </c:pt>
                <c:pt idx="143">
                  <c:v>15135.62</c:v>
                </c:pt>
                <c:pt idx="144">
                  <c:v>15121.02</c:v>
                </c:pt>
                <c:pt idx="145">
                  <c:v>14872.66</c:v>
                </c:pt>
                <c:pt idx="146">
                  <c:v>14830.52</c:v>
                </c:pt>
                <c:pt idx="147">
                  <c:v>14768.68</c:v>
                </c:pt>
                <c:pt idx="148">
                  <c:v>14847.25</c:v>
                </c:pt>
                <c:pt idx="149">
                  <c:v>14848.98</c:v>
                </c:pt>
                <c:pt idx="150">
                  <c:v>14668.68</c:v>
                </c:pt>
                <c:pt idx="151">
                  <c:v>14663.17</c:v>
                </c:pt>
                <c:pt idx="152">
                  <c:v>14643.26</c:v>
                </c:pt>
                <c:pt idx="153">
                  <c:v>14875.92</c:v>
                </c:pt>
                <c:pt idx="154">
                  <c:v>14878.37</c:v>
                </c:pt>
                <c:pt idx="155">
                  <c:v>14952.76</c:v>
                </c:pt>
                <c:pt idx="156">
                  <c:v>15063.68</c:v>
                </c:pt>
                <c:pt idx="157">
                  <c:v>15240</c:v>
                </c:pt>
                <c:pt idx="158">
                  <c:v>15125.82</c:v>
                </c:pt>
                <c:pt idx="159">
                  <c:v>15238.57</c:v>
                </c:pt>
                <c:pt idx="160">
                  <c:v>15581.02</c:v>
                </c:pt>
                <c:pt idx="161">
                  <c:v>15937.96</c:v>
                </c:pt>
                <c:pt idx="162">
                  <c:v>15698.47</c:v>
                </c:pt>
                <c:pt idx="163">
                  <c:v>15793.17</c:v>
                </c:pt>
                <c:pt idx="164">
                  <c:v>15456.53</c:v>
                </c:pt>
                <c:pt idx="165">
                  <c:v>15440</c:v>
                </c:pt>
                <c:pt idx="166">
                  <c:v>15157.46</c:v>
                </c:pt>
                <c:pt idx="167">
                  <c:v>15072.35</c:v>
                </c:pt>
                <c:pt idx="168">
                  <c:v>15151.54</c:v>
                </c:pt>
                <c:pt idx="169">
                  <c:v>14998.47</c:v>
                </c:pt>
                <c:pt idx="170">
                  <c:v>14944.7</c:v>
                </c:pt>
                <c:pt idx="171">
                  <c:v>15007.97</c:v>
                </c:pt>
                <c:pt idx="172">
                  <c:v>15034.09</c:v>
                </c:pt>
                <c:pt idx="173">
                  <c:v>15191.43</c:v>
                </c:pt>
                <c:pt idx="174">
                  <c:v>15293.99</c:v>
                </c:pt>
                <c:pt idx="175">
                  <c:v>15362.66</c:v>
                </c:pt>
                <c:pt idx="176">
                  <c:v>15378.37</c:v>
                </c:pt>
                <c:pt idx="177">
                  <c:v>15037.15</c:v>
                </c:pt>
                <c:pt idx="178">
                  <c:v>15147.25</c:v>
                </c:pt>
                <c:pt idx="179">
                  <c:v>15001.43</c:v>
                </c:pt>
                <c:pt idx="180">
                  <c:v>14891.63</c:v>
                </c:pt>
                <c:pt idx="181">
                  <c:v>14978.78</c:v>
                </c:pt>
                <c:pt idx="182">
                  <c:v>14902.45</c:v>
                </c:pt>
                <c:pt idx="183">
                  <c:v>14770.21</c:v>
                </c:pt>
                <c:pt idx="184">
                  <c:v>14668.17</c:v>
                </c:pt>
                <c:pt idx="185">
                  <c:v>14499.8</c:v>
                </c:pt>
                <c:pt idx="186">
                  <c:v>14542.86</c:v>
                </c:pt>
                <c:pt idx="187">
                  <c:v>14870</c:v>
                </c:pt>
                <c:pt idx="188">
                  <c:v>15009.39</c:v>
                </c:pt>
                <c:pt idx="189">
                  <c:v>14935.51</c:v>
                </c:pt>
                <c:pt idx="190">
                  <c:v>14946.94</c:v>
                </c:pt>
                <c:pt idx="191">
                  <c:v>14751.53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FD-47FA-9ADE-6266BB577250}"/>
            </c:ext>
          </c:extLst>
        </c:ser>
        <c:ser>
          <c:idx val="4"/>
          <c:order val="3"/>
          <c:tx>
            <c:strRef>
              <c:f>导出数据!$F$2</c:f>
              <c:strCache>
                <c:ptCount val="1"/>
                <c:pt idx="0">
                  <c:v>锌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导出数据!$A$3:$A$199</c:f>
              <c:numCache>
                <c:formatCode>yyyy\-m\-d</c:formatCode>
                <c:ptCount val="192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  <c:pt idx="139">
                  <c:v>44285</c:v>
                </c:pt>
                <c:pt idx="140">
                  <c:v>44281</c:v>
                </c:pt>
                <c:pt idx="141">
                  <c:v>44280</c:v>
                </c:pt>
                <c:pt idx="142">
                  <c:v>44279</c:v>
                </c:pt>
                <c:pt idx="143">
                  <c:v>44278</c:v>
                </c:pt>
                <c:pt idx="144">
                  <c:v>44277</c:v>
                </c:pt>
                <c:pt idx="145">
                  <c:v>44274</c:v>
                </c:pt>
                <c:pt idx="146">
                  <c:v>44273</c:v>
                </c:pt>
                <c:pt idx="147">
                  <c:v>44272</c:v>
                </c:pt>
                <c:pt idx="148">
                  <c:v>44271</c:v>
                </c:pt>
                <c:pt idx="149">
                  <c:v>44270</c:v>
                </c:pt>
                <c:pt idx="150">
                  <c:v>44267</c:v>
                </c:pt>
                <c:pt idx="151">
                  <c:v>44266</c:v>
                </c:pt>
                <c:pt idx="152">
                  <c:v>44265</c:v>
                </c:pt>
                <c:pt idx="153">
                  <c:v>44264</c:v>
                </c:pt>
                <c:pt idx="154">
                  <c:v>44263</c:v>
                </c:pt>
                <c:pt idx="155">
                  <c:v>44260</c:v>
                </c:pt>
                <c:pt idx="156">
                  <c:v>44259</c:v>
                </c:pt>
                <c:pt idx="157">
                  <c:v>44258</c:v>
                </c:pt>
                <c:pt idx="158">
                  <c:v>44257</c:v>
                </c:pt>
                <c:pt idx="159">
                  <c:v>44256</c:v>
                </c:pt>
                <c:pt idx="160">
                  <c:v>44253</c:v>
                </c:pt>
                <c:pt idx="161">
                  <c:v>44252</c:v>
                </c:pt>
                <c:pt idx="162">
                  <c:v>44251</c:v>
                </c:pt>
                <c:pt idx="163">
                  <c:v>44249</c:v>
                </c:pt>
                <c:pt idx="164">
                  <c:v>44246</c:v>
                </c:pt>
                <c:pt idx="165">
                  <c:v>44245</c:v>
                </c:pt>
                <c:pt idx="166">
                  <c:v>44236</c:v>
                </c:pt>
                <c:pt idx="167">
                  <c:v>44235</c:v>
                </c:pt>
                <c:pt idx="168">
                  <c:v>44232</c:v>
                </c:pt>
                <c:pt idx="169">
                  <c:v>44231</c:v>
                </c:pt>
                <c:pt idx="170">
                  <c:v>44230</c:v>
                </c:pt>
                <c:pt idx="171">
                  <c:v>44229</c:v>
                </c:pt>
                <c:pt idx="172">
                  <c:v>44228</c:v>
                </c:pt>
                <c:pt idx="173">
                  <c:v>44225</c:v>
                </c:pt>
                <c:pt idx="174">
                  <c:v>44224</c:v>
                </c:pt>
                <c:pt idx="175">
                  <c:v>44223</c:v>
                </c:pt>
                <c:pt idx="176">
                  <c:v>44221</c:v>
                </c:pt>
                <c:pt idx="177">
                  <c:v>44218</c:v>
                </c:pt>
                <c:pt idx="178">
                  <c:v>44217</c:v>
                </c:pt>
                <c:pt idx="179">
                  <c:v>44216</c:v>
                </c:pt>
                <c:pt idx="180">
                  <c:v>44215</c:v>
                </c:pt>
                <c:pt idx="181">
                  <c:v>44214</c:v>
                </c:pt>
                <c:pt idx="182">
                  <c:v>44211</c:v>
                </c:pt>
                <c:pt idx="183">
                  <c:v>44210</c:v>
                </c:pt>
                <c:pt idx="184">
                  <c:v>44209</c:v>
                </c:pt>
                <c:pt idx="185">
                  <c:v>44208</c:v>
                </c:pt>
                <c:pt idx="186">
                  <c:v>44207</c:v>
                </c:pt>
                <c:pt idx="187">
                  <c:v>44204</c:v>
                </c:pt>
                <c:pt idx="188">
                  <c:v>44203</c:v>
                </c:pt>
                <c:pt idx="189">
                  <c:v>44202</c:v>
                </c:pt>
                <c:pt idx="190">
                  <c:v>44201</c:v>
                </c:pt>
                <c:pt idx="191">
                  <c:v>44200</c:v>
                </c:pt>
              </c:numCache>
            </c:numRef>
          </c:cat>
          <c:val>
            <c:numRef>
              <c:f>导出数据!$F$3:$F$199</c:f>
              <c:numCache>
                <c:formatCode>General</c:formatCode>
                <c:ptCount val="192"/>
                <c:pt idx="0">
                  <c:v>25712.880000000001</c:v>
                </c:pt>
                <c:pt idx="1">
                  <c:v>27089.98</c:v>
                </c:pt>
                <c:pt idx="2">
                  <c:v>27476.49</c:v>
                </c:pt>
                <c:pt idx="3">
                  <c:v>25576.83</c:v>
                </c:pt>
                <c:pt idx="4">
                  <c:v>24960.68</c:v>
                </c:pt>
                <c:pt idx="5">
                  <c:v>23912.57</c:v>
                </c:pt>
                <c:pt idx="6">
                  <c:v>23739.35</c:v>
                </c:pt>
                <c:pt idx="7">
                  <c:v>23345.52</c:v>
                </c:pt>
                <c:pt idx="8">
                  <c:v>22980.84</c:v>
                </c:pt>
                <c:pt idx="9">
                  <c:v>22980.84</c:v>
                </c:pt>
                <c:pt idx="10">
                  <c:v>22753.61</c:v>
                </c:pt>
                <c:pt idx="11">
                  <c:v>22772.65</c:v>
                </c:pt>
                <c:pt idx="12">
                  <c:v>22870.44</c:v>
                </c:pt>
                <c:pt idx="13">
                  <c:v>23123.64</c:v>
                </c:pt>
                <c:pt idx="14">
                  <c:v>23190.05</c:v>
                </c:pt>
                <c:pt idx="15">
                  <c:v>23190.05</c:v>
                </c:pt>
                <c:pt idx="16">
                  <c:v>22833.64</c:v>
                </c:pt>
                <c:pt idx="17">
                  <c:v>22883.599999999999</c:v>
                </c:pt>
                <c:pt idx="18">
                  <c:v>23021.83</c:v>
                </c:pt>
                <c:pt idx="19">
                  <c:v>23021.83</c:v>
                </c:pt>
                <c:pt idx="20">
                  <c:v>22915.48</c:v>
                </c:pt>
                <c:pt idx="21">
                  <c:v>22764.55</c:v>
                </c:pt>
                <c:pt idx="22">
                  <c:v>22920.91</c:v>
                </c:pt>
                <c:pt idx="23">
                  <c:v>23153.18</c:v>
                </c:pt>
                <c:pt idx="24">
                  <c:v>23022.21</c:v>
                </c:pt>
                <c:pt idx="25">
                  <c:v>22965.43</c:v>
                </c:pt>
                <c:pt idx="26">
                  <c:v>22924.560000000001</c:v>
                </c:pt>
                <c:pt idx="27">
                  <c:v>22743.64</c:v>
                </c:pt>
                <c:pt idx="28">
                  <c:v>22811.83</c:v>
                </c:pt>
                <c:pt idx="29">
                  <c:v>22560.42</c:v>
                </c:pt>
                <c:pt idx="30">
                  <c:v>22434.959999999999</c:v>
                </c:pt>
                <c:pt idx="31">
                  <c:v>22558.14</c:v>
                </c:pt>
                <c:pt idx="32">
                  <c:v>22753.599999999999</c:v>
                </c:pt>
                <c:pt idx="33">
                  <c:v>22672.7</c:v>
                </c:pt>
                <c:pt idx="34">
                  <c:v>22626.35</c:v>
                </c:pt>
                <c:pt idx="35">
                  <c:v>22847.7</c:v>
                </c:pt>
                <c:pt idx="36">
                  <c:v>22799.08</c:v>
                </c:pt>
                <c:pt idx="37">
                  <c:v>22629.31</c:v>
                </c:pt>
                <c:pt idx="38">
                  <c:v>22693.41</c:v>
                </c:pt>
                <c:pt idx="39">
                  <c:v>22759.31</c:v>
                </c:pt>
                <c:pt idx="40">
                  <c:v>22880.91</c:v>
                </c:pt>
                <c:pt idx="41">
                  <c:v>22973.63</c:v>
                </c:pt>
                <c:pt idx="42">
                  <c:v>22978.18</c:v>
                </c:pt>
                <c:pt idx="43">
                  <c:v>22790.45</c:v>
                </c:pt>
                <c:pt idx="44">
                  <c:v>22697.27</c:v>
                </c:pt>
                <c:pt idx="45">
                  <c:v>22954.080000000002</c:v>
                </c:pt>
                <c:pt idx="46">
                  <c:v>22759.08</c:v>
                </c:pt>
                <c:pt idx="47">
                  <c:v>22580.9</c:v>
                </c:pt>
                <c:pt idx="48">
                  <c:v>22601.34</c:v>
                </c:pt>
                <c:pt idx="49">
                  <c:v>22709.98</c:v>
                </c:pt>
                <c:pt idx="50">
                  <c:v>22397.69</c:v>
                </c:pt>
                <c:pt idx="51">
                  <c:v>22316.78</c:v>
                </c:pt>
                <c:pt idx="52">
                  <c:v>22494.959999999999</c:v>
                </c:pt>
                <c:pt idx="53">
                  <c:v>22769.96</c:v>
                </c:pt>
                <c:pt idx="54">
                  <c:v>22656.34</c:v>
                </c:pt>
                <c:pt idx="55">
                  <c:v>22528.6</c:v>
                </c:pt>
                <c:pt idx="56">
                  <c:v>22494.06</c:v>
                </c:pt>
                <c:pt idx="57">
                  <c:v>22736.79</c:v>
                </c:pt>
                <c:pt idx="58">
                  <c:v>22753.14</c:v>
                </c:pt>
                <c:pt idx="59">
                  <c:v>22437.24</c:v>
                </c:pt>
                <c:pt idx="60">
                  <c:v>22411.79</c:v>
                </c:pt>
                <c:pt idx="61">
                  <c:v>22594.080000000002</c:v>
                </c:pt>
                <c:pt idx="62">
                  <c:v>22794.080000000002</c:v>
                </c:pt>
                <c:pt idx="63">
                  <c:v>22824.080000000002</c:v>
                </c:pt>
                <c:pt idx="64">
                  <c:v>22608.18</c:v>
                </c:pt>
                <c:pt idx="65">
                  <c:v>22169.51</c:v>
                </c:pt>
                <c:pt idx="66">
                  <c:v>22081.32</c:v>
                </c:pt>
                <c:pt idx="67">
                  <c:v>22381.32</c:v>
                </c:pt>
                <c:pt idx="68">
                  <c:v>22712.7</c:v>
                </c:pt>
                <c:pt idx="69">
                  <c:v>22548.61</c:v>
                </c:pt>
                <c:pt idx="70">
                  <c:v>22507.25</c:v>
                </c:pt>
                <c:pt idx="71">
                  <c:v>22451.79</c:v>
                </c:pt>
                <c:pt idx="72">
                  <c:v>22556.79</c:v>
                </c:pt>
                <c:pt idx="73">
                  <c:v>22276.33</c:v>
                </c:pt>
                <c:pt idx="74">
                  <c:v>22291.8</c:v>
                </c:pt>
                <c:pt idx="75">
                  <c:v>22443.62</c:v>
                </c:pt>
                <c:pt idx="76">
                  <c:v>22274.080000000002</c:v>
                </c:pt>
                <c:pt idx="77">
                  <c:v>22062.720000000001</c:v>
                </c:pt>
                <c:pt idx="78">
                  <c:v>22058.17</c:v>
                </c:pt>
                <c:pt idx="79">
                  <c:v>22216.81</c:v>
                </c:pt>
                <c:pt idx="80">
                  <c:v>22058.15</c:v>
                </c:pt>
                <c:pt idx="81">
                  <c:v>22000.85</c:v>
                </c:pt>
                <c:pt idx="82">
                  <c:v>21886.76</c:v>
                </c:pt>
                <c:pt idx="83">
                  <c:v>21794.49</c:v>
                </c:pt>
                <c:pt idx="84">
                  <c:v>22359.040000000001</c:v>
                </c:pt>
                <c:pt idx="85">
                  <c:v>22770.85</c:v>
                </c:pt>
                <c:pt idx="86">
                  <c:v>22927.68</c:v>
                </c:pt>
                <c:pt idx="87">
                  <c:v>22705.87</c:v>
                </c:pt>
                <c:pt idx="88">
                  <c:v>22634.5</c:v>
                </c:pt>
                <c:pt idx="89">
                  <c:v>22663.15</c:v>
                </c:pt>
                <c:pt idx="90">
                  <c:v>22814.52</c:v>
                </c:pt>
                <c:pt idx="91">
                  <c:v>22819.53</c:v>
                </c:pt>
                <c:pt idx="92">
                  <c:v>22718.16</c:v>
                </c:pt>
                <c:pt idx="93">
                  <c:v>22636.33</c:v>
                </c:pt>
                <c:pt idx="94">
                  <c:v>23295.89</c:v>
                </c:pt>
                <c:pt idx="95">
                  <c:v>23179.54</c:v>
                </c:pt>
                <c:pt idx="96">
                  <c:v>23085.91</c:v>
                </c:pt>
                <c:pt idx="97">
                  <c:v>23175.91</c:v>
                </c:pt>
                <c:pt idx="98">
                  <c:v>23209.09</c:v>
                </c:pt>
                <c:pt idx="99">
                  <c:v>22518.62</c:v>
                </c:pt>
                <c:pt idx="100">
                  <c:v>22649.51</c:v>
                </c:pt>
                <c:pt idx="101">
                  <c:v>22477.25</c:v>
                </c:pt>
                <c:pt idx="102">
                  <c:v>22391.35</c:v>
                </c:pt>
                <c:pt idx="103">
                  <c:v>22450.880000000001</c:v>
                </c:pt>
                <c:pt idx="104">
                  <c:v>22339.93</c:v>
                </c:pt>
                <c:pt idx="105">
                  <c:v>23082.65</c:v>
                </c:pt>
                <c:pt idx="106">
                  <c:v>23183.1</c:v>
                </c:pt>
                <c:pt idx="107">
                  <c:v>22243.1</c:v>
                </c:pt>
                <c:pt idx="108">
                  <c:v>22147.19</c:v>
                </c:pt>
                <c:pt idx="109">
                  <c:v>22344.92</c:v>
                </c:pt>
                <c:pt idx="110">
                  <c:v>22534.92</c:v>
                </c:pt>
                <c:pt idx="111">
                  <c:v>22499.01</c:v>
                </c:pt>
                <c:pt idx="112">
                  <c:v>23019.919999999998</c:v>
                </c:pt>
                <c:pt idx="113">
                  <c:v>22381.279999999999</c:v>
                </c:pt>
                <c:pt idx="114">
                  <c:v>22381.279999999999</c:v>
                </c:pt>
                <c:pt idx="115">
                  <c:v>21898.09</c:v>
                </c:pt>
                <c:pt idx="116">
                  <c:v>21918.55</c:v>
                </c:pt>
                <c:pt idx="117">
                  <c:v>22266.74</c:v>
                </c:pt>
                <c:pt idx="118">
                  <c:v>22138.55</c:v>
                </c:pt>
                <c:pt idx="119">
                  <c:v>22291.279999999999</c:v>
                </c:pt>
                <c:pt idx="120">
                  <c:v>21955.82</c:v>
                </c:pt>
                <c:pt idx="121">
                  <c:v>21540.37</c:v>
                </c:pt>
                <c:pt idx="122">
                  <c:v>21540.37</c:v>
                </c:pt>
                <c:pt idx="123">
                  <c:v>21534.46</c:v>
                </c:pt>
                <c:pt idx="124">
                  <c:v>21524.46</c:v>
                </c:pt>
                <c:pt idx="125">
                  <c:v>21850.37</c:v>
                </c:pt>
                <c:pt idx="126">
                  <c:v>21974.91</c:v>
                </c:pt>
                <c:pt idx="127">
                  <c:v>21949</c:v>
                </c:pt>
                <c:pt idx="128">
                  <c:v>21701.73</c:v>
                </c:pt>
                <c:pt idx="129">
                  <c:v>21570.37</c:v>
                </c:pt>
                <c:pt idx="130">
                  <c:v>21491.73</c:v>
                </c:pt>
                <c:pt idx="131">
                  <c:v>21737.64</c:v>
                </c:pt>
                <c:pt idx="132">
                  <c:v>22051.73</c:v>
                </c:pt>
                <c:pt idx="133">
                  <c:v>21931.73</c:v>
                </c:pt>
                <c:pt idx="134">
                  <c:v>21940.36</c:v>
                </c:pt>
                <c:pt idx="135">
                  <c:v>21944.9</c:v>
                </c:pt>
                <c:pt idx="136">
                  <c:v>21476.27</c:v>
                </c:pt>
                <c:pt idx="137">
                  <c:v>21667.63</c:v>
                </c:pt>
                <c:pt idx="138">
                  <c:v>21693.54</c:v>
                </c:pt>
                <c:pt idx="139">
                  <c:v>21940.81</c:v>
                </c:pt>
                <c:pt idx="140">
                  <c:v>21686.27</c:v>
                </c:pt>
                <c:pt idx="141">
                  <c:v>21636.73</c:v>
                </c:pt>
                <c:pt idx="142">
                  <c:v>21739.919999999998</c:v>
                </c:pt>
                <c:pt idx="143">
                  <c:v>22058.560000000001</c:v>
                </c:pt>
                <c:pt idx="144">
                  <c:v>22229.01</c:v>
                </c:pt>
                <c:pt idx="145">
                  <c:v>21606.28</c:v>
                </c:pt>
                <c:pt idx="146">
                  <c:v>21942.18</c:v>
                </c:pt>
                <c:pt idx="147">
                  <c:v>21666.27</c:v>
                </c:pt>
                <c:pt idx="148">
                  <c:v>21934.91</c:v>
                </c:pt>
                <c:pt idx="149">
                  <c:v>22009</c:v>
                </c:pt>
                <c:pt idx="150">
                  <c:v>21887.64</c:v>
                </c:pt>
                <c:pt idx="151">
                  <c:v>21539</c:v>
                </c:pt>
                <c:pt idx="152">
                  <c:v>21536.27</c:v>
                </c:pt>
                <c:pt idx="153">
                  <c:v>21705.82</c:v>
                </c:pt>
                <c:pt idx="154">
                  <c:v>21522.63</c:v>
                </c:pt>
                <c:pt idx="155">
                  <c:v>21085.81</c:v>
                </c:pt>
                <c:pt idx="156">
                  <c:v>21337.18</c:v>
                </c:pt>
                <c:pt idx="157">
                  <c:v>21829</c:v>
                </c:pt>
                <c:pt idx="158">
                  <c:v>21439</c:v>
                </c:pt>
                <c:pt idx="159">
                  <c:v>21491.73</c:v>
                </c:pt>
                <c:pt idx="160">
                  <c:v>21644.46</c:v>
                </c:pt>
                <c:pt idx="161">
                  <c:v>22033.1</c:v>
                </c:pt>
                <c:pt idx="162">
                  <c:v>21691.279999999999</c:v>
                </c:pt>
                <c:pt idx="163">
                  <c:v>22168.55</c:v>
                </c:pt>
                <c:pt idx="164">
                  <c:v>21648.55</c:v>
                </c:pt>
                <c:pt idx="165">
                  <c:v>21404.45</c:v>
                </c:pt>
                <c:pt idx="166">
                  <c:v>20127.63</c:v>
                </c:pt>
                <c:pt idx="167">
                  <c:v>20223.54</c:v>
                </c:pt>
                <c:pt idx="168">
                  <c:v>20119.91</c:v>
                </c:pt>
                <c:pt idx="169">
                  <c:v>20097.64</c:v>
                </c:pt>
                <c:pt idx="170">
                  <c:v>19770.830000000002</c:v>
                </c:pt>
                <c:pt idx="171">
                  <c:v>19807.650000000001</c:v>
                </c:pt>
                <c:pt idx="172">
                  <c:v>19901.75</c:v>
                </c:pt>
                <c:pt idx="173">
                  <c:v>19867.2</c:v>
                </c:pt>
                <c:pt idx="174">
                  <c:v>19771.740000000002</c:v>
                </c:pt>
                <c:pt idx="175">
                  <c:v>20014.03</c:v>
                </c:pt>
                <c:pt idx="176">
                  <c:v>20634.07</c:v>
                </c:pt>
                <c:pt idx="177">
                  <c:v>20584.080000000002</c:v>
                </c:pt>
                <c:pt idx="178">
                  <c:v>20788.150000000001</c:v>
                </c:pt>
                <c:pt idx="179">
                  <c:v>20629.509999999998</c:v>
                </c:pt>
                <c:pt idx="180">
                  <c:v>20588.13</c:v>
                </c:pt>
                <c:pt idx="181">
                  <c:v>20476.78</c:v>
                </c:pt>
                <c:pt idx="182">
                  <c:v>21016.77</c:v>
                </c:pt>
                <c:pt idx="183">
                  <c:v>20768.13</c:v>
                </c:pt>
                <c:pt idx="184">
                  <c:v>21115.41</c:v>
                </c:pt>
                <c:pt idx="185">
                  <c:v>21085.87</c:v>
                </c:pt>
                <c:pt idx="186">
                  <c:v>21369.52</c:v>
                </c:pt>
                <c:pt idx="187">
                  <c:v>21809.53</c:v>
                </c:pt>
                <c:pt idx="188">
                  <c:v>22068.639999999999</c:v>
                </c:pt>
                <c:pt idx="189">
                  <c:v>21736.35</c:v>
                </c:pt>
                <c:pt idx="190">
                  <c:v>21423.15</c:v>
                </c:pt>
                <c:pt idx="191">
                  <c:v>21157.68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FD-47FA-9ADE-6266BB5772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7955167"/>
        <c:axId val="1987947679"/>
      </c:lineChart>
      <c:dateAx>
        <c:axId val="198795516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87947679"/>
        <c:crosses val="autoZero"/>
        <c:auto val="1"/>
        <c:lblOffset val="100"/>
        <c:baseTimeUnit val="days"/>
      </c:dateAx>
      <c:valAx>
        <c:axId val="198794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87955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全球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导出数据!$A$4:$A$45</c:f>
              <c:numCache>
                <c:formatCode>yyyy\-m\-d</c:formatCode>
                <c:ptCount val="42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44239</c:v>
                </c:pt>
                <c:pt idx="36">
                  <c:v>44232</c:v>
                </c:pt>
                <c:pt idx="37">
                  <c:v>44225</c:v>
                </c:pt>
                <c:pt idx="38">
                  <c:v>44218</c:v>
                </c:pt>
                <c:pt idx="39">
                  <c:v>44211</c:v>
                </c:pt>
                <c:pt idx="40">
                  <c:v>44204</c:v>
                </c:pt>
                <c:pt idx="41">
                  <c:v>44197</c:v>
                </c:pt>
              </c:numCache>
            </c:numRef>
          </c:cat>
          <c:val>
            <c:numRef>
              <c:f>导出数据!$B$4:$B$45</c:f>
              <c:numCache>
                <c:formatCode>General</c:formatCode>
                <c:ptCount val="42"/>
                <c:pt idx="0">
                  <c:v>325.5</c:v>
                </c:pt>
                <c:pt idx="1">
                  <c:v>328.3</c:v>
                </c:pt>
                <c:pt idx="2">
                  <c:v>331.7</c:v>
                </c:pt>
                <c:pt idx="3">
                  <c:v>329.7</c:v>
                </c:pt>
                <c:pt idx="4">
                  <c:v>329.6</c:v>
                </c:pt>
                <c:pt idx="5">
                  <c:v>329.4</c:v>
                </c:pt>
                <c:pt idx="6">
                  <c:v>327.3</c:v>
                </c:pt>
                <c:pt idx="7">
                  <c:v>324.2</c:v>
                </c:pt>
                <c:pt idx="8">
                  <c:v>323.7</c:v>
                </c:pt>
                <c:pt idx="9">
                  <c:v>323.60000000000002</c:v>
                </c:pt>
                <c:pt idx="10">
                  <c:v>321.2</c:v>
                </c:pt>
                <c:pt idx="11">
                  <c:v>322.2</c:v>
                </c:pt>
                <c:pt idx="12">
                  <c:v>319.39999999999998</c:v>
                </c:pt>
                <c:pt idx="13">
                  <c:v>318.7</c:v>
                </c:pt>
                <c:pt idx="14">
                  <c:v>315.39999999999998</c:v>
                </c:pt>
                <c:pt idx="15">
                  <c:v>313</c:v>
                </c:pt>
                <c:pt idx="16">
                  <c:v>312.3</c:v>
                </c:pt>
                <c:pt idx="17">
                  <c:v>312.5</c:v>
                </c:pt>
                <c:pt idx="18">
                  <c:v>311.3</c:v>
                </c:pt>
                <c:pt idx="19">
                  <c:v>310</c:v>
                </c:pt>
                <c:pt idx="20">
                  <c:v>302.5</c:v>
                </c:pt>
                <c:pt idx="21">
                  <c:v>306.7</c:v>
                </c:pt>
                <c:pt idx="22">
                  <c:v>313.5</c:v>
                </c:pt>
                <c:pt idx="23">
                  <c:v>295.8</c:v>
                </c:pt>
                <c:pt idx="24">
                  <c:v>287.2</c:v>
                </c:pt>
                <c:pt idx="25">
                  <c:v>282.10000000000002</c:v>
                </c:pt>
                <c:pt idx="26">
                  <c:v>277.3</c:v>
                </c:pt>
                <c:pt idx="27">
                  <c:v>273.10000000000002</c:v>
                </c:pt>
                <c:pt idx="28">
                  <c:v>268.10000000000002</c:v>
                </c:pt>
                <c:pt idx="29">
                  <c:v>263.10000000000002</c:v>
                </c:pt>
                <c:pt idx="30">
                  <c:v>260.3</c:v>
                </c:pt>
                <c:pt idx="31">
                  <c:v>255.6</c:v>
                </c:pt>
                <c:pt idx="32">
                  <c:v>253.8</c:v>
                </c:pt>
                <c:pt idx="33">
                  <c:v>246.3</c:v>
                </c:pt>
                <c:pt idx="34">
                  <c:v>245.1</c:v>
                </c:pt>
                <c:pt idx="35">
                  <c:v>245.1</c:v>
                </c:pt>
                <c:pt idx="36">
                  <c:v>236.4</c:v>
                </c:pt>
                <c:pt idx="37">
                  <c:v>236.7</c:v>
                </c:pt>
                <c:pt idx="38">
                  <c:v>234.2</c:v>
                </c:pt>
                <c:pt idx="39">
                  <c:v>232.6</c:v>
                </c:pt>
                <c:pt idx="40">
                  <c:v>231.3</c:v>
                </c:pt>
                <c:pt idx="41">
                  <c:v>224.3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A6-438C-93F5-477BAA11AE2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欧洲</c:v>
                </c:pt>
              </c:strCache>
            </c:strRef>
          </c:tx>
          <c:spPr>
            <a:ln w="19050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导出数据!$A$4:$A$45</c:f>
              <c:numCache>
                <c:formatCode>yyyy\-m\-d</c:formatCode>
                <c:ptCount val="42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44239</c:v>
                </c:pt>
                <c:pt idx="36">
                  <c:v>44232</c:v>
                </c:pt>
                <c:pt idx="37">
                  <c:v>44225</c:v>
                </c:pt>
                <c:pt idx="38">
                  <c:v>44218</c:v>
                </c:pt>
                <c:pt idx="39">
                  <c:v>44211</c:v>
                </c:pt>
                <c:pt idx="40">
                  <c:v>44204</c:v>
                </c:pt>
                <c:pt idx="41">
                  <c:v>44197</c:v>
                </c:pt>
              </c:numCache>
            </c:numRef>
          </c:cat>
          <c:val>
            <c:numRef>
              <c:f>导出数据!$C$4:$C$45</c:f>
              <c:numCache>
                <c:formatCode>General</c:formatCode>
                <c:ptCount val="42"/>
                <c:pt idx="0">
                  <c:v>275.5</c:v>
                </c:pt>
                <c:pt idx="1">
                  <c:v>277.89999999999998</c:v>
                </c:pt>
                <c:pt idx="2">
                  <c:v>288.2</c:v>
                </c:pt>
                <c:pt idx="3">
                  <c:v>290</c:v>
                </c:pt>
                <c:pt idx="4">
                  <c:v>294.60000000000002</c:v>
                </c:pt>
                <c:pt idx="5">
                  <c:v>296.3</c:v>
                </c:pt>
                <c:pt idx="6">
                  <c:v>297.5</c:v>
                </c:pt>
                <c:pt idx="7">
                  <c:v>295.8</c:v>
                </c:pt>
                <c:pt idx="8">
                  <c:v>294.5</c:v>
                </c:pt>
                <c:pt idx="9">
                  <c:v>294.60000000000002</c:v>
                </c:pt>
                <c:pt idx="10">
                  <c:v>294</c:v>
                </c:pt>
                <c:pt idx="11">
                  <c:v>294</c:v>
                </c:pt>
                <c:pt idx="12">
                  <c:v>294.10000000000002</c:v>
                </c:pt>
                <c:pt idx="13">
                  <c:v>295.7</c:v>
                </c:pt>
                <c:pt idx="14">
                  <c:v>296.89999999999998</c:v>
                </c:pt>
                <c:pt idx="15">
                  <c:v>298.39999999999998</c:v>
                </c:pt>
                <c:pt idx="16">
                  <c:v>299.2</c:v>
                </c:pt>
                <c:pt idx="17">
                  <c:v>298.2</c:v>
                </c:pt>
                <c:pt idx="18">
                  <c:v>295</c:v>
                </c:pt>
                <c:pt idx="19">
                  <c:v>292.89999999999998</c:v>
                </c:pt>
                <c:pt idx="20">
                  <c:v>282.5</c:v>
                </c:pt>
                <c:pt idx="21">
                  <c:v>281.39999999999998</c:v>
                </c:pt>
                <c:pt idx="22">
                  <c:v>273.8</c:v>
                </c:pt>
                <c:pt idx="23">
                  <c:v>258.3</c:v>
                </c:pt>
                <c:pt idx="24">
                  <c:v>251.5</c:v>
                </c:pt>
                <c:pt idx="25">
                  <c:v>246.9</c:v>
                </c:pt>
                <c:pt idx="26">
                  <c:v>238</c:v>
                </c:pt>
                <c:pt idx="27">
                  <c:v>231.2</c:v>
                </c:pt>
                <c:pt idx="28">
                  <c:v>224</c:v>
                </c:pt>
                <c:pt idx="29">
                  <c:v>226.4</c:v>
                </c:pt>
                <c:pt idx="30">
                  <c:v>222.2</c:v>
                </c:pt>
                <c:pt idx="31">
                  <c:v>217.7</c:v>
                </c:pt>
                <c:pt idx="32">
                  <c:v>216</c:v>
                </c:pt>
                <c:pt idx="33">
                  <c:v>199.8</c:v>
                </c:pt>
                <c:pt idx="34">
                  <c:v>204.4</c:v>
                </c:pt>
                <c:pt idx="35">
                  <c:v>204.4</c:v>
                </c:pt>
                <c:pt idx="36">
                  <c:v>202.7</c:v>
                </c:pt>
                <c:pt idx="37">
                  <c:v>203.3</c:v>
                </c:pt>
                <c:pt idx="38">
                  <c:v>203.2</c:v>
                </c:pt>
                <c:pt idx="39">
                  <c:v>197</c:v>
                </c:pt>
                <c:pt idx="40">
                  <c:v>190.9</c:v>
                </c:pt>
                <c:pt idx="41">
                  <c:v>189.5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A6-438C-93F5-477BAA11AE2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北美洲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导出数据!$A$4:$A$45</c:f>
              <c:numCache>
                <c:formatCode>yyyy\-m\-d</c:formatCode>
                <c:ptCount val="42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44239</c:v>
                </c:pt>
                <c:pt idx="36">
                  <c:v>44232</c:v>
                </c:pt>
                <c:pt idx="37">
                  <c:v>44225</c:v>
                </c:pt>
                <c:pt idx="38">
                  <c:v>44218</c:v>
                </c:pt>
                <c:pt idx="39">
                  <c:v>44211</c:v>
                </c:pt>
                <c:pt idx="40">
                  <c:v>44204</c:v>
                </c:pt>
                <c:pt idx="41">
                  <c:v>44197</c:v>
                </c:pt>
              </c:numCache>
            </c:numRef>
          </c:cat>
          <c:val>
            <c:numRef>
              <c:f>导出数据!$D$4:$D$45</c:f>
              <c:numCache>
                <c:formatCode>General</c:formatCode>
                <c:ptCount val="42"/>
                <c:pt idx="0">
                  <c:v>466.7</c:v>
                </c:pt>
                <c:pt idx="1">
                  <c:v>468.6</c:v>
                </c:pt>
                <c:pt idx="2">
                  <c:v>471.7</c:v>
                </c:pt>
                <c:pt idx="3">
                  <c:v>465.3</c:v>
                </c:pt>
                <c:pt idx="4">
                  <c:v>464.2</c:v>
                </c:pt>
                <c:pt idx="5">
                  <c:v>462.9</c:v>
                </c:pt>
                <c:pt idx="6">
                  <c:v>460.2</c:v>
                </c:pt>
                <c:pt idx="7">
                  <c:v>452.1</c:v>
                </c:pt>
                <c:pt idx="8">
                  <c:v>450.3</c:v>
                </c:pt>
                <c:pt idx="9">
                  <c:v>442.9</c:v>
                </c:pt>
                <c:pt idx="10">
                  <c:v>430.1</c:v>
                </c:pt>
                <c:pt idx="11">
                  <c:v>425.8</c:v>
                </c:pt>
                <c:pt idx="12">
                  <c:v>420.6</c:v>
                </c:pt>
                <c:pt idx="13">
                  <c:v>417</c:v>
                </c:pt>
                <c:pt idx="14">
                  <c:v>414.9</c:v>
                </c:pt>
                <c:pt idx="15">
                  <c:v>407.8</c:v>
                </c:pt>
                <c:pt idx="16">
                  <c:v>400.8</c:v>
                </c:pt>
                <c:pt idx="17">
                  <c:v>391.4</c:v>
                </c:pt>
                <c:pt idx="18">
                  <c:v>383.4</c:v>
                </c:pt>
                <c:pt idx="19">
                  <c:v>381.3</c:v>
                </c:pt>
                <c:pt idx="20">
                  <c:v>374.3</c:v>
                </c:pt>
                <c:pt idx="21">
                  <c:v>370.1</c:v>
                </c:pt>
                <c:pt idx="22">
                  <c:v>362.2</c:v>
                </c:pt>
                <c:pt idx="23">
                  <c:v>350.6</c:v>
                </c:pt>
                <c:pt idx="24">
                  <c:v>348.9</c:v>
                </c:pt>
                <c:pt idx="25">
                  <c:v>343.9</c:v>
                </c:pt>
                <c:pt idx="26">
                  <c:v>337.8</c:v>
                </c:pt>
                <c:pt idx="27">
                  <c:v>332.4</c:v>
                </c:pt>
                <c:pt idx="28">
                  <c:v>328.8</c:v>
                </c:pt>
                <c:pt idx="29">
                  <c:v>322.89999999999998</c:v>
                </c:pt>
                <c:pt idx="30">
                  <c:v>318.7</c:v>
                </c:pt>
                <c:pt idx="31">
                  <c:v>309.8</c:v>
                </c:pt>
                <c:pt idx="32">
                  <c:v>309.8</c:v>
                </c:pt>
                <c:pt idx="33">
                  <c:v>305.5</c:v>
                </c:pt>
                <c:pt idx="34">
                  <c:v>304.2</c:v>
                </c:pt>
                <c:pt idx="35">
                  <c:v>304.2</c:v>
                </c:pt>
                <c:pt idx="36">
                  <c:v>277.60000000000002</c:v>
                </c:pt>
                <c:pt idx="37">
                  <c:v>277.60000000000002</c:v>
                </c:pt>
                <c:pt idx="38">
                  <c:v>267.10000000000002</c:v>
                </c:pt>
                <c:pt idx="39">
                  <c:v>267.10000000000002</c:v>
                </c:pt>
                <c:pt idx="40">
                  <c:v>262.3</c:v>
                </c:pt>
                <c:pt idx="41">
                  <c:v>235.7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A6-438C-93F5-477BAA11AE2F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亚洲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导出数据!$A$4:$A$45</c:f>
              <c:numCache>
                <c:formatCode>yyyy\-m\-d</c:formatCode>
                <c:ptCount val="42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44239</c:v>
                </c:pt>
                <c:pt idx="36">
                  <c:v>44232</c:v>
                </c:pt>
                <c:pt idx="37">
                  <c:v>44225</c:v>
                </c:pt>
                <c:pt idx="38">
                  <c:v>44218</c:v>
                </c:pt>
                <c:pt idx="39">
                  <c:v>44211</c:v>
                </c:pt>
                <c:pt idx="40">
                  <c:v>44204</c:v>
                </c:pt>
                <c:pt idx="41">
                  <c:v>44197</c:v>
                </c:pt>
              </c:numCache>
            </c:numRef>
          </c:cat>
          <c:val>
            <c:numRef>
              <c:f>导出数据!$E$4:$E$45</c:f>
              <c:numCache>
                <c:formatCode>General</c:formatCode>
                <c:ptCount val="42"/>
                <c:pt idx="0">
                  <c:v>314</c:v>
                </c:pt>
                <c:pt idx="1">
                  <c:v>317.8</c:v>
                </c:pt>
                <c:pt idx="2">
                  <c:v>316.2</c:v>
                </c:pt>
                <c:pt idx="3">
                  <c:v>312.7</c:v>
                </c:pt>
                <c:pt idx="4">
                  <c:v>309.39999999999998</c:v>
                </c:pt>
                <c:pt idx="5">
                  <c:v>308.2</c:v>
                </c:pt>
                <c:pt idx="6">
                  <c:v>303.5</c:v>
                </c:pt>
                <c:pt idx="7">
                  <c:v>301.2</c:v>
                </c:pt>
                <c:pt idx="8">
                  <c:v>301.89999999999998</c:v>
                </c:pt>
                <c:pt idx="9">
                  <c:v>304.3</c:v>
                </c:pt>
                <c:pt idx="10">
                  <c:v>304.5</c:v>
                </c:pt>
                <c:pt idx="11">
                  <c:v>308.2</c:v>
                </c:pt>
                <c:pt idx="12">
                  <c:v>303.89999999999998</c:v>
                </c:pt>
                <c:pt idx="13">
                  <c:v>302.60000000000002</c:v>
                </c:pt>
                <c:pt idx="14">
                  <c:v>295.2</c:v>
                </c:pt>
                <c:pt idx="15">
                  <c:v>291.3</c:v>
                </c:pt>
                <c:pt idx="16">
                  <c:v>292.10000000000002</c:v>
                </c:pt>
                <c:pt idx="17">
                  <c:v>297.7</c:v>
                </c:pt>
                <c:pt idx="18">
                  <c:v>300.60000000000002</c:v>
                </c:pt>
                <c:pt idx="19">
                  <c:v>300.2</c:v>
                </c:pt>
                <c:pt idx="20">
                  <c:v>294.3</c:v>
                </c:pt>
                <c:pt idx="21">
                  <c:v>306.2</c:v>
                </c:pt>
                <c:pt idx="22">
                  <c:v>329.8</c:v>
                </c:pt>
                <c:pt idx="23">
                  <c:v>307.10000000000002</c:v>
                </c:pt>
                <c:pt idx="24">
                  <c:v>293.8</c:v>
                </c:pt>
                <c:pt idx="25">
                  <c:v>287.8</c:v>
                </c:pt>
                <c:pt idx="26">
                  <c:v>285.7</c:v>
                </c:pt>
                <c:pt idx="27">
                  <c:v>283.7</c:v>
                </c:pt>
                <c:pt idx="28">
                  <c:v>279.2</c:v>
                </c:pt>
                <c:pt idx="29">
                  <c:v>268.60000000000002</c:v>
                </c:pt>
                <c:pt idx="30">
                  <c:v>267.2</c:v>
                </c:pt>
                <c:pt idx="31">
                  <c:v>263.8</c:v>
                </c:pt>
                <c:pt idx="32">
                  <c:v>261.10000000000002</c:v>
                </c:pt>
                <c:pt idx="33">
                  <c:v>258.39999999999998</c:v>
                </c:pt>
                <c:pt idx="34">
                  <c:v>252.6</c:v>
                </c:pt>
                <c:pt idx="35">
                  <c:v>252.6</c:v>
                </c:pt>
                <c:pt idx="36">
                  <c:v>245.2</c:v>
                </c:pt>
                <c:pt idx="37">
                  <c:v>245.2</c:v>
                </c:pt>
                <c:pt idx="38">
                  <c:v>244.3</c:v>
                </c:pt>
                <c:pt idx="39">
                  <c:v>245.4</c:v>
                </c:pt>
                <c:pt idx="40">
                  <c:v>249.4</c:v>
                </c:pt>
                <c:pt idx="41">
                  <c:v>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A6-438C-93F5-477BAA11A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6105904"/>
        <c:axId val="433800480"/>
      </c:lineChart>
      <c:lineChart>
        <c:grouping val="standard"/>
        <c:varyColors val="0"/>
        <c:ser>
          <c:idx val="4"/>
          <c:order val="4"/>
          <c:tx>
            <c:strRef>
              <c:f>导出数据!$F$2</c:f>
              <c:strCache>
                <c:ptCount val="1"/>
                <c:pt idx="0">
                  <c:v>中国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导出数据!$A$4:$A$45</c:f>
              <c:numCache>
                <c:formatCode>yyyy\-m\-d</c:formatCode>
                <c:ptCount val="42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44239</c:v>
                </c:pt>
                <c:pt idx="36">
                  <c:v>44232</c:v>
                </c:pt>
                <c:pt idx="37">
                  <c:v>44225</c:v>
                </c:pt>
                <c:pt idx="38">
                  <c:v>44218</c:v>
                </c:pt>
                <c:pt idx="39">
                  <c:v>44211</c:v>
                </c:pt>
                <c:pt idx="40">
                  <c:v>44204</c:v>
                </c:pt>
                <c:pt idx="41">
                  <c:v>44197</c:v>
                </c:pt>
              </c:numCache>
            </c:numRef>
          </c:cat>
          <c:val>
            <c:numRef>
              <c:f>导出数据!$F$4:$F$45</c:f>
              <c:numCache>
                <c:formatCode>General</c:formatCode>
                <c:ptCount val="42"/>
                <c:pt idx="0">
                  <c:v>6052.85</c:v>
                </c:pt>
                <c:pt idx="1">
                  <c:v>6117.3</c:v>
                </c:pt>
                <c:pt idx="2">
                  <c:v>5982.92</c:v>
                </c:pt>
                <c:pt idx="3">
                  <c:v>5943.57</c:v>
                </c:pt>
                <c:pt idx="4">
                  <c:v>5885.56</c:v>
                </c:pt>
                <c:pt idx="5">
                  <c:v>5823.73</c:v>
                </c:pt>
                <c:pt idx="6">
                  <c:v>5739.88</c:v>
                </c:pt>
                <c:pt idx="7">
                  <c:v>5713.65</c:v>
                </c:pt>
                <c:pt idx="8">
                  <c:v>5721.67</c:v>
                </c:pt>
                <c:pt idx="9">
                  <c:v>5773.96</c:v>
                </c:pt>
                <c:pt idx="10">
                  <c:v>5770.39</c:v>
                </c:pt>
                <c:pt idx="11">
                  <c:v>5857.26</c:v>
                </c:pt>
                <c:pt idx="12">
                  <c:v>5774.96</c:v>
                </c:pt>
                <c:pt idx="13">
                  <c:v>5710.58</c:v>
                </c:pt>
                <c:pt idx="14">
                  <c:v>5506.31</c:v>
                </c:pt>
                <c:pt idx="15">
                  <c:v>5410.09</c:v>
                </c:pt>
                <c:pt idx="16">
                  <c:v>5424.29</c:v>
                </c:pt>
                <c:pt idx="17">
                  <c:v>5562.04</c:v>
                </c:pt>
                <c:pt idx="18">
                  <c:v>5581.73</c:v>
                </c:pt>
                <c:pt idx="19">
                  <c:v>5641.78</c:v>
                </c:pt>
                <c:pt idx="20">
                  <c:v>5496.34</c:v>
                </c:pt>
                <c:pt idx="21">
                  <c:v>6012.51</c:v>
                </c:pt>
                <c:pt idx="22">
                  <c:v>6552.47</c:v>
                </c:pt>
                <c:pt idx="23">
                  <c:v>5958.9</c:v>
                </c:pt>
                <c:pt idx="24">
                  <c:v>5656.38</c:v>
                </c:pt>
                <c:pt idx="25">
                  <c:v>5541.09</c:v>
                </c:pt>
                <c:pt idx="26">
                  <c:v>5501.58</c:v>
                </c:pt>
                <c:pt idx="27">
                  <c:v>5519.39</c:v>
                </c:pt>
                <c:pt idx="28">
                  <c:v>5433.28</c:v>
                </c:pt>
                <c:pt idx="29">
                  <c:v>5161.6400000000003</c:v>
                </c:pt>
                <c:pt idx="30">
                  <c:v>5056.6400000000003</c:v>
                </c:pt>
                <c:pt idx="31">
                  <c:v>5047.91</c:v>
                </c:pt>
                <c:pt idx="32">
                  <c:v>5003.92</c:v>
                </c:pt>
                <c:pt idx="33">
                  <c:v>4971.17</c:v>
                </c:pt>
                <c:pt idx="34">
                  <c:v>4820.22</c:v>
                </c:pt>
                <c:pt idx="35">
                  <c:v>4635.74</c:v>
                </c:pt>
                <c:pt idx="36">
                  <c:v>4623.0600000000004</c:v>
                </c:pt>
                <c:pt idx="37">
                  <c:v>4627.1400000000003</c:v>
                </c:pt>
                <c:pt idx="38">
                  <c:v>4613.24</c:v>
                </c:pt>
                <c:pt idx="39">
                  <c:v>4648.2</c:v>
                </c:pt>
                <c:pt idx="40">
                  <c:v>4743.8900000000003</c:v>
                </c:pt>
                <c:pt idx="41">
                  <c:v>4709.84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A6-438C-93F5-477BAA11A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9935984"/>
        <c:axId val="489940144"/>
      </c:lineChart>
      <c:dateAx>
        <c:axId val="436105904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3800480"/>
        <c:crosses val="autoZero"/>
        <c:auto val="1"/>
        <c:lblOffset val="100"/>
        <c:baseTimeUnit val="days"/>
      </c:dateAx>
      <c:valAx>
        <c:axId val="43380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36105904"/>
        <c:crosses val="autoZero"/>
        <c:crossBetween val="between"/>
      </c:valAx>
      <c:valAx>
        <c:axId val="4899401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89935984"/>
        <c:crosses val="max"/>
        <c:crossBetween val="between"/>
      </c:valAx>
      <c:dateAx>
        <c:axId val="489935984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489940144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导出数据!$A$4:$A$142</c:f>
              <c:numCache>
                <c:formatCode>yyyy\-mm\-dd</c:formatCode>
                <c:ptCount val="13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</c:numCache>
            </c:numRef>
          </c:cat>
          <c:val>
            <c:numRef>
              <c:f>导出数据!$B$4:$B$142</c:f>
              <c:numCache>
                <c:formatCode>General</c:formatCode>
                <c:ptCount val="139"/>
                <c:pt idx="0">
                  <c:v>911.93</c:v>
                </c:pt>
                <c:pt idx="1">
                  <c:v>933.32</c:v>
                </c:pt>
                <c:pt idx="2">
                  <c:v>1006.58</c:v>
                </c:pt>
                <c:pt idx="3">
                  <c:v>1006.96</c:v>
                </c:pt>
                <c:pt idx="4">
                  <c:v>1013.11</c:v>
                </c:pt>
                <c:pt idx="5">
                  <c:v>1011.22</c:v>
                </c:pt>
                <c:pt idx="6">
                  <c:v>1003.93</c:v>
                </c:pt>
                <c:pt idx="7">
                  <c:v>1061.29</c:v>
                </c:pt>
                <c:pt idx="8">
                  <c:v>1111.3599999999999</c:v>
                </c:pt>
                <c:pt idx="9">
                  <c:v>1119.4000000000001</c:v>
                </c:pt>
                <c:pt idx="10">
                  <c:v>1165.47</c:v>
                </c:pt>
                <c:pt idx="11">
                  <c:v>1182.28</c:v>
                </c:pt>
                <c:pt idx="12">
                  <c:v>1193.75</c:v>
                </c:pt>
                <c:pt idx="13">
                  <c:v>1164.79</c:v>
                </c:pt>
                <c:pt idx="14">
                  <c:v>1195.4100000000001</c:v>
                </c:pt>
                <c:pt idx="15">
                  <c:v>1230.17</c:v>
                </c:pt>
                <c:pt idx="16">
                  <c:v>1293.76</c:v>
                </c:pt>
                <c:pt idx="17">
                  <c:v>1290.3900000000001</c:v>
                </c:pt>
                <c:pt idx="18">
                  <c:v>1292.8699999999999</c:v>
                </c:pt>
                <c:pt idx="19">
                  <c:v>1225.24</c:v>
                </c:pt>
                <c:pt idx="20">
                  <c:v>1104.8599999999999</c:v>
                </c:pt>
                <c:pt idx="21">
                  <c:v>1055.01</c:v>
                </c:pt>
                <c:pt idx="22">
                  <c:v>1075.77</c:v>
                </c:pt>
                <c:pt idx="23">
                  <c:v>1075.24</c:v>
                </c:pt>
                <c:pt idx="24">
                  <c:v>1034.47</c:v>
                </c:pt>
                <c:pt idx="25">
                  <c:v>1033.23</c:v>
                </c:pt>
                <c:pt idx="26">
                  <c:v>1065.56</c:v>
                </c:pt>
                <c:pt idx="27">
                  <c:v>1035.6600000000001</c:v>
                </c:pt>
                <c:pt idx="28">
                  <c:v>1033.52</c:v>
                </c:pt>
                <c:pt idx="29">
                  <c:v>1020.22</c:v>
                </c:pt>
                <c:pt idx="30">
                  <c:v>1045.98</c:v>
                </c:pt>
                <c:pt idx="31">
                  <c:v>1109</c:v>
                </c:pt>
                <c:pt idx="32">
                  <c:v>1061.24</c:v>
                </c:pt>
                <c:pt idx="33">
                  <c:v>1040.8399999999999</c:v>
                </c:pt>
                <c:pt idx="34">
                  <c:v>1095.3800000000001</c:v>
                </c:pt>
                <c:pt idx="35">
                  <c:v>1126.98</c:v>
                </c:pt>
                <c:pt idx="36">
                  <c:v>1148.7</c:v>
                </c:pt>
                <c:pt idx="37">
                  <c:v>1156.3900000000001</c:v>
                </c:pt>
                <c:pt idx="38">
                  <c:v>1188.6199999999999</c:v>
                </c:pt>
                <c:pt idx="39">
                  <c:v>1185.46</c:v>
                </c:pt>
                <c:pt idx="40">
                  <c:v>1218.08</c:v>
                </c:pt>
                <c:pt idx="41">
                  <c:v>1136.6199999999999</c:v>
                </c:pt>
                <c:pt idx="42">
                  <c:v>1147.51</c:v>
                </c:pt>
                <c:pt idx="43">
                  <c:v>1140.55</c:v>
                </c:pt>
                <c:pt idx="44">
                  <c:v>1165.27</c:v>
                </c:pt>
                <c:pt idx="45">
                  <c:v>1172.07</c:v>
                </c:pt>
                <c:pt idx="46">
                  <c:v>1145.1500000000001</c:v>
                </c:pt>
                <c:pt idx="47">
                  <c:v>1113.82</c:v>
                </c:pt>
                <c:pt idx="48">
                  <c:v>1081.67</c:v>
                </c:pt>
                <c:pt idx="49">
                  <c:v>1043.01</c:v>
                </c:pt>
                <c:pt idx="50">
                  <c:v>1052.1199999999999</c:v>
                </c:pt>
                <c:pt idx="51">
                  <c:v>957.13</c:v>
                </c:pt>
                <c:pt idx="52">
                  <c:v>937.25</c:v>
                </c:pt>
                <c:pt idx="53">
                  <c:v>1003.8</c:v>
                </c:pt>
                <c:pt idx="54">
                  <c:v>1085.5</c:v>
                </c:pt>
                <c:pt idx="55">
                  <c:v>931.42</c:v>
                </c:pt>
                <c:pt idx="56">
                  <c:v>889.16</c:v>
                </c:pt>
                <c:pt idx="57">
                  <c:v>901.34</c:v>
                </c:pt>
                <c:pt idx="58">
                  <c:v>837.69</c:v>
                </c:pt>
                <c:pt idx="59">
                  <c:v>825.67</c:v>
                </c:pt>
                <c:pt idx="60">
                  <c:v>800.47</c:v>
                </c:pt>
                <c:pt idx="61">
                  <c:v>769.21</c:v>
                </c:pt>
                <c:pt idx="62">
                  <c:v>738.51</c:v>
                </c:pt>
                <c:pt idx="63">
                  <c:v>748.06</c:v>
                </c:pt>
                <c:pt idx="64">
                  <c:v>699.86</c:v>
                </c:pt>
                <c:pt idx="65">
                  <c:v>691.21</c:v>
                </c:pt>
                <c:pt idx="66">
                  <c:v>669.88</c:v>
                </c:pt>
                <c:pt idx="67">
                  <c:v>598.37</c:v>
                </c:pt>
                <c:pt idx="68">
                  <c:v>620.99</c:v>
                </c:pt>
                <c:pt idx="69">
                  <c:v>468.25</c:v>
                </c:pt>
                <c:pt idx="70">
                  <c:v>443.46</c:v>
                </c:pt>
                <c:pt idx="71">
                  <c:v>356.49</c:v>
                </c:pt>
                <c:pt idx="72">
                  <c:v>301.27</c:v>
                </c:pt>
                <c:pt idx="73">
                  <c:v>268.27999999999997</c:v>
                </c:pt>
                <c:pt idx="74">
                  <c:v>301.85000000000002</c:v>
                </c:pt>
                <c:pt idx="75">
                  <c:v>321.69</c:v>
                </c:pt>
                <c:pt idx="76">
                  <c:v>335.18</c:v>
                </c:pt>
                <c:pt idx="77">
                  <c:v>340.06</c:v>
                </c:pt>
                <c:pt idx="78">
                  <c:v>310.75</c:v>
                </c:pt>
                <c:pt idx="79">
                  <c:v>337.15</c:v>
                </c:pt>
                <c:pt idx="80">
                  <c:v>361.92</c:v>
                </c:pt>
                <c:pt idx="81">
                  <c:v>360.95</c:v>
                </c:pt>
                <c:pt idx="82">
                  <c:v>387.32</c:v>
                </c:pt>
                <c:pt idx="83">
                  <c:v>450.78</c:v>
                </c:pt>
                <c:pt idx="84">
                  <c:v>441.81</c:v>
                </c:pt>
                <c:pt idx="85">
                  <c:v>426.26</c:v>
                </c:pt>
                <c:pt idx="86">
                  <c:v>467.99</c:v>
                </c:pt>
                <c:pt idx="87">
                  <c:v>498.62</c:v>
                </c:pt>
                <c:pt idx="88">
                  <c:v>519.4</c:v>
                </c:pt>
                <c:pt idx="89">
                  <c:v>584.55999999999995</c:v>
                </c:pt>
                <c:pt idx="90">
                  <c:v>577.98</c:v>
                </c:pt>
                <c:pt idx="91">
                  <c:v>609.89</c:v>
                </c:pt>
                <c:pt idx="92">
                  <c:v>661.34</c:v>
                </c:pt>
                <c:pt idx="93">
                  <c:v>696.29</c:v>
                </c:pt>
                <c:pt idx="94">
                  <c:v>694.62</c:v>
                </c:pt>
                <c:pt idx="95">
                  <c:v>713.5</c:v>
                </c:pt>
                <c:pt idx="96">
                  <c:v>711.94</c:v>
                </c:pt>
                <c:pt idx="97">
                  <c:v>770.28</c:v>
                </c:pt>
                <c:pt idx="98">
                  <c:v>703.6</c:v>
                </c:pt>
                <c:pt idx="99">
                  <c:v>590.62</c:v>
                </c:pt>
                <c:pt idx="100">
                  <c:v>657.75</c:v>
                </c:pt>
                <c:pt idx="101">
                  <c:v>630.30999999999995</c:v>
                </c:pt>
                <c:pt idx="102">
                  <c:v>625.37</c:v>
                </c:pt>
                <c:pt idx="103">
                  <c:v>698.67</c:v>
                </c:pt>
                <c:pt idx="104">
                  <c:v>596.33000000000004</c:v>
                </c:pt>
                <c:pt idx="105">
                  <c:v>778.06</c:v>
                </c:pt>
                <c:pt idx="106">
                  <c:v>937.66</c:v>
                </c:pt>
                <c:pt idx="107">
                  <c:v>1020.89</c:v>
                </c:pt>
                <c:pt idx="108">
                  <c:v>1242.73</c:v>
                </c:pt>
                <c:pt idx="109">
                  <c:v>1383.93</c:v>
                </c:pt>
                <c:pt idx="110">
                  <c:v>1372.27</c:v>
                </c:pt>
                <c:pt idx="111">
                  <c:v>1301.72</c:v>
                </c:pt>
                <c:pt idx="112">
                  <c:v>1299.51</c:v>
                </c:pt>
                <c:pt idx="113">
                  <c:v>1064.04</c:v>
                </c:pt>
                <c:pt idx="114">
                  <c:v>1010.77</c:v>
                </c:pt>
                <c:pt idx="115">
                  <c:v>1053.22</c:v>
                </c:pt>
                <c:pt idx="116">
                  <c:v>1016.62</c:v>
                </c:pt>
                <c:pt idx="117">
                  <c:v>999.6</c:v>
                </c:pt>
                <c:pt idx="118">
                  <c:v>1002.55</c:v>
                </c:pt>
                <c:pt idx="119">
                  <c:v>1019.83</c:v>
                </c:pt>
                <c:pt idx="120">
                  <c:v>1021.67</c:v>
                </c:pt>
                <c:pt idx="121">
                  <c:v>1016.64</c:v>
                </c:pt>
                <c:pt idx="122">
                  <c:v>985.64</c:v>
                </c:pt>
                <c:pt idx="123">
                  <c:v>984.27</c:v>
                </c:pt>
                <c:pt idx="124">
                  <c:v>961.67</c:v>
                </c:pt>
                <c:pt idx="125">
                  <c:v>979.3</c:v>
                </c:pt>
                <c:pt idx="126">
                  <c:v>1034.97</c:v>
                </c:pt>
                <c:pt idx="127">
                  <c:v>1083.6600000000001</c:v>
                </c:pt>
                <c:pt idx="128">
                  <c:v>1104.56</c:v>
                </c:pt>
                <c:pt idx="129">
                  <c:v>1130.4000000000001</c:v>
                </c:pt>
                <c:pt idx="130">
                  <c:v>1098.3599999999999</c:v>
                </c:pt>
                <c:pt idx="131">
                  <c:v>1094.3399999999999</c:v>
                </c:pt>
                <c:pt idx="132">
                  <c:v>1153.55</c:v>
                </c:pt>
                <c:pt idx="133">
                  <c:v>1181.43</c:v>
                </c:pt>
                <c:pt idx="134">
                  <c:v>1195.8699999999999</c:v>
                </c:pt>
                <c:pt idx="135">
                  <c:v>1160.45</c:v>
                </c:pt>
                <c:pt idx="136">
                  <c:v>1060.45</c:v>
                </c:pt>
                <c:pt idx="137">
                  <c:v>981.56</c:v>
                </c:pt>
                <c:pt idx="138">
                  <c:v>967.12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D5-413D-BD56-6BC865DA088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热轧板卷毛利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导出数据!$A$4:$A$142</c:f>
              <c:numCache>
                <c:formatCode>yyyy\-mm\-dd</c:formatCode>
                <c:ptCount val="13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</c:numCache>
            </c:numRef>
          </c:cat>
          <c:val>
            <c:numRef>
              <c:f>导出数据!$C$4:$C$142</c:f>
              <c:numCache>
                <c:formatCode>General</c:formatCode>
                <c:ptCount val="139"/>
                <c:pt idx="0">
                  <c:v>832.58</c:v>
                </c:pt>
                <c:pt idx="1">
                  <c:v>882</c:v>
                </c:pt>
                <c:pt idx="2">
                  <c:v>938.6</c:v>
                </c:pt>
                <c:pt idx="3">
                  <c:v>946.58</c:v>
                </c:pt>
                <c:pt idx="4">
                  <c:v>928.48</c:v>
                </c:pt>
                <c:pt idx="5">
                  <c:v>913.9</c:v>
                </c:pt>
                <c:pt idx="6">
                  <c:v>918.04</c:v>
                </c:pt>
                <c:pt idx="7">
                  <c:v>1024.69</c:v>
                </c:pt>
                <c:pt idx="8">
                  <c:v>1091.2</c:v>
                </c:pt>
                <c:pt idx="9">
                  <c:v>1082.6199999999999</c:v>
                </c:pt>
                <c:pt idx="10">
                  <c:v>1100.9100000000001</c:v>
                </c:pt>
                <c:pt idx="11">
                  <c:v>1110.3900000000001</c:v>
                </c:pt>
                <c:pt idx="12">
                  <c:v>1104.46</c:v>
                </c:pt>
                <c:pt idx="13">
                  <c:v>1071.9000000000001</c:v>
                </c:pt>
                <c:pt idx="14">
                  <c:v>1100.72</c:v>
                </c:pt>
                <c:pt idx="15">
                  <c:v>1108.92</c:v>
                </c:pt>
                <c:pt idx="16">
                  <c:v>1187.3699999999999</c:v>
                </c:pt>
                <c:pt idx="17">
                  <c:v>1201.52</c:v>
                </c:pt>
                <c:pt idx="18">
                  <c:v>1193.56</c:v>
                </c:pt>
                <c:pt idx="19">
                  <c:v>1111.4100000000001</c:v>
                </c:pt>
                <c:pt idx="20">
                  <c:v>1013.47</c:v>
                </c:pt>
                <c:pt idx="21">
                  <c:v>943.14</c:v>
                </c:pt>
                <c:pt idx="22">
                  <c:v>970.79</c:v>
                </c:pt>
                <c:pt idx="23">
                  <c:v>1003.47</c:v>
                </c:pt>
                <c:pt idx="24">
                  <c:v>976.89</c:v>
                </c:pt>
                <c:pt idx="25">
                  <c:v>973.89</c:v>
                </c:pt>
                <c:pt idx="26">
                  <c:v>962.84</c:v>
                </c:pt>
                <c:pt idx="27">
                  <c:v>956.28</c:v>
                </c:pt>
                <c:pt idx="28">
                  <c:v>948.2</c:v>
                </c:pt>
                <c:pt idx="29">
                  <c:v>918.47</c:v>
                </c:pt>
                <c:pt idx="30">
                  <c:v>893.01</c:v>
                </c:pt>
                <c:pt idx="31">
                  <c:v>939.11</c:v>
                </c:pt>
                <c:pt idx="32">
                  <c:v>903.86</c:v>
                </c:pt>
                <c:pt idx="33">
                  <c:v>905.16</c:v>
                </c:pt>
                <c:pt idx="34">
                  <c:v>911.12</c:v>
                </c:pt>
                <c:pt idx="35">
                  <c:v>934.48</c:v>
                </c:pt>
                <c:pt idx="36">
                  <c:v>995.16</c:v>
                </c:pt>
                <c:pt idx="37">
                  <c:v>1009.45</c:v>
                </c:pt>
                <c:pt idx="38">
                  <c:v>1031.24</c:v>
                </c:pt>
                <c:pt idx="39">
                  <c:v>1013.29</c:v>
                </c:pt>
                <c:pt idx="40">
                  <c:v>1019.95</c:v>
                </c:pt>
                <c:pt idx="41">
                  <c:v>972.6</c:v>
                </c:pt>
                <c:pt idx="42">
                  <c:v>1026.42</c:v>
                </c:pt>
                <c:pt idx="43">
                  <c:v>1008.66</c:v>
                </c:pt>
                <c:pt idx="44">
                  <c:v>1053.79</c:v>
                </c:pt>
                <c:pt idx="45">
                  <c:v>1066.29</c:v>
                </c:pt>
                <c:pt idx="46">
                  <c:v>1066.83</c:v>
                </c:pt>
                <c:pt idx="47">
                  <c:v>1012.06</c:v>
                </c:pt>
                <c:pt idx="48">
                  <c:v>960.48</c:v>
                </c:pt>
                <c:pt idx="49">
                  <c:v>933.46</c:v>
                </c:pt>
                <c:pt idx="50">
                  <c:v>943.24</c:v>
                </c:pt>
                <c:pt idx="51">
                  <c:v>880.54</c:v>
                </c:pt>
                <c:pt idx="52">
                  <c:v>787.15</c:v>
                </c:pt>
                <c:pt idx="53">
                  <c:v>904.1</c:v>
                </c:pt>
                <c:pt idx="54">
                  <c:v>1083.8699999999999</c:v>
                </c:pt>
                <c:pt idx="55">
                  <c:v>931.64</c:v>
                </c:pt>
                <c:pt idx="56">
                  <c:v>844.51</c:v>
                </c:pt>
                <c:pt idx="57">
                  <c:v>867.17</c:v>
                </c:pt>
                <c:pt idx="58">
                  <c:v>828.9</c:v>
                </c:pt>
                <c:pt idx="59">
                  <c:v>798.27</c:v>
                </c:pt>
                <c:pt idx="60">
                  <c:v>753.86</c:v>
                </c:pt>
                <c:pt idx="61">
                  <c:v>735.01</c:v>
                </c:pt>
                <c:pt idx="62">
                  <c:v>699.78</c:v>
                </c:pt>
                <c:pt idx="63">
                  <c:v>723.42</c:v>
                </c:pt>
                <c:pt idx="64">
                  <c:v>677.61</c:v>
                </c:pt>
                <c:pt idx="65">
                  <c:v>669.6</c:v>
                </c:pt>
                <c:pt idx="66">
                  <c:v>653.91</c:v>
                </c:pt>
                <c:pt idx="67">
                  <c:v>578.99</c:v>
                </c:pt>
                <c:pt idx="68">
                  <c:v>603.23</c:v>
                </c:pt>
                <c:pt idx="69">
                  <c:v>507.2</c:v>
                </c:pt>
                <c:pt idx="70">
                  <c:v>492.13</c:v>
                </c:pt>
                <c:pt idx="71">
                  <c:v>398.6</c:v>
                </c:pt>
                <c:pt idx="72">
                  <c:v>333.13</c:v>
                </c:pt>
                <c:pt idx="73">
                  <c:v>261.85000000000002</c:v>
                </c:pt>
                <c:pt idx="74">
                  <c:v>258.85000000000002</c:v>
                </c:pt>
                <c:pt idx="75">
                  <c:v>288.04000000000002</c:v>
                </c:pt>
                <c:pt idx="76">
                  <c:v>287.58</c:v>
                </c:pt>
                <c:pt idx="77">
                  <c:v>269.69</c:v>
                </c:pt>
                <c:pt idx="78">
                  <c:v>233.68</c:v>
                </c:pt>
                <c:pt idx="79">
                  <c:v>242.97</c:v>
                </c:pt>
                <c:pt idx="80">
                  <c:v>215.76</c:v>
                </c:pt>
                <c:pt idx="81">
                  <c:v>203.98</c:v>
                </c:pt>
                <c:pt idx="82">
                  <c:v>232.83</c:v>
                </c:pt>
                <c:pt idx="83">
                  <c:v>314.76</c:v>
                </c:pt>
                <c:pt idx="84">
                  <c:v>362.77</c:v>
                </c:pt>
                <c:pt idx="85">
                  <c:v>350.03</c:v>
                </c:pt>
                <c:pt idx="86">
                  <c:v>369.39</c:v>
                </c:pt>
                <c:pt idx="87">
                  <c:v>437.73</c:v>
                </c:pt>
                <c:pt idx="88">
                  <c:v>495.55</c:v>
                </c:pt>
                <c:pt idx="89">
                  <c:v>516.67999999999995</c:v>
                </c:pt>
                <c:pt idx="90">
                  <c:v>482.81</c:v>
                </c:pt>
                <c:pt idx="91">
                  <c:v>473.34</c:v>
                </c:pt>
                <c:pt idx="92">
                  <c:v>519.95000000000005</c:v>
                </c:pt>
                <c:pt idx="93">
                  <c:v>577.32000000000005</c:v>
                </c:pt>
                <c:pt idx="94">
                  <c:v>588.92999999999995</c:v>
                </c:pt>
                <c:pt idx="95">
                  <c:v>562.9</c:v>
                </c:pt>
                <c:pt idx="96">
                  <c:v>588.11</c:v>
                </c:pt>
                <c:pt idx="97">
                  <c:v>679.2</c:v>
                </c:pt>
                <c:pt idx="98">
                  <c:v>600.22</c:v>
                </c:pt>
                <c:pt idx="99">
                  <c:v>444.39</c:v>
                </c:pt>
                <c:pt idx="100">
                  <c:v>421.01</c:v>
                </c:pt>
                <c:pt idx="101">
                  <c:v>490.5</c:v>
                </c:pt>
                <c:pt idx="102">
                  <c:v>479.88</c:v>
                </c:pt>
                <c:pt idx="103">
                  <c:v>609.86</c:v>
                </c:pt>
                <c:pt idx="104">
                  <c:v>557.32000000000005</c:v>
                </c:pt>
                <c:pt idx="105">
                  <c:v>679.59</c:v>
                </c:pt>
                <c:pt idx="106">
                  <c:v>882.63</c:v>
                </c:pt>
                <c:pt idx="107">
                  <c:v>939.44</c:v>
                </c:pt>
                <c:pt idx="108">
                  <c:v>1182.9100000000001</c:v>
                </c:pt>
                <c:pt idx="109">
                  <c:v>1356.06</c:v>
                </c:pt>
                <c:pt idx="110">
                  <c:v>1471.6</c:v>
                </c:pt>
                <c:pt idx="111">
                  <c:v>1419.85</c:v>
                </c:pt>
                <c:pt idx="112">
                  <c:v>1415.82</c:v>
                </c:pt>
                <c:pt idx="113">
                  <c:v>1244.58</c:v>
                </c:pt>
                <c:pt idx="114">
                  <c:v>1176.6199999999999</c:v>
                </c:pt>
                <c:pt idx="115">
                  <c:v>1226.8900000000001</c:v>
                </c:pt>
                <c:pt idx="116">
                  <c:v>1161.46</c:v>
                </c:pt>
                <c:pt idx="117">
                  <c:v>1161.3</c:v>
                </c:pt>
                <c:pt idx="118">
                  <c:v>1143.1500000000001</c:v>
                </c:pt>
                <c:pt idx="119">
                  <c:v>1191.56</c:v>
                </c:pt>
                <c:pt idx="120">
                  <c:v>1200.6199999999999</c:v>
                </c:pt>
                <c:pt idx="121">
                  <c:v>1206.8800000000001</c:v>
                </c:pt>
                <c:pt idx="122">
                  <c:v>1172.98</c:v>
                </c:pt>
                <c:pt idx="123">
                  <c:v>1167.3699999999999</c:v>
                </c:pt>
                <c:pt idx="124">
                  <c:v>1124.01</c:v>
                </c:pt>
                <c:pt idx="125">
                  <c:v>1119.18</c:v>
                </c:pt>
                <c:pt idx="126">
                  <c:v>1164.8</c:v>
                </c:pt>
                <c:pt idx="127">
                  <c:v>1205.95</c:v>
                </c:pt>
                <c:pt idx="128">
                  <c:v>1214.01</c:v>
                </c:pt>
                <c:pt idx="129">
                  <c:v>1251.07</c:v>
                </c:pt>
                <c:pt idx="130">
                  <c:v>1222.3699999999999</c:v>
                </c:pt>
                <c:pt idx="131">
                  <c:v>1174.26</c:v>
                </c:pt>
                <c:pt idx="132">
                  <c:v>1269.92</c:v>
                </c:pt>
                <c:pt idx="133">
                  <c:v>1296.5899999999999</c:v>
                </c:pt>
                <c:pt idx="134">
                  <c:v>1346.24</c:v>
                </c:pt>
                <c:pt idx="135">
                  <c:v>1329.25</c:v>
                </c:pt>
                <c:pt idx="136">
                  <c:v>1251.46</c:v>
                </c:pt>
                <c:pt idx="137">
                  <c:v>1128.0899999999999</c:v>
                </c:pt>
                <c:pt idx="138">
                  <c:v>1083.82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D5-413D-BD56-6BC865DA088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导出数据!$A$4:$A$142</c:f>
              <c:numCache>
                <c:formatCode>yyyy\-mm\-dd</c:formatCode>
                <c:ptCount val="13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</c:numCache>
            </c:numRef>
          </c:cat>
          <c:val>
            <c:numRef>
              <c:f>导出数据!$D$4:$D$142</c:f>
              <c:numCache>
                <c:formatCode>General</c:formatCode>
                <c:ptCount val="139"/>
                <c:pt idx="0">
                  <c:v>635.1</c:v>
                </c:pt>
                <c:pt idx="1">
                  <c:v>696.9</c:v>
                </c:pt>
                <c:pt idx="2">
                  <c:v>666</c:v>
                </c:pt>
                <c:pt idx="3">
                  <c:v>707.2</c:v>
                </c:pt>
                <c:pt idx="4">
                  <c:v>707.2</c:v>
                </c:pt>
                <c:pt idx="5">
                  <c:v>657.96</c:v>
                </c:pt>
                <c:pt idx="6">
                  <c:v>822.76</c:v>
                </c:pt>
                <c:pt idx="7">
                  <c:v>1065.01</c:v>
                </c:pt>
                <c:pt idx="8">
                  <c:v>1034.1099999999999</c:v>
                </c:pt>
                <c:pt idx="9">
                  <c:v>972.31</c:v>
                </c:pt>
                <c:pt idx="10">
                  <c:v>891.04</c:v>
                </c:pt>
                <c:pt idx="11">
                  <c:v>891.04</c:v>
                </c:pt>
                <c:pt idx="12">
                  <c:v>870.44</c:v>
                </c:pt>
                <c:pt idx="13">
                  <c:v>860.14</c:v>
                </c:pt>
                <c:pt idx="14">
                  <c:v>898.87</c:v>
                </c:pt>
                <c:pt idx="15">
                  <c:v>898.87</c:v>
                </c:pt>
                <c:pt idx="16">
                  <c:v>950.37</c:v>
                </c:pt>
                <c:pt idx="17">
                  <c:v>929.77</c:v>
                </c:pt>
                <c:pt idx="18">
                  <c:v>869.1</c:v>
                </c:pt>
                <c:pt idx="19">
                  <c:v>715.73</c:v>
                </c:pt>
                <c:pt idx="20">
                  <c:v>632.66999999999996</c:v>
                </c:pt>
                <c:pt idx="21">
                  <c:v>509.07</c:v>
                </c:pt>
                <c:pt idx="22">
                  <c:v>539.97</c:v>
                </c:pt>
                <c:pt idx="23">
                  <c:v>539.97</c:v>
                </c:pt>
                <c:pt idx="24">
                  <c:v>488.47</c:v>
                </c:pt>
                <c:pt idx="25">
                  <c:v>447.27</c:v>
                </c:pt>
                <c:pt idx="26">
                  <c:v>332.84</c:v>
                </c:pt>
                <c:pt idx="27">
                  <c:v>353.44</c:v>
                </c:pt>
                <c:pt idx="28">
                  <c:v>312.24</c:v>
                </c:pt>
                <c:pt idx="29">
                  <c:v>291.64</c:v>
                </c:pt>
                <c:pt idx="30">
                  <c:v>333.93</c:v>
                </c:pt>
                <c:pt idx="31">
                  <c:v>313.33</c:v>
                </c:pt>
                <c:pt idx="32">
                  <c:v>354.53</c:v>
                </c:pt>
                <c:pt idx="33">
                  <c:v>344.23</c:v>
                </c:pt>
                <c:pt idx="34">
                  <c:v>241.23</c:v>
                </c:pt>
                <c:pt idx="35">
                  <c:v>259.57</c:v>
                </c:pt>
                <c:pt idx="36">
                  <c:v>300.77</c:v>
                </c:pt>
                <c:pt idx="37">
                  <c:v>290.47000000000003</c:v>
                </c:pt>
                <c:pt idx="38">
                  <c:v>238.97</c:v>
                </c:pt>
                <c:pt idx="39">
                  <c:v>177.17</c:v>
                </c:pt>
                <c:pt idx="40">
                  <c:v>125.67</c:v>
                </c:pt>
                <c:pt idx="41">
                  <c:v>189.95</c:v>
                </c:pt>
                <c:pt idx="42">
                  <c:v>262.05</c:v>
                </c:pt>
                <c:pt idx="43">
                  <c:v>282.64999999999998</c:v>
                </c:pt>
                <c:pt idx="44">
                  <c:v>282.64999999999998</c:v>
                </c:pt>
                <c:pt idx="45">
                  <c:v>303.25</c:v>
                </c:pt>
                <c:pt idx="46">
                  <c:v>303.25</c:v>
                </c:pt>
                <c:pt idx="47">
                  <c:v>272.35000000000002</c:v>
                </c:pt>
                <c:pt idx="48">
                  <c:v>192.42</c:v>
                </c:pt>
                <c:pt idx="49">
                  <c:v>192.42</c:v>
                </c:pt>
                <c:pt idx="50">
                  <c:v>153.69999999999999</c:v>
                </c:pt>
                <c:pt idx="51">
                  <c:v>133.1</c:v>
                </c:pt>
                <c:pt idx="52">
                  <c:v>71.3</c:v>
                </c:pt>
                <c:pt idx="53">
                  <c:v>153.69999999999999</c:v>
                </c:pt>
                <c:pt idx="54">
                  <c:v>287.60000000000002</c:v>
                </c:pt>
                <c:pt idx="55">
                  <c:v>267</c:v>
                </c:pt>
                <c:pt idx="56">
                  <c:v>246.4</c:v>
                </c:pt>
                <c:pt idx="57">
                  <c:v>267</c:v>
                </c:pt>
                <c:pt idx="58">
                  <c:v>267</c:v>
                </c:pt>
                <c:pt idx="59">
                  <c:v>205.2</c:v>
                </c:pt>
                <c:pt idx="60">
                  <c:v>143.4</c:v>
                </c:pt>
                <c:pt idx="61">
                  <c:v>184.6</c:v>
                </c:pt>
                <c:pt idx="62">
                  <c:v>174.3</c:v>
                </c:pt>
                <c:pt idx="63">
                  <c:v>215.5</c:v>
                </c:pt>
                <c:pt idx="64">
                  <c:v>228.02</c:v>
                </c:pt>
                <c:pt idx="65">
                  <c:v>228.02</c:v>
                </c:pt>
                <c:pt idx="66">
                  <c:v>204.03</c:v>
                </c:pt>
                <c:pt idx="67">
                  <c:v>121.63</c:v>
                </c:pt>
                <c:pt idx="68">
                  <c:v>173.13</c:v>
                </c:pt>
                <c:pt idx="69">
                  <c:v>28.93</c:v>
                </c:pt>
                <c:pt idx="70">
                  <c:v>39.229999999999997</c:v>
                </c:pt>
                <c:pt idx="71">
                  <c:v>18.63</c:v>
                </c:pt>
                <c:pt idx="72">
                  <c:v>-43.18</c:v>
                </c:pt>
                <c:pt idx="73">
                  <c:v>-115.28</c:v>
                </c:pt>
                <c:pt idx="74">
                  <c:v>-156.47999999999999</c:v>
                </c:pt>
                <c:pt idx="75">
                  <c:v>-137.01</c:v>
                </c:pt>
                <c:pt idx="76">
                  <c:v>-157.61000000000001</c:v>
                </c:pt>
                <c:pt idx="77">
                  <c:v>-147.31</c:v>
                </c:pt>
                <c:pt idx="78">
                  <c:v>-157.61000000000001</c:v>
                </c:pt>
                <c:pt idx="79">
                  <c:v>-157.61000000000001</c:v>
                </c:pt>
                <c:pt idx="80">
                  <c:v>-178.21</c:v>
                </c:pt>
                <c:pt idx="81">
                  <c:v>-167.91</c:v>
                </c:pt>
                <c:pt idx="82">
                  <c:v>-188.51</c:v>
                </c:pt>
                <c:pt idx="83">
                  <c:v>-106.11</c:v>
                </c:pt>
                <c:pt idx="84">
                  <c:v>-13.41</c:v>
                </c:pt>
                <c:pt idx="85">
                  <c:v>-13.41</c:v>
                </c:pt>
                <c:pt idx="86">
                  <c:v>-13.41</c:v>
                </c:pt>
                <c:pt idx="87">
                  <c:v>163.92</c:v>
                </c:pt>
                <c:pt idx="88">
                  <c:v>174.22</c:v>
                </c:pt>
                <c:pt idx="89">
                  <c:v>251.67</c:v>
                </c:pt>
                <c:pt idx="90">
                  <c:v>189.87</c:v>
                </c:pt>
                <c:pt idx="91">
                  <c:v>158.97</c:v>
                </c:pt>
                <c:pt idx="92">
                  <c:v>210.47</c:v>
                </c:pt>
                <c:pt idx="93">
                  <c:v>272.27</c:v>
                </c:pt>
                <c:pt idx="94">
                  <c:v>251.67</c:v>
                </c:pt>
                <c:pt idx="95">
                  <c:v>200.17</c:v>
                </c:pt>
                <c:pt idx="96">
                  <c:v>231.07</c:v>
                </c:pt>
                <c:pt idx="97">
                  <c:v>231.07</c:v>
                </c:pt>
                <c:pt idx="98">
                  <c:v>25.07</c:v>
                </c:pt>
                <c:pt idx="99">
                  <c:v>-77.94</c:v>
                </c:pt>
                <c:pt idx="100">
                  <c:v>-56.21</c:v>
                </c:pt>
                <c:pt idx="101">
                  <c:v>59.57</c:v>
                </c:pt>
                <c:pt idx="102">
                  <c:v>0.25</c:v>
                </c:pt>
                <c:pt idx="103">
                  <c:v>4.54</c:v>
                </c:pt>
                <c:pt idx="104">
                  <c:v>-114.11</c:v>
                </c:pt>
                <c:pt idx="105">
                  <c:v>-16.46</c:v>
                </c:pt>
                <c:pt idx="106">
                  <c:v>199.84</c:v>
                </c:pt>
                <c:pt idx="107">
                  <c:v>125.52</c:v>
                </c:pt>
                <c:pt idx="108">
                  <c:v>200.1</c:v>
                </c:pt>
                <c:pt idx="109">
                  <c:v>478.2</c:v>
                </c:pt>
                <c:pt idx="110">
                  <c:v>891.25</c:v>
                </c:pt>
                <c:pt idx="111">
                  <c:v>880.95</c:v>
                </c:pt>
                <c:pt idx="112">
                  <c:v>1159.45</c:v>
                </c:pt>
                <c:pt idx="113">
                  <c:v>706.25</c:v>
                </c:pt>
                <c:pt idx="114">
                  <c:v>531.15</c:v>
                </c:pt>
                <c:pt idx="115">
                  <c:v>629.20000000000005</c:v>
                </c:pt>
                <c:pt idx="116">
                  <c:v>497.52</c:v>
                </c:pt>
                <c:pt idx="117">
                  <c:v>487.22</c:v>
                </c:pt>
                <c:pt idx="118">
                  <c:v>456.32</c:v>
                </c:pt>
                <c:pt idx="119">
                  <c:v>497.52</c:v>
                </c:pt>
                <c:pt idx="120">
                  <c:v>497.52</c:v>
                </c:pt>
                <c:pt idx="121">
                  <c:v>487.22</c:v>
                </c:pt>
                <c:pt idx="122">
                  <c:v>443.55</c:v>
                </c:pt>
                <c:pt idx="123">
                  <c:v>433.25</c:v>
                </c:pt>
                <c:pt idx="124">
                  <c:v>394.31</c:v>
                </c:pt>
                <c:pt idx="125">
                  <c:v>384.01</c:v>
                </c:pt>
                <c:pt idx="126">
                  <c:v>384.01</c:v>
                </c:pt>
                <c:pt idx="127">
                  <c:v>384.01</c:v>
                </c:pt>
                <c:pt idx="128">
                  <c:v>384.01</c:v>
                </c:pt>
                <c:pt idx="129">
                  <c:v>384.01</c:v>
                </c:pt>
                <c:pt idx="130">
                  <c:v>363.41</c:v>
                </c:pt>
                <c:pt idx="131">
                  <c:v>301.61</c:v>
                </c:pt>
                <c:pt idx="132">
                  <c:v>492.36</c:v>
                </c:pt>
                <c:pt idx="133">
                  <c:v>472.89</c:v>
                </c:pt>
                <c:pt idx="134">
                  <c:v>493.49</c:v>
                </c:pt>
                <c:pt idx="135">
                  <c:v>493.49</c:v>
                </c:pt>
                <c:pt idx="136">
                  <c:v>411.09</c:v>
                </c:pt>
                <c:pt idx="137">
                  <c:v>308.08999999999997</c:v>
                </c:pt>
                <c:pt idx="138">
                  <c:v>287.49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D5-413D-BD56-6BC865DA088F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导出数据!$A$4:$A$142</c:f>
              <c:numCache>
                <c:formatCode>yyyy\-mm\-dd</c:formatCode>
                <c:ptCount val="139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</c:numCache>
            </c:numRef>
          </c:cat>
          <c:val>
            <c:numRef>
              <c:f>导出数据!$E$4:$E$142</c:f>
              <c:numCache>
                <c:formatCode>General</c:formatCode>
                <c:ptCount val="139"/>
                <c:pt idx="0">
                  <c:v>943.61</c:v>
                </c:pt>
                <c:pt idx="1">
                  <c:v>966.21</c:v>
                </c:pt>
                <c:pt idx="2">
                  <c:v>1039.05</c:v>
                </c:pt>
                <c:pt idx="3">
                  <c:v>1073.58</c:v>
                </c:pt>
                <c:pt idx="4">
                  <c:v>1077.05</c:v>
                </c:pt>
                <c:pt idx="5">
                  <c:v>1083.51</c:v>
                </c:pt>
                <c:pt idx="6">
                  <c:v>1145.54</c:v>
                </c:pt>
                <c:pt idx="7">
                  <c:v>1243.3</c:v>
                </c:pt>
                <c:pt idx="8">
                  <c:v>1291.93</c:v>
                </c:pt>
                <c:pt idx="9">
                  <c:v>1294.43</c:v>
                </c:pt>
                <c:pt idx="10">
                  <c:v>1308.44</c:v>
                </c:pt>
                <c:pt idx="11">
                  <c:v>1263.93</c:v>
                </c:pt>
                <c:pt idx="12">
                  <c:v>1233.8599999999999</c:v>
                </c:pt>
                <c:pt idx="13">
                  <c:v>1173.71</c:v>
                </c:pt>
                <c:pt idx="14">
                  <c:v>1185.93</c:v>
                </c:pt>
                <c:pt idx="15">
                  <c:v>1216.78</c:v>
                </c:pt>
                <c:pt idx="16">
                  <c:v>1289.76</c:v>
                </c:pt>
                <c:pt idx="17">
                  <c:v>1264.8</c:v>
                </c:pt>
                <c:pt idx="18">
                  <c:v>1177.8699999999999</c:v>
                </c:pt>
                <c:pt idx="19">
                  <c:v>1044.94</c:v>
                </c:pt>
                <c:pt idx="20">
                  <c:v>912.05</c:v>
                </c:pt>
                <c:pt idx="21">
                  <c:v>826.86</c:v>
                </c:pt>
                <c:pt idx="22">
                  <c:v>849.63</c:v>
                </c:pt>
                <c:pt idx="23">
                  <c:v>841.58</c:v>
                </c:pt>
                <c:pt idx="24">
                  <c:v>742.62</c:v>
                </c:pt>
                <c:pt idx="25">
                  <c:v>698.71</c:v>
                </c:pt>
                <c:pt idx="26">
                  <c:v>676.03</c:v>
                </c:pt>
                <c:pt idx="27">
                  <c:v>655.13</c:v>
                </c:pt>
                <c:pt idx="28">
                  <c:v>634.35</c:v>
                </c:pt>
                <c:pt idx="29">
                  <c:v>587.66999999999996</c:v>
                </c:pt>
                <c:pt idx="30">
                  <c:v>598</c:v>
                </c:pt>
                <c:pt idx="31">
                  <c:v>649.83000000000004</c:v>
                </c:pt>
                <c:pt idx="32">
                  <c:v>602.46</c:v>
                </c:pt>
                <c:pt idx="33">
                  <c:v>574.76</c:v>
                </c:pt>
                <c:pt idx="34">
                  <c:v>610.29999999999995</c:v>
                </c:pt>
                <c:pt idx="35">
                  <c:v>643.55999999999995</c:v>
                </c:pt>
                <c:pt idx="36">
                  <c:v>671.09</c:v>
                </c:pt>
                <c:pt idx="37">
                  <c:v>668.94</c:v>
                </c:pt>
                <c:pt idx="38">
                  <c:v>698.85</c:v>
                </c:pt>
                <c:pt idx="39">
                  <c:v>694.07</c:v>
                </c:pt>
                <c:pt idx="40">
                  <c:v>717.93</c:v>
                </c:pt>
                <c:pt idx="41">
                  <c:v>677.97</c:v>
                </c:pt>
                <c:pt idx="42">
                  <c:v>701.6</c:v>
                </c:pt>
                <c:pt idx="43">
                  <c:v>703.93</c:v>
                </c:pt>
                <c:pt idx="44">
                  <c:v>752.02</c:v>
                </c:pt>
                <c:pt idx="45">
                  <c:v>751.15</c:v>
                </c:pt>
                <c:pt idx="46">
                  <c:v>716.76</c:v>
                </c:pt>
                <c:pt idx="47">
                  <c:v>663.98</c:v>
                </c:pt>
                <c:pt idx="48">
                  <c:v>639.17999999999995</c:v>
                </c:pt>
                <c:pt idx="49">
                  <c:v>611.04999999999995</c:v>
                </c:pt>
                <c:pt idx="50">
                  <c:v>619.78</c:v>
                </c:pt>
                <c:pt idx="51">
                  <c:v>531.22</c:v>
                </c:pt>
                <c:pt idx="52">
                  <c:v>500.72</c:v>
                </c:pt>
                <c:pt idx="53">
                  <c:v>592.41999999999996</c:v>
                </c:pt>
                <c:pt idx="54">
                  <c:v>707.24</c:v>
                </c:pt>
                <c:pt idx="55">
                  <c:v>585.99</c:v>
                </c:pt>
                <c:pt idx="56">
                  <c:v>545.33000000000004</c:v>
                </c:pt>
                <c:pt idx="57">
                  <c:v>564.83000000000004</c:v>
                </c:pt>
                <c:pt idx="58">
                  <c:v>510.97</c:v>
                </c:pt>
                <c:pt idx="59">
                  <c:v>454.86</c:v>
                </c:pt>
                <c:pt idx="60">
                  <c:v>392.51</c:v>
                </c:pt>
                <c:pt idx="61">
                  <c:v>356.56</c:v>
                </c:pt>
                <c:pt idx="62">
                  <c:v>322.89999999999998</c:v>
                </c:pt>
                <c:pt idx="63">
                  <c:v>318.42</c:v>
                </c:pt>
                <c:pt idx="64">
                  <c:v>235.86</c:v>
                </c:pt>
                <c:pt idx="65">
                  <c:v>220.16</c:v>
                </c:pt>
                <c:pt idx="66">
                  <c:v>183.18</c:v>
                </c:pt>
                <c:pt idx="67">
                  <c:v>147.51</c:v>
                </c:pt>
                <c:pt idx="68">
                  <c:v>183.3</c:v>
                </c:pt>
                <c:pt idx="69">
                  <c:v>47.83</c:v>
                </c:pt>
                <c:pt idx="70">
                  <c:v>28.9</c:v>
                </c:pt>
                <c:pt idx="71">
                  <c:v>-55.13</c:v>
                </c:pt>
                <c:pt idx="72">
                  <c:v>-97.24</c:v>
                </c:pt>
                <c:pt idx="73">
                  <c:v>-135.93</c:v>
                </c:pt>
                <c:pt idx="74">
                  <c:v>-106.5</c:v>
                </c:pt>
                <c:pt idx="75">
                  <c:v>-94.64</c:v>
                </c:pt>
                <c:pt idx="76">
                  <c:v>-92.37</c:v>
                </c:pt>
                <c:pt idx="77">
                  <c:v>-81.81</c:v>
                </c:pt>
                <c:pt idx="78">
                  <c:v>-108.64</c:v>
                </c:pt>
                <c:pt idx="79">
                  <c:v>-81.99</c:v>
                </c:pt>
                <c:pt idx="80">
                  <c:v>-64.28</c:v>
                </c:pt>
                <c:pt idx="81">
                  <c:v>-65.38</c:v>
                </c:pt>
                <c:pt idx="82">
                  <c:v>-34.049999999999997</c:v>
                </c:pt>
                <c:pt idx="83">
                  <c:v>49.35</c:v>
                </c:pt>
                <c:pt idx="84">
                  <c:v>65.989999999999995</c:v>
                </c:pt>
                <c:pt idx="85">
                  <c:v>72.11</c:v>
                </c:pt>
                <c:pt idx="86">
                  <c:v>123.52</c:v>
                </c:pt>
                <c:pt idx="87">
                  <c:v>167.17</c:v>
                </c:pt>
                <c:pt idx="88">
                  <c:v>181.47</c:v>
                </c:pt>
                <c:pt idx="89">
                  <c:v>224.44</c:v>
                </c:pt>
                <c:pt idx="90">
                  <c:v>209.62</c:v>
                </c:pt>
                <c:pt idx="91">
                  <c:v>234.35</c:v>
                </c:pt>
                <c:pt idx="92">
                  <c:v>301.20999999999998</c:v>
                </c:pt>
                <c:pt idx="93">
                  <c:v>330.89</c:v>
                </c:pt>
                <c:pt idx="94">
                  <c:v>312.60000000000002</c:v>
                </c:pt>
                <c:pt idx="95">
                  <c:v>327.13</c:v>
                </c:pt>
                <c:pt idx="96">
                  <c:v>350.96</c:v>
                </c:pt>
                <c:pt idx="97">
                  <c:v>410.29</c:v>
                </c:pt>
                <c:pt idx="98">
                  <c:v>308.77</c:v>
                </c:pt>
                <c:pt idx="99">
                  <c:v>231.3</c:v>
                </c:pt>
                <c:pt idx="100">
                  <c:v>294.19</c:v>
                </c:pt>
                <c:pt idx="101">
                  <c:v>287.5</c:v>
                </c:pt>
                <c:pt idx="102">
                  <c:v>290.41000000000003</c:v>
                </c:pt>
                <c:pt idx="103">
                  <c:v>392.85</c:v>
                </c:pt>
                <c:pt idx="104">
                  <c:v>374.13</c:v>
                </c:pt>
                <c:pt idx="105">
                  <c:v>474.19</c:v>
                </c:pt>
                <c:pt idx="106">
                  <c:v>607.46</c:v>
                </c:pt>
                <c:pt idx="107">
                  <c:v>702.45</c:v>
                </c:pt>
                <c:pt idx="108">
                  <c:v>997.92</c:v>
                </c:pt>
                <c:pt idx="109">
                  <c:v>1108.3599999999999</c:v>
                </c:pt>
                <c:pt idx="110">
                  <c:v>1165.6099999999999</c:v>
                </c:pt>
                <c:pt idx="111">
                  <c:v>1231.42</c:v>
                </c:pt>
                <c:pt idx="112">
                  <c:v>1192.2</c:v>
                </c:pt>
                <c:pt idx="113">
                  <c:v>910.65</c:v>
                </c:pt>
                <c:pt idx="114">
                  <c:v>842.97</c:v>
                </c:pt>
                <c:pt idx="115">
                  <c:v>860.13</c:v>
                </c:pt>
                <c:pt idx="116">
                  <c:v>776</c:v>
                </c:pt>
                <c:pt idx="117">
                  <c:v>746.13</c:v>
                </c:pt>
                <c:pt idx="118">
                  <c:v>757.16</c:v>
                </c:pt>
                <c:pt idx="119">
                  <c:v>780.87</c:v>
                </c:pt>
                <c:pt idx="120">
                  <c:v>798.87</c:v>
                </c:pt>
                <c:pt idx="121">
                  <c:v>815.41</c:v>
                </c:pt>
                <c:pt idx="122">
                  <c:v>802.19</c:v>
                </c:pt>
                <c:pt idx="123">
                  <c:v>789.95</c:v>
                </c:pt>
                <c:pt idx="124">
                  <c:v>784.92</c:v>
                </c:pt>
                <c:pt idx="125">
                  <c:v>788.05</c:v>
                </c:pt>
                <c:pt idx="126">
                  <c:v>835.99</c:v>
                </c:pt>
                <c:pt idx="127">
                  <c:v>876.97</c:v>
                </c:pt>
                <c:pt idx="128">
                  <c:v>884.91</c:v>
                </c:pt>
                <c:pt idx="129">
                  <c:v>915.87</c:v>
                </c:pt>
                <c:pt idx="130">
                  <c:v>894.14</c:v>
                </c:pt>
                <c:pt idx="131">
                  <c:v>890.01</c:v>
                </c:pt>
                <c:pt idx="132">
                  <c:v>941.13</c:v>
                </c:pt>
                <c:pt idx="133">
                  <c:v>956.39</c:v>
                </c:pt>
                <c:pt idx="134">
                  <c:v>963.2</c:v>
                </c:pt>
                <c:pt idx="135">
                  <c:v>951.94</c:v>
                </c:pt>
                <c:pt idx="136">
                  <c:v>858.2</c:v>
                </c:pt>
                <c:pt idx="137">
                  <c:v>764.88</c:v>
                </c:pt>
                <c:pt idx="138">
                  <c:v>751.73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D5-413D-BD56-6BC865DA0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2804495"/>
        <c:axId val="1"/>
      </c:lineChart>
      <c:dateAx>
        <c:axId val="1202804495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1202804495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微软雅黑" panose="020B0503020204020204" pitchFamily="34" charset="-122"/>
          <a:ea typeface="微软雅黑" panose="020B0503020204020204" pitchFamily="34" charset="-122"/>
          <a:cs typeface="Arial"/>
        </a:defRPr>
      </a:pPr>
      <a:endParaRPr lang="zh-CN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 b="0"/>
            </a:pPr>
            <a:r>
              <a:rPr lang="zh-CN" altLang="en-US" sz="1600" b="0"/>
              <a:t>铁水：不含税平均成本：</a:t>
            </a:r>
            <a:r>
              <a:rPr lang="en-US" altLang="zh-CN" sz="1600" b="0"/>
              <a:t>64</a:t>
            </a:r>
            <a:r>
              <a:rPr lang="zh-CN" altLang="en-US" sz="1600" b="0"/>
              <a:t>家钢厂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铁水：不含税平均成本：64家钢厂（周）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85"/>
              <c:layout>
                <c:manualLayout>
                  <c:x val="-3.3066957725326585E-2"/>
                  <c:y val="-7.2507539071286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FD-48BA-9F9E-758D750A1B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导出数据!$A$4:$A$189</c:f>
              <c:numCache>
                <c:formatCode>yyyy\-mm\-dd</c:formatCode>
                <c:ptCount val="186"/>
                <c:pt idx="0">
                  <c:v>44491</c:v>
                </c:pt>
                <c:pt idx="1">
                  <c:v>44477</c:v>
                </c:pt>
                <c:pt idx="2">
                  <c:v>44463</c:v>
                </c:pt>
                <c:pt idx="3">
                  <c:v>44449</c:v>
                </c:pt>
                <c:pt idx="4">
                  <c:v>44435</c:v>
                </c:pt>
                <c:pt idx="5">
                  <c:v>44421</c:v>
                </c:pt>
                <c:pt idx="6">
                  <c:v>44407</c:v>
                </c:pt>
                <c:pt idx="7">
                  <c:v>44393</c:v>
                </c:pt>
                <c:pt idx="8">
                  <c:v>44379</c:v>
                </c:pt>
                <c:pt idx="9">
                  <c:v>44365</c:v>
                </c:pt>
                <c:pt idx="10">
                  <c:v>44351</c:v>
                </c:pt>
                <c:pt idx="11">
                  <c:v>44337</c:v>
                </c:pt>
                <c:pt idx="12">
                  <c:v>44323</c:v>
                </c:pt>
                <c:pt idx="13">
                  <c:v>44309</c:v>
                </c:pt>
                <c:pt idx="14">
                  <c:v>44295</c:v>
                </c:pt>
                <c:pt idx="15">
                  <c:v>44281</c:v>
                </c:pt>
                <c:pt idx="16">
                  <c:v>44267</c:v>
                </c:pt>
                <c:pt idx="17">
                  <c:v>44253</c:v>
                </c:pt>
                <c:pt idx="18">
                  <c:v>44239</c:v>
                </c:pt>
                <c:pt idx="19">
                  <c:v>44225</c:v>
                </c:pt>
                <c:pt idx="20">
                  <c:v>44211</c:v>
                </c:pt>
                <c:pt idx="21">
                  <c:v>44197</c:v>
                </c:pt>
                <c:pt idx="22">
                  <c:v>44183</c:v>
                </c:pt>
                <c:pt idx="23">
                  <c:v>44169</c:v>
                </c:pt>
                <c:pt idx="24">
                  <c:v>44155</c:v>
                </c:pt>
                <c:pt idx="25">
                  <c:v>44141</c:v>
                </c:pt>
                <c:pt idx="26">
                  <c:v>44127</c:v>
                </c:pt>
                <c:pt idx="27">
                  <c:v>44113</c:v>
                </c:pt>
                <c:pt idx="28">
                  <c:v>44099</c:v>
                </c:pt>
                <c:pt idx="29">
                  <c:v>44085</c:v>
                </c:pt>
                <c:pt idx="30">
                  <c:v>44071</c:v>
                </c:pt>
                <c:pt idx="31">
                  <c:v>44057</c:v>
                </c:pt>
                <c:pt idx="32">
                  <c:v>44043</c:v>
                </c:pt>
                <c:pt idx="33">
                  <c:v>44029</c:v>
                </c:pt>
                <c:pt idx="34">
                  <c:v>44015</c:v>
                </c:pt>
                <c:pt idx="35">
                  <c:v>44001</c:v>
                </c:pt>
                <c:pt idx="36">
                  <c:v>43987</c:v>
                </c:pt>
                <c:pt idx="37">
                  <c:v>43973</c:v>
                </c:pt>
                <c:pt idx="38">
                  <c:v>43959</c:v>
                </c:pt>
                <c:pt idx="39">
                  <c:v>43945</c:v>
                </c:pt>
                <c:pt idx="40">
                  <c:v>43931</c:v>
                </c:pt>
                <c:pt idx="41">
                  <c:v>43917</c:v>
                </c:pt>
                <c:pt idx="42">
                  <c:v>43903</c:v>
                </c:pt>
                <c:pt idx="43">
                  <c:v>43889</c:v>
                </c:pt>
                <c:pt idx="44">
                  <c:v>43875</c:v>
                </c:pt>
                <c:pt idx="45">
                  <c:v>43854</c:v>
                </c:pt>
                <c:pt idx="46">
                  <c:v>43840</c:v>
                </c:pt>
                <c:pt idx="47">
                  <c:v>43826</c:v>
                </c:pt>
                <c:pt idx="48">
                  <c:v>43812</c:v>
                </c:pt>
                <c:pt idx="49">
                  <c:v>43798</c:v>
                </c:pt>
                <c:pt idx="50">
                  <c:v>43784</c:v>
                </c:pt>
                <c:pt idx="51">
                  <c:v>43770</c:v>
                </c:pt>
                <c:pt idx="52">
                  <c:v>43756</c:v>
                </c:pt>
                <c:pt idx="53">
                  <c:v>43735</c:v>
                </c:pt>
                <c:pt idx="54">
                  <c:v>43721</c:v>
                </c:pt>
                <c:pt idx="55">
                  <c:v>43707</c:v>
                </c:pt>
                <c:pt idx="56">
                  <c:v>43693</c:v>
                </c:pt>
                <c:pt idx="57">
                  <c:v>43679</c:v>
                </c:pt>
                <c:pt idx="58">
                  <c:v>43665</c:v>
                </c:pt>
                <c:pt idx="59">
                  <c:v>43651</c:v>
                </c:pt>
                <c:pt idx="60">
                  <c:v>43637</c:v>
                </c:pt>
                <c:pt idx="61">
                  <c:v>43623</c:v>
                </c:pt>
                <c:pt idx="62">
                  <c:v>43609</c:v>
                </c:pt>
                <c:pt idx="63">
                  <c:v>43595</c:v>
                </c:pt>
                <c:pt idx="64">
                  <c:v>43581</c:v>
                </c:pt>
                <c:pt idx="65">
                  <c:v>43567</c:v>
                </c:pt>
                <c:pt idx="66">
                  <c:v>43553</c:v>
                </c:pt>
                <c:pt idx="67">
                  <c:v>43539</c:v>
                </c:pt>
                <c:pt idx="68">
                  <c:v>43525</c:v>
                </c:pt>
                <c:pt idx="69">
                  <c:v>43511</c:v>
                </c:pt>
                <c:pt idx="70">
                  <c:v>43490</c:v>
                </c:pt>
                <c:pt idx="71">
                  <c:v>43476</c:v>
                </c:pt>
                <c:pt idx="72">
                  <c:v>43462</c:v>
                </c:pt>
                <c:pt idx="73">
                  <c:v>43448</c:v>
                </c:pt>
                <c:pt idx="74">
                  <c:v>43434</c:v>
                </c:pt>
                <c:pt idx="75">
                  <c:v>43420</c:v>
                </c:pt>
                <c:pt idx="76">
                  <c:v>43406</c:v>
                </c:pt>
                <c:pt idx="77">
                  <c:v>43392</c:v>
                </c:pt>
                <c:pt idx="78">
                  <c:v>43378</c:v>
                </c:pt>
                <c:pt idx="79">
                  <c:v>43364</c:v>
                </c:pt>
                <c:pt idx="80">
                  <c:v>43350</c:v>
                </c:pt>
                <c:pt idx="81">
                  <c:v>43336</c:v>
                </c:pt>
                <c:pt idx="82">
                  <c:v>43322</c:v>
                </c:pt>
                <c:pt idx="83">
                  <c:v>43308</c:v>
                </c:pt>
                <c:pt idx="84">
                  <c:v>43294</c:v>
                </c:pt>
                <c:pt idx="85">
                  <c:v>43280</c:v>
                </c:pt>
                <c:pt idx="86">
                  <c:v>43266</c:v>
                </c:pt>
                <c:pt idx="87">
                  <c:v>43252</c:v>
                </c:pt>
                <c:pt idx="88">
                  <c:v>43238</c:v>
                </c:pt>
                <c:pt idx="89">
                  <c:v>43224</c:v>
                </c:pt>
                <c:pt idx="90">
                  <c:v>43210</c:v>
                </c:pt>
                <c:pt idx="91">
                  <c:v>43196</c:v>
                </c:pt>
                <c:pt idx="92">
                  <c:v>43182</c:v>
                </c:pt>
                <c:pt idx="93">
                  <c:v>43168</c:v>
                </c:pt>
                <c:pt idx="94">
                  <c:v>43154</c:v>
                </c:pt>
                <c:pt idx="95">
                  <c:v>43133</c:v>
                </c:pt>
                <c:pt idx="96">
                  <c:v>43119</c:v>
                </c:pt>
                <c:pt idx="97">
                  <c:v>43105</c:v>
                </c:pt>
                <c:pt idx="98">
                  <c:v>43091</c:v>
                </c:pt>
                <c:pt idx="99">
                  <c:v>43077</c:v>
                </c:pt>
                <c:pt idx="100">
                  <c:v>43063</c:v>
                </c:pt>
                <c:pt idx="101">
                  <c:v>43049</c:v>
                </c:pt>
                <c:pt idx="102">
                  <c:v>43035</c:v>
                </c:pt>
                <c:pt idx="103">
                  <c:v>43021</c:v>
                </c:pt>
                <c:pt idx="104">
                  <c:v>43000</c:v>
                </c:pt>
                <c:pt idx="105">
                  <c:v>42986</c:v>
                </c:pt>
                <c:pt idx="106">
                  <c:v>42972</c:v>
                </c:pt>
                <c:pt idx="107">
                  <c:v>42958</c:v>
                </c:pt>
                <c:pt idx="108">
                  <c:v>42944</c:v>
                </c:pt>
                <c:pt idx="109">
                  <c:v>42930</c:v>
                </c:pt>
                <c:pt idx="110">
                  <c:v>42916</c:v>
                </c:pt>
                <c:pt idx="111">
                  <c:v>42902</c:v>
                </c:pt>
                <c:pt idx="112">
                  <c:v>42888</c:v>
                </c:pt>
                <c:pt idx="113">
                  <c:v>42874</c:v>
                </c:pt>
                <c:pt idx="114">
                  <c:v>42860</c:v>
                </c:pt>
                <c:pt idx="115">
                  <c:v>42846</c:v>
                </c:pt>
                <c:pt idx="116">
                  <c:v>42832</c:v>
                </c:pt>
                <c:pt idx="117">
                  <c:v>42818</c:v>
                </c:pt>
                <c:pt idx="118">
                  <c:v>42804</c:v>
                </c:pt>
                <c:pt idx="119">
                  <c:v>42790</c:v>
                </c:pt>
                <c:pt idx="120">
                  <c:v>42776</c:v>
                </c:pt>
                <c:pt idx="121">
                  <c:v>42755</c:v>
                </c:pt>
                <c:pt idx="122">
                  <c:v>42741</c:v>
                </c:pt>
                <c:pt idx="123">
                  <c:v>42727</c:v>
                </c:pt>
                <c:pt idx="124">
                  <c:v>42713</c:v>
                </c:pt>
                <c:pt idx="125">
                  <c:v>42699</c:v>
                </c:pt>
                <c:pt idx="126">
                  <c:v>42685</c:v>
                </c:pt>
                <c:pt idx="127">
                  <c:v>42671</c:v>
                </c:pt>
                <c:pt idx="128">
                  <c:v>42657</c:v>
                </c:pt>
                <c:pt idx="129">
                  <c:v>42636</c:v>
                </c:pt>
                <c:pt idx="130">
                  <c:v>42622</c:v>
                </c:pt>
                <c:pt idx="131">
                  <c:v>42608</c:v>
                </c:pt>
                <c:pt idx="132">
                  <c:v>42594</c:v>
                </c:pt>
                <c:pt idx="133">
                  <c:v>42580</c:v>
                </c:pt>
                <c:pt idx="134">
                  <c:v>42566</c:v>
                </c:pt>
                <c:pt idx="135">
                  <c:v>42552</c:v>
                </c:pt>
                <c:pt idx="136">
                  <c:v>42538</c:v>
                </c:pt>
                <c:pt idx="137">
                  <c:v>42524</c:v>
                </c:pt>
                <c:pt idx="138">
                  <c:v>42510</c:v>
                </c:pt>
                <c:pt idx="139">
                  <c:v>42496</c:v>
                </c:pt>
                <c:pt idx="140">
                  <c:v>42482</c:v>
                </c:pt>
                <c:pt idx="141">
                  <c:v>42468</c:v>
                </c:pt>
                <c:pt idx="142">
                  <c:v>42454</c:v>
                </c:pt>
                <c:pt idx="143">
                  <c:v>42440</c:v>
                </c:pt>
                <c:pt idx="144">
                  <c:v>42426</c:v>
                </c:pt>
                <c:pt idx="145">
                  <c:v>42405</c:v>
                </c:pt>
                <c:pt idx="146">
                  <c:v>42391</c:v>
                </c:pt>
                <c:pt idx="147">
                  <c:v>42377</c:v>
                </c:pt>
                <c:pt idx="148">
                  <c:v>42363</c:v>
                </c:pt>
                <c:pt idx="149">
                  <c:v>42349</c:v>
                </c:pt>
                <c:pt idx="150">
                  <c:v>42335</c:v>
                </c:pt>
                <c:pt idx="151">
                  <c:v>42321</c:v>
                </c:pt>
                <c:pt idx="152">
                  <c:v>42307</c:v>
                </c:pt>
                <c:pt idx="153">
                  <c:v>42293</c:v>
                </c:pt>
                <c:pt idx="154">
                  <c:v>42279</c:v>
                </c:pt>
                <c:pt idx="155">
                  <c:v>42265</c:v>
                </c:pt>
                <c:pt idx="156">
                  <c:v>42251</c:v>
                </c:pt>
                <c:pt idx="157">
                  <c:v>42237</c:v>
                </c:pt>
                <c:pt idx="158">
                  <c:v>42223</c:v>
                </c:pt>
                <c:pt idx="159">
                  <c:v>42209</c:v>
                </c:pt>
                <c:pt idx="160">
                  <c:v>42195</c:v>
                </c:pt>
                <c:pt idx="161">
                  <c:v>42181</c:v>
                </c:pt>
                <c:pt idx="162">
                  <c:v>42167</c:v>
                </c:pt>
                <c:pt idx="163">
                  <c:v>42153</c:v>
                </c:pt>
                <c:pt idx="164">
                  <c:v>42139</c:v>
                </c:pt>
                <c:pt idx="165">
                  <c:v>42125</c:v>
                </c:pt>
                <c:pt idx="166">
                  <c:v>42111</c:v>
                </c:pt>
                <c:pt idx="167">
                  <c:v>42097</c:v>
                </c:pt>
                <c:pt idx="168">
                  <c:v>42083</c:v>
                </c:pt>
                <c:pt idx="169">
                  <c:v>42069</c:v>
                </c:pt>
                <c:pt idx="170">
                  <c:v>42048</c:v>
                </c:pt>
                <c:pt idx="171">
                  <c:v>42034</c:v>
                </c:pt>
                <c:pt idx="172">
                  <c:v>42020</c:v>
                </c:pt>
                <c:pt idx="173">
                  <c:v>42006</c:v>
                </c:pt>
                <c:pt idx="174">
                  <c:v>41992</c:v>
                </c:pt>
                <c:pt idx="175">
                  <c:v>41978</c:v>
                </c:pt>
                <c:pt idx="176">
                  <c:v>41964</c:v>
                </c:pt>
                <c:pt idx="177">
                  <c:v>41950</c:v>
                </c:pt>
                <c:pt idx="178">
                  <c:v>41936</c:v>
                </c:pt>
                <c:pt idx="179">
                  <c:v>41922</c:v>
                </c:pt>
                <c:pt idx="180">
                  <c:v>41908</c:v>
                </c:pt>
                <c:pt idx="181">
                  <c:v>41894</c:v>
                </c:pt>
                <c:pt idx="182">
                  <c:v>41880</c:v>
                </c:pt>
                <c:pt idx="183">
                  <c:v>41866</c:v>
                </c:pt>
                <c:pt idx="184">
                  <c:v>41852</c:v>
                </c:pt>
                <c:pt idx="185">
                  <c:v>41838</c:v>
                </c:pt>
              </c:numCache>
            </c:numRef>
          </c:cat>
          <c:val>
            <c:numRef>
              <c:f>导出数据!$B$4:$B$189</c:f>
              <c:numCache>
                <c:formatCode>General</c:formatCode>
                <c:ptCount val="186"/>
                <c:pt idx="0">
                  <c:v>3321</c:v>
                </c:pt>
                <c:pt idx="1">
                  <c:v>3295</c:v>
                </c:pt>
                <c:pt idx="2">
                  <c:v>3262</c:v>
                </c:pt>
                <c:pt idx="3">
                  <c:v>3235</c:v>
                </c:pt>
                <c:pt idx="4">
                  <c:v>3208</c:v>
                </c:pt>
                <c:pt idx="5">
                  <c:v>3243</c:v>
                </c:pt>
                <c:pt idx="6">
                  <c:v>3318</c:v>
                </c:pt>
                <c:pt idx="7">
                  <c:v>3308</c:v>
                </c:pt>
                <c:pt idx="8">
                  <c:v>3259</c:v>
                </c:pt>
                <c:pt idx="9">
                  <c:v>3226</c:v>
                </c:pt>
                <c:pt idx="10">
                  <c:v>3187</c:v>
                </c:pt>
                <c:pt idx="11">
                  <c:v>3105</c:v>
                </c:pt>
                <c:pt idx="12">
                  <c:v>3017</c:v>
                </c:pt>
                <c:pt idx="13">
                  <c:v>2963</c:v>
                </c:pt>
                <c:pt idx="14">
                  <c:v>2917</c:v>
                </c:pt>
                <c:pt idx="15">
                  <c:v>2919</c:v>
                </c:pt>
                <c:pt idx="16">
                  <c:v>2921</c:v>
                </c:pt>
                <c:pt idx="17">
                  <c:v>2907</c:v>
                </c:pt>
                <c:pt idx="18">
                  <c:v>2850</c:v>
                </c:pt>
                <c:pt idx="19">
                  <c:v>2786</c:v>
                </c:pt>
                <c:pt idx="20">
                  <c:v>2636</c:v>
                </c:pt>
                <c:pt idx="21">
                  <c:v>2512</c:v>
                </c:pt>
                <c:pt idx="22">
                  <c:v>2455</c:v>
                </c:pt>
                <c:pt idx="23">
                  <c:v>2414</c:v>
                </c:pt>
                <c:pt idx="24">
                  <c:v>2408</c:v>
                </c:pt>
                <c:pt idx="25">
                  <c:v>2400</c:v>
                </c:pt>
                <c:pt idx="26">
                  <c:v>2394</c:v>
                </c:pt>
                <c:pt idx="27">
                  <c:v>2391</c:v>
                </c:pt>
                <c:pt idx="28">
                  <c:v>2388</c:v>
                </c:pt>
                <c:pt idx="29">
                  <c:v>2394</c:v>
                </c:pt>
                <c:pt idx="30">
                  <c:v>2386</c:v>
                </c:pt>
                <c:pt idx="31">
                  <c:v>2375</c:v>
                </c:pt>
                <c:pt idx="32">
                  <c:v>2358</c:v>
                </c:pt>
                <c:pt idx="33">
                  <c:v>2357</c:v>
                </c:pt>
                <c:pt idx="34">
                  <c:v>2339</c:v>
                </c:pt>
                <c:pt idx="35">
                  <c:v>2338</c:v>
                </c:pt>
                <c:pt idx="36">
                  <c:v>2319</c:v>
                </c:pt>
                <c:pt idx="37">
                  <c:v>2294</c:v>
                </c:pt>
                <c:pt idx="38">
                  <c:v>2285</c:v>
                </c:pt>
                <c:pt idx="39">
                  <c:v>2291</c:v>
                </c:pt>
                <c:pt idx="40">
                  <c:v>2296</c:v>
                </c:pt>
                <c:pt idx="41">
                  <c:v>2322</c:v>
                </c:pt>
                <c:pt idx="42">
                  <c:v>2326</c:v>
                </c:pt>
                <c:pt idx="43">
                  <c:v>2336</c:v>
                </c:pt>
                <c:pt idx="44">
                  <c:v>2325</c:v>
                </c:pt>
                <c:pt idx="45">
                  <c:v>2331</c:v>
                </c:pt>
                <c:pt idx="46">
                  <c:v>2334</c:v>
                </c:pt>
                <c:pt idx="47">
                  <c:v>2324</c:v>
                </c:pt>
                <c:pt idx="48">
                  <c:v>2325</c:v>
                </c:pt>
                <c:pt idx="49">
                  <c:v>2316</c:v>
                </c:pt>
                <c:pt idx="50">
                  <c:v>2309</c:v>
                </c:pt>
                <c:pt idx="51">
                  <c:v>2334</c:v>
                </c:pt>
                <c:pt idx="52">
                  <c:v>2345</c:v>
                </c:pt>
                <c:pt idx="53">
                  <c:v>2349</c:v>
                </c:pt>
                <c:pt idx="54">
                  <c:v>2356</c:v>
                </c:pt>
                <c:pt idx="55">
                  <c:v>2354</c:v>
                </c:pt>
                <c:pt idx="56">
                  <c:v>2378</c:v>
                </c:pt>
                <c:pt idx="57">
                  <c:v>2395</c:v>
                </c:pt>
                <c:pt idx="58">
                  <c:v>2376</c:v>
                </c:pt>
                <c:pt idx="59">
                  <c:v>2363</c:v>
                </c:pt>
                <c:pt idx="60">
                  <c:v>2332</c:v>
                </c:pt>
                <c:pt idx="61">
                  <c:v>2281</c:v>
                </c:pt>
                <c:pt idx="62">
                  <c:v>2270</c:v>
                </c:pt>
                <c:pt idx="63">
                  <c:v>2231</c:v>
                </c:pt>
                <c:pt idx="64">
                  <c:v>2220</c:v>
                </c:pt>
                <c:pt idx="65">
                  <c:v>2212</c:v>
                </c:pt>
                <c:pt idx="66">
                  <c:v>2186</c:v>
                </c:pt>
                <c:pt idx="67">
                  <c:v>2185</c:v>
                </c:pt>
                <c:pt idx="68">
                  <c:v>2181</c:v>
                </c:pt>
                <c:pt idx="69">
                  <c:v>2168</c:v>
                </c:pt>
                <c:pt idx="70">
                  <c:v>2159</c:v>
                </c:pt>
                <c:pt idx="71">
                  <c:v>2159</c:v>
                </c:pt>
                <c:pt idx="72">
                  <c:v>2158</c:v>
                </c:pt>
                <c:pt idx="73">
                  <c:v>2166</c:v>
                </c:pt>
                <c:pt idx="74">
                  <c:v>2172</c:v>
                </c:pt>
                <c:pt idx="75">
                  <c:v>2189</c:v>
                </c:pt>
                <c:pt idx="76">
                  <c:v>2166</c:v>
                </c:pt>
                <c:pt idx="77">
                  <c:v>2136</c:v>
                </c:pt>
                <c:pt idx="78">
                  <c:v>2128</c:v>
                </c:pt>
                <c:pt idx="79">
                  <c:v>2123</c:v>
                </c:pt>
                <c:pt idx="80">
                  <c:v>2115</c:v>
                </c:pt>
                <c:pt idx="81">
                  <c:v>2099</c:v>
                </c:pt>
                <c:pt idx="82">
                  <c:v>2082</c:v>
                </c:pt>
                <c:pt idx="83">
                  <c:v>2070</c:v>
                </c:pt>
                <c:pt idx="84">
                  <c:v>2089</c:v>
                </c:pt>
                <c:pt idx="85">
                  <c:v>2086</c:v>
                </c:pt>
                <c:pt idx="86">
                  <c:v>2065</c:v>
                </c:pt>
                <c:pt idx="87">
                  <c:v>2029</c:v>
                </c:pt>
                <c:pt idx="88">
                  <c:v>2002</c:v>
                </c:pt>
                <c:pt idx="89">
                  <c:v>1996</c:v>
                </c:pt>
                <c:pt idx="90">
                  <c:v>1995</c:v>
                </c:pt>
                <c:pt idx="91">
                  <c:v>2025</c:v>
                </c:pt>
                <c:pt idx="92">
                  <c:v>2048</c:v>
                </c:pt>
                <c:pt idx="93">
                  <c:v>2050</c:v>
                </c:pt>
                <c:pt idx="94">
                  <c:v>2058</c:v>
                </c:pt>
                <c:pt idx="95">
                  <c:v>2050</c:v>
                </c:pt>
                <c:pt idx="96">
                  <c:v>2059</c:v>
                </c:pt>
                <c:pt idx="97">
                  <c:v>2031</c:v>
                </c:pt>
                <c:pt idx="98">
                  <c:v>2016</c:v>
                </c:pt>
                <c:pt idx="99">
                  <c:v>1983</c:v>
                </c:pt>
                <c:pt idx="100">
                  <c:v>1972</c:v>
                </c:pt>
                <c:pt idx="101">
                  <c:v>1991</c:v>
                </c:pt>
                <c:pt idx="102">
                  <c:v>1975</c:v>
                </c:pt>
                <c:pt idx="103">
                  <c:v>1981</c:v>
                </c:pt>
                <c:pt idx="104">
                  <c:v>2001</c:v>
                </c:pt>
                <c:pt idx="105">
                  <c:v>1985</c:v>
                </c:pt>
                <c:pt idx="106">
                  <c:v>1945</c:v>
                </c:pt>
                <c:pt idx="107">
                  <c:v>1889</c:v>
                </c:pt>
                <c:pt idx="108">
                  <c:v>1863</c:v>
                </c:pt>
                <c:pt idx="109">
                  <c:v>1847</c:v>
                </c:pt>
                <c:pt idx="110">
                  <c:v>1840</c:v>
                </c:pt>
                <c:pt idx="111">
                  <c:v>1848</c:v>
                </c:pt>
                <c:pt idx="112">
                  <c:v>1890</c:v>
                </c:pt>
                <c:pt idx="113">
                  <c:v>1917</c:v>
                </c:pt>
                <c:pt idx="114">
                  <c:v>1989</c:v>
                </c:pt>
                <c:pt idx="115">
                  <c:v>2001</c:v>
                </c:pt>
                <c:pt idx="116">
                  <c:v>2061</c:v>
                </c:pt>
                <c:pt idx="117">
                  <c:v>2075</c:v>
                </c:pt>
                <c:pt idx="118">
                  <c:v>2074</c:v>
                </c:pt>
                <c:pt idx="119">
                  <c:v>2082</c:v>
                </c:pt>
                <c:pt idx="120">
                  <c:v>2039</c:v>
                </c:pt>
                <c:pt idx="121">
                  <c:v>2032</c:v>
                </c:pt>
                <c:pt idx="122">
                  <c:v>2015</c:v>
                </c:pt>
                <c:pt idx="123">
                  <c:v>2025</c:v>
                </c:pt>
                <c:pt idx="124">
                  <c:v>2012</c:v>
                </c:pt>
                <c:pt idx="125">
                  <c:v>1917</c:v>
                </c:pt>
                <c:pt idx="126">
                  <c:v>1750</c:v>
                </c:pt>
                <c:pt idx="127">
                  <c:v>1625</c:v>
                </c:pt>
                <c:pt idx="128">
                  <c:v>1578</c:v>
                </c:pt>
                <c:pt idx="129">
                  <c:v>1453</c:v>
                </c:pt>
                <c:pt idx="130">
                  <c:v>1373</c:v>
                </c:pt>
                <c:pt idx="131">
                  <c:v>1349</c:v>
                </c:pt>
                <c:pt idx="132">
                  <c:v>1330</c:v>
                </c:pt>
                <c:pt idx="133">
                  <c:v>1319</c:v>
                </c:pt>
                <c:pt idx="134">
                  <c:v>1311</c:v>
                </c:pt>
                <c:pt idx="135">
                  <c:v>1292</c:v>
                </c:pt>
                <c:pt idx="136">
                  <c:v>1271</c:v>
                </c:pt>
                <c:pt idx="137">
                  <c:v>1275</c:v>
                </c:pt>
                <c:pt idx="138">
                  <c:v>1288</c:v>
                </c:pt>
                <c:pt idx="139">
                  <c:v>1286</c:v>
                </c:pt>
                <c:pt idx="140">
                  <c:v>1263</c:v>
                </c:pt>
                <c:pt idx="141">
                  <c:v>1242</c:v>
                </c:pt>
                <c:pt idx="142">
                  <c:v>1245</c:v>
                </c:pt>
                <c:pt idx="143">
                  <c:v>1232</c:v>
                </c:pt>
                <c:pt idx="144">
                  <c:v>1220</c:v>
                </c:pt>
                <c:pt idx="145">
                  <c:v>1200</c:v>
                </c:pt>
                <c:pt idx="146">
                  <c:v>1216</c:v>
                </c:pt>
                <c:pt idx="147">
                  <c:v>1231</c:v>
                </c:pt>
                <c:pt idx="148">
                  <c:v>1233</c:v>
                </c:pt>
                <c:pt idx="149">
                  <c:v>1241</c:v>
                </c:pt>
                <c:pt idx="150">
                  <c:v>1241</c:v>
                </c:pt>
                <c:pt idx="151">
                  <c:v>1320</c:v>
                </c:pt>
                <c:pt idx="152">
                  <c:v>1363</c:v>
                </c:pt>
                <c:pt idx="153">
                  <c:v>1388</c:v>
                </c:pt>
                <c:pt idx="154">
                  <c:v>1408</c:v>
                </c:pt>
                <c:pt idx="155">
                  <c:v>1418</c:v>
                </c:pt>
                <c:pt idx="156">
                  <c:v>1406</c:v>
                </c:pt>
                <c:pt idx="157">
                  <c:v>1406</c:v>
                </c:pt>
                <c:pt idx="158">
                  <c:v>1408</c:v>
                </c:pt>
                <c:pt idx="159">
                  <c:v>1437</c:v>
                </c:pt>
                <c:pt idx="160">
                  <c:v>1464</c:v>
                </c:pt>
                <c:pt idx="161">
                  <c:v>1477</c:v>
                </c:pt>
                <c:pt idx="162">
                  <c:v>1480</c:v>
                </c:pt>
                <c:pt idx="163">
                  <c:v>1502</c:v>
                </c:pt>
                <c:pt idx="164">
                  <c:v>1497</c:v>
                </c:pt>
                <c:pt idx="165">
                  <c:v>1497</c:v>
                </c:pt>
                <c:pt idx="166">
                  <c:v>1503</c:v>
                </c:pt>
                <c:pt idx="167">
                  <c:v>1521</c:v>
                </c:pt>
                <c:pt idx="168">
                  <c:v>1556</c:v>
                </c:pt>
                <c:pt idx="169">
                  <c:v>1594</c:v>
                </c:pt>
                <c:pt idx="170">
                  <c:v>1610</c:v>
                </c:pt>
                <c:pt idx="171">
                  <c:v>1630</c:v>
                </c:pt>
                <c:pt idx="172">
                  <c:v>1652</c:v>
                </c:pt>
                <c:pt idx="173">
                  <c:v>1671</c:v>
                </c:pt>
                <c:pt idx="174">
                  <c:v>1684</c:v>
                </c:pt>
                <c:pt idx="175">
                  <c:v>1703</c:v>
                </c:pt>
                <c:pt idx="176">
                  <c:v>1720</c:v>
                </c:pt>
                <c:pt idx="177">
                  <c:v>1724</c:v>
                </c:pt>
                <c:pt idx="178">
                  <c:v>1736</c:v>
                </c:pt>
                <c:pt idx="179">
                  <c:v>1750</c:v>
                </c:pt>
                <c:pt idx="180">
                  <c:v>1764</c:v>
                </c:pt>
                <c:pt idx="181">
                  <c:v>1789</c:v>
                </c:pt>
                <c:pt idx="182">
                  <c:v>1857</c:v>
                </c:pt>
                <c:pt idx="183">
                  <c:v>1880</c:v>
                </c:pt>
                <c:pt idx="184">
                  <c:v>1894</c:v>
                </c:pt>
                <c:pt idx="185">
                  <c:v>1914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FD-48BA-9F9E-758D750A1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7158224"/>
        <c:axId val="1"/>
      </c:lineChart>
      <c:dateAx>
        <c:axId val="1277158224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277158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中钢协会员企业粗钢产量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产量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导出数据!$A$4:$A$67</c:f>
              <c:numCache>
                <c:formatCode>yyyy\-m\-d</c:formatCode>
                <c:ptCount val="64"/>
                <c:pt idx="0">
                  <c:v>44479</c:v>
                </c:pt>
                <c:pt idx="1">
                  <c:v>44469</c:v>
                </c:pt>
                <c:pt idx="2">
                  <c:v>44459</c:v>
                </c:pt>
                <c:pt idx="3">
                  <c:v>44449</c:v>
                </c:pt>
                <c:pt idx="4">
                  <c:v>44439</c:v>
                </c:pt>
                <c:pt idx="5">
                  <c:v>44428</c:v>
                </c:pt>
                <c:pt idx="6">
                  <c:v>44418</c:v>
                </c:pt>
                <c:pt idx="7">
                  <c:v>44408</c:v>
                </c:pt>
                <c:pt idx="8">
                  <c:v>44397</c:v>
                </c:pt>
                <c:pt idx="9">
                  <c:v>44387</c:v>
                </c:pt>
                <c:pt idx="10">
                  <c:v>44377</c:v>
                </c:pt>
                <c:pt idx="11">
                  <c:v>44367</c:v>
                </c:pt>
                <c:pt idx="12">
                  <c:v>44357</c:v>
                </c:pt>
                <c:pt idx="13">
                  <c:v>44347</c:v>
                </c:pt>
                <c:pt idx="14">
                  <c:v>44336</c:v>
                </c:pt>
                <c:pt idx="15">
                  <c:v>44326</c:v>
                </c:pt>
                <c:pt idx="16">
                  <c:v>44316</c:v>
                </c:pt>
                <c:pt idx="17">
                  <c:v>44306</c:v>
                </c:pt>
                <c:pt idx="18">
                  <c:v>44296</c:v>
                </c:pt>
                <c:pt idx="19">
                  <c:v>44286</c:v>
                </c:pt>
                <c:pt idx="20">
                  <c:v>44275</c:v>
                </c:pt>
                <c:pt idx="21">
                  <c:v>44265</c:v>
                </c:pt>
                <c:pt idx="22">
                  <c:v>44255</c:v>
                </c:pt>
                <c:pt idx="23">
                  <c:v>44247</c:v>
                </c:pt>
                <c:pt idx="24">
                  <c:v>44237</c:v>
                </c:pt>
                <c:pt idx="25">
                  <c:v>44227</c:v>
                </c:pt>
                <c:pt idx="26">
                  <c:v>44216</c:v>
                </c:pt>
                <c:pt idx="27">
                  <c:v>44206</c:v>
                </c:pt>
                <c:pt idx="28">
                  <c:v>44196</c:v>
                </c:pt>
                <c:pt idx="29">
                  <c:v>44185</c:v>
                </c:pt>
                <c:pt idx="30">
                  <c:v>44175</c:v>
                </c:pt>
                <c:pt idx="31">
                  <c:v>44165</c:v>
                </c:pt>
                <c:pt idx="32">
                  <c:v>44155</c:v>
                </c:pt>
                <c:pt idx="33">
                  <c:v>44145</c:v>
                </c:pt>
                <c:pt idx="34">
                  <c:v>44135</c:v>
                </c:pt>
                <c:pt idx="35">
                  <c:v>44124</c:v>
                </c:pt>
                <c:pt idx="36">
                  <c:v>44114</c:v>
                </c:pt>
                <c:pt idx="37">
                  <c:v>44104</c:v>
                </c:pt>
                <c:pt idx="38">
                  <c:v>44094</c:v>
                </c:pt>
                <c:pt idx="39">
                  <c:v>44084</c:v>
                </c:pt>
                <c:pt idx="40">
                  <c:v>44074</c:v>
                </c:pt>
                <c:pt idx="41">
                  <c:v>44063</c:v>
                </c:pt>
                <c:pt idx="42">
                  <c:v>44053</c:v>
                </c:pt>
                <c:pt idx="43">
                  <c:v>44043</c:v>
                </c:pt>
                <c:pt idx="44">
                  <c:v>44032</c:v>
                </c:pt>
                <c:pt idx="45">
                  <c:v>44022</c:v>
                </c:pt>
                <c:pt idx="46">
                  <c:v>44012</c:v>
                </c:pt>
                <c:pt idx="47">
                  <c:v>44002</c:v>
                </c:pt>
                <c:pt idx="48">
                  <c:v>43992</c:v>
                </c:pt>
                <c:pt idx="49">
                  <c:v>43982</c:v>
                </c:pt>
                <c:pt idx="50">
                  <c:v>43971</c:v>
                </c:pt>
                <c:pt idx="51">
                  <c:v>43961</c:v>
                </c:pt>
                <c:pt idx="52">
                  <c:v>43951</c:v>
                </c:pt>
                <c:pt idx="53">
                  <c:v>43941</c:v>
                </c:pt>
                <c:pt idx="54">
                  <c:v>43931</c:v>
                </c:pt>
                <c:pt idx="55">
                  <c:v>43921</c:v>
                </c:pt>
                <c:pt idx="56">
                  <c:v>43910</c:v>
                </c:pt>
                <c:pt idx="57">
                  <c:v>43900</c:v>
                </c:pt>
                <c:pt idx="58">
                  <c:v>43890</c:v>
                </c:pt>
                <c:pt idx="59">
                  <c:v>43881</c:v>
                </c:pt>
                <c:pt idx="60">
                  <c:v>43871</c:v>
                </c:pt>
                <c:pt idx="61">
                  <c:v>43861</c:v>
                </c:pt>
                <c:pt idx="62">
                  <c:v>43850</c:v>
                </c:pt>
                <c:pt idx="63">
                  <c:v>43840</c:v>
                </c:pt>
              </c:numCache>
            </c:numRef>
          </c:cat>
          <c:val>
            <c:numRef>
              <c:f>导出数据!$B$4:$B$67</c:f>
              <c:numCache>
                <c:formatCode>General</c:formatCode>
                <c:ptCount val="64"/>
                <c:pt idx="0">
                  <c:v>1873.16</c:v>
                </c:pt>
                <c:pt idx="1">
                  <c:v>1768.82</c:v>
                </c:pt>
                <c:pt idx="2">
                  <c:v>1991.35</c:v>
                </c:pt>
                <c:pt idx="3">
                  <c:v>2044.88</c:v>
                </c:pt>
                <c:pt idx="4">
                  <c:v>2257.92</c:v>
                </c:pt>
                <c:pt idx="5">
                  <c:v>2137.87</c:v>
                </c:pt>
                <c:pt idx="6">
                  <c:v>2043.94</c:v>
                </c:pt>
                <c:pt idx="7">
                  <c:v>2317.15</c:v>
                </c:pt>
                <c:pt idx="8">
                  <c:v>2193.69</c:v>
                </c:pt>
                <c:pt idx="9">
                  <c:v>2137.6</c:v>
                </c:pt>
                <c:pt idx="10">
                  <c:v>2263.4499999999998</c:v>
                </c:pt>
                <c:pt idx="11">
                  <c:v>2395.38</c:v>
                </c:pt>
                <c:pt idx="12">
                  <c:v>2335.29</c:v>
                </c:pt>
                <c:pt idx="13">
                  <c:v>2514.73</c:v>
                </c:pt>
                <c:pt idx="14">
                  <c:v>2379.39</c:v>
                </c:pt>
                <c:pt idx="15">
                  <c:v>2417.79</c:v>
                </c:pt>
                <c:pt idx="16">
                  <c:v>2399.77</c:v>
                </c:pt>
                <c:pt idx="17">
                  <c:v>2324.2399999999998</c:v>
                </c:pt>
                <c:pt idx="18">
                  <c:v>2273.9299999999998</c:v>
                </c:pt>
                <c:pt idx="19">
                  <c:v>2431.19</c:v>
                </c:pt>
                <c:pt idx="20">
                  <c:v>2213.63</c:v>
                </c:pt>
                <c:pt idx="21">
                  <c:v>2271.29</c:v>
                </c:pt>
                <c:pt idx="22">
                  <c:v>1855.62</c:v>
                </c:pt>
                <c:pt idx="23">
                  <c:v>2282.36</c:v>
                </c:pt>
                <c:pt idx="24">
                  <c:v>2154.4299999999998</c:v>
                </c:pt>
                <c:pt idx="25">
                  <c:v>2394.2600000000002</c:v>
                </c:pt>
                <c:pt idx="26">
                  <c:v>2218.1</c:v>
                </c:pt>
                <c:pt idx="27">
                  <c:v>2195.61</c:v>
                </c:pt>
                <c:pt idx="28">
                  <c:v>2379.16</c:v>
                </c:pt>
                <c:pt idx="29">
                  <c:v>2201.62</c:v>
                </c:pt>
                <c:pt idx="30">
                  <c:v>2202.5100000000002</c:v>
                </c:pt>
                <c:pt idx="31">
                  <c:v>2105.73</c:v>
                </c:pt>
                <c:pt idx="32">
                  <c:v>2113.4</c:v>
                </c:pt>
                <c:pt idx="33">
                  <c:v>2146.14</c:v>
                </c:pt>
                <c:pt idx="34">
                  <c:v>2372.21</c:v>
                </c:pt>
                <c:pt idx="35">
                  <c:v>2173.2800000000002</c:v>
                </c:pt>
                <c:pt idx="36">
                  <c:v>2170.3200000000002</c:v>
                </c:pt>
                <c:pt idx="37">
                  <c:v>2188.6999999999998</c:v>
                </c:pt>
                <c:pt idx="38">
                  <c:v>2145.59</c:v>
                </c:pt>
                <c:pt idx="39">
                  <c:v>2136.56</c:v>
                </c:pt>
                <c:pt idx="40">
                  <c:v>2376.2199999999998</c:v>
                </c:pt>
                <c:pt idx="41">
                  <c:v>2161.02</c:v>
                </c:pt>
                <c:pt idx="42">
                  <c:v>2153.4499999999998</c:v>
                </c:pt>
                <c:pt idx="43">
                  <c:v>2389.6</c:v>
                </c:pt>
                <c:pt idx="44">
                  <c:v>2138.4</c:v>
                </c:pt>
                <c:pt idx="45">
                  <c:v>2130.71</c:v>
                </c:pt>
                <c:pt idx="46">
                  <c:v>2142.15</c:v>
                </c:pt>
                <c:pt idx="47">
                  <c:v>2142.3000000000002</c:v>
                </c:pt>
                <c:pt idx="48">
                  <c:v>2109.16</c:v>
                </c:pt>
                <c:pt idx="49">
                  <c:v>2301.7600000000002</c:v>
                </c:pt>
                <c:pt idx="50">
                  <c:v>2080.39</c:v>
                </c:pt>
                <c:pt idx="51">
                  <c:v>2051.69</c:v>
                </c:pt>
                <c:pt idx="52">
                  <c:v>2012.04</c:v>
                </c:pt>
                <c:pt idx="53">
                  <c:v>1951.51</c:v>
                </c:pt>
                <c:pt idx="54">
                  <c:v>1945.83</c:v>
                </c:pt>
                <c:pt idx="55">
                  <c:v>2009.55</c:v>
                </c:pt>
                <c:pt idx="56">
                  <c:v>1836.61</c:v>
                </c:pt>
                <c:pt idx="57">
                  <c:v>1808.6</c:v>
                </c:pt>
                <c:pt idx="58">
                  <c:v>1626.69</c:v>
                </c:pt>
                <c:pt idx="59">
                  <c:v>1834.93</c:v>
                </c:pt>
                <c:pt idx="60">
                  <c:v>1939.43</c:v>
                </c:pt>
                <c:pt idx="61">
                  <c:v>2192.1999999999998</c:v>
                </c:pt>
                <c:pt idx="62">
                  <c:v>1974.67</c:v>
                </c:pt>
                <c:pt idx="63">
                  <c:v>1967.83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A-49FA-A704-6AF2C861C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3223936"/>
        <c:axId val="1203216864"/>
      </c:barChart>
      <c:lineChart>
        <c:grouping val="standard"/>
        <c:varyColors val="0"/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环比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3"/>
              <c:layout>
                <c:manualLayout>
                  <c:x val="-7.0542843147363532E-2"/>
                  <c:y val="-0.146789004508066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87A-49FA-A704-6AF2C861C1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导出数据!$A$4:$A$67</c:f>
              <c:numCache>
                <c:formatCode>yyyy\-m\-d</c:formatCode>
                <c:ptCount val="64"/>
                <c:pt idx="0">
                  <c:v>44479</c:v>
                </c:pt>
                <c:pt idx="1">
                  <c:v>44469</c:v>
                </c:pt>
                <c:pt idx="2">
                  <c:v>44459</c:v>
                </c:pt>
                <c:pt idx="3">
                  <c:v>44449</c:v>
                </c:pt>
                <c:pt idx="4">
                  <c:v>44439</c:v>
                </c:pt>
                <c:pt idx="5">
                  <c:v>44428</c:v>
                </c:pt>
                <c:pt idx="6">
                  <c:v>44418</c:v>
                </c:pt>
                <c:pt idx="7">
                  <c:v>44408</c:v>
                </c:pt>
                <c:pt idx="8">
                  <c:v>44397</c:v>
                </c:pt>
                <c:pt idx="9">
                  <c:v>44387</c:v>
                </c:pt>
                <c:pt idx="10">
                  <c:v>44377</c:v>
                </c:pt>
                <c:pt idx="11">
                  <c:v>44367</c:v>
                </c:pt>
                <c:pt idx="12">
                  <c:v>44357</c:v>
                </c:pt>
                <c:pt idx="13">
                  <c:v>44347</c:v>
                </c:pt>
                <c:pt idx="14">
                  <c:v>44336</c:v>
                </c:pt>
                <c:pt idx="15">
                  <c:v>44326</c:v>
                </c:pt>
                <c:pt idx="16">
                  <c:v>44316</c:v>
                </c:pt>
                <c:pt idx="17">
                  <c:v>44306</c:v>
                </c:pt>
                <c:pt idx="18">
                  <c:v>44296</c:v>
                </c:pt>
                <c:pt idx="19">
                  <c:v>44286</c:v>
                </c:pt>
                <c:pt idx="20">
                  <c:v>44275</c:v>
                </c:pt>
                <c:pt idx="21">
                  <c:v>44265</c:v>
                </c:pt>
                <c:pt idx="22">
                  <c:v>44255</c:v>
                </c:pt>
                <c:pt idx="23">
                  <c:v>44247</c:v>
                </c:pt>
                <c:pt idx="24">
                  <c:v>44237</c:v>
                </c:pt>
                <c:pt idx="25">
                  <c:v>44227</c:v>
                </c:pt>
                <c:pt idx="26">
                  <c:v>44216</c:v>
                </c:pt>
                <c:pt idx="27">
                  <c:v>44206</c:v>
                </c:pt>
                <c:pt idx="28">
                  <c:v>44196</c:v>
                </c:pt>
                <c:pt idx="29">
                  <c:v>44185</c:v>
                </c:pt>
                <c:pt idx="30">
                  <c:v>44175</c:v>
                </c:pt>
                <c:pt idx="31">
                  <c:v>44165</c:v>
                </c:pt>
                <c:pt idx="32">
                  <c:v>44155</c:v>
                </c:pt>
                <c:pt idx="33">
                  <c:v>44145</c:v>
                </c:pt>
                <c:pt idx="34">
                  <c:v>44135</c:v>
                </c:pt>
                <c:pt idx="35">
                  <c:v>44124</c:v>
                </c:pt>
                <c:pt idx="36">
                  <c:v>44114</c:v>
                </c:pt>
                <c:pt idx="37">
                  <c:v>44104</c:v>
                </c:pt>
                <c:pt idx="38">
                  <c:v>44094</c:v>
                </c:pt>
                <c:pt idx="39">
                  <c:v>44084</c:v>
                </c:pt>
                <c:pt idx="40">
                  <c:v>44074</c:v>
                </c:pt>
                <c:pt idx="41">
                  <c:v>44063</c:v>
                </c:pt>
                <c:pt idx="42">
                  <c:v>44053</c:v>
                </c:pt>
                <c:pt idx="43">
                  <c:v>44043</c:v>
                </c:pt>
                <c:pt idx="44">
                  <c:v>44032</c:v>
                </c:pt>
                <c:pt idx="45">
                  <c:v>44022</c:v>
                </c:pt>
                <c:pt idx="46">
                  <c:v>44012</c:v>
                </c:pt>
                <c:pt idx="47">
                  <c:v>44002</c:v>
                </c:pt>
                <c:pt idx="48">
                  <c:v>43992</c:v>
                </c:pt>
                <c:pt idx="49">
                  <c:v>43982</c:v>
                </c:pt>
                <c:pt idx="50">
                  <c:v>43971</c:v>
                </c:pt>
                <c:pt idx="51">
                  <c:v>43961</c:v>
                </c:pt>
                <c:pt idx="52">
                  <c:v>43951</c:v>
                </c:pt>
                <c:pt idx="53">
                  <c:v>43941</c:v>
                </c:pt>
                <c:pt idx="54">
                  <c:v>43931</c:v>
                </c:pt>
                <c:pt idx="55">
                  <c:v>43921</c:v>
                </c:pt>
                <c:pt idx="56">
                  <c:v>43910</c:v>
                </c:pt>
                <c:pt idx="57">
                  <c:v>43900</c:v>
                </c:pt>
                <c:pt idx="58">
                  <c:v>43890</c:v>
                </c:pt>
                <c:pt idx="59">
                  <c:v>43881</c:v>
                </c:pt>
                <c:pt idx="60">
                  <c:v>43871</c:v>
                </c:pt>
                <c:pt idx="61">
                  <c:v>43861</c:v>
                </c:pt>
                <c:pt idx="62">
                  <c:v>43850</c:v>
                </c:pt>
                <c:pt idx="63">
                  <c:v>43840</c:v>
                </c:pt>
              </c:numCache>
            </c:numRef>
          </c:cat>
          <c:val>
            <c:numRef>
              <c:f>导出数据!$C$4:$C$67</c:f>
              <c:numCache>
                <c:formatCode>General</c:formatCode>
                <c:ptCount val="64"/>
                <c:pt idx="0">
                  <c:v>5.9</c:v>
                </c:pt>
                <c:pt idx="1">
                  <c:v>-11.17</c:v>
                </c:pt>
                <c:pt idx="2">
                  <c:v>-2.62</c:v>
                </c:pt>
                <c:pt idx="3">
                  <c:v>-9.44</c:v>
                </c:pt>
                <c:pt idx="4">
                  <c:v>5.62</c:v>
                </c:pt>
                <c:pt idx="5">
                  <c:v>4.5999999999999996</c:v>
                </c:pt>
                <c:pt idx="6">
                  <c:v>-11.79</c:v>
                </c:pt>
                <c:pt idx="7">
                  <c:v>5.63</c:v>
                </c:pt>
                <c:pt idx="8">
                  <c:v>2.62</c:v>
                </c:pt>
                <c:pt idx="9">
                  <c:v>-5.56</c:v>
                </c:pt>
                <c:pt idx="10">
                  <c:v>-5.51</c:v>
                </c:pt>
                <c:pt idx="11">
                  <c:v>2.57</c:v>
                </c:pt>
                <c:pt idx="12">
                  <c:v>-7.14</c:v>
                </c:pt>
                <c:pt idx="13">
                  <c:v>5.69</c:v>
                </c:pt>
                <c:pt idx="14">
                  <c:v>-1.59</c:v>
                </c:pt>
                <c:pt idx="15">
                  <c:v>0.75</c:v>
                </c:pt>
                <c:pt idx="16">
                  <c:v>3.25</c:v>
                </c:pt>
                <c:pt idx="17">
                  <c:v>2.21</c:v>
                </c:pt>
                <c:pt idx="18">
                  <c:v>-6.47</c:v>
                </c:pt>
                <c:pt idx="19">
                  <c:v>9.83</c:v>
                </c:pt>
                <c:pt idx="20">
                  <c:v>-2.54</c:v>
                </c:pt>
                <c:pt idx="21">
                  <c:v>22.4</c:v>
                </c:pt>
                <c:pt idx="22">
                  <c:v>-18.7</c:v>
                </c:pt>
                <c:pt idx="23">
                  <c:v>5.94</c:v>
                </c:pt>
                <c:pt idx="24">
                  <c:v>-10.02</c:v>
                </c:pt>
                <c:pt idx="25">
                  <c:v>7.94</c:v>
                </c:pt>
                <c:pt idx="26">
                  <c:v>1.02</c:v>
                </c:pt>
                <c:pt idx="27">
                  <c:v>-7.71</c:v>
                </c:pt>
                <c:pt idx="28">
                  <c:v>8.06</c:v>
                </c:pt>
                <c:pt idx="29">
                  <c:v>-0.04</c:v>
                </c:pt>
                <c:pt idx="30">
                  <c:v>4.5999999999999996</c:v>
                </c:pt>
                <c:pt idx="31">
                  <c:v>-0.36</c:v>
                </c:pt>
                <c:pt idx="32">
                  <c:v>-1.53</c:v>
                </c:pt>
                <c:pt idx="33">
                  <c:v>-9.5299999999999994</c:v>
                </c:pt>
                <c:pt idx="34">
                  <c:v>9.15</c:v>
                </c:pt>
                <c:pt idx="35">
                  <c:v>0.14000000000000001</c:v>
                </c:pt>
                <c:pt idx="36">
                  <c:v>-0.84</c:v>
                </c:pt>
                <c:pt idx="37">
                  <c:v>2.0099999999999998</c:v>
                </c:pt>
                <c:pt idx="38">
                  <c:v>0.42</c:v>
                </c:pt>
                <c:pt idx="39">
                  <c:v>-10.09</c:v>
                </c:pt>
                <c:pt idx="40">
                  <c:v>9.9600000000000009</c:v>
                </c:pt>
                <c:pt idx="41">
                  <c:v>0.35</c:v>
                </c:pt>
                <c:pt idx="42">
                  <c:v>-9.8800000000000008</c:v>
                </c:pt>
                <c:pt idx="43">
                  <c:v>11.75</c:v>
                </c:pt>
                <c:pt idx="44">
                  <c:v>0.36</c:v>
                </c:pt>
                <c:pt idx="45">
                  <c:v>-0.53</c:v>
                </c:pt>
                <c:pt idx="46">
                  <c:v>-0.01</c:v>
                </c:pt>
                <c:pt idx="47">
                  <c:v>1.57</c:v>
                </c:pt>
                <c:pt idx="48">
                  <c:v>-8.3699999999999992</c:v>
                </c:pt>
                <c:pt idx="49">
                  <c:v>10.64</c:v>
                </c:pt>
                <c:pt idx="50">
                  <c:v>1.4</c:v>
                </c:pt>
                <c:pt idx="51">
                  <c:v>1.97</c:v>
                </c:pt>
                <c:pt idx="52">
                  <c:v>3.1</c:v>
                </c:pt>
                <c:pt idx="53">
                  <c:v>0.28999999999999998</c:v>
                </c:pt>
                <c:pt idx="54">
                  <c:v>-3.17</c:v>
                </c:pt>
                <c:pt idx="55">
                  <c:v>9.42</c:v>
                </c:pt>
                <c:pt idx="56">
                  <c:v>1.55</c:v>
                </c:pt>
                <c:pt idx="57">
                  <c:v>11.18</c:v>
                </c:pt>
                <c:pt idx="58">
                  <c:v>-11.35</c:v>
                </c:pt>
                <c:pt idx="59">
                  <c:v>-5.39</c:v>
                </c:pt>
                <c:pt idx="60">
                  <c:v>-11.53</c:v>
                </c:pt>
                <c:pt idx="61">
                  <c:v>11.02</c:v>
                </c:pt>
                <c:pt idx="62">
                  <c:v>0.35</c:v>
                </c:pt>
                <c:pt idx="63">
                  <c:v>-4.99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7A-49FA-A704-6AF2C861C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6257664"/>
        <c:axId val="1206260576"/>
      </c:lineChart>
      <c:dateAx>
        <c:axId val="1203223936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03216864"/>
        <c:crosses val="autoZero"/>
        <c:auto val="1"/>
        <c:lblOffset val="100"/>
        <c:baseTimeUnit val="days"/>
      </c:dateAx>
      <c:valAx>
        <c:axId val="120321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03223936"/>
        <c:crosses val="autoZero"/>
        <c:crossBetween val="between"/>
      </c:valAx>
      <c:valAx>
        <c:axId val="1206260576"/>
        <c:scaling>
          <c:orientation val="minMax"/>
          <c:min val="-2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06257664"/>
        <c:crosses val="max"/>
        <c:crossBetween val="between"/>
      </c:valAx>
      <c:dateAx>
        <c:axId val="1206257664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206260576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3"/>
              <c:layout>
                <c:manualLayout>
                  <c:x val="-0.12854030501089342"/>
                  <c:y val="3.077833391714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4D-4B4A-B9F3-4A464EDE00E3}"/>
                </c:ext>
              </c:extLst>
            </c:dLbl>
            <c:dLbl>
              <c:idx val="75"/>
              <c:layout>
                <c:manualLayout>
                  <c:x val="-3.2679738562091665E-2"/>
                  <c:y val="-5.9189103686819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4D-4B4A-B9F3-4A464EDE00E3}"/>
                </c:ext>
              </c:extLst>
            </c:dLbl>
            <c:dLbl>
              <c:idx val="76"/>
              <c:layout>
                <c:manualLayout>
                  <c:x val="-4.3572984749456938E-3"/>
                  <c:y val="5.208641124440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4D-4B4A-B9F3-4A464EDE00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中的图表]Sheet1'!$A$4:$A$80</c:f>
              <c:numCache>
                <c:formatCode>yyyy\-mm\-dd</c:formatCode>
                <c:ptCount val="77"/>
                <c:pt idx="0">
                  <c:v>44491</c:v>
                </c:pt>
                <c:pt idx="1">
                  <c:v>44484</c:v>
                </c:pt>
                <c:pt idx="2">
                  <c:v>44477</c:v>
                </c:pt>
                <c:pt idx="3">
                  <c:v>44470</c:v>
                </c:pt>
                <c:pt idx="4">
                  <c:v>44463</c:v>
                </c:pt>
                <c:pt idx="5">
                  <c:v>44456</c:v>
                </c:pt>
                <c:pt idx="6">
                  <c:v>44449</c:v>
                </c:pt>
                <c:pt idx="7">
                  <c:v>44442</c:v>
                </c:pt>
                <c:pt idx="8">
                  <c:v>44435</c:v>
                </c:pt>
                <c:pt idx="9">
                  <c:v>44428</c:v>
                </c:pt>
                <c:pt idx="10">
                  <c:v>44421</c:v>
                </c:pt>
                <c:pt idx="11">
                  <c:v>44414</c:v>
                </c:pt>
                <c:pt idx="12">
                  <c:v>44407</c:v>
                </c:pt>
                <c:pt idx="13">
                  <c:v>44400</c:v>
                </c:pt>
                <c:pt idx="14">
                  <c:v>44393</c:v>
                </c:pt>
                <c:pt idx="15">
                  <c:v>44386</c:v>
                </c:pt>
                <c:pt idx="16">
                  <c:v>44379</c:v>
                </c:pt>
                <c:pt idx="17">
                  <c:v>44372</c:v>
                </c:pt>
                <c:pt idx="18">
                  <c:v>44365</c:v>
                </c:pt>
                <c:pt idx="19">
                  <c:v>44358</c:v>
                </c:pt>
                <c:pt idx="20">
                  <c:v>44351</c:v>
                </c:pt>
                <c:pt idx="21">
                  <c:v>44344</c:v>
                </c:pt>
                <c:pt idx="22">
                  <c:v>44337</c:v>
                </c:pt>
                <c:pt idx="23">
                  <c:v>44330</c:v>
                </c:pt>
                <c:pt idx="24">
                  <c:v>44323</c:v>
                </c:pt>
                <c:pt idx="25">
                  <c:v>44316</c:v>
                </c:pt>
                <c:pt idx="26">
                  <c:v>44309</c:v>
                </c:pt>
                <c:pt idx="27">
                  <c:v>44302</c:v>
                </c:pt>
                <c:pt idx="28">
                  <c:v>44295</c:v>
                </c:pt>
                <c:pt idx="29">
                  <c:v>44288</c:v>
                </c:pt>
                <c:pt idx="30">
                  <c:v>44281</c:v>
                </c:pt>
                <c:pt idx="31">
                  <c:v>44274</c:v>
                </c:pt>
                <c:pt idx="32">
                  <c:v>44267</c:v>
                </c:pt>
                <c:pt idx="33">
                  <c:v>44260</c:v>
                </c:pt>
                <c:pt idx="34">
                  <c:v>44253</c:v>
                </c:pt>
                <c:pt idx="35">
                  <c:v>44246</c:v>
                </c:pt>
                <c:pt idx="36">
                  <c:v>44232</c:v>
                </c:pt>
                <c:pt idx="37">
                  <c:v>44225</c:v>
                </c:pt>
                <c:pt idx="38">
                  <c:v>44218</c:v>
                </c:pt>
                <c:pt idx="39">
                  <c:v>44211</c:v>
                </c:pt>
                <c:pt idx="40">
                  <c:v>44204</c:v>
                </c:pt>
                <c:pt idx="41">
                  <c:v>44197</c:v>
                </c:pt>
                <c:pt idx="42">
                  <c:v>44190</c:v>
                </c:pt>
                <c:pt idx="43">
                  <c:v>44183</c:v>
                </c:pt>
                <c:pt idx="44">
                  <c:v>44176</c:v>
                </c:pt>
                <c:pt idx="45">
                  <c:v>44169</c:v>
                </c:pt>
                <c:pt idx="46">
                  <c:v>44162</c:v>
                </c:pt>
                <c:pt idx="47">
                  <c:v>44155</c:v>
                </c:pt>
                <c:pt idx="48">
                  <c:v>44148</c:v>
                </c:pt>
                <c:pt idx="49">
                  <c:v>44141</c:v>
                </c:pt>
                <c:pt idx="50">
                  <c:v>44134</c:v>
                </c:pt>
                <c:pt idx="51">
                  <c:v>44127</c:v>
                </c:pt>
                <c:pt idx="52">
                  <c:v>44120</c:v>
                </c:pt>
                <c:pt idx="53">
                  <c:v>44113</c:v>
                </c:pt>
                <c:pt idx="54">
                  <c:v>44106</c:v>
                </c:pt>
                <c:pt idx="55">
                  <c:v>44099</c:v>
                </c:pt>
                <c:pt idx="56">
                  <c:v>44092</c:v>
                </c:pt>
                <c:pt idx="57">
                  <c:v>44085</c:v>
                </c:pt>
                <c:pt idx="58">
                  <c:v>44078</c:v>
                </c:pt>
                <c:pt idx="59">
                  <c:v>44071</c:v>
                </c:pt>
                <c:pt idx="60">
                  <c:v>44064</c:v>
                </c:pt>
                <c:pt idx="61">
                  <c:v>44057</c:v>
                </c:pt>
                <c:pt idx="62">
                  <c:v>44050</c:v>
                </c:pt>
                <c:pt idx="63">
                  <c:v>44043</c:v>
                </c:pt>
                <c:pt idx="64">
                  <c:v>44036</c:v>
                </c:pt>
                <c:pt idx="65">
                  <c:v>44029</c:v>
                </c:pt>
                <c:pt idx="66">
                  <c:v>44022</c:v>
                </c:pt>
                <c:pt idx="67">
                  <c:v>44015</c:v>
                </c:pt>
                <c:pt idx="68">
                  <c:v>44008</c:v>
                </c:pt>
                <c:pt idx="69">
                  <c:v>44001</c:v>
                </c:pt>
                <c:pt idx="70">
                  <c:v>43994</c:v>
                </c:pt>
                <c:pt idx="71">
                  <c:v>43987</c:v>
                </c:pt>
                <c:pt idx="72">
                  <c:v>43980</c:v>
                </c:pt>
                <c:pt idx="73">
                  <c:v>43973</c:v>
                </c:pt>
                <c:pt idx="74">
                  <c:v>43966</c:v>
                </c:pt>
                <c:pt idx="75">
                  <c:v>43959</c:v>
                </c:pt>
                <c:pt idx="76">
                  <c:v>43952</c:v>
                </c:pt>
              </c:numCache>
            </c:numRef>
          </c:cat>
          <c:val>
            <c:numRef>
              <c:f>'[Microsoft PowerPoint 中的图表]Sheet1'!$B$4:$B$80</c:f>
              <c:numCache>
                <c:formatCode>General</c:formatCode>
                <c:ptCount val="77"/>
                <c:pt idx="0">
                  <c:v>80.05</c:v>
                </c:pt>
                <c:pt idx="1">
                  <c:v>80.66</c:v>
                </c:pt>
                <c:pt idx="2">
                  <c:v>79.94</c:v>
                </c:pt>
                <c:pt idx="3">
                  <c:v>78.69</c:v>
                </c:pt>
                <c:pt idx="4">
                  <c:v>82.1</c:v>
                </c:pt>
                <c:pt idx="5">
                  <c:v>83.59</c:v>
                </c:pt>
                <c:pt idx="6">
                  <c:v>84.6</c:v>
                </c:pt>
                <c:pt idx="7">
                  <c:v>85.28</c:v>
                </c:pt>
                <c:pt idx="8">
                  <c:v>85.13</c:v>
                </c:pt>
                <c:pt idx="9">
                  <c:v>85.3</c:v>
                </c:pt>
                <c:pt idx="10">
                  <c:v>85.72</c:v>
                </c:pt>
                <c:pt idx="11">
                  <c:v>85.33</c:v>
                </c:pt>
                <c:pt idx="12">
                  <c:v>86.37</c:v>
                </c:pt>
                <c:pt idx="13">
                  <c:v>87.5</c:v>
                </c:pt>
                <c:pt idx="14">
                  <c:v>88</c:v>
                </c:pt>
                <c:pt idx="15">
                  <c:v>85.48</c:v>
                </c:pt>
                <c:pt idx="16">
                  <c:v>80.64</c:v>
                </c:pt>
                <c:pt idx="17">
                  <c:v>90.85</c:v>
                </c:pt>
                <c:pt idx="18">
                  <c:v>91.62</c:v>
                </c:pt>
                <c:pt idx="19">
                  <c:v>91.64</c:v>
                </c:pt>
                <c:pt idx="20">
                  <c:v>91.84</c:v>
                </c:pt>
                <c:pt idx="21">
                  <c:v>91.45</c:v>
                </c:pt>
                <c:pt idx="22">
                  <c:v>91.34</c:v>
                </c:pt>
                <c:pt idx="23">
                  <c:v>91.03</c:v>
                </c:pt>
                <c:pt idx="24">
                  <c:v>90.79</c:v>
                </c:pt>
                <c:pt idx="25">
                  <c:v>89.99</c:v>
                </c:pt>
                <c:pt idx="26">
                  <c:v>88.81</c:v>
                </c:pt>
                <c:pt idx="27">
                  <c:v>87.92</c:v>
                </c:pt>
                <c:pt idx="28">
                  <c:v>87.19</c:v>
                </c:pt>
                <c:pt idx="29">
                  <c:v>87.17</c:v>
                </c:pt>
                <c:pt idx="30">
                  <c:v>88.77</c:v>
                </c:pt>
                <c:pt idx="31">
                  <c:v>87.73</c:v>
                </c:pt>
                <c:pt idx="32">
                  <c:v>90.91</c:v>
                </c:pt>
                <c:pt idx="33">
                  <c:v>92.58</c:v>
                </c:pt>
                <c:pt idx="34">
                  <c:v>92.72</c:v>
                </c:pt>
                <c:pt idx="35">
                  <c:v>92.45</c:v>
                </c:pt>
                <c:pt idx="36">
                  <c:v>91.2</c:v>
                </c:pt>
                <c:pt idx="37">
                  <c:v>90.79</c:v>
                </c:pt>
                <c:pt idx="38">
                  <c:v>91.23</c:v>
                </c:pt>
                <c:pt idx="39">
                  <c:v>91.63</c:v>
                </c:pt>
                <c:pt idx="40">
                  <c:v>92.15</c:v>
                </c:pt>
                <c:pt idx="41">
                  <c:v>92.08</c:v>
                </c:pt>
                <c:pt idx="42">
                  <c:v>91.87</c:v>
                </c:pt>
                <c:pt idx="43">
                  <c:v>91.68</c:v>
                </c:pt>
                <c:pt idx="44">
                  <c:v>91.47</c:v>
                </c:pt>
                <c:pt idx="45">
                  <c:v>92.4</c:v>
                </c:pt>
                <c:pt idx="46">
                  <c:v>92.47</c:v>
                </c:pt>
                <c:pt idx="47">
                  <c:v>91.64</c:v>
                </c:pt>
                <c:pt idx="48">
                  <c:v>92.11</c:v>
                </c:pt>
                <c:pt idx="49">
                  <c:v>92.27</c:v>
                </c:pt>
                <c:pt idx="50">
                  <c:v>92.47</c:v>
                </c:pt>
                <c:pt idx="51">
                  <c:v>92.34</c:v>
                </c:pt>
                <c:pt idx="52">
                  <c:v>92.91</c:v>
                </c:pt>
                <c:pt idx="53">
                  <c:v>93.2</c:v>
                </c:pt>
                <c:pt idx="54">
                  <c:v>93.04</c:v>
                </c:pt>
                <c:pt idx="55">
                  <c:v>93.69</c:v>
                </c:pt>
                <c:pt idx="56">
                  <c:v>94.25</c:v>
                </c:pt>
                <c:pt idx="57">
                  <c:v>94.31</c:v>
                </c:pt>
                <c:pt idx="58">
                  <c:v>94.52</c:v>
                </c:pt>
                <c:pt idx="59">
                  <c:v>94.64</c:v>
                </c:pt>
                <c:pt idx="60">
                  <c:v>94.8</c:v>
                </c:pt>
                <c:pt idx="61">
                  <c:v>95.16</c:v>
                </c:pt>
                <c:pt idx="62">
                  <c:v>94.75</c:v>
                </c:pt>
                <c:pt idx="63">
                  <c:v>94.5</c:v>
                </c:pt>
                <c:pt idx="64">
                  <c:v>93.08</c:v>
                </c:pt>
                <c:pt idx="65">
                  <c:v>92.96</c:v>
                </c:pt>
                <c:pt idx="66">
                  <c:v>93.08</c:v>
                </c:pt>
                <c:pt idx="67">
                  <c:v>93.35</c:v>
                </c:pt>
                <c:pt idx="68">
                  <c:v>93.42</c:v>
                </c:pt>
                <c:pt idx="69">
                  <c:v>92.66</c:v>
                </c:pt>
                <c:pt idx="70">
                  <c:v>92.35</c:v>
                </c:pt>
                <c:pt idx="71">
                  <c:v>91.9</c:v>
                </c:pt>
                <c:pt idx="72">
                  <c:v>91.38</c:v>
                </c:pt>
                <c:pt idx="73">
                  <c:v>90.95</c:v>
                </c:pt>
                <c:pt idx="74">
                  <c:v>89.94</c:v>
                </c:pt>
                <c:pt idx="75">
                  <c:v>89.13</c:v>
                </c:pt>
                <c:pt idx="76">
                  <c:v>88.57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4D-4B4A-B9F3-4A464EDE0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173439"/>
        <c:axId val="1085188415"/>
      </c:lineChart>
      <c:dateAx>
        <c:axId val="108517343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88415"/>
        <c:crosses val="autoZero"/>
        <c:auto val="1"/>
        <c:lblOffset val="100"/>
        <c:baseTimeUnit val="days"/>
      </c:dateAx>
      <c:valAx>
        <c:axId val="1085188415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7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全国建筑钢材成交量：主流贸易商：合计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导出数据!$A$3:$A$216</c:f>
              <c:numCache>
                <c:formatCode>yyyy\-mm\-dd</c:formatCode>
                <c:ptCount val="214"/>
                <c:pt idx="0">
                  <c:v>44489</c:v>
                </c:pt>
                <c:pt idx="1">
                  <c:v>44488</c:v>
                </c:pt>
                <c:pt idx="2">
                  <c:v>44487</c:v>
                </c:pt>
                <c:pt idx="3">
                  <c:v>44484</c:v>
                </c:pt>
                <c:pt idx="4">
                  <c:v>44483</c:v>
                </c:pt>
                <c:pt idx="5">
                  <c:v>44482</c:v>
                </c:pt>
                <c:pt idx="6">
                  <c:v>44481</c:v>
                </c:pt>
                <c:pt idx="7">
                  <c:v>44480</c:v>
                </c:pt>
                <c:pt idx="8">
                  <c:v>44478</c:v>
                </c:pt>
                <c:pt idx="9">
                  <c:v>44477</c:v>
                </c:pt>
                <c:pt idx="10">
                  <c:v>44469</c:v>
                </c:pt>
                <c:pt idx="11">
                  <c:v>44468</c:v>
                </c:pt>
                <c:pt idx="12">
                  <c:v>44467</c:v>
                </c:pt>
                <c:pt idx="13">
                  <c:v>44466</c:v>
                </c:pt>
                <c:pt idx="14">
                  <c:v>44465</c:v>
                </c:pt>
                <c:pt idx="15">
                  <c:v>44463</c:v>
                </c:pt>
                <c:pt idx="16">
                  <c:v>44462</c:v>
                </c:pt>
                <c:pt idx="17">
                  <c:v>44461</c:v>
                </c:pt>
                <c:pt idx="18">
                  <c:v>44457</c:v>
                </c:pt>
                <c:pt idx="19">
                  <c:v>44456</c:v>
                </c:pt>
                <c:pt idx="20">
                  <c:v>44455</c:v>
                </c:pt>
                <c:pt idx="21">
                  <c:v>44454</c:v>
                </c:pt>
                <c:pt idx="22">
                  <c:v>44453</c:v>
                </c:pt>
                <c:pt idx="23">
                  <c:v>44452</c:v>
                </c:pt>
                <c:pt idx="24">
                  <c:v>44449</c:v>
                </c:pt>
                <c:pt idx="25">
                  <c:v>44448</c:v>
                </c:pt>
                <c:pt idx="26">
                  <c:v>44447</c:v>
                </c:pt>
                <c:pt idx="27">
                  <c:v>44446</c:v>
                </c:pt>
                <c:pt idx="28">
                  <c:v>44445</c:v>
                </c:pt>
                <c:pt idx="29">
                  <c:v>44442</c:v>
                </c:pt>
                <c:pt idx="30">
                  <c:v>44441</c:v>
                </c:pt>
                <c:pt idx="31">
                  <c:v>44440</c:v>
                </c:pt>
                <c:pt idx="32">
                  <c:v>44439</c:v>
                </c:pt>
                <c:pt idx="33">
                  <c:v>44438</c:v>
                </c:pt>
                <c:pt idx="34">
                  <c:v>44435</c:v>
                </c:pt>
                <c:pt idx="35">
                  <c:v>44434</c:v>
                </c:pt>
                <c:pt idx="36">
                  <c:v>44433</c:v>
                </c:pt>
                <c:pt idx="37">
                  <c:v>44432</c:v>
                </c:pt>
                <c:pt idx="38">
                  <c:v>44431</c:v>
                </c:pt>
                <c:pt idx="39">
                  <c:v>44428</c:v>
                </c:pt>
                <c:pt idx="40">
                  <c:v>44427</c:v>
                </c:pt>
                <c:pt idx="41">
                  <c:v>44426</c:v>
                </c:pt>
                <c:pt idx="42">
                  <c:v>44425</c:v>
                </c:pt>
                <c:pt idx="43">
                  <c:v>44424</c:v>
                </c:pt>
                <c:pt idx="44">
                  <c:v>44421</c:v>
                </c:pt>
                <c:pt idx="45">
                  <c:v>44420</c:v>
                </c:pt>
                <c:pt idx="46">
                  <c:v>44419</c:v>
                </c:pt>
                <c:pt idx="47">
                  <c:v>44418</c:v>
                </c:pt>
                <c:pt idx="48">
                  <c:v>44417</c:v>
                </c:pt>
                <c:pt idx="49">
                  <c:v>44414</c:v>
                </c:pt>
                <c:pt idx="50">
                  <c:v>44413</c:v>
                </c:pt>
                <c:pt idx="51">
                  <c:v>44412</c:v>
                </c:pt>
                <c:pt idx="52">
                  <c:v>44411</c:v>
                </c:pt>
                <c:pt idx="53">
                  <c:v>44410</c:v>
                </c:pt>
                <c:pt idx="54">
                  <c:v>44407</c:v>
                </c:pt>
                <c:pt idx="55">
                  <c:v>44406</c:v>
                </c:pt>
                <c:pt idx="56">
                  <c:v>44405</c:v>
                </c:pt>
                <c:pt idx="57">
                  <c:v>44404</c:v>
                </c:pt>
                <c:pt idx="58">
                  <c:v>44403</c:v>
                </c:pt>
                <c:pt idx="59">
                  <c:v>44400</c:v>
                </c:pt>
                <c:pt idx="60">
                  <c:v>44399</c:v>
                </c:pt>
                <c:pt idx="61">
                  <c:v>44398</c:v>
                </c:pt>
                <c:pt idx="62">
                  <c:v>44397</c:v>
                </c:pt>
                <c:pt idx="63">
                  <c:v>44396</c:v>
                </c:pt>
                <c:pt idx="64">
                  <c:v>44393</c:v>
                </c:pt>
                <c:pt idx="65">
                  <c:v>44392</c:v>
                </c:pt>
                <c:pt idx="66">
                  <c:v>44391</c:v>
                </c:pt>
                <c:pt idx="67">
                  <c:v>44390</c:v>
                </c:pt>
                <c:pt idx="68">
                  <c:v>44389</c:v>
                </c:pt>
                <c:pt idx="69">
                  <c:v>44386</c:v>
                </c:pt>
                <c:pt idx="70">
                  <c:v>44385</c:v>
                </c:pt>
                <c:pt idx="71">
                  <c:v>44384</c:v>
                </c:pt>
                <c:pt idx="72">
                  <c:v>44383</c:v>
                </c:pt>
                <c:pt idx="73">
                  <c:v>44382</c:v>
                </c:pt>
                <c:pt idx="74">
                  <c:v>44379</c:v>
                </c:pt>
                <c:pt idx="75">
                  <c:v>44378</c:v>
                </c:pt>
                <c:pt idx="76">
                  <c:v>44377</c:v>
                </c:pt>
                <c:pt idx="77">
                  <c:v>44376</c:v>
                </c:pt>
                <c:pt idx="78">
                  <c:v>44375</c:v>
                </c:pt>
                <c:pt idx="79">
                  <c:v>44372</c:v>
                </c:pt>
                <c:pt idx="80">
                  <c:v>44371</c:v>
                </c:pt>
                <c:pt idx="81">
                  <c:v>44370</c:v>
                </c:pt>
                <c:pt idx="82">
                  <c:v>44369</c:v>
                </c:pt>
                <c:pt idx="83">
                  <c:v>44368</c:v>
                </c:pt>
                <c:pt idx="84">
                  <c:v>44365</c:v>
                </c:pt>
                <c:pt idx="85">
                  <c:v>44364</c:v>
                </c:pt>
                <c:pt idx="86">
                  <c:v>44363</c:v>
                </c:pt>
                <c:pt idx="87">
                  <c:v>44362</c:v>
                </c:pt>
                <c:pt idx="88">
                  <c:v>44358</c:v>
                </c:pt>
                <c:pt idx="89">
                  <c:v>44357</c:v>
                </c:pt>
                <c:pt idx="90">
                  <c:v>44356</c:v>
                </c:pt>
                <c:pt idx="91">
                  <c:v>44355</c:v>
                </c:pt>
                <c:pt idx="92">
                  <c:v>44354</c:v>
                </c:pt>
                <c:pt idx="93">
                  <c:v>44351</c:v>
                </c:pt>
                <c:pt idx="94">
                  <c:v>44350</c:v>
                </c:pt>
                <c:pt idx="95">
                  <c:v>44349</c:v>
                </c:pt>
                <c:pt idx="96">
                  <c:v>44348</c:v>
                </c:pt>
                <c:pt idx="97">
                  <c:v>44347</c:v>
                </c:pt>
                <c:pt idx="98">
                  <c:v>44344</c:v>
                </c:pt>
                <c:pt idx="99">
                  <c:v>44343</c:v>
                </c:pt>
                <c:pt idx="100">
                  <c:v>44342</c:v>
                </c:pt>
                <c:pt idx="101">
                  <c:v>44341</c:v>
                </c:pt>
                <c:pt idx="102">
                  <c:v>44340</c:v>
                </c:pt>
                <c:pt idx="103">
                  <c:v>44337</c:v>
                </c:pt>
                <c:pt idx="104">
                  <c:v>44336</c:v>
                </c:pt>
                <c:pt idx="105">
                  <c:v>44335</c:v>
                </c:pt>
                <c:pt idx="106">
                  <c:v>44334</c:v>
                </c:pt>
                <c:pt idx="107">
                  <c:v>44333</c:v>
                </c:pt>
                <c:pt idx="108">
                  <c:v>44330</c:v>
                </c:pt>
                <c:pt idx="109">
                  <c:v>44329</c:v>
                </c:pt>
                <c:pt idx="110">
                  <c:v>44328</c:v>
                </c:pt>
                <c:pt idx="111">
                  <c:v>44327</c:v>
                </c:pt>
                <c:pt idx="112">
                  <c:v>44326</c:v>
                </c:pt>
                <c:pt idx="113">
                  <c:v>44324</c:v>
                </c:pt>
                <c:pt idx="114">
                  <c:v>44323</c:v>
                </c:pt>
                <c:pt idx="115">
                  <c:v>44322</c:v>
                </c:pt>
                <c:pt idx="116">
                  <c:v>44316</c:v>
                </c:pt>
                <c:pt idx="117">
                  <c:v>44315</c:v>
                </c:pt>
                <c:pt idx="118">
                  <c:v>44314</c:v>
                </c:pt>
                <c:pt idx="119">
                  <c:v>44313</c:v>
                </c:pt>
                <c:pt idx="120">
                  <c:v>44312</c:v>
                </c:pt>
                <c:pt idx="121">
                  <c:v>44311</c:v>
                </c:pt>
                <c:pt idx="122">
                  <c:v>44309</c:v>
                </c:pt>
                <c:pt idx="123">
                  <c:v>44308</c:v>
                </c:pt>
                <c:pt idx="124">
                  <c:v>44307</c:v>
                </c:pt>
                <c:pt idx="125">
                  <c:v>44306</c:v>
                </c:pt>
                <c:pt idx="126">
                  <c:v>44305</c:v>
                </c:pt>
                <c:pt idx="127">
                  <c:v>44302</c:v>
                </c:pt>
                <c:pt idx="128">
                  <c:v>44301</c:v>
                </c:pt>
                <c:pt idx="129">
                  <c:v>44300</c:v>
                </c:pt>
                <c:pt idx="130">
                  <c:v>44299</c:v>
                </c:pt>
                <c:pt idx="131">
                  <c:v>44298</c:v>
                </c:pt>
                <c:pt idx="132">
                  <c:v>44295</c:v>
                </c:pt>
                <c:pt idx="133">
                  <c:v>44294</c:v>
                </c:pt>
                <c:pt idx="134">
                  <c:v>44293</c:v>
                </c:pt>
                <c:pt idx="135">
                  <c:v>44292</c:v>
                </c:pt>
                <c:pt idx="136">
                  <c:v>44288</c:v>
                </c:pt>
                <c:pt idx="137">
                  <c:v>44287</c:v>
                </c:pt>
                <c:pt idx="138">
                  <c:v>44286</c:v>
                </c:pt>
                <c:pt idx="139">
                  <c:v>44285</c:v>
                </c:pt>
                <c:pt idx="140">
                  <c:v>44284</c:v>
                </c:pt>
                <c:pt idx="141">
                  <c:v>44281</c:v>
                </c:pt>
                <c:pt idx="142">
                  <c:v>44280</c:v>
                </c:pt>
                <c:pt idx="143">
                  <c:v>44279</c:v>
                </c:pt>
                <c:pt idx="144">
                  <c:v>44278</c:v>
                </c:pt>
                <c:pt idx="145">
                  <c:v>44277</c:v>
                </c:pt>
                <c:pt idx="146">
                  <c:v>44274</c:v>
                </c:pt>
                <c:pt idx="147">
                  <c:v>44273</c:v>
                </c:pt>
                <c:pt idx="148">
                  <c:v>44272</c:v>
                </c:pt>
                <c:pt idx="149">
                  <c:v>44271</c:v>
                </c:pt>
                <c:pt idx="150">
                  <c:v>44270</c:v>
                </c:pt>
                <c:pt idx="151">
                  <c:v>44267</c:v>
                </c:pt>
                <c:pt idx="152">
                  <c:v>44266</c:v>
                </c:pt>
                <c:pt idx="153">
                  <c:v>44265</c:v>
                </c:pt>
                <c:pt idx="154">
                  <c:v>44264</c:v>
                </c:pt>
                <c:pt idx="155">
                  <c:v>44263</c:v>
                </c:pt>
                <c:pt idx="156">
                  <c:v>44260</c:v>
                </c:pt>
                <c:pt idx="157">
                  <c:v>44259</c:v>
                </c:pt>
                <c:pt idx="158">
                  <c:v>44258</c:v>
                </c:pt>
                <c:pt idx="159">
                  <c:v>44257</c:v>
                </c:pt>
                <c:pt idx="160">
                  <c:v>44256</c:v>
                </c:pt>
                <c:pt idx="161">
                  <c:v>44253</c:v>
                </c:pt>
                <c:pt idx="162">
                  <c:v>44252</c:v>
                </c:pt>
                <c:pt idx="163">
                  <c:v>44251</c:v>
                </c:pt>
                <c:pt idx="164">
                  <c:v>44250</c:v>
                </c:pt>
                <c:pt idx="165">
                  <c:v>44249</c:v>
                </c:pt>
                <c:pt idx="166">
                  <c:v>44232</c:v>
                </c:pt>
                <c:pt idx="167">
                  <c:v>44231</c:v>
                </c:pt>
                <c:pt idx="168">
                  <c:v>44230</c:v>
                </c:pt>
                <c:pt idx="169">
                  <c:v>44229</c:v>
                </c:pt>
                <c:pt idx="170">
                  <c:v>44228</c:v>
                </c:pt>
                <c:pt idx="171">
                  <c:v>44225</c:v>
                </c:pt>
                <c:pt idx="172">
                  <c:v>44224</c:v>
                </c:pt>
                <c:pt idx="173">
                  <c:v>44223</c:v>
                </c:pt>
                <c:pt idx="174">
                  <c:v>44222</c:v>
                </c:pt>
                <c:pt idx="175">
                  <c:v>44221</c:v>
                </c:pt>
                <c:pt idx="176">
                  <c:v>44218</c:v>
                </c:pt>
                <c:pt idx="177">
                  <c:v>44217</c:v>
                </c:pt>
                <c:pt idx="178">
                  <c:v>44216</c:v>
                </c:pt>
                <c:pt idx="179">
                  <c:v>44215</c:v>
                </c:pt>
                <c:pt idx="180">
                  <c:v>44214</c:v>
                </c:pt>
                <c:pt idx="181">
                  <c:v>44211</c:v>
                </c:pt>
                <c:pt idx="182">
                  <c:v>44210</c:v>
                </c:pt>
                <c:pt idx="183">
                  <c:v>44209</c:v>
                </c:pt>
                <c:pt idx="184">
                  <c:v>44208</c:v>
                </c:pt>
                <c:pt idx="185">
                  <c:v>44207</c:v>
                </c:pt>
                <c:pt idx="186">
                  <c:v>44204</c:v>
                </c:pt>
                <c:pt idx="187">
                  <c:v>44203</c:v>
                </c:pt>
                <c:pt idx="188">
                  <c:v>44202</c:v>
                </c:pt>
                <c:pt idx="189">
                  <c:v>44201</c:v>
                </c:pt>
                <c:pt idx="190">
                  <c:v>44200</c:v>
                </c:pt>
                <c:pt idx="191">
                  <c:v>44196</c:v>
                </c:pt>
                <c:pt idx="192">
                  <c:v>44195</c:v>
                </c:pt>
                <c:pt idx="193">
                  <c:v>44194</c:v>
                </c:pt>
                <c:pt idx="194">
                  <c:v>44193</c:v>
                </c:pt>
                <c:pt idx="195">
                  <c:v>44190</c:v>
                </c:pt>
                <c:pt idx="196">
                  <c:v>44189</c:v>
                </c:pt>
                <c:pt idx="197">
                  <c:v>44188</c:v>
                </c:pt>
                <c:pt idx="198">
                  <c:v>44187</c:v>
                </c:pt>
                <c:pt idx="199">
                  <c:v>44186</c:v>
                </c:pt>
                <c:pt idx="200">
                  <c:v>44183</c:v>
                </c:pt>
                <c:pt idx="201">
                  <c:v>44182</c:v>
                </c:pt>
                <c:pt idx="202">
                  <c:v>44181</c:v>
                </c:pt>
                <c:pt idx="203">
                  <c:v>44180</c:v>
                </c:pt>
                <c:pt idx="204">
                  <c:v>44179</c:v>
                </c:pt>
                <c:pt idx="205">
                  <c:v>44176</c:v>
                </c:pt>
                <c:pt idx="206">
                  <c:v>44175</c:v>
                </c:pt>
                <c:pt idx="207">
                  <c:v>44174</c:v>
                </c:pt>
                <c:pt idx="208">
                  <c:v>44173</c:v>
                </c:pt>
                <c:pt idx="209">
                  <c:v>44172</c:v>
                </c:pt>
                <c:pt idx="210">
                  <c:v>44169</c:v>
                </c:pt>
                <c:pt idx="211">
                  <c:v>44168</c:v>
                </c:pt>
                <c:pt idx="212">
                  <c:v>44167</c:v>
                </c:pt>
                <c:pt idx="213">
                  <c:v>44166</c:v>
                </c:pt>
              </c:numCache>
            </c:numRef>
          </c:cat>
          <c:val>
            <c:numRef>
              <c:f>导出数据!$B$3:$B$216</c:f>
              <c:numCache>
                <c:formatCode>General</c:formatCode>
                <c:ptCount val="214"/>
                <c:pt idx="0">
                  <c:v>139914</c:v>
                </c:pt>
                <c:pt idx="1">
                  <c:v>200993</c:v>
                </c:pt>
                <c:pt idx="2">
                  <c:v>191263</c:v>
                </c:pt>
                <c:pt idx="3">
                  <c:v>187514</c:v>
                </c:pt>
                <c:pt idx="4">
                  <c:v>188045</c:v>
                </c:pt>
                <c:pt idx="5">
                  <c:v>171504</c:v>
                </c:pt>
                <c:pt idx="6">
                  <c:v>126696</c:v>
                </c:pt>
                <c:pt idx="7">
                  <c:v>172441</c:v>
                </c:pt>
                <c:pt idx="8">
                  <c:v>211315</c:v>
                </c:pt>
                <c:pt idx="9">
                  <c:v>252330</c:v>
                </c:pt>
                <c:pt idx="10">
                  <c:v>171254</c:v>
                </c:pt>
                <c:pt idx="11">
                  <c:v>219246</c:v>
                </c:pt>
                <c:pt idx="12">
                  <c:v>260986</c:v>
                </c:pt>
                <c:pt idx="13">
                  <c:v>262675</c:v>
                </c:pt>
                <c:pt idx="14">
                  <c:v>230159</c:v>
                </c:pt>
                <c:pt idx="15">
                  <c:v>187339</c:v>
                </c:pt>
                <c:pt idx="16">
                  <c:v>190134</c:v>
                </c:pt>
                <c:pt idx="17">
                  <c:v>253006</c:v>
                </c:pt>
                <c:pt idx="18">
                  <c:v>230621</c:v>
                </c:pt>
                <c:pt idx="19">
                  <c:v>202890</c:v>
                </c:pt>
                <c:pt idx="20">
                  <c:v>232824</c:v>
                </c:pt>
                <c:pt idx="21">
                  <c:v>206559</c:v>
                </c:pt>
                <c:pt idx="22">
                  <c:v>170991</c:v>
                </c:pt>
                <c:pt idx="23">
                  <c:v>159783</c:v>
                </c:pt>
                <c:pt idx="24">
                  <c:v>195887</c:v>
                </c:pt>
                <c:pt idx="25">
                  <c:v>296295</c:v>
                </c:pt>
                <c:pt idx="26">
                  <c:v>184537</c:v>
                </c:pt>
                <c:pt idx="27">
                  <c:v>190880</c:v>
                </c:pt>
                <c:pt idx="28">
                  <c:v>261000</c:v>
                </c:pt>
                <c:pt idx="29">
                  <c:v>276236</c:v>
                </c:pt>
                <c:pt idx="30">
                  <c:v>207372</c:v>
                </c:pt>
                <c:pt idx="31">
                  <c:v>167343</c:v>
                </c:pt>
                <c:pt idx="32">
                  <c:v>166446</c:v>
                </c:pt>
                <c:pt idx="33">
                  <c:v>270217</c:v>
                </c:pt>
                <c:pt idx="34">
                  <c:v>230057</c:v>
                </c:pt>
                <c:pt idx="35">
                  <c:v>150107</c:v>
                </c:pt>
                <c:pt idx="36">
                  <c:v>160669</c:v>
                </c:pt>
                <c:pt idx="37">
                  <c:v>197352</c:v>
                </c:pt>
                <c:pt idx="38">
                  <c:v>229768</c:v>
                </c:pt>
                <c:pt idx="39">
                  <c:v>239938</c:v>
                </c:pt>
                <c:pt idx="40">
                  <c:v>183851</c:v>
                </c:pt>
                <c:pt idx="41">
                  <c:v>138131</c:v>
                </c:pt>
                <c:pt idx="42">
                  <c:v>182738</c:v>
                </c:pt>
                <c:pt idx="43">
                  <c:v>155896</c:v>
                </c:pt>
                <c:pt idx="44">
                  <c:v>170712</c:v>
                </c:pt>
                <c:pt idx="45">
                  <c:v>151452</c:v>
                </c:pt>
                <c:pt idx="46">
                  <c:v>184405</c:v>
                </c:pt>
                <c:pt idx="47">
                  <c:v>210986</c:v>
                </c:pt>
                <c:pt idx="48">
                  <c:v>197719</c:v>
                </c:pt>
                <c:pt idx="49">
                  <c:v>182279</c:v>
                </c:pt>
                <c:pt idx="50">
                  <c:v>136231</c:v>
                </c:pt>
                <c:pt idx="51">
                  <c:v>225872</c:v>
                </c:pt>
                <c:pt idx="52">
                  <c:v>139035</c:v>
                </c:pt>
                <c:pt idx="53">
                  <c:v>159238</c:v>
                </c:pt>
                <c:pt idx="54">
                  <c:v>174984</c:v>
                </c:pt>
                <c:pt idx="55">
                  <c:v>183264</c:v>
                </c:pt>
                <c:pt idx="56">
                  <c:v>150866</c:v>
                </c:pt>
                <c:pt idx="57">
                  <c:v>141897</c:v>
                </c:pt>
                <c:pt idx="58">
                  <c:v>175902</c:v>
                </c:pt>
                <c:pt idx="59">
                  <c:v>180972</c:v>
                </c:pt>
                <c:pt idx="60">
                  <c:v>194103</c:v>
                </c:pt>
                <c:pt idx="61">
                  <c:v>163935</c:v>
                </c:pt>
                <c:pt idx="62">
                  <c:v>185139</c:v>
                </c:pt>
                <c:pt idx="63">
                  <c:v>193529</c:v>
                </c:pt>
                <c:pt idx="64">
                  <c:v>188169</c:v>
                </c:pt>
                <c:pt idx="65">
                  <c:v>184514</c:v>
                </c:pt>
                <c:pt idx="66">
                  <c:v>226898</c:v>
                </c:pt>
                <c:pt idx="67">
                  <c:v>172661</c:v>
                </c:pt>
                <c:pt idx="68">
                  <c:v>184960</c:v>
                </c:pt>
                <c:pt idx="69">
                  <c:v>191769</c:v>
                </c:pt>
                <c:pt idx="70">
                  <c:v>180316</c:v>
                </c:pt>
                <c:pt idx="71">
                  <c:v>239296</c:v>
                </c:pt>
                <c:pt idx="72">
                  <c:v>217755</c:v>
                </c:pt>
                <c:pt idx="73">
                  <c:v>262055</c:v>
                </c:pt>
                <c:pt idx="74">
                  <c:v>170203</c:v>
                </c:pt>
                <c:pt idx="75">
                  <c:v>160014</c:v>
                </c:pt>
                <c:pt idx="76">
                  <c:v>176262</c:v>
                </c:pt>
                <c:pt idx="77">
                  <c:v>152159</c:v>
                </c:pt>
                <c:pt idx="78">
                  <c:v>193481</c:v>
                </c:pt>
                <c:pt idx="79">
                  <c:v>211089</c:v>
                </c:pt>
                <c:pt idx="80">
                  <c:v>162640</c:v>
                </c:pt>
                <c:pt idx="81">
                  <c:v>222716</c:v>
                </c:pt>
                <c:pt idx="82">
                  <c:v>180938</c:v>
                </c:pt>
                <c:pt idx="83">
                  <c:v>160954</c:v>
                </c:pt>
                <c:pt idx="84">
                  <c:v>201128</c:v>
                </c:pt>
                <c:pt idx="85">
                  <c:v>190820</c:v>
                </c:pt>
                <c:pt idx="86">
                  <c:v>158132</c:v>
                </c:pt>
                <c:pt idx="87">
                  <c:v>200900</c:v>
                </c:pt>
                <c:pt idx="88">
                  <c:v>253327</c:v>
                </c:pt>
                <c:pt idx="89">
                  <c:v>227218</c:v>
                </c:pt>
                <c:pt idx="90">
                  <c:v>221993</c:v>
                </c:pt>
                <c:pt idx="91">
                  <c:v>203238</c:v>
                </c:pt>
                <c:pt idx="92">
                  <c:v>162137</c:v>
                </c:pt>
                <c:pt idx="93">
                  <c:v>207535</c:v>
                </c:pt>
                <c:pt idx="94">
                  <c:v>224847</c:v>
                </c:pt>
                <c:pt idx="95">
                  <c:v>155897</c:v>
                </c:pt>
                <c:pt idx="96">
                  <c:v>211207</c:v>
                </c:pt>
                <c:pt idx="97">
                  <c:v>191930</c:v>
                </c:pt>
                <c:pt idx="98">
                  <c:v>242468</c:v>
                </c:pt>
                <c:pt idx="99">
                  <c:v>237268</c:v>
                </c:pt>
                <c:pt idx="100">
                  <c:v>136633</c:v>
                </c:pt>
                <c:pt idx="101">
                  <c:v>180407</c:v>
                </c:pt>
                <c:pt idx="102">
                  <c:v>184026</c:v>
                </c:pt>
                <c:pt idx="103">
                  <c:v>193998</c:v>
                </c:pt>
                <c:pt idx="104">
                  <c:v>210556</c:v>
                </c:pt>
                <c:pt idx="105">
                  <c:v>137738</c:v>
                </c:pt>
                <c:pt idx="106">
                  <c:v>181026</c:v>
                </c:pt>
                <c:pt idx="107">
                  <c:v>164630</c:v>
                </c:pt>
                <c:pt idx="108">
                  <c:v>173080</c:v>
                </c:pt>
                <c:pt idx="109">
                  <c:v>159681</c:v>
                </c:pt>
                <c:pt idx="110">
                  <c:v>218511</c:v>
                </c:pt>
                <c:pt idx="111">
                  <c:v>212533</c:v>
                </c:pt>
                <c:pt idx="112">
                  <c:v>328575</c:v>
                </c:pt>
                <c:pt idx="113">
                  <c:v>287509</c:v>
                </c:pt>
                <c:pt idx="114">
                  <c:v>280522</c:v>
                </c:pt>
                <c:pt idx="115">
                  <c:v>321562</c:v>
                </c:pt>
                <c:pt idx="116">
                  <c:v>204119</c:v>
                </c:pt>
                <c:pt idx="117">
                  <c:v>291620</c:v>
                </c:pt>
                <c:pt idx="118">
                  <c:v>239344</c:v>
                </c:pt>
                <c:pt idx="119">
                  <c:v>258437</c:v>
                </c:pt>
                <c:pt idx="120">
                  <c:v>249779</c:v>
                </c:pt>
                <c:pt idx="121">
                  <c:v>226074</c:v>
                </c:pt>
                <c:pt idx="122">
                  <c:v>307636</c:v>
                </c:pt>
                <c:pt idx="123">
                  <c:v>266652</c:v>
                </c:pt>
                <c:pt idx="124">
                  <c:v>248862</c:v>
                </c:pt>
                <c:pt idx="125">
                  <c:v>286756</c:v>
                </c:pt>
                <c:pt idx="126">
                  <c:v>255202</c:v>
                </c:pt>
                <c:pt idx="127">
                  <c:v>241148</c:v>
                </c:pt>
                <c:pt idx="128">
                  <c:v>233370</c:v>
                </c:pt>
                <c:pt idx="129">
                  <c:v>219217</c:v>
                </c:pt>
                <c:pt idx="130">
                  <c:v>320508</c:v>
                </c:pt>
                <c:pt idx="131">
                  <c:v>212429</c:v>
                </c:pt>
                <c:pt idx="132">
                  <c:v>238015</c:v>
                </c:pt>
                <c:pt idx="133">
                  <c:v>253123</c:v>
                </c:pt>
                <c:pt idx="134">
                  <c:v>243413</c:v>
                </c:pt>
                <c:pt idx="135">
                  <c:v>295484</c:v>
                </c:pt>
                <c:pt idx="136">
                  <c:v>288508</c:v>
                </c:pt>
                <c:pt idx="137">
                  <c:v>350676</c:v>
                </c:pt>
                <c:pt idx="138">
                  <c:v>222700</c:v>
                </c:pt>
                <c:pt idx="139">
                  <c:v>236431</c:v>
                </c:pt>
                <c:pt idx="140">
                  <c:v>289660</c:v>
                </c:pt>
                <c:pt idx="141">
                  <c:v>293231</c:v>
                </c:pt>
                <c:pt idx="142">
                  <c:v>229750</c:v>
                </c:pt>
                <c:pt idx="143">
                  <c:v>287639</c:v>
                </c:pt>
                <c:pt idx="144">
                  <c:v>206128</c:v>
                </c:pt>
                <c:pt idx="145">
                  <c:v>214585</c:v>
                </c:pt>
                <c:pt idx="146">
                  <c:v>196543</c:v>
                </c:pt>
                <c:pt idx="147">
                  <c:v>201454</c:v>
                </c:pt>
                <c:pt idx="148">
                  <c:v>211348</c:v>
                </c:pt>
                <c:pt idx="149">
                  <c:v>169534</c:v>
                </c:pt>
                <c:pt idx="150">
                  <c:v>253387</c:v>
                </c:pt>
                <c:pt idx="151">
                  <c:v>160804</c:v>
                </c:pt>
                <c:pt idx="152">
                  <c:v>240984</c:v>
                </c:pt>
                <c:pt idx="153">
                  <c:v>164316</c:v>
                </c:pt>
                <c:pt idx="154">
                  <c:v>156586</c:v>
                </c:pt>
                <c:pt idx="155">
                  <c:v>183858</c:v>
                </c:pt>
                <c:pt idx="156">
                  <c:v>158605</c:v>
                </c:pt>
                <c:pt idx="157">
                  <c:v>147499</c:v>
                </c:pt>
                <c:pt idx="158">
                  <c:v>179875</c:v>
                </c:pt>
                <c:pt idx="159">
                  <c:v>196876</c:v>
                </c:pt>
                <c:pt idx="160">
                  <c:v>121448</c:v>
                </c:pt>
                <c:pt idx="161">
                  <c:v>87982</c:v>
                </c:pt>
                <c:pt idx="162">
                  <c:v>132342</c:v>
                </c:pt>
                <c:pt idx="163">
                  <c:v>86225</c:v>
                </c:pt>
                <c:pt idx="164">
                  <c:v>75899</c:v>
                </c:pt>
                <c:pt idx="165">
                  <c:v>101029</c:v>
                </c:pt>
                <c:pt idx="166">
                  <c:v>7502</c:v>
                </c:pt>
                <c:pt idx="167">
                  <c:v>12414</c:v>
                </c:pt>
                <c:pt idx="168">
                  <c:v>18345</c:v>
                </c:pt>
                <c:pt idx="169">
                  <c:v>31351</c:v>
                </c:pt>
                <c:pt idx="170">
                  <c:v>24185</c:v>
                </c:pt>
                <c:pt idx="171">
                  <c:v>33890</c:v>
                </c:pt>
                <c:pt idx="172">
                  <c:v>45630</c:v>
                </c:pt>
                <c:pt idx="173">
                  <c:v>61128</c:v>
                </c:pt>
                <c:pt idx="174">
                  <c:v>65772</c:v>
                </c:pt>
                <c:pt idx="175">
                  <c:v>81532</c:v>
                </c:pt>
                <c:pt idx="176">
                  <c:v>84335</c:v>
                </c:pt>
                <c:pt idx="177">
                  <c:v>105053</c:v>
                </c:pt>
                <c:pt idx="178">
                  <c:v>104476</c:v>
                </c:pt>
                <c:pt idx="179">
                  <c:v>111295</c:v>
                </c:pt>
                <c:pt idx="180">
                  <c:v>147550</c:v>
                </c:pt>
                <c:pt idx="181">
                  <c:v>163003</c:v>
                </c:pt>
                <c:pt idx="182">
                  <c:v>127382</c:v>
                </c:pt>
                <c:pt idx="183">
                  <c:v>127765</c:v>
                </c:pt>
                <c:pt idx="184">
                  <c:v>133357</c:v>
                </c:pt>
                <c:pt idx="185">
                  <c:v>149023</c:v>
                </c:pt>
                <c:pt idx="186">
                  <c:v>155217</c:v>
                </c:pt>
                <c:pt idx="187">
                  <c:v>175332</c:v>
                </c:pt>
                <c:pt idx="188">
                  <c:v>148070</c:v>
                </c:pt>
                <c:pt idx="189">
                  <c:v>185625</c:v>
                </c:pt>
                <c:pt idx="190">
                  <c:v>227437</c:v>
                </c:pt>
                <c:pt idx="191">
                  <c:v>180874</c:v>
                </c:pt>
                <c:pt idx="192">
                  <c:v>181214</c:v>
                </c:pt>
                <c:pt idx="193">
                  <c:v>156157</c:v>
                </c:pt>
                <c:pt idx="194">
                  <c:v>180303</c:v>
                </c:pt>
                <c:pt idx="195">
                  <c:v>190031</c:v>
                </c:pt>
                <c:pt idx="196">
                  <c:v>158858</c:v>
                </c:pt>
                <c:pt idx="197">
                  <c:v>154408</c:v>
                </c:pt>
                <c:pt idx="198">
                  <c:v>179922</c:v>
                </c:pt>
                <c:pt idx="199">
                  <c:v>291635</c:v>
                </c:pt>
                <c:pt idx="200">
                  <c:v>206851</c:v>
                </c:pt>
                <c:pt idx="201">
                  <c:v>194983</c:v>
                </c:pt>
                <c:pt idx="202">
                  <c:v>222272</c:v>
                </c:pt>
                <c:pt idx="203">
                  <c:v>229933</c:v>
                </c:pt>
                <c:pt idx="204">
                  <c:v>194367</c:v>
                </c:pt>
                <c:pt idx="205">
                  <c:v>196454</c:v>
                </c:pt>
                <c:pt idx="206">
                  <c:v>243419</c:v>
                </c:pt>
                <c:pt idx="207">
                  <c:v>236692</c:v>
                </c:pt>
                <c:pt idx="208">
                  <c:v>204126</c:v>
                </c:pt>
                <c:pt idx="209">
                  <c:v>274890</c:v>
                </c:pt>
                <c:pt idx="210">
                  <c:v>217343</c:v>
                </c:pt>
                <c:pt idx="211">
                  <c:v>168650</c:v>
                </c:pt>
                <c:pt idx="212">
                  <c:v>195549</c:v>
                </c:pt>
                <c:pt idx="213">
                  <c:v>178113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6D-4A71-944E-7DDE391E3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0528944"/>
        <c:axId val="590516464"/>
      </c:lineChart>
      <c:dateAx>
        <c:axId val="59052894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90516464"/>
        <c:crosses val="autoZero"/>
        <c:auto val="1"/>
        <c:lblOffset val="100"/>
        <c:baseTimeUnit val="days"/>
      </c:dateAx>
      <c:valAx>
        <c:axId val="59051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9052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全国建筑钢材成交量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</c:f>
              <c:numCache>
                <c:formatCode>yyyy\-mm\-dd</c:formatCode>
                <c:ptCount val="5"/>
                <c:pt idx="0">
                  <c:v>44491</c:v>
                </c:pt>
                <c:pt idx="1">
                  <c:v>44490</c:v>
                </c:pt>
                <c:pt idx="2">
                  <c:v>44489</c:v>
                </c:pt>
                <c:pt idx="3">
                  <c:v>44488</c:v>
                </c:pt>
                <c:pt idx="4">
                  <c:v>44487</c:v>
                </c:pt>
              </c:numCache>
            </c:numRef>
          </c:cat>
          <c:val>
            <c:numRef>
              <c:f>导出数据!$B$3:$B$7</c:f>
              <c:numCache>
                <c:formatCode>0.00_ </c:formatCode>
                <c:ptCount val="5"/>
                <c:pt idx="0">
                  <c:v>16.9846</c:v>
                </c:pt>
                <c:pt idx="1">
                  <c:v>12.0069</c:v>
                </c:pt>
                <c:pt idx="2">
                  <c:v>13.991400000000001</c:v>
                </c:pt>
                <c:pt idx="3">
                  <c:v>20.099299999999999</c:v>
                </c:pt>
                <c:pt idx="4">
                  <c:v>19.126300000000001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C-48FB-B511-0D7C6B580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2977552"/>
        <c:axId val="1362967568"/>
      </c:barChart>
      <c:dateAx>
        <c:axId val="1362977552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62967568"/>
        <c:crosses val="autoZero"/>
        <c:auto val="1"/>
        <c:lblOffset val="100"/>
        <c:baseTimeUnit val="days"/>
      </c:dateAx>
      <c:valAx>
        <c:axId val="136296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6297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产量：原煤（月）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'[Microsoft PowerPoint 中的图表]导出数据'!$A$3:$A$27</c:f>
              <c:numCache>
                <c:formatCode>yyyy\-mm\-dd</c:formatCode>
                <c:ptCount val="25"/>
                <c:pt idx="0">
                  <c:v>44469</c:v>
                </c:pt>
                <c:pt idx="1">
                  <c:v>44439</c:v>
                </c:pt>
                <c:pt idx="2">
                  <c:v>44408</c:v>
                </c:pt>
                <c:pt idx="3">
                  <c:v>44377</c:v>
                </c:pt>
                <c:pt idx="4">
                  <c:v>44347</c:v>
                </c:pt>
                <c:pt idx="5">
                  <c:v>44316</c:v>
                </c:pt>
                <c:pt idx="6">
                  <c:v>44286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43830</c:v>
                </c:pt>
                <c:pt idx="18">
                  <c:v>43799</c:v>
                </c:pt>
                <c:pt idx="19">
                  <c:v>43769</c:v>
                </c:pt>
                <c:pt idx="20">
                  <c:v>43738</c:v>
                </c:pt>
                <c:pt idx="21">
                  <c:v>43708</c:v>
                </c:pt>
                <c:pt idx="22">
                  <c:v>43677</c:v>
                </c:pt>
                <c:pt idx="23">
                  <c:v>43646</c:v>
                </c:pt>
                <c:pt idx="24">
                  <c:v>43616</c:v>
                </c:pt>
              </c:numCache>
            </c:numRef>
          </c:cat>
          <c:val>
            <c:numRef>
              <c:f>'[Microsoft PowerPoint 中的图表]导出数据'!$B$3:$B$27</c:f>
              <c:numCache>
                <c:formatCode>General</c:formatCode>
                <c:ptCount val="25"/>
                <c:pt idx="0">
                  <c:v>33409.800000000003</c:v>
                </c:pt>
                <c:pt idx="1">
                  <c:v>33524</c:v>
                </c:pt>
                <c:pt idx="2">
                  <c:v>31417.4</c:v>
                </c:pt>
                <c:pt idx="3">
                  <c:v>32318.6</c:v>
                </c:pt>
                <c:pt idx="4">
                  <c:v>32628.9</c:v>
                </c:pt>
                <c:pt idx="5">
                  <c:v>32221.7</c:v>
                </c:pt>
                <c:pt idx="6">
                  <c:v>34076.199999999997</c:v>
                </c:pt>
                <c:pt idx="7">
                  <c:v>35189.300000000003</c:v>
                </c:pt>
                <c:pt idx="8">
                  <c:v>34727.300000000003</c:v>
                </c:pt>
                <c:pt idx="9">
                  <c:v>33662.800000000003</c:v>
                </c:pt>
                <c:pt idx="10">
                  <c:v>33107.300000000003</c:v>
                </c:pt>
                <c:pt idx="11">
                  <c:v>32580.9</c:v>
                </c:pt>
                <c:pt idx="12">
                  <c:v>31794.1</c:v>
                </c:pt>
                <c:pt idx="13">
                  <c:v>33427.599999999999</c:v>
                </c:pt>
                <c:pt idx="14">
                  <c:v>31884</c:v>
                </c:pt>
                <c:pt idx="15">
                  <c:v>32212.1</c:v>
                </c:pt>
                <c:pt idx="16">
                  <c:v>33726</c:v>
                </c:pt>
                <c:pt idx="17">
                  <c:v>33174.199999999997</c:v>
                </c:pt>
                <c:pt idx="18">
                  <c:v>33405.699999999997</c:v>
                </c:pt>
                <c:pt idx="19">
                  <c:v>32486.799999999999</c:v>
                </c:pt>
                <c:pt idx="20">
                  <c:v>32414.1</c:v>
                </c:pt>
                <c:pt idx="21">
                  <c:v>31602</c:v>
                </c:pt>
                <c:pt idx="22">
                  <c:v>32222.7</c:v>
                </c:pt>
                <c:pt idx="23">
                  <c:v>33335</c:v>
                </c:pt>
                <c:pt idx="24">
                  <c:v>31239.4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5E-4E29-8D5D-F71E4B8E2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2002191"/>
        <c:axId val="1691993455"/>
      </c:barChart>
      <c:dateAx>
        <c:axId val="169200219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1993455"/>
        <c:crosses val="autoZero"/>
        <c:auto val="1"/>
        <c:lblOffset val="100"/>
        <c:baseTimeUnit val="months"/>
      </c:dateAx>
      <c:valAx>
        <c:axId val="1691993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2002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zh-CN" sz="1600"/>
              <a:t>样本洗煤厂（</a:t>
            </a:r>
            <a:r>
              <a:rPr lang="en-US" sz="1600"/>
              <a:t>110</a:t>
            </a:r>
            <a:r>
              <a:rPr lang="zh-CN" sz="1600"/>
              <a:t>家）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'导出数据 (2)'!$D$2</c:f>
              <c:strCache>
                <c:ptCount val="1"/>
                <c:pt idx="0">
                  <c:v>精煤：库存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(2)'!$A$4:$A$39</c:f>
              <c:numCache>
                <c:formatCode>yyyy\-mm\-dd</c:formatCode>
                <c:ptCount val="36"/>
                <c:pt idx="0">
                  <c:v>44491</c:v>
                </c:pt>
                <c:pt idx="1">
                  <c:v>44484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44316</c:v>
                </c:pt>
                <c:pt idx="24">
                  <c:v>44309</c:v>
                </c:pt>
                <c:pt idx="25">
                  <c:v>44302</c:v>
                </c:pt>
                <c:pt idx="26">
                  <c:v>44295</c:v>
                </c:pt>
                <c:pt idx="27">
                  <c:v>44288</c:v>
                </c:pt>
                <c:pt idx="28">
                  <c:v>44281</c:v>
                </c:pt>
                <c:pt idx="29">
                  <c:v>44274</c:v>
                </c:pt>
                <c:pt idx="30">
                  <c:v>44267</c:v>
                </c:pt>
                <c:pt idx="31">
                  <c:v>44260</c:v>
                </c:pt>
                <c:pt idx="32">
                  <c:v>44253</c:v>
                </c:pt>
                <c:pt idx="33">
                  <c:v>44246</c:v>
                </c:pt>
                <c:pt idx="34">
                  <c:v>44232</c:v>
                </c:pt>
                <c:pt idx="35">
                  <c:v>44225</c:v>
                </c:pt>
              </c:numCache>
            </c:numRef>
          </c:cat>
          <c:val>
            <c:numRef>
              <c:f>'导出数据 (2)'!$D$4:$D$39</c:f>
              <c:numCache>
                <c:formatCode>General</c:formatCode>
                <c:ptCount val="36"/>
                <c:pt idx="0">
                  <c:v>155.94999999999999</c:v>
                </c:pt>
                <c:pt idx="1">
                  <c:v>157.26</c:v>
                </c:pt>
                <c:pt idx="2">
                  <c:v>139.69999999999999</c:v>
                </c:pt>
                <c:pt idx="3">
                  <c:v>138.27000000000001</c:v>
                </c:pt>
                <c:pt idx="4">
                  <c:v>134.5</c:v>
                </c:pt>
                <c:pt idx="5">
                  <c:v>145.04</c:v>
                </c:pt>
                <c:pt idx="6">
                  <c:v>146.28</c:v>
                </c:pt>
                <c:pt idx="7">
                  <c:v>147.47</c:v>
                </c:pt>
                <c:pt idx="8">
                  <c:v>158.72999999999999</c:v>
                </c:pt>
                <c:pt idx="9">
                  <c:v>157.1</c:v>
                </c:pt>
                <c:pt idx="10">
                  <c:v>153.78</c:v>
                </c:pt>
                <c:pt idx="11">
                  <c:v>163.41999999999999</c:v>
                </c:pt>
                <c:pt idx="12">
                  <c:v>160.32</c:v>
                </c:pt>
                <c:pt idx="13">
                  <c:v>153.79</c:v>
                </c:pt>
                <c:pt idx="14">
                  <c:v>147.88999999999999</c:v>
                </c:pt>
                <c:pt idx="15">
                  <c:v>149.15</c:v>
                </c:pt>
                <c:pt idx="16">
                  <c:v>160.63</c:v>
                </c:pt>
                <c:pt idx="17">
                  <c:v>156.68</c:v>
                </c:pt>
                <c:pt idx="18">
                  <c:v>158.86000000000001</c:v>
                </c:pt>
                <c:pt idx="19">
                  <c:v>150.13</c:v>
                </c:pt>
                <c:pt idx="20">
                  <c:v>150.13999999999999</c:v>
                </c:pt>
                <c:pt idx="21">
                  <c:v>133.65</c:v>
                </c:pt>
                <c:pt idx="22">
                  <c:v>128.19</c:v>
                </c:pt>
                <c:pt idx="23">
                  <c:v>152.47</c:v>
                </c:pt>
                <c:pt idx="24">
                  <c:v>157.62</c:v>
                </c:pt>
                <c:pt idx="25">
                  <c:v>167.53</c:v>
                </c:pt>
                <c:pt idx="26">
                  <c:v>169.6</c:v>
                </c:pt>
                <c:pt idx="27">
                  <c:v>169.32</c:v>
                </c:pt>
                <c:pt idx="28">
                  <c:v>176.08</c:v>
                </c:pt>
                <c:pt idx="29">
                  <c:v>183.69</c:v>
                </c:pt>
                <c:pt idx="30">
                  <c:v>183.29</c:v>
                </c:pt>
                <c:pt idx="31">
                  <c:v>186.42</c:v>
                </c:pt>
                <c:pt idx="32">
                  <c:v>182.63</c:v>
                </c:pt>
                <c:pt idx="33">
                  <c:v>216.42</c:v>
                </c:pt>
                <c:pt idx="34">
                  <c:v>202.4</c:v>
                </c:pt>
                <c:pt idx="35">
                  <c:v>211.11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11-4E47-AD96-2A0CDB01AD04}"/>
            </c:ext>
          </c:extLst>
        </c:ser>
        <c:ser>
          <c:idx val="3"/>
          <c:order val="3"/>
          <c:tx>
            <c:strRef>
              <c:f>'导出数据 (2)'!$E$2</c:f>
              <c:strCache>
                <c:ptCount val="1"/>
                <c:pt idx="0">
                  <c:v>原煤：库存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(2)'!$A$4:$A$39</c:f>
              <c:numCache>
                <c:formatCode>yyyy\-mm\-dd</c:formatCode>
                <c:ptCount val="36"/>
                <c:pt idx="0">
                  <c:v>44491</c:v>
                </c:pt>
                <c:pt idx="1">
                  <c:v>44484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44316</c:v>
                </c:pt>
                <c:pt idx="24">
                  <c:v>44309</c:v>
                </c:pt>
                <c:pt idx="25">
                  <c:v>44302</c:v>
                </c:pt>
                <c:pt idx="26">
                  <c:v>44295</c:v>
                </c:pt>
                <c:pt idx="27">
                  <c:v>44288</c:v>
                </c:pt>
                <c:pt idx="28">
                  <c:v>44281</c:v>
                </c:pt>
                <c:pt idx="29">
                  <c:v>44274</c:v>
                </c:pt>
                <c:pt idx="30">
                  <c:v>44267</c:v>
                </c:pt>
                <c:pt idx="31">
                  <c:v>44260</c:v>
                </c:pt>
                <c:pt idx="32">
                  <c:v>44253</c:v>
                </c:pt>
                <c:pt idx="33">
                  <c:v>44246</c:v>
                </c:pt>
                <c:pt idx="34">
                  <c:v>44232</c:v>
                </c:pt>
                <c:pt idx="35">
                  <c:v>44225</c:v>
                </c:pt>
              </c:numCache>
            </c:numRef>
          </c:cat>
          <c:val>
            <c:numRef>
              <c:f>'导出数据 (2)'!$E$4:$E$39</c:f>
              <c:numCache>
                <c:formatCode>General</c:formatCode>
                <c:ptCount val="36"/>
                <c:pt idx="0">
                  <c:v>186.32</c:v>
                </c:pt>
                <c:pt idx="1">
                  <c:v>186.93</c:v>
                </c:pt>
                <c:pt idx="2">
                  <c:v>192.11</c:v>
                </c:pt>
                <c:pt idx="3">
                  <c:v>189.95</c:v>
                </c:pt>
                <c:pt idx="4">
                  <c:v>185.89</c:v>
                </c:pt>
                <c:pt idx="5">
                  <c:v>200.59</c:v>
                </c:pt>
                <c:pt idx="6">
                  <c:v>214.55</c:v>
                </c:pt>
                <c:pt idx="7">
                  <c:v>218.17</c:v>
                </c:pt>
                <c:pt idx="8">
                  <c:v>207.84</c:v>
                </c:pt>
                <c:pt idx="9">
                  <c:v>227.18</c:v>
                </c:pt>
                <c:pt idx="10">
                  <c:v>223.07</c:v>
                </c:pt>
                <c:pt idx="11">
                  <c:v>230.97</c:v>
                </c:pt>
                <c:pt idx="12">
                  <c:v>208.93</c:v>
                </c:pt>
                <c:pt idx="13">
                  <c:v>208.75</c:v>
                </c:pt>
                <c:pt idx="14">
                  <c:v>210.32</c:v>
                </c:pt>
                <c:pt idx="15">
                  <c:v>200.28</c:v>
                </c:pt>
                <c:pt idx="16">
                  <c:v>226.81</c:v>
                </c:pt>
                <c:pt idx="17">
                  <c:v>238.6</c:v>
                </c:pt>
                <c:pt idx="18">
                  <c:v>245.41</c:v>
                </c:pt>
                <c:pt idx="19">
                  <c:v>246.87</c:v>
                </c:pt>
                <c:pt idx="20">
                  <c:v>245.71</c:v>
                </c:pt>
                <c:pt idx="21">
                  <c:v>232.23</c:v>
                </c:pt>
                <c:pt idx="22">
                  <c:v>244.71</c:v>
                </c:pt>
                <c:pt idx="23">
                  <c:v>265.73</c:v>
                </c:pt>
                <c:pt idx="24">
                  <c:v>263.77</c:v>
                </c:pt>
                <c:pt idx="25">
                  <c:v>264.32</c:v>
                </c:pt>
                <c:pt idx="26">
                  <c:v>274.05</c:v>
                </c:pt>
                <c:pt idx="27">
                  <c:v>285.14</c:v>
                </c:pt>
                <c:pt idx="28">
                  <c:v>293.16000000000003</c:v>
                </c:pt>
                <c:pt idx="29">
                  <c:v>305.60000000000002</c:v>
                </c:pt>
                <c:pt idx="30">
                  <c:v>301.43</c:v>
                </c:pt>
                <c:pt idx="31">
                  <c:v>299.99</c:v>
                </c:pt>
                <c:pt idx="32">
                  <c:v>259.64999999999998</c:v>
                </c:pt>
                <c:pt idx="33">
                  <c:v>252.68</c:v>
                </c:pt>
                <c:pt idx="34">
                  <c:v>307.08999999999997</c:v>
                </c:pt>
                <c:pt idx="35">
                  <c:v>331.96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11-4E47-AD96-2A0CDB01A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1265376"/>
        <c:axId val="1"/>
      </c:lineChart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精煤：日均产量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3"/>
              <c:layout>
                <c:manualLayout>
                  <c:x val="-2.9629625789232263E-2"/>
                  <c:y val="-3.47071583514100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11-4E47-AD96-2A0CDB01AD04}"/>
                </c:ext>
              </c:extLst>
            </c:dLbl>
            <c:dLbl>
              <c:idx val="36"/>
              <c:layout>
                <c:manualLayout>
                  <c:x val="-3.4567896754104425E-2"/>
                  <c:y val="5.20607375271149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11-4E47-AD96-2A0CDB01AD0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'导出数据 (2)'!$A$4:$A$39</c:f>
              <c:numCache>
                <c:formatCode>yyyy\-mm\-dd</c:formatCode>
                <c:ptCount val="36"/>
                <c:pt idx="0">
                  <c:v>44491</c:v>
                </c:pt>
                <c:pt idx="1">
                  <c:v>44484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44316</c:v>
                </c:pt>
                <c:pt idx="24">
                  <c:v>44309</c:v>
                </c:pt>
                <c:pt idx="25">
                  <c:v>44302</c:v>
                </c:pt>
                <c:pt idx="26">
                  <c:v>44295</c:v>
                </c:pt>
                <c:pt idx="27">
                  <c:v>44288</c:v>
                </c:pt>
                <c:pt idx="28">
                  <c:v>44281</c:v>
                </c:pt>
                <c:pt idx="29">
                  <c:v>44274</c:v>
                </c:pt>
                <c:pt idx="30">
                  <c:v>44267</c:v>
                </c:pt>
                <c:pt idx="31">
                  <c:v>44260</c:v>
                </c:pt>
                <c:pt idx="32">
                  <c:v>44253</c:v>
                </c:pt>
                <c:pt idx="33">
                  <c:v>44246</c:v>
                </c:pt>
                <c:pt idx="34">
                  <c:v>44232</c:v>
                </c:pt>
                <c:pt idx="35">
                  <c:v>44225</c:v>
                </c:pt>
              </c:numCache>
            </c:numRef>
          </c:cat>
          <c:val>
            <c:numRef>
              <c:f>'导出数据 (2)'!$B$4:$B$39</c:f>
              <c:numCache>
                <c:formatCode>General</c:formatCode>
                <c:ptCount val="36"/>
                <c:pt idx="0">
                  <c:v>58.95</c:v>
                </c:pt>
                <c:pt idx="1">
                  <c:v>56.99</c:v>
                </c:pt>
                <c:pt idx="2">
                  <c:v>58.68</c:v>
                </c:pt>
                <c:pt idx="3">
                  <c:v>57.19</c:v>
                </c:pt>
                <c:pt idx="4">
                  <c:v>56.52</c:v>
                </c:pt>
                <c:pt idx="5">
                  <c:v>58.81</c:v>
                </c:pt>
                <c:pt idx="6">
                  <c:v>60.04</c:v>
                </c:pt>
                <c:pt idx="7">
                  <c:v>59.93</c:v>
                </c:pt>
                <c:pt idx="8">
                  <c:v>59.99</c:v>
                </c:pt>
                <c:pt idx="9">
                  <c:v>60.86</c:v>
                </c:pt>
                <c:pt idx="10">
                  <c:v>60.42</c:v>
                </c:pt>
                <c:pt idx="11">
                  <c:v>59.06</c:v>
                </c:pt>
                <c:pt idx="12">
                  <c:v>54.88</c:v>
                </c:pt>
                <c:pt idx="13">
                  <c:v>52.66</c:v>
                </c:pt>
                <c:pt idx="14">
                  <c:v>49.97</c:v>
                </c:pt>
                <c:pt idx="15">
                  <c:v>45.85</c:v>
                </c:pt>
                <c:pt idx="16">
                  <c:v>59.18</c:v>
                </c:pt>
                <c:pt idx="17">
                  <c:v>59.36</c:v>
                </c:pt>
                <c:pt idx="18">
                  <c:v>59.92</c:v>
                </c:pt>
                <c:pt idx="19">
                  <c:v>60.83</c:v>
                </c:pt>
                <c:pt idx="20">
                  <c:v>60.52</c:v>
                </c:pt>
                <c:pt idx="21">
                  <c:v>61.84</c:v>
                </c:pt>
                <c:pt idx="22">
                  <c:v>61.19</c:v>
                </c:pt>
                <c:pt idx="23">
                  <c:v>60.63</c:v>
                </c:pt>
                <c:pt idx="24">
                  <c:v>61.83</c:v>
                </c:pt>
                <c:pt idx="25">
                  <c:v>61.03</c:v>
                </c:pt>
                <c:pt idx="26">
                  <c:v>59.48</c:v>
                </c:pt>
                <c:pt idx="27">
                  <c:v>59.9</c:v>
                </c:pt>
                <c:pt idx="28">
                  <c:v>59.86</c:v>
                </c:pt>
                <c:pt idx="29">
                  <c:v>59.61</c:v>
                </c:pt>
                <c:pt idx="30">
                  <c:v>56.07</c:v>
                </c:pt>
                <c:pt idx="31">
                  <c:v>57.69</c:v>
                </c:pt>
                <c:pt idx="32">
                  <c:v>54.77</c:v>
                </c:pt>
                <c:pt idx="33">
                  <c:v>49.44</c:v>
                </c:pt>
                <c:pt idx="34">
                  <c:v>60.63</c:v>
                </c:pt>
                <c:pt idx="35">
                  <c:v>63.33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11-4E47-AD96-2A0CDB01AD04}"/>
            </c:ext>
          </c:extLst>
        </c:ser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产能利用率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3"/>
              <c:layout>
                <c:manualLayout>
                  <c:x val="-3.1275716110856396E-2"/>
                  <c:y val="-4.338394793926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11-4E47-AD96-2A0CDB01AD04}"/>
                </c:ext>
              </c:extLst>
            </c:dLbl>
            <c:dLbl>
              <c:idx val="36"/>
              <c:layout>
                <c:manualLayout>
                  <c:x val="-2.3045264502736324E-2"/>
                  <c:y val="3.47071583514099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C11-4E47-AD96-2A0CDB01AD0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'导出数据 (2)'!$A$4:$A$39</c:f>
              <c:numCache>
                <c:formatCode>yyyy\-mm\-dd</c:formatCode>
                <c:ptCount val="36"/>
                <c:pt idx="0">
                  <c:v>44491</c:v>
                </c:pt>
                <c:pt idx="1">
                  <c:v>44484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44316</c:v>
                </c:pt>
                <c:pt idx="24">
                  <c:v>44309</c:v>
                </c:pt>
                <c:pt idx="25">
                  <c:v>44302</c:v>
                </c:pt>
                <c:pt idx="26">
                  <c:v>44295</c:v>
                </c:pt>
                <c:pt idx="27">
                  <c:v>44288</c:v>
                </c:pt>
                <c:pt idx="28">
                  <c:v>44281</c:v>
                </c:pt>
                <c:pt idx="29">
                  <c:v>44274</c:v>
                </c:pt>
                <c:pt idx="30">
                  <c:v>44267</c:v>
                </c:pt>
                <c:pt idx="31">
                  <c:v>44260</c:v>
                </c:pt>
                <c:pt idx="32">
                  <c:v>44253</c:v>
                </c:pt>
                <c:pt idx="33">
                  <c:v>44246</c:v>
                </c:pt>
                <c:pt idx="34">
                  <c:v>44232</c:v>
                </c:pt>
                <c:pt idx="35">
                  <c:v>44225</c:v>
                </c:pt>
              </c:numCache>
            </c:numRef>
          </c:cat>
          <c:val>
            <c:numRef>
              <c:f>'导出数据 (2)'!$C$4:$C$39</c:f>
              <c:numCache>
                <c:formatCode>General</c:formatCode>
                <c:ptCount val="36"/>
                <c:pt idx="0">
                  <c:v>70.430000000000007</c:v>
                </c:pt>
                <c:pt idx="1">
                  <c:v>66.81</c:v>
                </c:pt>
                <c:pt idx="2">
                  <c:v>68.459999999999994</c:v>
                </c:pt>
                <c:pt idx="3">
                  <c:v>66.849999999999994</c:v>
                </c:pt>
                <c:pt idx="4">
                  <c:v>66.16</c:v>
                </c:pt>
                <c:pt idx="5">
                  <c:v>69.41</c:v>
                </c:pt>
                <c:pt idx="6">
                  <c:v>70.61</c:v>
                </c:pt>
                <c:pt idx="7">
                  <c:v>69.540000000000006</c:v>
                </c:pt>
                <c:pt idx="8">
                  <c:v>69.62</c:v>
                </c:pt>
                <c:pt idx="9">
                  <c:v>69.86</c:v>
                </c:pt>
                <c:pt idx="10">
                  <c:v>72.72</c:v>
                </c:pt>
                <c:pt idx="11">
                  <c:v>71.040000000000006</c:v>
                </c:pt>
                <c:pt idx="12">
                  <c:v>65.650000000000006</c:v>
                </c:pt>
                <c:pt idx="13">
                  <c:v>63.52</c:v>
                </c:pt>
                <c:pt idx="14">
                  <c:v>59.96</c:v>
                </c:pt>
                <c:pt idx="15">
                  <c:v>54.24</c:v>
                </c:pt>
                <c:pt idx="16">
                  <c:v>70.989999999999995</c:v>
                </c:pt>
                <c:pt idx="17">
                  <c:v>71.2</c:v>
                </c:pt>
                <c:pt idx="18">
                  <c:v>70.77</c:v>
                </c:pt>
                <c:pt idx="19">
                  <c:v>71.59</c:v>
                </c:pt>
                <c:pt idx="20">
                  <c:v>70.739999999999995</c:v>
                </c:pt>
                <c:pt idx="21">
                  <c:v>73.150000000000006</c:v>
                </c:pt>
                <c:pt idx="22">
                  <c:v>72.459999999999994</c:v>
                </c:pt>
                <c:pt idx="23">
                  <c:v>71.89</c:v>
                </c:pt>
                <c:pt idx="24">
                  <c:v>73.34</c:v>
                </c:pt>
                <c:pt idx="25">
                  <c:v>74</c:v>
                </c:pt>
                <c:pt idx="26">
                  <c:v>73.819999999999993</c:v>
                </c:pt>
                <c:pt idx="27">
                  <c:v>74.27</c:v>
                </c:pt>
                <c:pt idx="28">
                  <c:v>74.52</c:v>
                </c:pt>
                <c:pt idx="29">
                  <c:v>74.849999999999994</c:v>
                </c:pt>
                <c:pt idx="30">
                  <c:v>69.44</c:v>
                </c:pt>
                <c:pt idx="31">
                  <c:v>69.14</c:v>
                </c:pt>
                <c:pt idx="32">
                  <c:v>66</c:v>
                </c:pt>
                <c:pt idx="33">
                  <c:v>60.97</c:v>
                </c:pt>
                <c:pt idx="34">
                  <c:v>72.73</c:v>
                </c:pt>
                <c:pt idx="35">
                  <c:v>75.91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C11-4E47-AD96-2A0CDB01A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1921265376"/>
        <c:scaling>
          <c:orientation val="minMax"/>
        </c:scaling>
        <c:delete val="0"/>
        <c:axPos val="b"/>
        <c:numFmt formatCode="yyyy\-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21265376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中的图表]导出数据'!$D$2</c:f>
              <c:strCache>
                <c:ptCount val="1"/>
                <c:pt idx="0">
                  <c:v>全样本独立焦企+247家钢企焦炭产量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6"/>
              <c:layout>
                <c:manualLayout>
                  <c:x val="-0.15246393901991256"/>
                  <c:y val="3.31459042437569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ED-46B4-A2E1-DF8DC5A336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中的图表]导出数据'!$A$4:$A$90</c:f>
              <c:numCache>
                <c:formatCode>yyyy\-mm\-dd</c:formatCode>
                <c:ptCount val="87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44232</c:v>
                </c:pt>
                <c:pt idx="36">
                  <c:v>44225</c:v>
                </c:pt>
                <c:pt idx="37">
                  <c:v>44218</c:v>
                </c:pt>
                <c:pt idx="38">
                  <c:v>44211</c:v>
                </c:pt>
                <c:pt idx="39">
                  <c:v>44204</c:v>
                </c:pt>
                <c:pt idx="40">
                  <c:v>44197</c:v>
                </c:pt>
                <c:pt idx="41">
                  <c:v>44190</c:v>
                </c:pt>
                <c:pt idx="42">
                  <c:v>44183</c:v>
                </c:pt>
                <c:pt idx="43">
                  <c:v>44176</c:v>
                </c:pt>
                <c:pt idx="44">
                  <c:v>44169</c:v>
                </c:pt>
                <c:pt idx="45">
                  <c:v>44162</c:v>
                </c:pt>
                <c:pt idx="46">
                  <c:v>44155</c:v>
                </c:pt>
                <c:pt idx="47">
                  <c:v>44148</c:v>
                </c:pt>
                <c:pt idx="48">
                  <c:v>44141</c:v>
                </c:pt>
                <c:pt idx="49">
                  <c:v>44134</c:v>
                </c:pt>
                <c:pt idx="50">
                  <c:v>44127</c:v>
                </c:pt>
                <c:pt idx="51">
                  <c:v>44120</c:v>
                </c:pt>
                <c:pt idx="52">
                  <c:v>44113</c:v>
                </c:pt>
                <c:pt idx="53">
                  <c:v>44106</c:v>
                </c:pt>
                <c:pt idx="54">
                  <c:v>44099</c:v>
                </c:pt>
                <c:pt idx="55">
                  <c:v>44092</c:v>
                </c:pt>
                <c:pt idx="56">
                  <c:v>44085</c:v>
                </c:pt>
                <c:pt idx="57">
                  <c:v>44078</c:v>
                </c:pt>
                <c:pt idx="58">
                  <c:v>44071</c:v>
                </c:pt>
                <c:pt idx="59">
                  <c:v>44064</c:v>
                </c:pt>
                <c:pt idx="60">
                  <c:v>44057</c:v>
                </c:pt>
                <c:pt idx="61">
                  <c:v>44050</c:v>
                </c:pt>
                <c:pt idx="62">
                  <c:v>44043</c:v>
                </c:pt>
                <c:pt idx="63">
                  <c:v>44036</c:v>
                </c:pt>
                <c:pt idx="64">
                  <c:v>44029</c:v>
                </c:pt>
                <c:pt idx="65">
                  <c:v>44022</c:v>
                </c:pt>
                <c:pt idx="66">
                  <c:v>44015</c:v>
                </c:pt>
                <c:pt idx="67">
                  <c:v>44008</c:v>
                </c:pt>
                <c:pt idx="68">
                  <c:v>44001</c:v>
                </c:pt>
                <c:pt idx="69">
                  <c:v>43994</c:v>
                </c:pt>
                <c:pt idx="70">
                  <c:v>43987</c:v>
                </c:pt>
                <c:pt idx="71">
                  <c:v>43980</c:v>
                </c:pt>
                <c:pt idx="72">
                  <c:v>43973</c:v>
                </c:pt>
                <c:pt idx="73">
                  <c:v>43966</c:v>
                </c:pt>
                <c:pt idx="74">
                  <c:v>43959</c:v>
                </c:pt>
                <c:pt idx="75">
                  <c:v>43952</c:v>
                </c:pt>
                <c:pt idx="76">
                  <c:v>43945</c:v>
                </c:pt>
                <c:pt idx="77">
                  <c:v>43938</c:v>
                </c:pt>
                <c:pt idx="78">
                  <c:v>43931</c:v>
                </c:pt>
                <c:pt idx="79">
                  <c:v>43924</c:v>
                </c:pt>
                <c:pt idx="80">
                  <c:v>43917</c:v>
                </c:pt>
                <c:pt idx="81">
                  <c:v>43910</c:v>
                </c:pt>
                <c:pt idx="82">
                  <c:v>43903</c:v>
                </c:pt>
                <c:pt idx="83">
                  <c:v>43896</c:v>
                </c:pt>
                <c:pt idx="84">
                  <c:v>43889</c:v>
                </c:pt>
                <c:pt idx="85">
                  <c:v>43882</c:v>
                </c:pt>
                <c:pt idx="86">
                  <c:v>43875</c:v>
                </c:pt>
              </c:numCache>
            </c:numRef>
          </c:cat>
          <c:val>
            <c:numRef>
              <c:f>'[Microsoft PowerPoint 中的图表]导出数据'!$D$4:$D$90</c:f>
              <c:numCache>
                <c:formatCode>General</c:formatCode>
                <c:ptCount val="87"/>
                <c:pt idx="0">
                  <c:v>108.88</c:v>
                </c:pt>
                <c:pt idx="1">
                  <c:v>109.67999999999999</c:v>
                </c:pt>
                <c:pt idx="2">
                  <c:v>109.28999999999999</c:v>
                </c:pt>
                <c:pt idx="3">
                  <c:v>110.22</c:v>
                </c:pt>
                <c:pt idx="4">
                  <c:v>109.8</c:v>
                </c:pt>
                <c:pt idx="5">
                  <c:v>112.44</c:v>
                </c:pt>
                <c:pt idx="6">
                  <c:v>115.17000000000002</c:v>
                </c:pt>
                <c:pt idx="7">
                  <c:v>116.46000000000001</c:v>
                </c:pt>
                <c:pt idx="8">
                  <c:v>116.53</c:v>
                </c:pt>
                <c:pt idx="9">
                  <c:v>116.19</c:v>
                </c:pt>
                <c:pt idx="10">
                  <c:v>115.65</c:v>
                </c:pt>
                <c:pt idx="11">
                  <c:v>114.97999999999999</c:v>
                </c:pt>
                <c:pt idx="12">
                  <c:v>116.82000000000001</c:v>
                </c:pt>
                <c:pt idx="13">
                  <c:v>118.19</c:v>
                </c:pt>
                <c:pt idx="14">
                  <c:v>117.77000000000001</c:v>
                </c:pt>
                <c:pt idx="15">
                  <c:v>110.88</c:v>
                </c:pt>
                <c:pt idx="16">
                  <c:v>120.78</c:v>
                </c:pt>
                <c:pt idx="17">
                  <c:v>121.42</c:v>
                </c:pt>
                <c:pt idx="18">
                  <c:v>121.34</c:v>
                </c:pt>
                <c:pt idx="19">
                  <c:v>122.13</c:v>
                </c:pt>
                <c:pt idx="20">
                  <c:v>120.53</c:v>
                </c:pt>
                <c:pt idx="21">
                  <c:v>120.25999999999999</c:v>
                </c:pt>
                <c:pt idx="22">
                  <c:v>119.1</c:v>
                </c:pt>
                <c:pt idx="23">
                  <c:v>116.42999999999999</c:v>
                </c:pt>
                <c:pt idx="24">
                  <c:v>115.46</c:v>
                </c:pt>
                <c:pt idx="25">
                  <c:v>117.34</c:v>
                </c:pt>
                <c:pt idx="26">
                  <c:v>118.99000000000001</c:v>
                </c:pt>
                <c:pt idx="27">
                  <c:v>119.75</c:v>
                </c:pt>
                <c:pt idx="28">
                  <c:v>121.03</c:v>
                </c:pt>
                <c:pt idx="29">
                  <c:v>122.13</c:v>
                </c:pt>
                <c:pt idx="30">
                  <c:v>123.16</c:v>
                </c:pt>
                <c:pt idx="31">
                  <c:v>123.9</c:v>
                </c:pt>
                <c:pt idx="32">
                  <c:v>124.66</c:v>
                </c:pt>
                <c:pt idx="33">
                  <c:v>124.02000000000001</c:v>
                </c:pt>
                <c:pt idx="34">
                  <c:v>123.58</c:v>
                </c:pt>
                <c:pt idx="35">
                  <c:v>122.96</c:v>
                </c:pt>
                <c:pt idx="36">
                  <c:v>122.51</c:v>
                </c:pt>
                <c:pt idx="37">
                  <c:v>121.68</c:v>
                </c:pt>
                <c:pt idx="38">
                  <c:v>121.22999999999999</c:v>
                </c:pt>
                <c:pt idx="39">
                  <c:v>121.41</c:v>
                </c:pt>
                <c:pt idx="40">
                  <c:v>120.72</c:v>
                </c:pt>
                <c:pt idx="41">
                  <c:v>123.22999999999999</c:v>
                </c:pt>
                <c:pt idx="42">
                  <c:v>123.07</c:v>
                </c:pt>
                <c:pt idx="43">
                  <c:v>121.52000000000001</c:v>
                </c:pt>
                <c:pt idx="44">
                  <c:v>123.13</c:v>
                </c:pt>
                <c:pt idx="45">
                  <c:v>124.52000000000001</c:v>
                </c:pt>
                <c:pt idx="46">
                  <c:v>124.58000000000001</c:v>
                </c:pt>
                <c:pt idx="47">
                  <c:v>126.41</c:v>
                </c:pt>
                <c:pt idx="48">
                  <c:v>126.44</c:v>
                </c:pt>
                <c:pt idx="49">
                  <c:v>126.35</c:v>
                </c:pt>
                <c:pt idx="50">
                  <c:v>126.38</c:v>
                </c:pt>
                <c:pt idx="51">
                  <c:v>125.84</c:v>
                </c:pt>
                <c:pt idx="52">
                  <c:v>125.4</c:v>
                </c:pt>
                <c:pt idx="53">
                  <c:v>124.63</c:v>
                </c:pt>
                <c:pt idx="54">
                  <c:v>124.74000000000001</c:v>
                </c:pt>
                <c:pt idx="55">
                  <c:v>124.63</c:v>
                </c:pt>
                <c:pt idx="56">
                  <c:v>124.66</c:v>
                </c:pt>
                <c:pt idx="57">
                  <c:v>124.13999999999999</c:v>
                </c:pt>
                <c:pt idx="58">
                  <c:v>124.34</c:v>
                </c:pt>
                <c:pt idx="59">
                  <c:v>123.43</c:v>
                </c:pt>
                <c:pt idx="60">
                  <c:v>123.03999999999999</c:v>
                </c:pt>
                <c:pt idx="61">
                  <c:v>123.81</c:v>
                </c:pt>
                <c:pt idx="62">
                  <c:v>122.71000000000001</c:v>
                </c:pt>
                <c:pt idx="63">
                  <c:v>121.94</c:v>
                </c:pt>
                <c:pt idx="64">
                  <c:v>121.6</c:v>
                </c:pt>
                <c:pt idx="65">
                  <c:v>121.49</c:v>
                </c:pt>
                <c:pt idx="66">
                  <c:v>121.82</c:v>
                </c:pt>
                <c:pt idx="67">
                  <c:v>121.35</c:v>
                </c:pt>
                <c:pt idx="68">
                  <c:v>121.2</c:v>
                </c:pt>
                <c:pt idx="69">
                  <c:v>120.4</c:v>
                </c:pt>
                <c:pt idx="70">
                  <c:v>120.71</c:v>
                </c:pt>
                <c:pt idx="71">
                  <c:v>121.02000000000001</c:v>
                </c:pt>
                <c:pt idx="72">
                  <c:v>120.68</c:v>
                </c:pt>
                <c:pt idx="73">
                  <c:v>121.31</c:v>
                </c:pt>
                <c:pt idx="74">
                  <c:v>120.42999999999999</c:v>
                </c:pt>
                <c:pt idx="75">
                  <c:v>119.23</c:v>
                </c:pt>
                <c:pt idx="76">
                  <c:v>117.86999999999999</c:v>
                </c:pt>
                <c:pt idx="77">
                  <c:v>116.39999999999999</c:v>
                </c:pt>
                <c:pt idx="78">
                  <c:v>116.23</c:v>
                </c:pt>
                <c:pt idx="79">
                  <c:v>116.07</c:v>
                </c:pt>
                <c:pt idx="80">
                  <c:v>115.8</c:v>
                </c:pt>
                <c:pt idx="81">
                  <c:v>115.24000000000001</c:v>
                </c:pt>
                <c:pt idx="82">
                  <c:v>115.07000000000001</c:v>
                </c:pt>
                <c:pt idx="83">
                  <c:v>114.38</c:v>
                </c:pt>
                <c:pt idx="84">
                  <c:v>112.75</c:v>
                </c:pt>
                <c:pt idx="85">
                  <c:v>108.55</c:v>
                </c:pt>
                <c:pt idx="86">
                  <c:v>106.33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32-4D49-A1F7-87577C31A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1881072"/>
        <c:axId val="2041878576"/>
      </c:lineChart>
      <c:dateAx>
        <c:axId val="2041881072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1878576"/>
        <c:crosses val="autoZero"/>
        <c:auto val="1"/>
        <c:lblOffset val="100"/>
        <c:baseTimeUnit val="days"/>
      </c:dateAx>
      <c:valAx>
        <c:axId val="204187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188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独立焦化企业：剔除淘汰产能利用率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8"/>
              <c:layout>
                <c:manualLayout>
                  <c:x val="-3.96803492703919E-2"/>
                  <c:y val="-6.6291808487513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08-4E49-843D-2DB62BFE1C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'[Microsoft PowerPoint 中的图表]导出数据'!$A$4:$A$52</c:f>
              <c:numCache>
                <c:formatCode>yyyy\-mm\-dd</c:formatCode>
                <c:ptCount val="49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44232</c:v>
                </c:pt>
                <c:pt idx="36">
                  <c:v>44225</c:v>
                </c:pt>
                <c:pt idx="37">
                  <c:v>44218</c:v>
                </c:pt>
                <c:pt idx="38">
                  <c:v>44211</c:v>
                </c:pt>
                <c:pt idx="39">
                  <c:v>44204</c:v>
                </c:pt>
                <c:pt idx="40">
                  <c:v>44197</c:v>
                </c:pt>
                <c:pt idx="41">
                  <c:v>44190</c:v>
                </c:pt>
                <c:pt idx="42">
                  <c:v>44183</c:v>
                </c:pt>
                <c:pt idx="43">
                  <c:v>44176</c:v>
                </c:pt>
                <c:pt idx="44">
                  <c:v>44169</c:v>
                </c:pt>
                <c:pt idx="45">
                  <c:v>44162</c:v>
                </c:pt>
                <c:pt idx="46">
                  <c:v>44155</c:v>
                </c:pt>
                <c:pt idx="47">
                  <c:v>44148</c:v>
                </c:pt>
                <c:pt idx="48">
                  <c:v>44141</c:v>
                </c:pt>
              </c:numCache>
            </c:numRef>
          </c:cat>
          <c:val>
            <c:numRef>
              <c:f>'[Microsoft PowerPoint 中的图表]导出数据'!$B$4:$B$52</c:f>
              <c:numCache>
                <c:formatCode>General</c:formatCode>
                <c:ptCount val="49"/>
                <c:pt idx="0">
                  <c:v>74.38</c:v>
                </c:pt>
                <c:pt idx="1">
                  <c:v>75.75</c:v>
                </c:pt>
                <c:pt idx="2">
                  <c:v>75.27</c:v>
                </c:pt>
                <c:pt idx="3">
                  <c:v>75.5</c:v>
                </c:pt>
                <c:pt idx="4">
                  <c:v>74.849999999999994</c:v>
                </c:pt>
                <c:pt idx="5">
                  <c:v>77.489999999999995</c:v>
                </c:pt>
                <c:pt idx="6">
                  <c:v>80.790000000000006</c:v>
                </c:pt>
                <c:pt idx="7">
                  <c:v>81.7</c:v>
                </c:pt>
                <c:pt idx="8">
                  <c:v>81.93</c:v>
                </c:pt>
                <c:pt idx="9">
                  <c:v>82.1</c:v>
                </c:pt>
                <c:pt idx="10">
                  <c:v>81.540000000000006</c:v>
                </c:pt>
                <c:pt idx="11">
                  <c:v>80.97</c:v>
                </c:pt>
                <c:pt idx="12">
                  <c:v>82.96</c:v>
                </c:pt>
                <c:pt idx="13">
                  <c:v>84.79</c:v>
                </c:pt>
                <c:pt idx="14">
                  <c:v>84.29</c:v>
                </c:pt>
                <c:pt idx="15">
                  <c:v>76.959999999999994</c:v>
                </c:pt>
                <c:pt idx="16">
                  <c:v>86.74</c:v>
                </c:pt>
                <c:pt idx="17">
                  <c:v>87.98</c:v>
                </c:pt>
                <c:pt idx="18">
                  <c:v>88.31</c:v>
                </c:pt>
                <c:pt idx="19">
                  <c:v>88.82</c:v>
                </c:pt>
                <c:pt idx="20">
                  <c:v>88.37</c:v>
                </c:pt>
                <c:pt idx="21">
                  <c:v>88.28</c:v>
                </c:pt>
                <c:pt idx="22">
                  <c:v>87.13</c:v>
                </c:pt>
                <c:pt idx="23">
                  <c:v>83.9</c:v>
                </c:pt>
                <c:pt idx="24">
                  <c:v>83.31</c:v>
                </c:pt>
                <c:pt idx="25">
                  <c:v>85.51</c:v>
                </c:pt>
                <c:pt idx="26">
                  <c:v>86.87</c:v>
                </c:pt>
                <c:pt idx="27">
                  <c:v>87.45</c:v>
                </c:pt>
                <c:pt idx="28">
                  <c:v>87.55</c:v>
                </c:pt>
                <c:pt idx="29">
                  <c:v>88.46</c:v>
                </c:pt>
                <c:pt idx="30">
                  <c:v>89.31</c:v>
                </c:pt>
                <c:pt idx="31">
                  <c:v>90.76</c:v>
                </c:pt>
                <c:pt idx="32">
                  <c:v>91.07</c:v>
                </c:pt>
                <c:pt idx="33">
                  <c:v>90.46</c:v>
                </c:pt>
                <c:pt idx="34">
                  <c:v>90.71</c:v>
                </c:pt>
                <c:pt idx="35">
                  <c:v>89.92</c:v>
                </c:pt>
                <c:pt idx="36">
                  <c:v>90.04</c:v>
                </c:pt>
                <c:pt idx="37">
                  <c:v>89.36</c:v>
                </c:pt>
                <c:pt idx="38">
                  <c:v>89.41</c:v>
                </c:pt>
                <c:pt idx="39">
                  <c:v>89.28</c:v>
                </c:pt>
                <c:pt idx="40">
                  <c:v>88.88</c:v>
                </c:pt>
                <c:pt idx="41">
                  <c:v>89.25</c:v>
                </c:pt>
                <c:pt idx="42">
                  <c:v>88.36</c:v>
                </c:pt>
                <c:pt idx="43">
                  <c:v>86.72</c:v>
                </c:pt>
                <c:pt idx="44">
                  <c:v>88.24</c:v>
                </c:pt>
                <c:pt idx="45">
                  <c:v>89.31</c:v>
                </c:pt>
                <c:pt idx="46">
                  <c:v>87.77</c:v>
                </c:pt>
                <c:pt idx="47">
                  <c:v>89.4</c:v>
                </c:pt>
                <c:pt idx="48">
                  <c:v>89.26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00-47D2-8937-A4B7B64231B4}"/>
            </c:ext>
          </c:extLst>
        </c:ser>
        <c:ser>
          <c:idx val="1"/>
          <c:order val="1"/>
          <c:tx>
            <c:strRef>
              <c:f>'[Microsoft PowerPoint 中的图表]导出数据'!$C$2</c:f>
              <c:strCache>
                <c:ptCount val="1"/>
                <c:pt idx="0">
                  <c:v>高炉钢铁企业：产能利用率（不含淘汰产能）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8"/>
              <c:layout>
                <c:manualLayout>
                  <c:x val="-5.2907132360522531E-2"/>
                  <c:y val="0.116010664853149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08-4E49-843D-2DB62BFE1C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'[Microsoft PowerPoint 中的图表]导出数据'!$A$4:$A$52</c:f>
              <c:numCache>
                <c:formatCode>yyyy\-mm\-dd</c:formatCode>
                <c:ptCount val="49"/>
                <c:pt idx="0">
                  <c:v>44484</c:v>
                </c:pt>
                <c:pt idx="1">
                  <c:v>44477</c:v>
                </c:pt>
                <c:pt idx="2">
                  <c:v>44470</c:v>
                </c:pt>
                <c:pt idx="3">
                  <c:v>44463</c:v>
                </c:pt>
                <c:pt idx="4">
                  <c:v>44456</c:v>
                </c:pt>
                <c:pt idx="5">
                  <c:v>44449</c:v>
                </c:pt>
                <c:pt idx="6">
                  <c:v>44442</c:v>
                </c:pt>
                <c:pt idx="7">
                  <c:v>44435</c:v>
                </c:pt>
                <c:pt idx="8">
                  <c:v>44428</c:v>
                </c:pt>
                <c:pt idx="9">
                  <c:v>44421</c:v>
                </c:pt>
                <c:pt idx="10">
                  <c:v>44414</c:v>
                </c:pt>
                <c:pt idx="11">
                  <c:v>44407</c:v>
                </c:pt>
                <c:pt idx="12">
                  <c:v>44400</c:v>
                </c:pt>
                <c:pt idx="13">
                  <c:v>44393</c:v>
                </c:pt>
                <c:pt idx="14">
                  <c:v>44386</c:v>
                </c:pt>
                <c:pt idx="15">
                  <c:v>44379</c:v>
                </c:pt>
                <c:pt idx="16">
                  <c:v>44372</c:v>
                </c:pt>
                <c:pt idx="17">
                  <c:v>44365</c:v>
                </c:pt>
                <c:pt idx="18">
                  <c:v>44358</c:v>
                </c:pt>
                <c:pt idx="19">
                  <c:v>44351</c:v>
                </c:pt>
                <c:pt idx="20">
                  <c:v>44344</c:v>
                </c:pt>
                <c:pt idx="21">
                  <c:v>44337</c:v>
                </c:pt>
                <c:pt idx="22">
                  <c:v>44330</c:v>
                </c:pt>
                <c:pt idx="23">
                  <c:v>44323</c:v>
                </c:pt>
                <c:pt idx="24">
                  <c:v>44316</c:v>
                </c:pt>
                <c:pt idx="25">
                  <c:v>44309</c:v>
                </c:pt>
                <c:pt idx="26">
                  <c:v>44302</c:v>
                </c:pt>
                <c:pt idx="27">
                  <c:v>44295</c:v>
                </c:pt>
                <c:pt idx="28">
                  <c:v>44288</c:v>
                </c:pt>
                <c:pt idx="29">
                  <c:v>44281</c:v>
                </c:pt>
                <c:pt idx="30">
                  <c:v>44274</c:v>
                </c:pt>
                <c:pt idx="31">
                  <c:v>44267</c:v>
                </c:pt>
                <c:pt idx="32">
                  <c:v>44260</c:v>
                </c:pt>
                <c:pt idx="33">
                  <c:v>44253</c:v>
                </c:pt>
                <c:pt idx="34">
                  <c:v>44246</c:v>
                </c:pt>
                <c:pt idx="35">
                  <c:v>44232</c:v>
                </c:pt>
                <c:pt idx="36">
                  <c:v>44225</c:v>
                </c:pt>
                <c:pt idx="37">
                  <c:v>44218</c:v>
                </c:pt>
                <c:pt idx="38">
                  <c:v>44211</c:v>
                </c:pt>
                <c:pt idx="39">
                  <c:v>44204</c:v>
                </c:pt>
                <c:pt idx="40">
                  <c:v>44197</c:v>
                </c:pt>
                <c:pt idx="41">
                  <c:v>44190</c:v>
                </c:pt>
                <c:pt idx="42">
                  <c:v>44183</c:v>
                </c:pt>
                <c:pt idx="43">
                  <c:v>44176</c:v>
                </c:pt>
                <c:pt idx="44">
                  <c:v>44169</c:v>
                </c:pt>
                <c:pt idx="45">
                  <c:v>44162</c:v>
                </c:pt>
                <c:pt idx="46">
                  <c:v>44155</c:v>
                </c:pt>
                <c:pt idx="47">
                  <c:v>44148</c:v>
                </c:pt>
                <c:pt idx="48">
                  <c:v>44141</c:v>
                </c:pt>
              </c:numCache>
            </c:numRef>
          </c:cat>
          <c:val>
            <c:numRef>
              <c:f>'[Microsoft PowerPoint 中的图表]导出数据'!$C$4:$C$52</c:f>
              <c:numCache>
                <c:formatCode>General</c:formatCode>
                <c:ptCount val="49"/>
                <c:pt idx="0">
                  <c:v>70.13</c:v>
                </c:pt>
                <c:pt idx="1">
                  <c:v>70.61</c:v>
                </c:pt>
                <c:pt idx="2">
                  <c:v>68.55</c:v>
                </c:pt>
                <c:pt idx="3">
                  <c:v>71.53</c:v>
                </c:pt>
                <c:pt idx="4">
                  <c:v>73.55</c:v>
                </c:pt>
                <c:pt idx="5">
                  <c:v>74.11</c:v>
                </c:pt>
                <c:pt idx="6">
                  <c:v>75.06</c:v>
                </c:pt>
                <c:pt idx="7">
                  <c:v>75.53</c:v>
                </c:pt>
                <c:pt idx="8">
                  <c:v>75.36</c:v>
                </c:pt>
                <c:pt idx="9">
                  <c:v>76</c:v>
                </c:pt>
                <c:pt idx="10">
                  <c:v>75.400000000000006</c:v>
                </c:pt>
                <c:pt idx="11">
                  <c:v>75.28</c:v>
                </c:pt>
                <c:pt idx="12">
                  <c:v>75.2</c:v>
                </c:pt>
                <c:pt idx="13">
                  <c:v>76.81</c:v>
                </c:pt>
                <c:pt idx="14">
                  <c:v>77.61</c:v>
                </c:pt>
                <c:pt idx="15">
                  <c:v>55.53</c:v>
                </c:pt>
                <c:pt idx="16">
                  <c:v>79.14</c:v>
                </c:pt>
                <c:pt idx="17">
                  <c:v>79.760000000000005</c:v>
                </c:pt>
                <c:pt idx="18">
                  <c:v>80.69</c:v>
                </c:pt>
                <c:pt idx="19">
                  <c:v>81.03</c:v>
                </c:pt>
                <c:pt idx="20">
                  <c:v>80.92</c:v>
                </c:pt>
                <c:pt idx="21">
                  <c:v>80.540000000000006</c:v>
                </c:pt>
                <c:pt idx="22">
                  <c:v>80.180000000000007</c:v>
                </c:pt>
                <c:pt idx="23">
                  <c:v>79.959999999999994</c:v>
                </c:pt>
                <c:pt idx="24">
                  <c:v>79.98</c:v>
                </c:pt>
                <c:pt idx="25">
                  <c:v>79.59</c:v>
                </c:pt>
                <c:pt idx="26">
                  <c:v>77.680000000000007</c:v>
                </c:pt>
                <c:pt idx="27">
                  <c:v>77.88</c:v>
                </c:pt>
                <c:pt idx="28">
                  <c:v>76.92</c:v>
                </c:pt>
                <c:pt idx="29">
                  <c:v>79.7</c:v>
                </c:pt>
                <c:pt idx="30">
                  <c:v>79.67</c:v>
                </c:pt>
                <c:pt idx="31">
                  <c:v>80.64</c:v>
                </c:pt>
                <c:pt idx="32">
                  <c:v>83.6</c:v>
                </c:pt>
                <c:pt idx="33">
                  <c:v>84.25</c:v>
                </c:pt>
                <c:pt idx="34">
                  <c:v>84.65</c:v>
                </c:pt>
                <c:pt idx="35">
                  <c:v>83.27</c:v>
                </c:pt>
                <c:pt idx="36">
                  <c:v>82.43</c:v>
                </c:pt>
                <c:pt idx="37">
                  <c:v>82.22</c:v>
                </c:pt>
                <c:pt idx="38">
                  <c:v>83.13</c:v>
                </c:pt>
                <c:pt idx="39">
                  <c:v>83.31</c:v>
                </c:pt>
                <c:pt idx="40">
                  <c:v>84.38</c:v>
                </c:pt>
                <c:pt idx="41">
                  <c:v>84.45</c:v>
                </c:pt>
                <c:pt idx="42">
                  <c:v>84.46</c:v>
                </c:pt>
                <c:pt idx="43">
                  <c:v>84.27</c:v>
                </c:pt>
                <c:pt idx="44">
                  <c:v>84.53</c:v>
                </c:pt>
                <c:pt idx="45">
                  <c:v>85.25</c:v>
                </c:pt>
                <c:pt idx="46">
                  <c:v>84.29</c:v>
                </c:pt>
                <c:pt idx="47">
                  <c:v>84.31</c:v>
                </c:pt>
                <c:pt idx="48">
                  <c:v>83.88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00-47D2-8937-A4B7B6423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17827392"/>
        <c:axId val="1"/>
      </c:lineChart>
      <c:dateAx>
        <c:axId val="1917827392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1782739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'[Microsoft PowerPoint 中的图表]导出数据'!$E$2</c:f>
              <c:strCache>
                <c:ptCount val="1"/>
                <c:pt idx="0">
                  <c:v>硅铁：日均产量：中国（周）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'[Microsoft PowerPoint 中的图表]导出数据'!$A$4:$A$53</c:f>
              <c:numCache>
                <c:formatCode>yyyy\-mm\-dd</c:formatCode>
                <c:ptCount val="50"/>
                <c:pt idx="0">
                  <c:v>44484</c:v>
                </c:pt>
                <c:pt idx="1">
                  <c:v>44470</c:v>
                </c:pt>
                <c:pt idx="2">
                  <c:v>44463</c:v>
                </c:pt>
                <c:pt idx="3">
                  <c:v>44456</c:v>
                </c:pt>
                <c:pt idx="4">
                  <c:v>44449</c:v>
                </c:pt>
                <c:pt idx="5">
                  <c:v>44442</c:v>
                </c:pt>
                <c:pt idx="6">
                  <c:v>44435</c:v>
                </c:pt>
                <c:pt idx="7">
                  <c:v>44428</c:v>
                </c:pt>
                <c:pt idx="8">
                  <c:v>44421</c:v>
                </c:pt>
                <c:pt idx="9">
                  <c:v>44414</c:v>
                </c:pt>
                <c:pt idx="10">
                  <c:v>44407</c:v>
                </c:pt>
                <c:pt idx="11">
                  <c:v>44400</c:v>
                </c:pt>
                <c:pt idx="12">
                  <c:v>44393</c:v>
                </c:pt>
                <c:pt idx="13">
                  <c:v>44386</c:v>
                </c:pt>
                <c:pt idx="14">
                  <c:v>44379</c:v>
                </c:pt>
                <c:pt idx="15">
                  <c:v>44372</c:v>
                </c:pt>
                <c:pt idx="16">
                  <c:v>44365</c:v>
                </c:pt>
                <c:pt idx="17">
                  <c:v>44358</c:v>
                </c:pt>
                <c:pt idx="18">
                  <c:v>44351</c:v>
                </c:pt>
                <c:pt idx="19">
                  <c:v>44344</c:v>
                </c:pt>
                <c:pt idx="20">
                  <c:v>44337</c:v>
                </c:pt>
                <c:pt idx="21">
                  <c:v>44330</c:v>
                </c:pt>
                <c:pt idx="22">
                  <c:v>44323</c:v>
                </c:pt>
                <c:pt idx="23">
                  <c:v>44316</c:v>
                </c:pt>
                <c:pt idx="24">
                  <c:v>44309</c:v>
                </c:pt>
                <c:pt idx="25">
                  <c:v>44302</c:v>
                </c:pt>
                <c:pt idx="26">
                  <c:v>44295</c:v>
                </c:pt>
                <c:pt idx="27">
                  <c:v>44288</c:v>
                </c:pt>
                <c:pt idx="28">
                  <c:v>44281</c:v>
                </c:pt>
                <c:pt idx="29">
                  <c:v>44274</c:v>
                </c:pt>
                <c:pt idx="30">
                  <c:v>44267</c:v>
                </c:pt>
                <c:pt idx="31">
                  <c:v>44260</c:v>
                </c:pt>
                <c:pt idx="32">
                  <c:v>44253</c:v>
                </c:pt>
                <c:pt idx="33">
                  <c:v>44246</c:v>
                </c:pt>
                <c:pt idx="34">
                  <c:v>44232</c:v>
                </c:pt>
                <c:pt idx="35">
                  <c:v>44225</c:v>
                </c:pt>
                <c:pt idx="36">
                  <c:v>44218</c:v>
                </c:pt>
                <c:pt idx="37">
                  <c:v>44211</c:v>
                </c:pt>
                <c:pt idx="38">
                  <c:v>44204</c:v>
                </c:pt>
                <c:pt idx="39">
                  <c:v>44197</c:v>
                </c:pt>
                <c:pt idx="40">
                  <c:v>44190</c:v>
                </c:pt>
                <c:pt idx="41">
                  <c:v>44183</c:v>
                </c:pt>
                <c:pt idx="42">
                  <c:v>44176</c:v>
                </c:pt>
                <c:pt idx="43">
                  <c:v>44169</c:v>
                </c:pt>
                <c:pt idx="44">
                  <c:v>44162</c:v>
                </c:pt>
                <c:pt idx="45">
                  <c:v>44155</c:v>
                </c:pt>
                <c:pt idx="46">
                  <c:v>44148</c:v>
                </c:pt>
                <c:pt idx="47">
                  <c:v>44141</c:v>
                </c:pt>
                <c:pt idx="48">
                  <c:v>44134</c:v>
                </c:pt>
                <c:pt idx="49">
                  <c:v>44127</c:v>
                </c:pt>
              </c:numCache>
            </c:numRef>
          </c:cat>
          <c:val>
            <c:numRef>
              <c:f>'[Microsoft PowerPoint 中的图表]导出数据'!$E$4:$E$53</c:f>
              <c:numCache>
                <c:formatCode>General</c:formatCode>
                <c:ptCount val="50"/>
                <c:pt idx="0">
                  <c:v>9788</c:v>
                </c:pt>
                <c:pt idx="1">
                  <c:v>11668</c:v>
                </c:pt>
                <c:pt idx="2">
                  <c:v>11518</c:v>
                </c:pt>
                <c:pt idx="3">
                  <c:v>16175</c:v>
                </c:pt>
                <c:pt idx="4">
                  <c:v>16288</c:v>
                </c:pt>
                <c:pt idx="5">
                  <c:v>16413</c:v>
                </c:pt>
                <c:pt idx="6">
                  <c:v>16533</c:v>
                </c:pt>
                <c:pt idx="7">
                  <c:v>16468</c:v>
                </c:pt>
                <c:pt idx="8">
                  <c:v>16583</c:v>
                </c:pt>
                <c:pt idx="9">
                  <c:v>16773</c:v>
                </c:pt>
                <c:pt idx="10">
                  <c:v>16583</c:v>
                </c:pt>
                <c:pt idx="11">
                  <c:v>16084</c:v>
                </c:pt>
                <c:pt idx="12">
                  <c:v>16424</c:v>
                </c:pt>
                <c:pt idx="13">
                  <c:v>16750</c:v>
                </c:pt>
                <c:pt idx="14">
                  <c:v>16660</c:v>
                </c:pt>
                <c:pt idx="15">
                  <c:v>16765</c:v>
                </c:pt>
                <c:pt idx="16">
                  <c:v>16978</c:v>
                </c:pt>
                <c:pt idx="17">
                  <c:v>16868</c:v>
                </c:pt>
                <c:pt idx="18">
                  <c:v>17446</c:v>
                </c:pt>
                <c:pt idx="19">
                  <c:v>17661</c:v>
                </c:pt>
                <c:pt idx="20">
                  <c:v>17531</c:v>
                </c:pt>
                <c:pt idx="21">
                  <c:v>17376</c:v>
                </c:pt>
                <c:pt idx="22">
                  <c:v>17101</c:v>
                </c:pt>
                <c:pt idx="23">
                  <c:v>16581</c:v>
                </c:pt>
                <c:pt idx="24">
                  <c:v>16471</c:v>
                </c:pt>
                <c:pt idx="25">
                  <c:v>16646</c:v>
                </c:pt>
                <c:pt idx="26">
                  <c:v>16611</c:v>
                </c:pt>
                <c:pt idx="27">
                  <c:v>16541</c:v>
                </c:pt>
                <c:pt idx="28">
                  <c:v>16369</c:v>
                </c:pt>
                <c:pt idx="29">
                  <c:v>16874</c:v>
                </c:pt>
                <c:pt idx="30">
                  <c:v>16862</c:v>
                </c:pt>
                <c:pt idx="31">
                  <c:v>17999</c:v>
                </c:pt>
                <c:pt idx="32">
                  <c:v>18404</c:v>
                </c:pt>
                <c:pt idx="33">
                  <c:v>17854</c:v>
                </c:pt>
                <c:pt idx="34">
                  <c:v>18036</c:v>
                </c:pt>
                <c:pt idx="35">
                  <c:v>17736</c:v>
                </c:pt>
                <c:pt idx="36">
                  <c:v>17276</c:v>
                </c:pt>
                <c:pt idx="37">
                  <c:v>16992</c:v>
                </c:pt>
                <c:pt idx="38">
                  <c:v>16582</c:v>
                </c:pt>
                <c:pt idx="39">
                  <c:v>16127</c:v>
                </c:pt>
                <c:pt idx="40">
                  <c:v>16107</c:v>
                </c:pt>
                <c:pt idx="41">
                  <c:v>16032</c:v>
                </c:pt>
                <c:pt idx="42">
                  <c:v>16001</c:v>
                </c:pt>
                <c:pt idx="43">
                  <c:v>16391</c:v>
                </c:pt>
                <c:pt idx="44">
                  <c:v>16052</c:v>
                </c:pt>
                <c:pt idx="45">
                  <c:v>15934</c:v>
                </c:pt>
                <c:pt idx="46">
                  <c:v>15619</c:v>
                </c:pt>
                <c:pt idx="47">
                  <c:v>15469</c:v>
                </c:pt>
                <c:pt idx="48">
                  <c:v>15232</c:v>
                </c:pt>
                <c:pt idx="49">
                  <c:v>15272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28-4E9C-9FC0-A33A4ECA8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5739615"/>
        <c:axId val="1"/>
      </c:barChart>
      <c:lineChart>
        <c:grouping val="standard"/>
        <c:varyColors val="0"/>
        <c:ser>
          <c:idx val="0"/>
          <c:order val="0"/>
          <c:tx>
            <c:strRef>
              <c:f>'[Microsoft PowerPoint 中的图表]导出数据'!$D$2</c:f>
              <c:strCache>
                <c:ptCount val="1"/>
                <c:pt idx="0">
                  <c:v>硅铁生产企业：开工率（周）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dLbls>
            <c:dLbl>
              <c:idx val="49"/>
              <c:layout>
                <c:manualLayout>
                  <c:x val="-7.4951757833960325E-2"/>
                  <c:y val="2.3675641474727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28-4E9C-9FC0-A33A4ECA8A75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'[Microsoft PowerPoint 中的图表]导出数据'!$A$4:$A$53</c:f>
              <c:numCache>
                <c:formatCode>yyyy\-mm\-dd</c:formatCode>
                <c:ptCount val="50"/>
                <c:pt idx="0">
                  <c:v>44484</c:v>
                </c:pt>
                <c:pt idx="1">
                  <c:v>44470</c:v>
                </c:pt>
                <c:pt idx="2">
                  <c:v>44463</c:v>
                </c:pt>
                <c:pt idx="3">
                  <c:v>44456</c:v>
                </c:pt>
                <c:pt idx="4">
                  <c:v>44449</c:v>
                </c:pt>
                <c:pt idx="5">
                  <c:v>44442</c:v>
                </c:pt>
                <c:pt idx="6">
                  <c:v>44435</c:v>
                </c:pt>
                <c:pt idx="7">
                  <c:v>44428</c:v>
                </c:pt>
                <c:pt idx="8">
                  <c:v>44421</c:v>
                </c:pt>
                <c:pt idx="9">
                  <c:v>44414</c:v>
                </c:pt>
                <c:pt idx="10">
                  <c:v>44407</c:v>
                </c:pt>
                <c:pt idx="11">
                  <c:v>44400</c:v>
                </c:pt>
                <c:pt idx="12">
                  <c:v>44393</c:v>
                </c:pt>
                <c:pt idx="13">
                  <c:v>44386</c:v>
                </c:pt>
                <c:pt idx="14">
                  <c:v>44379</c:v>
                </c:pt>
                <c:pt idx="15">
                  <c:v>44372</c:v>
                </c:pt>
                <c:pt idx="16">
                  <c:v>44365</c:v>
                </c:pt>
                <c:pt idx="17">
                  <c:v>44358</c:v>
                </c:pt>
                <c:pt idx="18">
                  <c:v>44351</c:v>
                </c:pt>
                <c:pt idx="19">
                  <c:v>44344</c:v>
                </c:pt>
                <c:pt idx="20">
                  <c:v>44337</c:v>
                </c:pt>
                <c:pt idx="21">
                  <c:v>44330</c:v>
                </c:pt>
                <c:pt idx="22">
                  <c:v>44323</c:v>
                </c:pt>
                <c:pt idx="23">
                  <c:v>44316</c:v>
                </c:pt>
                <c:pt idx="24">
                  <c:v>44309</c:v>
                </c:pt>
                <c:pt idx="25">
                  <c:v>44302</c:v>
                </c:pt>
                <c:pt idx="26">
                  <c:v>44295</c:v>
                </c:pt>
                <c:pt idx="27">
                  <c:v>44288</c:v>
                </c:pt>
                <c:pt idx="28">
                  <c:v>44281</c:v>
                </c:pt>
                <c:pt idx="29">
                  <c:v>44274</c:v>
                </c:pt>
                <c:pt idx="30">
                  <c:v>44267</c:v>
                </c:pt>
                <c:pt idx="31">
                  <c:v>44260</c:v>
                </c:pt>
                <c:pt idx="32">
                  <c:v>44253</c:v>
                </c:pt>
                <c:pt idx="33">
                  <c:v>44246</c:v>
                </c:pt>
                <c:pt idx="34">
                  <c:v>44232</c:v>
                </c:pt>
                <c:pt idx="35">
                  <c:v>44225</c:v>
                </c:pt>
                <c:pt idx="36">
                  <c:v>44218</c:v>
                </c:pt>
                <c:pt idx="37">
                  <c:v>44211</c:v>
                </c:pt>
                <c:pt idx="38">
                  <c:v>44204</c:v>
                </c:pt>
                <c:pt idx="39">
                  <c:v>44197</c:v>
                </c:pt>
                <c:pt idx="40">
                  <c:v>44190</c:v>
                </c:pt>
                <c:pt idx="41">
                  <c:v>44183</c:v>
                </c:pt>
                <c:pt idx="42">
                  <c:v>44176</c:v>
                </c:pt>
                <c:pt idx="43">
                  <c:v>44169</c:v>
                </c:pt>
                <c:pt idx="44">
                  <c:v>44162</c:v>
                </c:pt>
                <c:pt idx="45">
                  <c:v>44155</c:v>
                </c:pt>
                <c:pt idx="46">
                  <c:v>44148</c:v>
                </c:pt>
                <c:pt idx="47">
                  <c:v>44141</c:v>
                </c:pt>
                <c:pt idx="48">
                  <c:v>44134</c:v>
                </c:pt>
                <c:pt idx="49">
                  <c:v>44127</c:v>
                </c:pt>
              </c:numCache>
            </c:numRef>
          </c:cat>
          <c:val>
            <c:numRef>
              <c:f>'[Microsoft PowerPoint 中的图表]导出数据'!$D$4:$D$53</c:f>
              <c:numCache>
                <c:formatCode>General</c:formatCode>
                <c:ptCount val="50"/>
                <c:pt idx="0">
                  <c:v>28.54</c:v>
                </c:pt>
                <c:pt idx="1">
                  <c:v>30.31</c:v>
                </c:pt>
                <c:pt idx="2">
                  <c:v>30.56</c:v>
                </c:pt>
                <c:pt idx="3">
                  <c:v>50.04</c:v>
                </c:pt>
                <c:pt idx="4">
                  <c:v>50.68</c:v>
                </c:pt>
                <c:pt idx="5">
                  <c:v>51.1</c:v>
                </c:pt>
                <c:pt idx="6">
                  <c:v>51.21</c:v>
                </c:pt>
                <c:pt idx="7">
                  <c:v>50.52</c:v>
                </c:pt>
                <c:pt idx="8">
                  <c:v>50.54</c:v>
                </c:pt>
                <c:pt idx="9">
                  <c:v>51.03</c:v>
                </c:pt>
                <c:pt idx="10">
                  <c:v>50.99</c:v>
                </c:pt>
                <c:pt idx="11">
                  <c:v>50.46</c:v>
                </c:pt>
                <c:pt idx="12">
                  <c:v>50.01</c:v>
                </c:pt>
                <c:pt idx="13">
                  <c:v>50.88</c:v>
                </c:pt>
                <c:pt idx="14">
                  <c:v>51.35</c:v>
                </c:pt>
                <c:pt idx="15">
                  <c:v>52.32</c:v>
                </c:pt>
                <c:pt idx="16">
                  <c:v>53.62</c:v>
                </c:pt>
                <c:pt idx="17">
                  <c:v>53.32</c:v>
                </c:pt>
                <c:pt idx="18">
                  <c:v>54.31</c:v>
                </c:pt>
                <c:pt idx="19">
                  <c:v>54.86</c:v>
                </c:pt>
                <c:pt idx="20">
                  <c:v>54.14</c:v>
                </c:pt>
                <c:pt idx="21">
                  <c:v>53.37</c:v>
                </c:pt>
                <c:pt idx="22">
                  <c:v>52.82</c:v>
                </c:pt>
                <c:pt idx="23">
                  <c:v>49.6</c:v>
                </c:pt>
                <c:pt idx="24">
                  <c:v>49.03</c:v>
                </c:pt>
                <c:pt idx="25">
                  <c:v>49.51</c:v>
                </c:pt>
                <c:pt idx="26">
                  <c:v>49.24</c:v>
                </c:pt>
                <c:pt idx="27">
                  <c:v>48.53</c:v>
                </c:pt>
                <c:pt idx="28">
                  <c:v>47.22</c:v>
                </c:pt>
                <c:pt idx="29">
                  <c:v>48.59</c:v>
                </c:pt>
                <c:pt idx="30">
                  <c:v>49.58</c:v>
                </c:pt>
                <c:pt idx="31">
                  <c:v>60.42</c:v>
                </c:pt>
                <c:pt idx="32">
                  <c:v>64.69</c:v>
                </c:pt>
                <c:pt idx="33">
                  <c:v>62.39</c:v>
                </c:pt>
                <c:pt idx="34">
                  <c:v>63.71</c:v>
                </c:pt>
                <c:pt idx="35">
                  <c:v>61.33</c:v>
                </c:pt>
                <c:pt idx="36">
                  <c:v>58.89</c:v>
                </c:pt>
                <c:pt idx="37">
                  <c:v>57.79</c:v>
                </c:pt>
                <c:pt idx="38">
                  <c:v>56.58</c:v>
                </c:pt>
                <c:pt idx="39">
                  <c:v>55.74</c:v>
                </c:pt>
                <c:pt idx="40">
                  <c:v>55.67</c:v>
                </c:pt>
                <c:pt idx="41">
                  <c:v>54.46</c:v>
                </c:pt>
                <c:pt idx="42">
                  <c:v>54.42</c:v>
                </c:pt>
                <c:pt idx="43">
                  <c:v>55</c:v>
                </c:pt>
                <c:pt idx="44">
                  <c:v>53.09</c:v>
                </c:pt>
                <c:pt idx="45">
                  <c:v>51.53</c:v>
                </c:pt>
                <c:pt idx="46">
                  <c:v>49.9</c:v>
                </c:pt>
                <c:pt idx="47">
                  <c:v>49.28</c:v>
                </c:pt>
                <c:pt idx="48">
                  <c:v>48.39</c:v>
                </c:pt>
                <c:pt idx="49">
                  <c:v>48.53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28-4E9C-9FC0-A33A4ECA8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765739615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65739615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'[Microsoft PowerPoint 中的图表]导出数据 (2)'!$C$2</c:f>
              <c:strCache>
                <c:ptCount val="1"/>
                <c:pt idx="0">
                  <c:v>硅锰：日均产量：中国（周）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'[Microsoft PowerPoint 中的图表]导出数据 (2)'!$A$3:$A$55</c:f>
              <c:numCache>
                <c:formatCode>yyyy\-mm\-dd</c:formatCode>
                <c:ptCount val="53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</c:numCache>
            </c:numRef>
          </c:cat>
          <c:val>
            <c:numRef>
              <c:f>'[Microsoft PowerPoint 中的图表]导出数据 (2)'!$C$3:$C$55</c:f>
              <c:numCache>
                <c:formatCode>General</c:formatCode>
                <c:ptCount val="53"/>
                <c:pt idx="0">
                  <c:v>20414</c:v>
                </c:pt>
                <c:pt idx="1">
                  <c:v>20982</c:v>
                </c:pt>
                <c:pt idx="2">
                  <c:v>24383</c:v>
                </c:pt>
                <c:pt idx="3">
                  <c:v>26503</c:v>
                </c:pt>
                <c:pt idx="4">
                  <c:v>25703</c:v>
                </c:pt>
                <c:pt idx="5">
                  <c:v>23505</c:v>
                </c:pt>
                <c:pt idx="6">
                  <c:v>23735</c:v>
                </c:pt>
                <c:pt idx="7">
                  <c:v>22130</c:v>
                </c:pt>
                <c:pt idx="8">
                  <c:v>21308</c:v>
                </c:pt>
                <c:pt idx="9">
                  <c:v>27150</c:v>
                </c:pt>
                <c:pt idx="10">
                  <c:v>29400</c:v>
                </c:pt>
                <c:pt idx="11">
                  <c:v>29530</c:v>
                </c:pt>
                <c:pt idx="12">
                  <c:v>29600</c:v>
                </c:pt>
                <c:pt idx="13">
                  <c:v>29250</c:v>
                </c:pt>
                <c:pt idx="14">
                  <c:v>29420</c:v>
                </c:pt>
                <c:pt idx="15">
                  <c:v>29630</c:v>
                </c:pt>
                <c:pt idx="16">
                  <c:v>29710</c:v>
                </c:pt>
                <c:pt idx="17">
                  <c:v>30750</c:v>
                </c:pt>
                <c:pt idx="18">
                  <c:v>30790</c:v>
                </c:pt>
                <c:pt idx="19">
                  <c:v>30400</c:v>
                </c:pt>
                <c:pt idx="20">
                  <c:v>30280</c:v>
                </c:pt>
                <c:pt idx="21">
                  <c:v>30140</c:v>
                </c:pt>
                <c:pt idx="22">
                  <c:v>30185</c:v>
                </c:pt>
                <c:pt idx="23">
                  <c:v>29880</c:v>
                </c:pt>
                <c:pt idx="24">
                  <c:v>29835</c:v>
                </c:pt>
                <c:pt idx="25">
                  <c:v>29915</c:v>
                </c:pt>
                <c:pt idx="26">
                  <c:v>29730</c:v>
                </c:pt>
                <c:pt idx="27">
                  <c:v>29655</c:v>
                </c:pt>
                <c:pt idx="28">
                  <c:v>29525</c:v>
                </c:pt>
                <c:pt idx="29">
                  <c:v>29615</c:v>
                </c:pt>
                <c:pt idx="30">
                  <c:v>29305</c:v>
                </c:pt>
                <c:pt idx="31">
                  <c:v>29330</c:v>
                </c:pt>
                <c:pt idx="32">
                  <c:v>29700</c:v>
                </c:pt>
                <c:pt idx="33">
                  <c:v>29010</c:v>
                </c:pt>
                <c:pt idx="34">
                  <c:v>30128</c:v>
                </c:pt>
                <c:pt idx="35">
                  <c:v>30168</c:v>
                </c:pt>
                <c:pt idx="36">
                  <c:v>29548</c:v>
                </c:pt>
                <c:pt idx="37">
                  <c:v>29528</c:v>
                </c:pt>
                <c:pt idx="38">
                  <c:v>29288</c:v>
                </c:pt>
                <c:pt idx="39">
                  <c:v>29058</c:v>
                </c:pt>
                <c:pt idx="40">
                  <c:v>29498</c:v>
                </c:pt>
                <c:pt idx="41">
                  <c:v>30028</c:v>
                </c:pt>
                <c:pt idx="42">
                  <c:v>30143</c:v>
                </c:pt>
                <c:pt idx="43">
                  <c:v>30233</c:v>
                </c:pt>
                <c:pt idx="44">
                  <c:v>30643</c:v>
                </c:pt>
                <c:pt idx="45">
                  <c:v>30473</c:v>
                </c:pt>
                <c:pt idx="46">
                  <c:v>30263</c:v>
                </c:pt>
                <c:pt idx="47">
                  <c:v>29698</c:v>
                </c:pt>
                <c:pt idx="48">
                  <c:v>29768</c:v>
                </c:pt>
                <c:pt idx="49">
                  <c:v>29378</c:v>
                </c:pt>
                <c:pt idx="50">
                  <c:v>30308</c:v>
                </c:pt>
                <c:pt idx="51">
                  <c:v>29748</c:v>
                </c:pt>
                <c:pt idx="52">
                  <c:v>29188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C-485B-9211-53CF0BE4E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5741695"/>
        <c:axId val="1"/>
      </c:barChart>
      <c:lineChart>
        <c:grouping val="standard"/>
        <c:varyColors val="0"/>
        <c:ser>
          <c:idx val="0"/>
          <c:order val="0"/>
          <c:tx>
            <c:strRef>
              <c:f>'[Microsoft PowerPoint 中的图表]导出数据 (2)'!$B$2</c:f>
              <c:strCache>
                <c:ptCount val="1"/>
                <c:pt idx="0">
                  <c:v>硅锰企业：开工率：中国（周）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2"/>
              <c:layout>
                <c:manualLayout>
                  <c:x val="-0.1389195390045124"/>
                  <c:y val="4.3782300459197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6C-485B-9211-53CF0BE4E09C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'[Microsoft PowerPoint 中的图表]导出数据 (2)'!$A$3:$A$55</c:f>
              <c:numCache>
                <c:formatCode>yyyy\-mm\-dd</c:formatCode>
                <c:ptCount val="53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</c:numCache>
            </c:numRef>
          </c:cat>
          <c:val>
            <c:numRef>
              <c:f>'[Microsoft PowerPoint 中的图表]导出数据 (2)'!$B$3:$B$55</c:f>
              <c:numCache>
                <c:formatCode>General</c:formatCode>
                <c:ptCount val="53"/>
                <c:pt idx="0">
                  <c:v>36.130000000000003</c:v>
                </c:pt>
                <c:pt idx="1">
                  <c:v>38.32</c:v>
                </c:pt>
                <c:pt idx="2">
                  <c:v>48.26</c:v>
                </c:pt>
                <c:pt idx="3">
                  <c:v>56.13</c:v>
                </c:pt>
                <c:pt idx="4">
                  <c:v>53.27</c:v>
                </c:pt>
                <c:pt idx="5">
                  <c:v>47.73</c:v>
                </c:pt>
                <c:pt idx="6">
                  <c:v>48.85</c:v>
                </c:pt>
                <c:pt idx="7">
                  <c:v>42.33</c:v>
                </c:pt>
                <c:pt idx="8">
                  <c:v>38.21</c:v>
                </c:pt>
                <c:pt idx="9">
                  <c:v>50.69</c:v>
                </c:pt>
                <c:pt idx="10">
                  <c:v>58.73</c:v>
                </c:pt>
                <c:pt idx="11">
                  <c:v>59.76</c:v>
                </c:pt>
                <c:pt idx="12">
                  <c:v>61.14</c:v>
                </c:pt>
                <c:pt idx="13">
                  <c:v>59.21</c:v>
                </c:pt>
                <c:pt idx="14">
                  <c:v>60.13</c:v>
                </c:pt>
                <c:pt idx="15">
                  <c:v>61.89</c:v>
                </c:pt>
                <c:pt idx="16">
                  <c:v>62.12</c:v>
                </c:pt>
                <c:pt idx="17">
                  <c:v>65.430000000000007</c:v>
                </c:pt>
                <c:pt idx="18">
                  <c:v>65.69</c:v>
                </c:pt>
                <c:pt idx="19">
                  <c:v>64.73</c:v>
                </c:pt>
                <c:pt idx="20">
                  <c:v>64.349999999999994</c:v>
                </c:pt>
                <c:pt idx="21">
                  <c:v>63.82</c:v>
                </c:pt>
                <c:pt idx="22">
                  <c:v>64.959999999999994</c:v>
                </c:pt>
                <c:pt idx="23">
                  <c:v>63.67</c:v>
                </c:pt>
                <c:pt idx="24">
                  <c:v>63.36</c:v>
                </c:pt>
                <c:pt idx="25">
                  <c:v>63.83</c:v>
                </c:pt>
                <c:pt idx="26">
                  <c:v>62.56</c:v>
                </c:pt>
                <c:pt idx="27">
                  <c:v>61.93</c:v>
                </c:pt>
                <c:pt idx="28">
                  <c:v>60.49</c:v>
                </c:pt>
                <c:pt idx="29">
                  <c:v>61.31</c:v>
                </c:pt>
                <c:pt idx="30">
                  <c:v>60.16</c:v>
                </c:pt>
                <c:pt idx="31">
                  <c:v>60.27</c:v>
                </c:pt>
                <c:pt idx="32">
                  <c:v>61.33</c:v>
                </c:pt>
                <c:pt idx="33">
                  <c:v>59.72</c:v>
                </c:pt>
                <c:pt idx="34">
                  <c:v>62.17</c:v>
                </c:pt>
                <c:pt idx="35">
                  <c:v>62.51</c:v>
                </c:pt>
                <c:pt idx="36">
                  <c:v>60.43</c:v>
                </c:pt>
                <c:pt idx="37">
                  <c:v>60.04</c:v>
                </c:pt>
                <c:pt idx="38">
                  <c:v>58.91</c:v>
                </c:pt>
                <c:pt idx="39">
                  <c:v>57.87</c:v>
                </c:pt>
                <c:pt idx="40">
                  <c:v>58.93</c:v>
                </c:pt>
                <c:pt idx="41">
                  <c:v>60.12</c:v>
                </c:pt>
                <c:pt idx="42">
                  <c:v>62.79</c:v>
                </c:pt>
                <c:pt idx="43">
                  <c:v>63.93</c:v>
                </c:pt>
                <c:pt idx="44">
                  <c:v>65.59</c:v>
                </c:pt>
                <c:pt idx="45">
                  <c:v>67.37</c:v>
                </c:pt>
                <c:pt idx="46">
                  <c:v>66.930000000000007</c:v>
                </c:pt>
                <c:pt idx="47">
                  <c:v>65.97</c:v>
                </c:pt>
                <c:pt idx="48">
                  <c:v>66.73</c:v>
                </c:pt>
                <c:pt idx="49">
                  <c:v>65.959999999999994</c:v>
                </c:pt>
                <c:pt idx="50">
                  <c:v>67.819999999999993</c:v>
                </c:pt>
                <c:pt idx="51">
                  <c:v>66.430000000000007</c:v>
                </c:pt>
                <c:pt idx="52">
                  <c:v>64.67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6C-485B-9211-53CF0BE4E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765741695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65741695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0.03048</cdr:x>
      <cdr:y>0.35551</cdr:y>
    </cdr:from>
    <cdr:to>
      <cdr:x>0.9878</cdr:x>
      <cdr:y>0.35551</cdr:y>
    </cdr:to>
    <cdr:cxnSp macro="">
      <cdr:nvCxnSpPr>
        <cdr:cNvPr id="3" name="直接连接符 2"/>
        <cdr:cNvCxnSpPr/>
      </cdr:nvCxnSpPr>
      <cdr:spPr>
        <a:xfrm xmlns:a="http://schemas.openxmlformats.org/drawingml/2006/main">
          <a:off x="353363" y="1907005"/>
          <a:ext cx="1109708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528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359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947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880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042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956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040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28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03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59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515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612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324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625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9821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2759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428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12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559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522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097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0918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2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3277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经济下行压力巨大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9522195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75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08900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增速全面下滑，第二产业下滑幅度最大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848895"/>
              </p:ext>
            </p:extLst>
          </p:nvPr>
        </p:nvGraphicFramePr>
        <p:xfrm>
          <a:off x="6096000" y="765176"/>
          <a:ext cx="5761037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9367938"/>
              </p:ext>
            </p:extLst>
          </p:nvPr>
        </p:nvGraphicFramePr>
        <p:xfrm>
          <a:off x="266701" y="765176"/>
          <a:ext cx="582930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2069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21134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建筑业成为拖累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9033535"/>
              </p:ext>
            </p:extLst>
          </p:nvPr>
        </p:nvGraphicFramePr>
        <p:xfrm>
          <a:off x="6027738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745505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4711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3959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制造业采购经理人综合指数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个月来首次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进入收缩区间</a:t>
            </a: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1306549"/>
              </p:ext>
            </p:extLst>
          </p:nvPr>
        </p:nvGraphicFramePr>
        <p:xfrm>
          <a:off x="265114" y="765174"/>
          <a:ext cx="835183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419129"/>
              </p:ext>
            </p:extLst>
          </p:nvPr>
        </p:nvGraphicFramePr>
        <p:xfrm>
          <a:off x="8616949" y="908048"/>
          <a:ext cx="3240090" cy="5221288"/>
        </p:xfrm>
        <a:graphic>
          <a:graphicData uri="http://schemas.openxmlformats.org/drawingml/2006/table">
            <a:tbl>
              <a:tblPr/>
              <a:tblGrid>
                <a:gridCol w="1080030">
                  <a:extLst>
                    <a:ext uri="{9D8B030D-6E8A-4147-A177-3AD203B41FA5}">
                      <a16:colId xmlns:a16="http://schemas.microsoft.com/office/drawing/2014/main" val="3582782895"/>
                    </a:ext>
                  </a:extLst>
                </a:gridCol>
                <a:gridCol w="1080030">
                  <a:extLst>
                    <a:ext uri="{9D8B030D-6E8A-4147-A177-3AD203B41FA5}">
                      <a16:colId xmlns:a16="http://schemas.microsoft.com/office/drawing/2014/main" val="2701263837"/>
                    </a:ext>
                  </a:extLst>
                </a:gridCol>
                <a:gridCol w="1080030">
                  <a:extLst>
                    <a:ext uri="{9D8B030D-6E8A-4147-A177-3AD203B41FA5}">
                      <a16:colId xmlns:a16="http://schemas.microsoft.com/office/drawing/2014/main" val="2124895509"/>
                    </a:ext>
                  </a:extLst>
                </a:gridCol>
              </a:tblGrid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094314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综合指数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49.6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个月新低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6155853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生产指数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49.5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个月新低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097194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新订单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49.3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个月新低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375161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新出口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订单</a:t>
                      </a:r>
                      <a:endParaRPr lang="en-US" altLang="zh-CN" sz="16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指数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46.2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个月新低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877999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在手订单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45.6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个月新低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780083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原材料库存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48.2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576824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产成品库存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47.2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74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6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941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固定资产投资表现不乐观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9350141"/>
              </p:ext>
            </p:extLst>
          </p:nvPr>
        </p:nvGraphicFramePr>
        <p:xfrm>
          <a:off x="266700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756043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0548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8176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地产投资回落已是必然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1225276"/>
              </p:ext>
            </p:extLst>
          </p:nvPr>
        </p:nvGraphicFramePr>
        <p:xfrm>
          <a:off x="265113" y="765175"/>
          <a:ext cx="5830887" cy="5209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5228605"/>
              </p:ext>
            </p:extLst>
          </p:nvPr>
        </p:nvGraphicFramePr>
        <p:xfrm>
          <a:off x="6096000" y="727075"/>
          <a:ext cx="5761038" cy="540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677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0463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消费已经恢复至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水平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0166350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3542773"/>
              </p:ext>
            </p:extLst>
          </p:nvPr>
        </p:nvGraphicFramePr>
        <p:xfrm>
          <a:off x="6096000" y="765175"/>
          <a:ext cx="5761038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5639381"/>
              </p:ext>
            </p:extLst>
          </p:nvPr>
        </p:nvGraphicFramePr>
        <p:xfrm>
          <a:off x="6096000" y="3392488"/>
          <a:ext cx="5761038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711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7583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消费仍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将弱恢复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360299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835313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37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4400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进出口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数据屡超预期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9756447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574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1903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长期货币存收紧预期，短期相对稳定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https://x0.ifengimg.com/res/2021/5146FF266E95945B520A5FF6AC294C56F531B380_size57_w792_h70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28840"/>
            <a:ext cx="5761038" cy="522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312254"/>
              </p:ext>
            </p:extLst>
          </p:nvPr>
        </p:nvGraphicFramePr>
        <p:xfrm>
          <a:off x="265113" y="765175"/>
          <a:ext cx="5830887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7693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6879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价格大幅上涨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158625"/>
              </p:ext>
            </p:extLst>
          </p:nvPr>
        </p:nvGraphicFramePr>
        <p:xfrm>
          <a:off x="266700" y="765176"/>
          <a:ext cx="5829299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9780364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65547"/>
              </p:ext>
            </p:extLst>
          </p:nvPr>
        </p:nvGraphicFramePr>
        <p:xfrm>
          <a:off x="1299998" y="3040308"/>
          <a:ext cx="3733641" cy="2052984"/>
        </p:xfrm>
        <a:graphic>
          <a:graphicData uri="http://schemas.openxmlformats.org/drawingml/2006/table">
            <a:tbl>
              <a:tblPr/>
              <a:tblGrid>
                <a:gridCol w="1244547">
                  <a:extLst>
                    <a:ext uri="{9D8B030D-6E8A-4147-A177-3AD203B41FA5}">
                      <a16:colId xmlns:a16="http://schemas.microsoft.com/office/drawing/2014/main" val="390458522"/>
                    </a:ext>
                  </a:extLst>
                </a:gridCol>
                <a:gridCol w="1244547">
                  <a:extLst>
                    <a:ext uri="{9D8B030D-6E8A-4147-A177-3AD203B41FA5}">
                      <a16:colId xmlns:a16="http://schemas.microsoft.com/office/drawing/2014/main" val="2706351547"/>
                    </a:ext>
                  </a:extLst>
                </a:gridCol>
                <a:gridCol w="1244547">
                  <a:extLst>
                    <a:ext uri="{9D8B030D-6E8A-4147-A177-3AD203B41FA5}">
                      <a16:colId xmlns:a16="http://schemas.microsoft.com/office/drawing/2014/main" val="3290455155"/>
                    </a:ext>
                  </a:extLst>
                </a:gridCol>
              </a:tblGrid>
              <a:tr h="342164"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天然气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549221"/>
                  </a:ext>
                </a:extLst>
              </a:tr>
              <a:tr h="3421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2020-12-31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350094"/>
                  </a:ext>
                </a:extLst>
              </a:tr>
              <a:tr h="3421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2021-09-30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77.72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33.24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62986"/>
                  </a:ext>
                </a:extLst>
              </a:tr>
              <a:tr h="3421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2021-10-20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32.043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155942"/>
                  </a:ext>
                </a:extLst>
              </a:tr>
              <a:tr h="3421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今年涨幅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66.16%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302.55%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62282"/>
                  </a:ext>
                </a:extLst>
              </a:tr>
              <a:tr h="3421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-3.60%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51153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909293"/>
              </p:ext>
            </p:extLst>
          </p:nvPr>
        </p:nvGraphicFramePr>
        <p:xfrm>
          <a:off x="6575929" y="1652536"/>
          <a:ext cx="3988500" cy="2081976"/>
        </p:xfrm>
        <a:graphic>
          <a:graphicData uri="http://schemas.openxmlformats.org/drawingml/2006/table">
            <a:tbl>
              <a:tblPr/>
              <a:tblGrid>
                <a:gridCol w="997125">
                  <a:extLst>
                    <a:ext uri="{9D8B030D-6E8A-4147-A177-3AD203B41FA5}">
                      <a16:colId xmlns:a16="http://schemas.microsoft.com/office/drawing/2014/main" val="204089800"/>
                    </a:ext>
                  </a:extLst>
                </a:gridCol>
                <a:gridCol w="997125">
                  <a:extLst>
                    <a:ext uri="{9D8B030D-6E8A-4147-A177-3AD203B41FA5}">
                      <a16:colId xmlns:a16="http://schemas.microsoft.com/office/drawing/2014/main" val="2822249814"/>
                    </a:ext>
                  </a:extLst>
                </a:gridCol>
                <a:gridCol w="997125">
                  <a:extLst>
                    <a:ext uri="{9D8B030D-6E8A-4147-A177-3AD203B41FA5}">
                      <a16:colId xmlns:a16="http://schemas.microsoft.com/office/drawing/2014/main" val="886610160"/>
                    </a:ext>
                  </a:extLst>
                </a:gridCol>
                <a:gridCol w="997125">
                  <a:extLst>
                    <a:ext uri="{9D8B030D-6E8A-4147-A177-3AD203B41FA5}">
                      <a16:colId xmlns:a16="http://schemas.microsoft.com/office/drawing/2014/main" val="6819723"/>
                    </a:ext>
                  </a:extLst>
                </a:gridCol>
              </a:tblGrid>
              <a:tr h="346996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秦皇岛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55367"/>
                  </a:ext>
                </a:extLst>
              </a:tr>
              <a:tr h="3469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2020-12-31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824737"/>
                  </a:ext>
                </a:extLst>
              </a:tr>
              <a:tr h="3469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2021-09-30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153135"/>
                  </a:ext>
                </a:extLst>
              </a:tr>
              <a:tr h="3469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2021-10-20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232.5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638670"/>
                  </a:ext>
                </a:extLst>
              </a:tr>
              <a:tr h="34699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今年涨幅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244.44%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209.09%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239.45%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D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49581"/>
                  </a:ext>
                </a:extLst>
              </a:tr>
              <a:tr h="3469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48.26%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32.14%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106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96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178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有色金属价格全面上涨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723620"/>
              </p:ext>
            </p:extLst>
          </p:nvPr>
        </p:nvGraphicFramePr>
        <p:xfrm>
          <a:off x="6095999" y="765175"/>
          <a:ext cx="5761039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5588304"/>
              </p:ext>
            </p:extLst>
          </p:nvPr>
        </p:nvGraphicFramePr>
        <p:xfrm>
          <a:off x="265114" y="765175"/>
          <a:ext cx="583088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320538"/>
              </p:ext>
            </p:extLst>
          </p:nvPr>
        </p:nvGraphicFramePr>
        <p:xfrm>
          <a:off x="6628857" y="3325811"/>
          <a:ext cx="4695321" cy="2098976"/>
        </p:xfrm>
        <a:graphic>
          <a:graphicData uri="http://schemas.openxmlformats.org/drawingml/2006/table">
            <a:tbl>
              <a:tblPr/>
              <a:tblGrid>
                <a:gridCol w="787077">
                  <a:extLst>
                    <a:ext uri="{9D8B030D-6E8A-4147-A177-3AD203B41FA5}">
                      <a16:colId xmlns:a16="http://schemas.microsoft.com/office/drawing/2014/main" val="2794796230"/>
                    </a:ext>
                  </a:extLst>
                </a:gridCol>
                <a:gridCol w="651374">
                  <a:extLst>
                    <a:ext uri="{9D8B030D-6E8A-4147-A177-3AD203B41FA5}">
                      <a16:colId xmlns:a16="http://schemas.microsoft.com/office/drawing/2014/main" val="3748813185"/>
                    </a:ext>
                  </a:extLst>
                </a:gridCol>
                <a:gridCol w="651374">
                  <a:extLst>
                    <a:ext uri="{9D8B030D-6E8A-4147-A177-3AD203B41FA5}">
                      <a16:colId xmlns:a16="http://schemas.microsoft.com/office/drawing/2014/main" val="2458145512"/>
                    </a:ext>
                  </a:extLst>
                </a:gridCol>
                <a:gridCol w="651374">
                  <a:extLst>
                    <a:ext uri="{9D8B030D-6E8A-4147-A177-3AD203B41FA5}">
                      <a16:colId xmlns:a16="http://schemas.microsoft.com/office/drawing/2014/main" val="1166224061"/>
                    </a:ext>
                  </a:extLst>
                </a:gridCol>
                <a:gridCol w="651374">
                  <a:extLst>
                    <a:ext uri="{9D8B030D-6E8A-4147-A177-3AD203B41FA5}">
                      <a16:colId xmlns:a16="http://schemas.microsoft.com/office/drawing/2014/main" val="1635010097"/>
                    </a:ext>
                  </a:extLst>
                </a:gridCol>
                <a:gridCol w="651374">
                  <a:extLst>
                    <a:ext uri="{9D8B030D-6E8A-4147-A177-3AD203B41FA5}">
                      <a16:colId xmlns:a16="http://schemas.microsoft.com/office/drawing/2014/main" val="2002733032"/>
                    </a:ext>
                  </a:extLst>
                </a:gridCol>
                <a:gridCol w="651374">
                  <a:extLst>
                    <a:ext uri="{9D8B030D-6E8A-4147-A177-3AD203B41FA5}">
                      <a16:colId xmlns:a16="http://schemas.microsoft.com/office/drawing/2014/main" val="30226598"/>
                    </a:ext>
                  </a:extLst>
                </a:gridCol>
              </a:tblGrid>
              <a:tr h="341864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42765"/>
                  </a:ext>
                </a:extLst>
              </a:tr>
              <a:tr h="3418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2020-12-31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33721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57868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15718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21231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132300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659962"/>
                  </a:ext>
                </a:extLst>
              </a:tr>
              <a:tr h="3418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2021-9-30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40390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68654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22581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14384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22754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141710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516501"/>
                  </a:ext>
                </a:extLst>
              </a:tr>
              <a:tr h="3418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2021-10-20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42805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73388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23038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15472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25713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149250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638177"/>
                  </a:ext>
                </a:extLst>
              </a:tr>
              <a:tr h="3418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今年涨幅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26.94%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A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26.82%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46.57%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184451"/>
                  </a:ext>
                </a:extLst>
              </a:tr>
              <a:tr h="3418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月涨幅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6.90%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2.02%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397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0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7399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钢价走势分化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580924"/>
              </p:ext>
            </p:extLst>
          </p:nvPr>
        </p:nvGraphicFramePr>
        <p:xfrm>
          <a:off x="265112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081207"/>
              </p:ext>
            </p:extLst>
          </p:nvPr>
        </p:nvGraphicFramePr>
        <p:xfrm>
          <a:off x="2092890" y="3917172"/>
          <a:ext cx="9307200" cy="1714506"/>
        </p:xfrm>
        <a:graphic>
          <a:graphicData uri="http://schemas.openxmlformats.org/drawingml/2006/table">
            <a:tbl>
              <a:tblPr/>
              <a:tblGrid>
                <a:gridCol w="1551200">
                  <a:extLst>
                    <a:ext uri="{9D8B030D-6E8A-4147-A177-3AD203B41FA5}">
                      <a16:colId xmlns:a16="http://schemas.microsoft.com/office/drawing/2014/main" val="3550072181"/>
                    </a:ext>
                  </a:extLst>
                </a:gridCol>
                <a:gridCol w="1551200">
                  <a:extLst>
                    <a:ext uri="{9D8B030D-6E8A-4147-A177-3AD203B41FA5}">
                      <a16:colId xmlns:a16="http://schemas.microsoft.com/office/drawing/2014/main" val="2740320133"/>
                    </a:ext>
                  </a:extLst>
                </a:gridCol>
                <a:gridCol w="1551200">
                  <a:extLst>
                    <a:ext uri="{9D8B030D-6E8A-4147-A177-3AD203B41FA5}">
                      <a16:colId xmlns:a16="http://schemas.microsoft.com/office/drawing/2014/main" val="1751215315"/>
                    </a:ext>
                  </a:extLst>
                </a:gridCol>
                <a:gridCol w="1551200">
                  <a:extLst>
                    <a:ext uri="{9D8B030D-6E8A-4147-A177-3AD203B41FA5}">
                      <a16:colId xmlns:a16="http://schemas.microsoft.com/office/drawing/2014/main" val="3974352845"/>
                    </a:ext>
                  </a:extLst>
                </a:gridCol>
                <a:gridCol w="1551200">
                  <a:extLst>
                    <a:ext uri="{9D8B030D-6E8A-4147-A177-3AD203B41FA5}">
                      <a16:colId xmlns:a16="http://schemas.microsoft.com/office/drawing/2014/main" val="913557233"/>
                    </a:ext>
                  </a:extLst>
                </a:gridCol>
                <a:gridCol w="1551200">
                  <a:extLst>
                    <a:ext uri="{9D8B030D-6E8A-4147-A177-3AD203B41FA5}">
                      <a16:colId xmlns:a16="http://schemas.microsoft.com/office/drawing/2014/main" val="3450061267"/>
                    </a:ext>
                  </a:extLst>
                </a:gridCol>
              </a:tblGrid>
              <a:tr h="285751">
                <a:tc>
                  <a:txBody>
                    <a:bodyPr/>
                    <a:lstStyle/>
                    <a:p>
                      <a:pPr algn="ctr" fontAlgn="b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北美洲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亚洲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847544"/>
                  </a:ext>
                </a:extLst>
              </a:tr>
              <a:tr h="28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2021-1-1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224.3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189.5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235.7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4709.84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36907"/>
                  </a:ext>
                </a:extLst>
              </a:tr>
              <a:tr h="28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2021-10-1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331.7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471.7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316.2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5982.92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795338"/>
                  </a:ext>
                </a:extLst>
              </a:tr>
              <a:tr h="28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2021-10-15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466.7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6052.85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044799"/>
                  </a:ext>
                </a:extLst>
              </a:tr>
              <a:tr h="2857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今年变化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45.12%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9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45.38%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98.01%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27.64%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3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28.51%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19420"/>
                  </a:ext>
                </a:extLst>
              </a:tr>
              <a:tr h="2857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月份变化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-4.41%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786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982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9975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原燃料价格上涨为主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113" y="3069322"/>
            <a:ext cx="444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钢材盈利情况分析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394233" y="1886909"/>
            <a:ext cx="444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钢材成本</a:t>
            </a:r>
            <a:endParaRPr lang="zh-CN" altLang="en-US" dirty="0"/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641132"/>
              </p:ext>
            </p:extLst>
          </p:nvPr>
        </p:nvGraphicFramePr>
        <p:xfrm>
          <a:off x="265114" y="765175"/>
          <a:ext cx="583088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695044"/>
              </p:ext>
            </p:extLst>
          </p:nvPr>
        </p:nvGraphicFramePr>
        <p:xfrm>
          <a:off x="6096000" y="765175"/>
          <a:ext cx="5761038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572444"/>
              </p:ext>
            </p:extLst>
          </p:nvPr>
        </p:nvGraphicFramePr>
        <p:xfrm>
          <a:off x="6096000" y="3474836"/>
          <a:ext cx="5761035" cy="2654502"/>
        </p:xfrm>
        <a:graphic>
          <a:graphicData uri="http://schemas.openxmlformats.org/drawingml/2006/table">
            <a:tbl>
              <a:tblPr/>
              <a:tblGrid>
                <a:gridCol w="823005">
                  <a:extLst>
                    <a:ext uri="{9D8B030D-6E8A-4147-A177-3AD203B41FA5}">
                      <a16:colId xmlns:a16="http://schemas.microsoft.com/office/drawing/2014/main" val="2094737450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653111176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318894113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4127404465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1981745549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2520329917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707444969"/>
                    </a:ext>
                  </a:extLst>
                </a:gridCol>
              </a:tblGrid>
              <a:tr h="442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  <a:endParaRPr lang="en-US" altLang="zh-CN" sz="14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</a:t>
                      </a:r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  <a:endParaRPr lang="en-US" altLang="zh-CN" sz="14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75-B</a:t>
                      </a:r>
                      <a:endParaRPr 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喷吹</a:t>
                      </a:r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</a:t>
                      </a:r>
                      <a:endParaRPr lang="en-US" altLang="zh-CN" sz="14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晋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159477"/>
                  </a:ext>
                </a:extLst>
              </a:tr>
              <a:tr h="442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2339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2829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6396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205545"/>
                  </a:ext>
                </a:extLst>
              </a:tr>
              <a:tr h="442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9-30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3978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1830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425875"/>
                  </a:ext>
                </a:extLst>
              </a:tr>
              <a:tr h="442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10-20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711207"/>
                  </a:ext>
                </a:extLst>
              </a:tr>
              <a:tr h="442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今年涨幅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74.11%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8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82.32%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163.40%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152.63%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564388"/>
                  </a:ext>
                </a:extLst>
              </a:tr>
              <a:tr h="442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月涨幅</a:t>
                      </a:r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CD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024567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66094"/>
              </p:ext>
            </p:extLst>
          </p:nvPr>
        </p:nvGraphicFramePr>
        <p:xfrm>
          <a:off x="772360" y="3852908"/>
          <a:ext cx="5166800" cy="1731144"/>
        </p:xfrm>
        <a:graphic>
          <a:graphicData uri="http://schemas.openxmlformats.org/drawingml/2006/table">
            <a:tbl>
              <a:tblPr/>
              <a:tblGrid>
                <a:gridCol w="1033360">
                  <a:extLst>
                    <a:ext uri="{9D8B030D-6E8A-4147-A177-3AD203B41FA5}">
                      <a16:colId xmlns:a16="http://schemas.microsoft.com/office/drawing/2014/main" val="229947583"/>
                    </a:ext>
                  </a:extLst>
                </a:gridCol>
                <a:gridCol w="822070">
                  <a:extLst>
                    <a:ext uri="{9D8B030D-6E8A-4147-A177-3AD203B41FA5}">
                      <a16:colId xmlns:a16="http://schemas.microsoft.com/office/drawing/2014/main" val="908411503"/>
                    </a:ext>
                  </a:extLst>
                </a:gridCol>
                <a:gridCol w="1065321">
                  <a:extLst>
                    <a:ext uri="{9D8B030D-6E8A-4147-A177-3AD203B41FA5}">
                      <a16:colId xmlns:a16="http://schemas.microsoft.com/office/drawing/2014/main" val="578557090"/>
                    </a:ext>
                  </a:extLst>
                </a:gridCol>
                <a:gridCol w="1091953">
                  <a:extLst>
                    <a:ext uri="{9D8B030D-6E8A-4147-A177-3AD203B41FA5}">
                      <a16:colId xmlns:a16="http://schemas.microsoft.com/office/drawing/2014/main" val="2698910799"/>
                    </a:ext>
                  </a:extLst>
                </a:gridCol>
                <a:gridCol w="1154096">
                  <a:extLst>
                    <a:ext uri="{9D8B030D-6E8A-4147-A177-3AD203B41FA5}">
                      <a16:colId xmlns:a16="http://schemas.microsoft.com/office/drawing/2014/main" val="2160808387"/>
                    </a:ext>
                  </a:extLst>
                </a:gridCol>
              </a:tblGrid>
              <a:tr h="28852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</a:t>
                      </a:r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卷</a:t>
                      </a:r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</a:t>
                      </a:r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卷</a:t>
                      </a:r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螺纹钢：电炉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螺纹钢：高炉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460886"/>
                  </a:ext>
                </a:extLst>
              </a:tr>
              <a:tr h="28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2020-12-31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50679"/>
                  </a:ext>
                </a:extLst>
              </a:tr>
              <a:tr h="28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2021-09-30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361180"/>
                  </a:ext>
                </a:extLst>
              </a:tr>
              <a:tr h="28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2021-10-20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109730"/>
                  </a:ext>
                </a:extLst>
              </a:tr>
              <a:tr h="28852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今年涨幅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-10.90%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56.03%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83.95%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7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144.08%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541766"/>
                  </a:ext>
                </a:extLst>
              </a:tr>
              <a:tr h="2885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C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7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-28.72%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641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76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6493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粗钢产量回升但仍处于低位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2363162"/>
              </p:ext>
            </p:extLst>
          </p:nvPr>
        </p:nvGraphicFramePr>
        <p:xfrm>
          <a:off x="6096000" y="765175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337743"/>
              </p:ext>
            </p:extLst>
          </p:nvPr>
        </p:nvGraphicFramePr>
        <p:xfrm>
          <a:off x="266701" y="765174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0045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3847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需求差的离谱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763153"/>
              </p:ext>
            </p:extLst>
          </p:nvPr>
        </p:nvGraphicFramePr>
        <p:xfrm>
          <a:off x="266701" y="765174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106267"/>
              </p:ext>
            </p:extLst>
          </p:nvPr>
        </p:nvGraphicFramePr>
        <p:xfrm>
          <a:off x="6095999" y="908050"/>
          <a:ext cx="5761040" cy="2484438"/>
        </p:xfrm>
        <a:graphic>
          <a:graphicData uri="http://schemas.openxmlformats.org/drawingml/2006/table">
            <a:tbl>
              <a:tblPr/>
              <a:tblGrid>
                <a:gridCol w="1179003">
                  <a:extLst>
                    <a:ext uri="{9D8B030D-6E8A-4147-A177-3AD203B41FA5}">
                      <a16:colId xmlns:a16="http://schemas.microsoft.com/office/drawing/2014/main" val="2681425532"/>
                    </a:ext>
                  </a:extLst>
                </a:gridCol>
                <a:gridCol w="1090961">
                  <a:extLst>
                    <a:ext uri="{9D8B030D-6E8A-4147-A177-3AD203B41FA5}">
                      <a16:colId xmlns:a16="http://schemas.microsoft.com/office/drawing/2014/main" val="2749112145"/>
                    </a:ext>
                  </a:extLst>
                </a:gridCol>
                <a:gridCol w="1163692">
                  <a:extLst>
                    <a:ext uri="{9D8B030D-6E8A-4147-A177-3AD203B41FA5}">
                      <a16:colId xmlns:a16="http://schemas.microsoft.com/office/drawing/2014/main" val="1448532896"/>
                    </a:ext>
                  </a:extLst>
                </a:gridCol>
                <a:gridCol w="1163692">
                  <a:extLst>
                    <a:ext uri="{9D8B030D-6E8A-4147-A177-3AD203B41FA5}">
                      <a16:colId xmlns:a16="http://schemas.microsoft.com/office/drawing/2014/main" val="577030834"/>
                    </a:ext>
                  </a:extLst>
                </a:gridCol>
                <a:gridCol w="1163692">
                  <a:extLst>
                    <a:ext uri="{9D8B030D-6E8A-4147-A177-3AD203B41FA5}">
                      <a16:colId xmlns:a16="http://schemas.microsoft.com/office/drawing/2014/main" val="2100639093"/>
                    </a:ext>
                  </a:extLst>
                </a:gridCol>
              </a:tblGrid>
              <a:tr h="4140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南方大区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华东大区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北方大区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856403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71200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125004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40663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236867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64647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上周日均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49220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92296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169240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706189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本周日均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52332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86552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25533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164417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845937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6.32%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0188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-30.76%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-37.21%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35587"/>
                  </a:ext>
                </a:extLst>
              </a:tr>
            </a:tbl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854001"/>
              </p:ext>
            </p:extLst>
          </p:nvPr>
        </p:nvGraphicFramePr>
        <p:xfrm>
          <a:off x="6096000" y="3392488"/>
          <a:ext cx="5761038" cy="2797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1884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9174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库存维持低位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483160"/>
              </p:ext>
            </p:extLst>
          </p:nvPr>
        </p:nvGraphicFramePr>
        <p:xfrm>
          <a:off x="336552" y="908050"/>
          <a:ext cx="11520485" cy="5221295"/>
        </p:xfrm>
        <a:graphic>
          <a:graphicData uri="http://schemas.openxmlformats.org/drawingml/2006/table">
            <a:tbl>
              <a:tblPr/>
              <a:tblGrid>
                <a:gridCol w="1669952">
                  <a:extLst>
                    <a:ext uri="{9D8B030D-6E8A-4147-A177-3AD203B41FA5}">
                      <a16:colId xmlns:a16="http://schemas.microsoft.com/office/drawing/2014/main" val="637645901"/>
                    </a:ext>
                  </a:extLst>
                </a:gridCol>
                <a:gridCol w="1555348">
                  <a:extLst>
                    <a:ext uri="{9D8B030D-6E8A-4147-A177-3AD203B41FA5}">
                      <a16:colId xmlns:a16="http://schemas.microsoft.com/office/drawing/2014/main" val="1299864094"/>
                    </a:ext>
                  </a:extLst>
                </a:gridCol>
                <a:gridCol w="1659037">
                  <a:extLst>
                    <a:ext uri="{9D8B030D-6E8A-4147-A177-3AD203B41FA5}">
                      <a16:colId xmlns:a16="http://schemas.microsoft.com/office/drawing/2014/main" val="2821639088"/>
                    </a:ext>
                  </a:extLst>
                </a:gridCol>
                <a:gridCol w="1659037">
                  <a:extLst>
                    <a:ext uri="{9D8B030D-6E8A-4147-A177-3AD203B41FA5}">
                      <a16:colId xmlns:a16="http://schemas.microsoft.com/office/drawing/2014/main" val="1684794275"/>
                    </a:ext>
                  </a:extLst>
                </a:gridCol>
                <a:gridCol w="1659037">
                  <a:extLst>
                    <a:ext uri="{9D8B030D-6E8A-4147-A177-3AD203B41FA5}">
                      <a16:colId xmlns:a16="http://schemas.microsoft.com/office/drawing/2014/main" val="61639670"/>
                    </a:ext>
                  </a:extLst>
                </a:gridCol>
                <a:gridCol w="1659037">
                  <a:extLst>
                    <a:ext uri="{9D8B030D-6E8A-4147-A177-3AD203B41FA5}">
                      <a16:colId xmlns:a16="http://schemas.microsoft.com/office/drawing/2014/main" val="2090271955"/>
                    </a:ext>
                  </a:extLst>
                </a:gridCol>
                <a:gridCol w="1659037">
                  <a:extLst>
                    <a:ext uri="{9D8B030D-6E8A-4147-A177-3AD203B41FA5}">
                      <a16:colId xmlns:a16="http://schemas.microsoft.com/office/drawing/2014/main" val="1665799041"/>
                    </a:ext>
                  </a:extLst>
                </a:gridCol>
              </a:tblGrid>
              <a:tr h="3071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86244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615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-141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885099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954633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590432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72105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468913"/>
                  </a:ext>
                </a:extLst>
              </a:tr>
              <a:tr h="3071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1394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1257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1213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-181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918029"/>
                  </a:ext>
                </a:extLst>
              </a:tr>
              <a:tr h="30713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月上旬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-75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158672"/>
                  </a:ext>
                </a:extLst>
              </a:tr>
              <a:tr h="30713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2754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2453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2497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488548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616247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12416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13898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14045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1630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376995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进口锰矿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575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18333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焦炭库存（港口合计）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886959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钢厂焦炭库存（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411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412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741388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焦化厂焦炭库存（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家）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802297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炼焦煤港口库存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335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404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37288"/>
                  </a:ext>
                </a:extLst>
              </a:tr>
              <a:tr h="307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焦化厂炼焦煤库存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(230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7694" marR="7694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1603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1160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-443 </a:t>
                      </a:r>
                    </a:p>
                  </a:txBody>
                  <a:tcPr marL="7694" marR="184661" marT="7694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94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41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煤炭供应变化不大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865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/>
          <p:cNvGraphicFramePr>
            <a:graphicFrameLocks/>
          </p:cNvGraphicFramePr>
          <p:nvPr>
            <p:extLst/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/>
          </p:nvPr>
        </p:nvGraphicFramePr>
        <p:xfrm>
          <a:off x="6096000" y="765175"/>
          <a:ext cx="57610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187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焦炭供应也并不乐观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9975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2318296"/>
              </p:ext>
            </p:extLst>
          </p:nvPr>
        </p:nvGraphicFramePr>
        <p:xfrm>
          <a:off x="265113" y="765176"/>
          <a:ext cx="5830887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259194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770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5287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合金供应进一步收缩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5113" y="3069322"/>
            <a:ext cx="444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合金开工率</a:t>
            </a:r>
            <a:endParaRPr lang="zh-CN" altLang="en-US" dirty="0"/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383374"/>
              </p:ext>
            </p:extLst>
          </p:nvPr>
        </p:nvGraphicFramePr>
        <p:xfrm>
          <a:off x="6095999" y="765175"/>
          <a:ext cx="5761039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9919629"/>
              </p:ext>
            </p:extLst>
          </p:nvPr>
        </p:nvGraphicFramePr>
        <p:xfrm>
          <a:off x="336550" y="908050"/>
          <a:ext cx="5759449" cy="52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45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2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宏观经济形势严峻，投资方面地产、基建投资惯性接近尾声，消费恢复但后续乏力。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2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全球大宗商品普涨，能源价格普遍翻倍，且并无改善迹象。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2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节后钢材产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能利用率有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所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恢复，但整体仍处于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低位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，需求爆冷，成交持续疲弱，库存维持低位，再三低的状态下，市场将重新寻找价格平衡点。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2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煤炭供应小幅改善，但目前看仍难以扭转当前供应紧张的局面，采暖季需求来临，煤价能跌？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2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焦炭供应仍然偏紧，成本支撑在，焦炭价格下跌困难。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2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硅锰、硅铁开工率、日产量进一步走低，供应并无改善。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2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政策仍是市场最大的不确定性，而且愈演愈烈，近期受调控政策影响市场情绪偏弱，期货价格明显下跌，后期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关注市场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情绪修复。</a:t>
            </a:r>
            <a:endParaRPr lang="en-US" altLang="zh-CN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6330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227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6330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50" name="Picture 2" descr="https://n.sinaimg.cn/front20211024ac/224/w1080h1544/20211024/67a4-3706c0e9d81e2dfa7542b82bad67a97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" b="3929"/>
          <a:stretch/>
        </p:blipFill>
        <p:spPr bwMode="auto">
          <a:xfrm>
            <a:off x="7522669" y="0"/>
            <a:ext cx="467091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0" y="0"/>
            <a:ext cx="7522669" cy="6858000"/>
            <a:chOff x="0" y="0"/>
            <a:chExt cx="7522669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7522669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5122369" y="141288"/>
              <a:ext cx="2266950" cy="258762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143859" y="86003"/>
            <a:ext cx="1750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现有确诊病例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461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焦煤市场虽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呈现高位下行趋势，但受山西水灾和取暖季保电煤影响，部分煤矿关停、交通线路受阻、请批车困难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，以灵活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招标、落实资源、稳定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配比为主。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专用煤价格居高不下，产地限价政策效果尚未万全显现，价格跟随市场、以满足生产需求为主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焦炭供需依然偏紧，成本支撑仍在，价格暂时保持稳定。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随着国内钢厂限产的进行，进口矿持续累库，库存压力加大，预计铁精粉市场震荡偏弱运行。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月份广西地区硅锰厂家略有复产，但内蒙、宁夏双控仍未放松，虽然硅锰、硅铁期货市场主力合约价格有明显回调，但现货市场依然偏紧，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月份市场预计高位震荡运行，后续关注西北主产区疫情对物流的影响，短期内有库存偏低的品种应尽快提高库存。</a:t>
            </a:r>
            <a:endParaRPr lang="zh-CN" altLang="en-US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2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76969</TotalTime>
  <Words>1194</Words>
  <Application>Microsoft Office PowerPoint</Application>
  <PresentationFormat>宽屏</PresentationFormat>
  <Paragraphs>436</Paragraphs>
  <Slides>25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等线 Light</vt:lpstr>
      <vt:lpstr>Microsoft YaHei</vt:lpstr>
      <vt:lpstr>Microsoft YaHei</vt:lpstr>
      <vt:lpstr>微软雅黑 Light</vt:lpstr>
      <vt:lpstr>Arial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3795</cp:revision>
  <dcterms:created xsi:type="dcterms:W3CDTF">2017-10-16T02:28:00Z</dcterms:created>
  <dcterms:modified xsi:type="dcterms:W3CDTF">2021-10-29T08:35:50Z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