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4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6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17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4"/>
  </p:notesMasterIdLst>
  <p:sldIdLst>
    <p:sldId id="256" r:id="rId3"/>
    <p:sldId id="381" r:id="rId4"/>
    <p:sldId id="450" r:id="rId5"/>
    <p:sldId id="447" r:id="rId6"/>
    <p:sldId id="448" r:id="rId7"/>
    <p:sldId id="466" r:id="rId8"/>
    <p:sldId id="467" r:id="rId9"/>
    <p:sldId id="449" r:id="rId10"/>
    <p:sldId id="465" r:id="rId11"/>
    <p:sldId id="468" r:id="rId12"/>
    <p:sldId id="469" r:id="rId13"/>
    <p:sldId id="464" r:id="rId14"/>
    <p:sldId id="470" r:id="rId15"/>
    <p:sldId id="471" r:id="rId16"/>
    <p:sldId id="444" r:id="rId17"/>
    <p:sldId id="453" r:id="rId18"/>
    <p:sldId id="459" r:id="rId19"/>
    <p:sldId id="473" r:id="rId20"/>
    <p:sldId id="443" r:id="rId21"/>
    <p:sldId id="274" r:id="rId22"/>
    <p:sldId id="258" r:id="rId2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232B"/>
    <a:srgbClr val="27737C"/>
    <a:srgbClr val="FCEBF0"/>
    <a:srgbClr val="FBD7D5"/>
    <a:srgbClr val="FCF5F8"/>
    <a:srgbClr val="FBD7D7"/>
    <a:srgbClr val="FBDCD0"/>
    <a:srgbClr val="FBCED0"/>
    <a:srgbClr val="FAF8FB"/>
    <a:srgbClr val="FCF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00" autoAdjust="0"/>
    <p:restoredTop sz="77209" autoAdjust="0"/>
  </p:normalViewPr>
  <p:slideViewPr>
    <p:cSldViewPr snapToGrid="0" showGuides="1">
      <p:cViewPr varScale="1">
        <p:scale>
          <a:sx n="65" d="100"/>
          <a:sy n="65" d="100"/>
        </p:scale>
        <p:origin x="102" y="1176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2019&#26032;&#22411;&#20896;&#29366;&#30149;&#27602;&#32954;&#28814;&#20840;&#29699;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840;&#29699;&#25705;&#26681;&#22823;&#36890;&#20840;&#29699;&#32508;&#21512;PMI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32654;&#22269;&#26631;&#20934;&#26222;&#23572;500&#25351;&#25968;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19978;&#35777;&#32508;&#21512;&#25351;&#25968;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262;&#25958;&#29616;&#36135;&#40644;&#37329;&#20197;&#32654;&#20803;&#35745;&#20215;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OPEC&#19968;&#25597;&#23376;&#21407;&#27833;&#20215;&#26684;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4179;&#22343;&#20215;&#38108;1%23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6399;&#36135;&#32467;&#31639;&#20215;(&#27963;&#36291;&#21512;&#32422;)&#38081;&#30719;&#30707;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GDP&#19981;&#21464;&#20215;&#31532;&#19968;&#20135;&#19994;&#24403;&#23395;&#21516;&#27604;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013;&#22269;&#21046;&#36896;&#19994;&#37319;&#36141;&#32463;&#29702;&#25351;&#25968;(PMI)(&#26376;)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5000&#25143;&#24037;&#19994;&#20225;&#19994;&#26223;&#27668;&#25193;&#25955;&#25351;&#25968;&#38144;&#36135;&#27454;&#22238;&#31548;&#24773;&#20917;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2478;&#38215;&#23621;&#27665;&#25910;&#20837;(&#23395;)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8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2478;&#38215;&#20648;&#25143;&#38382;&#21367;&#35843;&#26597;(&#23395;).xls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PMI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M1&#21516;&#27604;.xls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wind\&#22269;&#38469;&#38050;&#38081;&#20215;&#26684;&#25351;&#25968;.xls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7599;&#21608;&#25968;&#25454;\&#38050;&#32852;&#25968;&#25454;_Mysteel&#20840;&#22269;247&#23478;&#38050;&#21378;&#30408;&#21033;&#29575;&#65288;&#21608;&#65289;_2020-7-23_1595462831047.xls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7599;&#21608;&#25968;&#25454;\&#38050;&#32852;&#25968;&#25454;_&#34892;&#19994;&#25968;&#25454;_2020-7-23_1595463406048.xls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7599;&#21608;&#25968;&#25454;\&#38050;&#32852;&#25968;&#25454;_&#34892;&#19994;&#25968;&#25454;_2020-7-22_1595411413872.xls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7599;&#21608;&#25968;&#25454;\&#38050;&#32852;&#25968;&#25454;_&#34892;&#19994;&#25968;&#25454;_2020-7-22_1595411413872.xls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&#20013;&#22269;&#20027;&#35201;&#38050;&#26448;&#24211;&#23384;&#65306;_&#21512;&#35745;&#65288;&#21608;&#65289;_2020-7-24_1595556245945.xls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全球新冠肺炎死亡比例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66"/>
              <c:layout>
                <c:manualLayout>
                  <c:x val="-3.9234925138527089E-2"/>
                  <c:y val="6.3366415674955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8FD-430F-8BCD-B98D8F9215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Sheet1!$A$2:$A$168</c:f>
              <c:numCache>
                <c:formatCode>yyyy\-mm\-dd;@</c:formatCode>
                <c:ptCount val="16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  <c:pt idx="7">
                  <c:v>43871</c:v>
                </c:pt>
                <c:pt idx="8">
                  <c:v>43872</c:v>
                </c:pt>
                <c:pt idx="9">
                  <c:v>43873</c:v>
                </c:pt>
                <c:pt idx="10">
                  <c:v>43874</c:v>
                </c:pt>
                <c:pt idx="11">
                  <c:v>43875</c:v>
                </c:pt>
                <c:pt idx="12">
                  <c:v>43876</c:v>
                </c:pt>
                <c:pt idx="13">
                  <c:v>43877</c:v>
                </c:pt>
                <c:pt idx="14">
                  <c:v>43878</c:v>
                </c:pt>
                <c:pt idx="15">
                  <c:v>43879</c:v>
                </c:pt>
                <c:pt idx="16">
                  <c:v>43880</c:v>
                </c:pt>
                <c:pt idx="17">
                  <c:v>43881</c:v>
                </c:pt>
                <c:pt idx="18">
                  <c:v>43882</c:v>
                </c:pt>
                <c:pt idx="19">
                  <c:v>43883</c:v>
                </c:pt>
                <c:pt idx="20">
                  <c:v>43884</c:v>
                </c:pt>
                <c:pt idx="21">
                  <c:v>43885</c:v>
                </c:pt>
                <c:pt idx="22">
                  <c:v>43886</c:v>
                </c:pt>
                <c:pt idx="23">
                  <c:v>43887</c:v>
                </c:pt>
                <c:pt idx="24">
                  <c:v>43888</c:v>
                </c:pt>
                <c:pt idx="25">
                  <c:v>43889</c:v>
                </c:pt>
                <c:pt idx="26">
                  <c:v>43890</c:v>
                </c:pt>
                <c:pt idx="27">
                  <c:v>43891</c:v>
                </c:pt>
                <c:pt idx="28">
                  <c:v>43892</c:v>
                </c:pt>
                <c:pt idx="29">
                  <c:v>43893</c:v>
                </c:pt>
                <c:pt idx="30">
                  <c:v>43894</c:v>
                </c:pt>
                <c:pt idx="31">
                  <c:v>43895</c:v>
                </c:pt>
                <c:pt idx="32">
                  <c:v>43896</c:v>
                </c:pt>
                <c:pt idx="33">
                  <c:v>43897</c:v>
                </c:pt>
                <c:pt idx="34">
                  <c:v>43898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43904</c:v>
                </c:pt>
                <c:pt idx="41">
                  <c:v>43905</c:v>
                </c:pt>
                <c:pt idx="42">
                  <c:v>43906</c:v>
                </c:pt>
                <c:pt idx="43">
                  <c:v>43907</c:v>
                </c:pt>
                <c:pt idx="44">
                  <c:v>43908</c:v>
                </c:pt>
                <c:pt idx="45">
                  <c:v>43909</c:v>
                </c:pt>
                <c:pt idx="46">
                  <c:v>43910</c:v>
                </c:pt>
                <c:pt idx="47">
                  <c:v>43911</c:v>
                </c:pt>
                <c:pt idx="48">
                  <c:v>43912</c:v>
                </c:pt>
                <c:pt idx="49">
                  <c:v>43913</c:v>
                </c:pt>
                <c:pt idx="50">
                  <c:v>43914</c:v>
                </c:pt>
                <c:pt idx="51">
                  <c:v>43915</c:v>
                </c:pt>
                <c:pt idx="52">
                  <c:v>43916</c:v>
                </c:pt>
                <c:pt idx="53">
                  <c:v>43917</c:v>
                </c:pt>
                <c:pt idx="54">
                  <c:v>43918</c:v>
                </c:pt>
                <c:pt idx="55">
                  <c:v>43919</c:v>
                </c:pt>
                <c:pt idx="56">
                  <c:v>43920</c:v>
                </c:pt>
                <c:pt idx="57">
                  <c:v>43921</c:v>
                </c:pt>
                <c:pt idx="58">
                  <c:v>43922</c:v>
                </c:pt>
                <c:pt idx="59">
                  <c:v>43923</c:v>
                </c:pt>
                <c:pt idx="60">
                  <c:v>43924</c:v>
                </c:pt>
                <c:pt idx="61">
                  <c:v>43925</c:v>
                </c:pt>
                <c:pt idx="62">
                  <c:v>43926</c:v>
                </c:pt>
                <c:pt idx="63">
                  <c:v>43927</c:v>
                </c:pt>
                <c:pt idx="64">
                  <c:v>43928</c:v>
                </c:pt>
                <c:pt idx="65">
                  <c:v>43929</c:v>
                </c:pt>
                <c:pt idx="66">
                  <c:v>43930</c:v>
                </c:pt>
                <c:pt idx="67">
                  <c:v>43931</c:v>
                </c:pt>
                <c:pt idx="68">
                  <c:v>43932</c:v>
                </c:pt>
                <c:pt idx="69">
                  <c:v>43933</c:v>
                </c:pt>
                <c:pt idx="70">
                  <c:v>43934</c:v>
                </c:pt>
                <c:pt idx="71">
                  <c:v>43935</c:v>
                </c:pt>
                <c:pt idx="72">
                  <c:v>43936</c:v>
                </c:pt>
                <c:pt idx="73">
                  <c:v>43937</c:v>
                </c:pt>
                <c:pt idx="74">
                  <c:v>43938</c:v>
                </c:pt>
                <c:pt idx="75">
                  <c:v>43939</c:v>
                </c:pt>
                <c:pt idx="76">
                  <c:v>43940</c:v>
                </c:pt>
                <c:pt idx="77">
                  <c:v>43941</c:v>
                </c:pt>
                <c:pt idx="78">
                  <c:v>43942</c:v>
                </c:pt>
                <c:pt idx="79">
                  <c:v>43943</c:v>
                </c:pt>
                <c:pt idx="80">
                  <c:v>43944</c:v>
                </c:pt>
                <c:pt idx="81">
                  <c:v>43945</c:v>
                </c:pt>
                <c:pt idx="82">
                  <c:v>43946</c:v>
                </c:pt>
                <c:pt idx="83">
                  <c:v>43947</c:v>
                </c:pt>
                <c:pt idx="84">
                  <c:v>43948</c:v>
                </c:pt>
                <c:pt idx="85">
                  <c:v>43949</c:v>
                </c:pt>
                <c:pt idx="86">
                  <c:v>43950</c:v>
                </c:pt>
                <c:pt idx="87">
                  <c:v>43951</c:v>
                </c:pt>
                <c:pt idx="88">
                  <c:v>43952</c:v>
                </c:pt>
                <c:pt idx="89">
                  <c:v>43953</c:v>
                </c:pt>
                <c:pt idx="90">
                  <c:v>43954</c:v>
                </c:pt>
                <c:pt idx="91">
                  <c:v>43955</c:v>
                </c:pt>
                <c:pt idx="92">
                  <c:v>43956</c:v>
                </c:pt>
                <c:pt idx="93">
                  <c:v>43957</c:v>
                </c:pt>
                <c:pt idx="94">
                  <c:v>43958</c:v>
                </c:pt>
                <c:pt idx="95">
                  <c:v>43959</c:v>
                </c:pt>
                <c:pt idx="96">
                  <c:v>43960</c:v>
                </c:pt>
                <c:pt idx="97">
                  <c:v>43961</c:v>
                </c:pt>
                <c:pt idx="98">
                  <c:v>43962</c:v>
                </c:pt>
                <c:pt idx="99">
                  <c:v>43963</c:v>
                </c:pt>
                <c:pt idx="100">
                  <c:v>43964</c:v>
                </c:pt>
                <c:pt idx="101">
                  <c:v>43965</c:v>
                </c:pt>
                <c:pt idx="102">
                  <c:v>43966</c:v>
                </c:pt>
                <c:pt idx="103">
                  <c:v>43967</c:v>
                </c:pt>
                <c:pt idx="104">
                  <c:v>43968</c:v>
                </c:pt>
                <c:pt idx="105">
                  <c:v>43969</c:v>
                </c:pt>
                <c:pt idx="106">
                  <c:v>43970</c:v>
                </c:pt>
                <c:pt idx="107">
                  <c:v>43971</c:v>
                </c:pt>
                <c:pt idx="108">
                  <c:v>43972</c:v>
                </c:pt>
                <c:pt idx="109">
                  <c:v>43973</c:v>
                </c:pt>
                <c:pt idx="110">
                  <c:v>43974</c:v>
                </c:pt>
                <c:pt idx="111">
                  <c:v>43975</c:v>
                </c:pt>
                <c:pt idx="112">
                  <c:v>43976</c:v>
                </c:pt>
                <c:pt idx="113">
                  <c:v>43977</c:v>
                </c:pt>
                <c:pt idx="114">
                  <c:v>43978</c:v>
                </c:pt>
                <c:pt idx="115">
                  <c:v>43979</c:v>
                </c:pt>
                <c:pt idx="116">
                  <c:v>43980</c:v>
                </c:pt>
                <c:pt idx="117">
                  <c:v>43981</c:v>
                </c:pt>
                <c:pt idx="118">
                  <c:v>43982</c:v>
                </c:pt>
                <c:pt idx="119">
                  <c:v>43983</c:v>
                </c:pt>
                <c:pt idx="120">
                  <c:v>43984</c:v>
                </c:pt>
                <c:pt idx="121">
                  <c:v>43985</c:v>
                </c:pt>
                <c:pt idx="122">
                  <c:v>43986</c:v>
                </c:pt>
                <c:pt idx="123">
                  <c:v>43987</c:v>
                </c:pt>
                <c:pt idx="124">
                  <c:v>43988</c:v>
                </c:pt>
                <c:pt idx="125">
                  <c:v>43989</c:v>
                </c:pt>
                <c:pt idx="126">
                  <c:v>43990</c:v>
                </c:pt>
                <c:pt idx="127">
                  <c:v>43991</c:v>
                </c:pt>
                <c:pt idx="128">
                  <c:v>43992</c:v>
                </c:pt>
                <c:pt idx="129">
                  <c:v>43993</c:v>
                </c:pt>
                <c:pt idx="130">
                  <c:v>43994</c:v>
                </c:pt>
                <c:pt idx="131">
                  <c:v>43995</c:v>
                </c:pt>
                <c:pt idx="132">
                  <c:v>43996</c:v>
                </c:pt>
                <c:pt idx="133">
                  <c:v>43997</c:v>
                </c:pt>
                <c:pt idx="134">
                  <c:v>43998</c:v>
                </c:pt>
                <c:pt idx="135">
                  <c:v>43999</c:v>
                </c:pt>
                <c:pt idx="136">
                  <c:v>44000</c:v>
                </c:pt>
                <c:pt idx="137">
                  <c:v>44001</c:v>
                </c:pt>
                <c:pt idx="138">
                  <c:v>44002</c:v>
                </c:pt>
                <c:pt idx="139">
                  <c:v>44003</c:v>
                </c:pt>
                <c:pt idx="140">
                  <c:v>44004</c:v>
                </c:pt>
                <c:pt idx="141">
                  <c:v>44005</c:v>
                </c:pt>
                <c:pt idx="142">
                  <c:v>44006</c:v>
                </c:pt>
                <c:pt idx="143">
                  <c:v>44007</c:v>
                </c:pt>
                <c:pt idx="144">
                  <c:v>44008</c:v>
                </c:pt>
                <c:pt idx="145">
                  <c:v>44009</c:v>
                </c:pt>
                <c:pt idx="146">
                  <c:v>44010</c:v>
                </c:pt>
                <c:pt idx="147">
                  <c:v>44011</c:v>
                </c:pt>
                <c:pt idx="148">
                  <c:v>44012</c:v>
                </c:pt>
                <c:pt idx="149">
                  <c:v>44013</c:v>
                </c:pt>
                <c:pt idx="150">
                  <c:v>44014</c:v>
                </c:pt>
                <c:pt idx="151">
                  <c:v>44015</c:v>
                </c:pt>
                <c:pt idx="152">
                  <c:v>44016</c:v>
                </c:pt>
                <c:pt idx="153">
                  <c:v>44017</c:v>
                </c:pt>
                <c:pt idx="154">
                  <c:v>44018</c:v>
                </c:pt>
                <c:pt idx="155">
                  <c:v>44019</c:v>
                </c:pt>
                <c:pt idx="156">
                  <c:v>44020</c:v>
                </c:pt>
                <c:pt idx="157">
                  <c:v>44021</c:v>
                </c:pt>
                <c:pt idx="158">
                  <c:v>44022</c:v>
                </c:pt>
                <c:pt idx="159">
                  <c:v>44023</c:v>
                </c:pt>
                <c:pt idx="160">
                  <c:v>44024</c:v>
                </c:pt>
                <c:pt idx="161">
                  <c:v>44025</c:v>
                </c:pt>
                <c:pt idx="162">
                  <c:v>44026</c:v>
                </c:pt>
                <c:pt idx="163">
                  <c:v>44027</c:v>
                </c:pt>
                <c:pt idx="164">
                  <c:v>44028</c:v>
                </c:pt>
                <c:pt idx="165">
                  <c:v>44029</c:v>
                </c:pt>
                <c:pt idx="166">
                  <c:v>44030</c:v>
                </c:pt>
              </c:numCache>
            </c:numRef>
          </c:cat>
          <c:val>
            <c:numRef>
              <c:f>Sheet1!$B$2:$B$168</c:f>
              <c:numCache>
                <c:formatCode>0.00%</c:formatCode>
                <c:ptCount val="167"/>
                <c:pt idx="0">
                  <c:v>1.7555771096023277E-2</c:v>
                </c:pt>
                <c:pt idx="1">
                  <c:v>1.736224323443104E-2</c:v>
                </c:pt>
                <c:pt idx="2">
                  <c:v>1.7411614821106276E-2</c:v>
                </c:pt>
                <c:pt idx="3">
                  <c:v>1.7983894070089441E-2</c:v>
                </c:pt>
                <c:pt idx="4">
                  <c:v>1.8298629036884069E-2</c:v>
                </c:pt>
                <c:pt idx="5">
                  <c:v>1.9327282434596905E-2</c:v>
                </c:pt>
                <c:pt idx="6">
                  <c:v>2.0059710330874191E-2</c:v>
                </c:pt>
                <c:pt idx="7">
                  <c:v>2.1116628765025295E-2</c:v>
                </c:pt>
                <c:pt idx="8">
                  <c:v>2.2558057082077646E-2</c:v>
                </c:pt>
                <c:pt idx="9">
                  <c:v>1.8808407273708715E-2</c:v>
                </c:pt>
                <c:pt idx="10">
                  <c:v>2.1247536123915507E-2</c:v>
                </c:pt>
                <c:pt idx="11">
                  <c:v>2.0611642671912726E-2</c:v>
                </c:pt>
                <c:pt idx="12">
                  <c:v>2.2053616590794134E-2</c:v>
                </c:pt>
                <c:pt idx="13">
                  <c:v>2.3397961615566863E-2</c:v>
                </c:pt>
                <c:pt idx="14">
                  <c:v>2.420498554519173E-2</c:v>
                </c:pt>
                <c:pt idx="15">
                  <c:v>2.491221536497127E-2</c:v>
                </c:pt>
                <c:pt idx="16">
                  <c:v>2.639253809774041E-2</c:v>
                </c:pt>
                <c:pt idx="17">
                  <c:v>2.7615638052247905E-2</c:v>
                </c:pt>
                <c:pt idx="18">
                  <c:v>2.8932323856613103E-2</c:v>
                </c:pt>
                <c:pt idx="19">
                  <c:v>3.0069341763116299E-2</c:v>
                </c:pt>
                <c:pt idx="20">
                  <c:v>3.1083503774966544E-2</c:v>
                </c:pt>
                <c:pt idx="21">
                  <c:v>3.2690266591746273E-2</c:v>
                </c:pt>
                <c:pt idx="22">
                  <c:v>3.3405092420755698E-2</c:v>
                </c:pt>
                <c:pt idx="23">
                  <c:v>3.374836573355653E-2</c:v>
                </c:pt>
                <c:pt idx="24">
                  <c:v>3.3736389340070984E-2</c:v>
                </c:pt>
                <c:pt idx="25">
                  <c:v>3.3773324037200285E-2</c:v>
                </c:pt>
                <c:pt idx="26">
                  <c:v>3.3597610019533493E-2</c:v>
                </c:pt>
                <c:pt idx="27">
                  <c:v>3.341002188429381E-2</c:v>
                </c:pt>
                <c:pt idx="28">
                  <c:v>3.3439927911295728E-2</c:v>
                </c:pt>
                <c:pt idx="29">
                  <c:v>3.3385542944192929E-2</c:v>
                </c:pt>
                <c:pt idx="30">
                  <c:v>3.3454332430198866E-2</c:v>
                </c:pt>
                <c:pt idx="31">
                  <c:v>3.3323515371880684E-2</c:v>
                </c:pt>
                <c:pt idx="32">
                  <c:v>3.3062054933875887E-2</c:v>
                </c:pt>
                <c:pt idx="33">
                  <c:v>3.2791819917785285E-2</c:v>
                </c:pt>
                <c:pt idx="34">
                  <c:v>3.255606929065194E-2</c:v>
                </c:pt>
                <c:pt idx="35">
                  <c:v>3.3235607210791759E-2</c:v>
                </c:pt>
                <c:pt idx="36">
                  <c:v>3.3587275010464629E-2</c:v>
                </c:pt>
                <c:pt idx="37">
                  <c:v>3.3895628001010869E-2</c:v>
                </c:pt>
                <c:pt idx="38">
                  <c:v>3.4109226423744102E-2</c:v>
                </c:pt>
                <c:pt idx="39">
                  <c:v>3.396115200614111E-2</c:v>
                </c:pt>
                <c:pt idx="40">
                  <c:v>3.4366276179428674E-2</c:v>
                </c:pt>
                <c:pt idx="41">
                  <c:v>3.3729540254897696E-2</c:v>
                </c:pt>
                <c:pt idx="42">
                  <c:v>3.6179022082018925E-2</c:v>
                </c:pt>
                <c:pt idx="43">
                  <c:v>3.7288101550574437E-2</c:v>
                </c:pt>
                <c:pt idx="44">
                  <c:v>3.5505891876895929E-2</c:v>
                </c:pt>
                <c:pt idx="45">
                  <c:v>3.5718936163286565E-2</c:v>
                </c:pt>
                <c:pt idx="46">
                  <c:v>3.5642101145328495E-2</c:v>
                </c:pt>
                <c:pt idx="47">
                  <c:v>3.6330027256454324E-2</c:v>
                </c:pt>
                <c:pt idx="48">
                  <c:v>3.7584456976190339E-2</c:v>
                </c:pt>
                <c:pt idx="49">
                  <c:v>3.7991521362866293E-2</c:v>
                </c:pt>
                <c:pt idx="50">
                  <c:v>3.8315722878483137E-2</c:v>
                </c:pt>
                <c:pt idx="51">
                  <c:v>3.8700398908251103E-2</c:v>
                </c:pt>
                <c:pt idx="52">
                  <c:v>3.8857876115107645E-2</c:v>
                </c:pt>
                <c:pt idx="53">
                  <c:v>3.8871000251532936E-2</c:v>
                </c:pt>
                <c:pt idx="54">
                  <c:v>3.9805816490272795E-2</c:v>
                </c:pt>
                <c:pt idx="55">
                  <c:v>4.1302341262822784E-2</c:v>
                </c:pt>
                <c:pt idx="56">
                  <c:v>4.2085645929364861E-2</c:v>
                </c:pt>
                <c:pt idx="57">
                  <c:v>4.2293577022406707E-2</c:v>
                </c:pt>
                <c:pt idx="58">
                  <c:v>4.3287726152192639E-2</c:v>
                </c:pt>
                <c:pt idx="59">
                  <c:v>4.4785986437790026E-2</c:v>
                </c:pt>
                <c:pt idx="60">
                  <c:v>4.5733849192175595E-2</c:v>
                </c:pt>
                <c:pt idx="61">
                  <c:v>4.8228969542270808E-2</c:v>
                </c:pt>
                <c:pt idx="62">
                  <c:v>5.013615274661215E-2</c:v>
                </c:pt>
                <c:pt idx="63">
                  <c:v>5.1054528205976481E-2</c:v>
                </c:pt>
                <c:pt idx="64">
                  <c:v>5.1750076790574466E-2</c:v>
                </c:pt>
                <c:pt idx="65">
                  <c:v>5.323859436941477E-2</c:v>
                </c:pt>
                <c:pt idx="66">
                  <c:v>5.434169290948325E-2</c:v>
                </c:pt>
                <c:pt idx="67">
                  <c:v>5.5616220628548756E-2</c:v>
                </c:pt>
                <c:pt idx="68">
                  <c:v>5.709527161347263E-2</c:v>
                </c:pt>
                <c:pt idx="69">
                  <c:v>5.8243034055727554E-2</c:v>
                </c:pt>
                <c:pt idx="70">
                  <c:v>5.9170587895499144E-2</c:v>
                </c:pt>
                <c:pt idx="71">
                  <c:v>5.9675697838138572E-2</c:v>
                </c:pt>
                <c:pt idx="72">
                  <c:v>6.0217018197767938E-2</c:v>
                </c:pt>
                <c:pt idx="73">
                  <c:v>6.1477334856429977E-2</c:v>
                </c:pt>
                <c:pt idx="74">
                  <c:v>6.2895216005162374E-2</c:v>
                </c:pt>
                <c:pt idx="75">
                  <c:v>6.3617092063801728E-2</c:v>
                </c:pt>
                <c:pt idx="76">
                  <c:v>6.4187433651330089E-2</c:v>
                </c:pt>
                <c:pt idx="77">
                  <c:v>6.4406316304880043E-2</c:v>
                </c:pt>
                <c:pt idx="78">
                  <c:v>6.4493404065685475E-2</c:v>
                </c:pt>
                <c:pt idx="79">
                  <c:v>6.4825483719024871E-2</c:v>
                </c:pt>
                <c:pt idx="80">
                  <c:v>6.5223557014092035E-2</c:v>
                </c:pt>
                <c:pt idx="81">
                  <c:v>6.4954125689078601E-2</c:v>
                </c:pt>
                <c:pt idx="82">
                  <c:v>6.5036196859358547E-2</c:v>
                </c:pt>
                <c:pt idx="83">
                  <c:v>6.5477452007370138E-2</c:v>
                </c:pt>
                <c:pt idx="84">
                  <c:v>6.5549841246168902E-2</c:v>
                </c:pt>
                <c:pt idx="85">
                  <c:v>6.5236382347533456E-2</c:v>
                </c:pt>
                <c:pt idx="86">
                  <c:v>6.5267706085214913E-2</c:v>
                </c:pt>
                <c:pt idx="87">
                  <c:v>6.6494087199043178E-2</c:v>
                </c:pt>
                <c:pt idx="88">
                  <c:v>6.6578260759805705E-2</c:v>
                </c:pt>
                <c:pt idx="89">
                  <c:v>6.6646979178017401E-2</c:v>
                </c:pt>
                <c:pt idx="90">
                  <c:v>6.7588224714391118E-2</c:v>
                </c:pt>
                <c:pt idx="91">
                  <c:v>6.6341535808602886E-2</c:v>
                </c:pt>
                <c:pt idx="92">
                  <c:v>6.590628349116659E-2</c:v>
                </c:pt>
                <c:pt idx="93">
                  <c:v>6.5374667583749879E-2</c:v>
                </c:pt>
                <c:pt idx="94">
                  <c:v>6.542481123521024E-2</c:v>
                </c:pt>
                <c:pt idx="95">
                  <c:v>6.498420437589128E-2</c:v>
                </c:pt>
                <c:pt idx="96">
                  <c:v>6.5148054068809774E-2</c:v>
                </c:pt>
                <c:pt idx="97">
                  <c:v>6.5947677117157655E-2</c:v>
                </c:pt>
                <c:pt idx="98">
                  <c:v>6.5863093410667817E-2</c:v>
                </c:pt>
                <c:pt idx="99">
                  <c:v>6.5515194088586068E-2</c:v>
                </c:pt>
                <c:pt idx="100">
                  <c:v>6.5162231621477315E-2</c:v>
                </c:pt>
                <c:pt idx="101">
                  <c:v>6.4805833914163988E-2</c:v>
                </c:pt>
                <c:pt idx="102">
                  <c:v>6.4493799462072315E-2</c:v>
                </c:pt>
                <c:pt idx="103">
                  <c:v>6.4241751917465048E-2</c:v>
                </c:pt>
                <c:pt idx="104">
                  <c:v>6.4261470252768682E-2</c:v>
                </c:pt>
                <c:pt idx="105">
                  <c:v>6.3991967530304908E-2</c:v>
                </c:pt>
                <c:pt idx="106">
                  <c:v>6.3528467900876809E-2</c:v>
                </c:pt>
                <c:pt idx="107">
                  <c:v>6.2908485124037392E-2</c:v>
                </c:pt>
                <c:pt idx="108">
                  <c:v>6.2471168617231905E-2</c:v>
                </c:pt>
                <c:pt idx="109">
                  <c:v>6.2024532144740185E-2</c:v>
                </c:pt>
                <c:pt idx="110">
                  <c:v>6.1920437861986928E-2</c:v>
                </c:pt>
                <c:pt idx="111">
                  <c:v>6.1612743253810852E-2</c:v>
                </c:pt>
                <c:pt idx="112">
                  <c:v>6.1410350465368399E-2</c:v>
                </c:pt>
                <c:pt idx="113">
                  <c:v>6.0627175363532022E-2</c:v>
                </c:pt>
                <c:pt idx="114">
                  <c:v>6.0497077867838249E-2</c:v>
                </c:pt>
                <c:pt idx="115">
                  <c:v>5.9995639570422976E-2</c:v>
                </c:pt>
                <c:pt idx="116">
                  <c:v>5.9485602737261056E-2</c:v>
                </c:pt>
                <c:pt idx="117">
                  <c:v>5.9054932215576353E-2</c:v>
                </c:pt>
                <c:pt idx="118">
                  <c:v>5.8776493692707821E-2</c:v>
                </c:pt>
                <c:pt idx="119">
                  <c:v>5.8480836869368912E-2</c:v>
                </c:pt>
                <c:pt idx="120">
                  <c:v>5.8215714344499285E-2</c:v>
                </c:pt>
                <c:pt idx="121">
                  <c:v>5.7674669814371055E-2</c:v>
                </c:pt>
                <c:pt idx="122">
                  <c:v>5.6990242054504869E-2</c:v>
                </c:pt>
                <c:pt idx="123">
                  <c:v>5.6517006194966336E-2</c:v>
                </c:pt>
                <c:pt idx="124">
                  <c:v>5.6280204069146925E-2</c:v>
                </c:pt>
                <c:pt idx="125">
                  <c:v>5.6050948945550232E-2</c:v>
                </c:pt>
                <c:pt idx="126">
                  <c:v>5.5696258460584243E-2</c:v>
                </c:pt>
                <c:pt idx="127">
                  <c:v>5.5236926277779742E-2</c:v>
                </c:pt>
                <c:pt idx="128">
                  <c:v>5.4720559360055446E-2</c:v>
                </c:pt>
                <c:pt idx="129">
                  <c:v>5.4425197281663021E-2</c:v>
                </c:pt>
                <c:pt idx="130">
                  <c:v>5.4064387046074941E-2</c:v>
                </c:pt>
                <c:pt idx="131">
                  <c:v>5.3785219174491812E-2</c:v>
                </c:pt>
                <c:pt idx="132">
                  <c:v>5.3492859967243553E-2</c:v>
                </c:pt>
                <c:pt idx="133">
                  <c:v>5.3177199044108975E-2</c:v>
                </c:pt>
                <c:pt idx="134">
                  <c:v>5.2664384522342476E-2</c:v>
                </c:pt>
                <c:pt idx="135">
                  <c:v>5.2204452122402836E-2</c:v>
                </c:pt>
                <c:pt idx="136">
                  <c:v>5.1949116485488681E-2</c:v>
                </c:pt>
                <c:pt idx="137">
                  <c:v>5.1474498373597459E-2</c:v>
                </c:pt>
                <c:pt idx="138">
                  <c:v>5.1250726188313243E-2</c:v>
                </c:pt>
                <c:pt idx="139">
                  <c:v>5.1041869223637154E-2</c:v>
                </c:pt>
                <c:pt idx="140">
                  <c:v>5.0707039518480185E-2</c:v>
                </c:pt>
                <c:pt idx="141">
                  <c:v>5.0218337108902909E-2</c:v>
                </c:pt>
                <c:pt idx="142">
                  <c:v>4.9737141009571675E-2</c:v>
                </c:pt>
                <c:pt idx="143">
                  <c:v>4.9354063565221366E-2</c:v>
                </c:pt>
                <c:pt idx="144">
                  <c:v>4.8903242172990892E-2</c:v>
                </c:pt>
                <c:pt idx="145">
                  <c:v>4.8713297376882451E-2</c:v>
                </c:pt>
                <c:pt idx="146">
                  <c:v>4.8384767035583927E-2</c:v>
                </c:pt>
                <c:pt idx="147">
                  <c:v>4.8039304527348878E-2</c:v>
                </c:pt>
                <c:pt idx="148">
                  <c:v>4.7625493044679085E-2</c:v>
                </c:pt>
                <c:pt idx="149">
                  <c:v>4.7041977178777658E-2</c:v>
                </c:pt>
                <c:pt idx="150">
                  <c:v>4.6685560268234283E-2</c:v>
                </c:pt>
                <c:pt idx="151">
                  <c:v>4.6267038332232814E-2</c:v>
                </c:pt>
                <c:pt idx="152">
                  <c:v>4.5922924689655802E-2</c:v>
                </c:pt>
                <c:pt idx="153">
                  <c:v>4.5673087108086242E-2</c:v>
                </c:pt>
                <c:pt idx="154">
                  <c:v>4.53459921175626E-2</c:v>
                </c:pt>
                <c:pt idx="155">
                  <c:v>4.4852948009378821E-2</c:v>
                </c:pt>
                <c:pt idx="156">
                  <c:v>4.4391308115667057E-2</c:v>
                </c:pt>
                <c:pt idx="157">
                  <c:v>4.40440588349E-2</c:v>
                </c:pt>
                <c:pt idx="158">
                  <c:v>4.3659404888795467E-2</c:v>
                </c:pt>
                <c:pt idx="159">
                  <c:v>4.3328260904611941E-2</c:v>
                </c:pt>
                <c:pt idx="160">
                  <c:v>4.3087374730280507E-2</c:v>
                </c:pt>
                <c:pt idx="161">
                  <c:v>4.2824950010829914E-2</c:v>
                </c:pt>
                <c:pt idx="162">
                  <c:v>4.2387897335437588E-2</c:v>
                </c:pt>
                <c:pt idx="163">
                  <c:v>4.196608796102673E-2</c:v>
                </c:pt>
                <c:pt idx="164">
                  <c:v>4.1594685357390027E-2</c:v>
                </c:pt>
                <c:pt idx="165">
                  <c:v>4.128407356134596E-2</c:v>
                </c:pt>
                <c:pt idx="166">
                  <c:v>4.1113301342218231E-2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FD-430F-8BCD-B98D8F921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9274096"/>
        <c:axId val="1962172256"/>
      </c:lineChart>
      <c:dateAx>
        <c:axId val="1959274096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2172256"/>
        <c:crosses val="autoZero"/>
        <c:auto val="1"/>
        <c:lblOffset val="100"/>
        <c:baseTimeUnit val="days"/>
      </c:dateAx>
      <c:valAx>
        <c:axId val="196217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9274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全球:确诊病例:新冠肺炎:累计值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Sheet1!$A$2:$A$189</c:f>
              <c:numCache>
                <c:formatCode>yyyy\-mm\-dd;@</c:formatCode>
                <c:ptCount val="188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  <c:pt idx="130">
                  <c:v>43980</c:v>
                </c:pt>
                <c:pt idx="131">
                  <c:v>43981</c:v>
                </c:pt>
                <c:pt idx="132">
                  <c:v>43982</c:v>
                </c:pt>
                <c:pt idx="133">
                  <c:v>43983</c:v>
                </c:pt>
                <c:pt idx="134">
                  <c:v>43984</c:v>
                </c:pt>
                <c:pt idx="135">
                  <c:v>43985</c:v>
                </c:pt>
                <c:pt idx="136">
                  <c:v>43986</c:v>
                </c:pt>
                <c:pt idx="137">
                  <c:v>43987</c:v>
                </c:pt>
                <c:pt idx="138">
                  <c:v>43988</c:v>
                </c:pt>
                <c:pt idx="139">
                  <c:v>43989</c:v>
                </c:pt>
                <c:pt idx="140">
                  <c:v>43990</c:v>
                </c:pt>
                <c:pt idx="141">
                  <c:v>43991</c:v>
                </c:pt>
                <c:pt idx="142">
                  <c:v>43992</c:v>
                </c:pt>
                <c:pt idx="143">
                  <c:v>43993</c:v>
                </c:pt>
                <c:pt idx="144">
                  <c:v>43994</c:v>
                </c:pt>
                <c:pt idx="145">
                  <c:v>43995</c:v>
                </c:pt>
                <c:pt idx="146">
                  <c:v>43996</c:v>
                </c:pt>
                <c:pt idx="147">
                  <c:v>43997</c:v>
                </c:pt>
                <c:pt idx="148">
                  <c:v>43998</c:v>
                </c:pt>
                <c:pt idx="149">
                  <c:v>43999</c:v>
                </c:pt>
                <c:pt idx="150">
                  <c:v>44000</c:v>
                </c:pt>
                <c:pt idx="151">
                  <c:v>44001</c:v>
                </c:pt>
                <c:pt idx="152">
                  <c:v>44002</c:v>
                </c:pt>
                <c:pt idx="153">
                  <c:v>44003</c:v>
                </c:pt>
                <c:pt idx="154">
                  <c:v>44004</c:v>
                </c:pt>
                <c:pt idx="155">
                  <c:v>44005</c:v>
                </c:pt>
                <c:pt idx="156">
                  <c:v>44006</c:v>
                </c:pt>
                <c:pt idx="157">
                  <c:v>44007</c:v>
                </c:pt>
                <c:pt idx="158">
                  <c:v>44008</c:v>
                </c:pt>
                <c:pt idx="159">
                  <c:v>44009</c:v>
                </c:pt>
                <c:pt idx="160">
                  <c:v>44010</c:v>
                </c:pt>
                <c:pt idx="161">
                  <c:v>44011</c:v>
                </c:pt>
                <c:pt idx="162">
                  <c:v>44012</c:v>
                </c:pt>
                <c:pt idx="163">
                  <c:v>44013</c:v>
                </c:pt>
                <c:pt idx="164">
                  <c:v>44014</c:v>
                </c:pt>
                <c:pt idx="165">
                  <c:v>44015</c:v>
                </c:pt>
                <c:pt idx="166">
                  <c:v>44016</c:v>
                </c:pt>
                <c:pt idx="167">
                  <c:v>44017</c:v>
                </c:pt>
                <c:pt idx="168">
                  <c:v>44018</c:v>
                </c:pt>
                <c:pt idx="169">
                  <c:v>44019</c:v>
                </c:pt>
                <c:pt idx="170">
                  <c:v>44020</c:v>
                </c:pt>
                <c:pt idx="171">
                  <c:v>44021</c:v>
                </c:pt>
                <c:pt idx="172">
                  <c:v>44022</c:v>
                </c:pt>
                <c:pt idx="173">
                  <c:v>44023</c:v>
                </c:pt>
                <c:pt idx="174">
                  <c:v>44024</c:v>
                </c:pt>
                <c:pt idx="175">
                  <c:v>44025</c:v>
                </c:pt>
                <c:pt idx="176">
                  <c:v>44026</c:v>
                </c:pt>
                <c:pt idx="177">
                  <c:v>44027</c:v>
                </c:pt>
                <c:pt idx="178">
                  <c:v>44028</c:v>
                </c:pt>
                <c:pt idx="179">
                  <c:v>44029</c:v>
                </c:pt>
                <c:pt idx="180">
                  <c:v>44030</c:v>
                </c:pt>
                <c:pt idx="181">
                  <c:v>44031</c:v>
                </c:pt>
                <c:pt idx="182">
                  <c:v>44032</c:v>
                </c:pt>
                <c:pt idx="183">
                  <c:v>44033</c:v>
                </c:pt>
                <c:pt idx="184">
                  <c:v>44034</c:v>
                </c:pt>
                <c:pt idx="185">
                  <c:v>44035</c:v>
                </c:pt>
                <c:pt idx="186">
                  <c:v>44036</c:v>
                </c:pt>
                <c:pt idx="187">
                  <c:v>44037</c:v>
                </c:pt>
              </c:numCache>
            </c:numRef>
          </c:cat>
          <c:val>
            <c:numRef>
              <c:f>Sheet1!$B$2:$B$189</c:f>
              <c:numCache>
                <c:formatCode>General</c:formatCode>
                <c:ptCount val="188"/>
                <c:pt idx="0">
                  <c:v>295</c:v>
                </c:pt>
                <c:pt idx="1">
                  <c:v>446</c:v>
                </c:pt>
                <c:pt idx="2">
                  <c:v>580</c:v>
                </c:pt>
                <c:pt idx="3">
                  <c:v>844</c:v>
                </c:pt>
                <c:pt idx="4">
                  <c:v>1315</c:v>
                </c:pt>
                <c:pt idx="5">
                  <c:v>2008</c:v>
                </c:pt>
                <c:pt idx="6">
                  <c:v>2794</c:v>
                </c:pt>
                <c:pt idx="7">
                  <c:v>4576</c:v>
                </c:pt>
                <c:pt idx="8">
                  <c:v>6053</c:v>
                </c:pt>
                <c:pt idx="9">
                  <c:v>7800</c:v>
                </c:pt>
                <c:pt idx="10">
                  <c:v>9799</c:v>
                </c:pt>
                <c:pt idx="11">
                  <c:v>11925</c:v>
                </c:pt>
                <c:pt idx="12">
                  <c:v>14535</c:v>
                </c:pt>
                <c:pt idx="13">
                  <c:v>17381</c:v>
                </c:pt>
                <c:pt idx="14">
                  <c:v>20620</c:v>
                </c:pt>
                <c:pt idx="15">
                  <c:v>24536</c:v>
                </c:pt>
                <c:pt idx="16">
                  <c:v>28257</c:v>
                </c:pt>
                <c:pt idx="17">
                  <c:v>31417</c:v>
                </c:pt>
                <c:pt idx="18">
                  <c:v>34866</c:v>
                </c:pt>
                <c:pt idx="19">
                  <c:v>37460</c:v>
                </c:pt>
                <c:pt idx="20">
                  <c:v>40529</c:v>
                </c:pt>
                <c:pt idx="21">
                  <c:v>43094</c:v>
                </c:pt>
                <c:pt idx="22">
                  <c:v>45128</c:v>
                </c:pt>
                <c:pt idx="23">
                  <c:v>59282</c:v>
                </c:pt>
                <c:pt idx="24">
                  <c:v>64431</c:v>
                </c:pt>
                <c:pt idx="25">
                  <c:v>67098</c:v>
                </c:pt>
                <c:pt idx="26">
                  <c:v>69195</c:v>
                </c:pt>
                <c:pt idx="27">
                  <c:v>71331</c:v>
                </c:pt>
                <c:pt idx="28">
                  <c:v>73332</c:v>
                </c:pt>
                <c:pt idx="29">
                  <c:v>75184</c:v>
                </c:pt>
                <c:pt idx="30">
                  <c:v>76120</c:v>
                </c:pt>
                <c:pt idx="31">
                  <c:v>77094</c:v>
                </c:pt>
                <c:pt idx="32">
                  <c:v>77664</c:v>
                </c:pt>
                <c:pt idx="33">
                  <c:v>78452</c:v>
                </c:pt>
                <c:pt idx="34">
                  <c:v>79206</c:v>
                </c:pt>
                <c:pt idx="35">
                  <c:v>80085</c:v>
                </c:pt>
                <c:pt idx="36">
                  <c:v>80826</c:v>
                </c:pt>
                <c:pt idx="37">
                  <c:v>81841</c:v>
                </c:pt>
                <c:pt idx="38">
                  <c:v>83115</c:v>
                </c:pt>
                <c:pt idx="39">
                  <c:v>84623</c:v>
                </c:pt>
                <c:pt idx="40">
                  <c:v>87030</c:v>
                </c:pt>
                <c:pt idx="41">
                  <c:v>89105</c:v>
                </c:pt>
                <c:pt idx="42">
                  <c:v>90999</c:v>
                </c:pt>
                <c:pt idx="43">
                  <c:v>93214</c:v>
                </c:pt>
                <c:pt idx="44">
                  <c:v>95593</c:v>
                </c:pt>
                <c:pt idx="45">
                  <c:v>98459</c:v>
                </c:pt>
                <c:pt idx="46">
                  <c:v>102232</c:v>
                </c:pt>
                <c:pt idx="47">
                  <c:v>106307</c:v>
                </c:pt>
                <c:pt idx="48">
                  <c:v>110087</c:v>
                </c:pt>
                <c:pt idx="49">
                  <c:v>114606</c:v>
                </c:pt>
                <c:pt idx="50">
                  <c:v>119450</c:v>
                </c:pt>
                <c:pt idx="51">
                  <c:v>126624</c:v>
                </c:pt>
                <c:pt idx="52">
                  <c:v>135242</c:v>
                </c:pt>
                <c:pt idx="53">
                  <c:v>145902</c:v>
                </c:pt>
                <c:pt idx="54">
                  <c:v>156898</c:v>
                </c:pt>
                <c:pt idx="55">
                  <c:v>170029</c:v>
                </c:pt>
                <c:pt idx="56">
                  <c:v>182592</c:v>
                </c:pt>
                <c:pt idx="57">
                  <c:v>199152</c:v>
                </c:pt>
                <c:pt idx="58">
                  <c:v>219879</c:v>
                </c:pt>
                <c:pt idx="59">
                  <c:v>245752</c:v>
                </c:pt>
                <c:pt idx="60">
                  <c:v>276078</c:v>
                </c:pt>
                <c:pt idx="61">
                  <c:v>307817</c:v>
                </c:pt>
                <c:pt idx="62">
                  <c:v>340114</c:v>
                </c:pt>
                <c:pt idx="63">
                  <c:v>381901</c:v>
                </c:pt>
                <c:pt idx="64">
                  <c:v>423612</c:v>
                </c:pt>
                <c:pt idx="65">
                  <c:v>476300</c:v>
                </c:pt>
                <c:pt idx="66">
                  <c:v>536159</c:v>
                </c:pt>
                <c:pt idx="67">
                  <c:v>600319</c:v>
                </c:pt>
                <c:pt idx="68">
                  <c:v>665556</c:v>
                </c:pt>
                <c:pt idx="69">
                  <c:v>723712</c:v>
                </c:pt>
                <c:pt idx="70">
                  <c:v>786634</c:v>
                </c:pt>
                <c:pt idx="71">
                  <c:v>860769</c:v>
                </c:pt>
                <c:pt idx="72">
                  <c:v>937864</c:v>
                </c:pt>
                <c:pt idx="73">
                  <c:v>1016501</c:v>
                </c:pt>
                <c:pt idx="74">
                  <c:v>1100301</c:v>
                </c:pt>
                <c:pt idx="75">
                  <c:v>1181572</c:v>
                </c:pt>
                <c:pt idx="76">
                  <c:v>1252270</c:v>
                </c:pt>
                <c:pt idx="77">
                  <c:v>1323957</c:v>
                </c:pt>
                <c:pt idx="78">
                  <c:v>1403167</c:v>
                </c:pt>
                <c:pt idx="79">
                  <c:v>1488300</c:v>
                </c:pt>
                <c:pt idx="80">
                  <c:v>1573764</c:v>
                </c:pt>
                <c:pt idx="81">
                  <c:v>1668542</c:v>
                </c:pt>
                <c:pt idx="82">
                  <c:v>1746029</c:v>
                </c:pt>
                <c:pt idx="83">
                  <c:v>1819136</c:v>
                </c:pt>
                <c:pt idx="84">
                  <c:v>1886951</c:v>
                </c:pt>
                <c:pt idx="85">
                  <c:v>1960949</c:v>
                </c:pt>
                <c:pt idx="86">
                  <c:v>2042778</c:v>
                </c:pt>
                <c:pt idx="87">
                  <c:v>2128996</c:v>
                </c:pt>
                <c:pt idx="88">
                  <c:v>2216035</c:v>
                </c:pt>
                <c:pt idx="89">
                  <c:v>2296364</c:v>
                </c:pt>
                <c:pt idx="90">
                  <c:v>2376649</c:v>
                </c:pt>
                <c:pt idx="91">
                  <c:v>2450800</c:v>
                </c:pt>
                <c:pt idx="92">
                  <c:v>2526708</c:v>
                </c:pt>
                <c:pt idx="93">
                  <c:v>2607092</c:v>
                </c:pt>
                <c:pt idx="94">
                  <c:v>2693720</c:v>
                </c:pt>
                <c:pt idx="95">
                  <c:v>2801023</c:v>
                </c:pt>
                <c:pt idx="96">
                  <c:v>2886162</c:v>
                </c:pt>
                <c:pt idx="97">
                  <c:v>2958423</c:v>
                </c:pt>
                <c:pt idx="98">
                  <c:v>3030793</c:v>
                </c:pt>
                <c:pt idx="99">
                  <c:v>3105583</c:v>
                </c:pt>
                <c:pt idx="100">
                  <c:v>3186461</c:v>
                </c:pt>
                <c:pt idx="101">
                  <c:v>3275013</c:v>
                </c:pt>
                <c:pt idx="102">
                  <c:v>3367045</c:v>
                </c:pt>
                <c:pt idx="103">
                  <c:v>3450584</c:v>
                </c:pt>
                <c:pt idx="104">
                  <c:v>3530615</c:v>
                </c:pt>
                <c:pt idx="105">
                  <c:v>3611674</c:v>
                </c:pt>
                <c:pt idx="106">
                  <c:v>3693138</c:v>
                </c:pt>
                <c:pt idx="107">
                  <c:v>3785916</c:v>
                </c:pt>
                <c:pt idx="108">
                  <c:v>3883007</c:v>
                </c:pt>
                <c:pt idx="109">
                  <c:v>3992878</c:v>
                </c:pt>
                <c:pt idx="110">
                  <c:v>4080874</c:v>
                </c:pt>
                <c:pt idx="111">
                  <c:v>4160283</c:v>
                </c:pt>
                <c:pt idx="112">
                  <c:v>4234420</c:v>
                </c:pt>
                <c:pt idx="113">
                  <c:v>4321944</c:v>
                </c:pt>
                <c:pt idx="114">
                  <c:v>4410515</c:v>
                </c:pt>
                <c:pt idx="115">
                  <c:v>4506477</c:v>
                </c:pt>
                <c:pt idx="116">
                  <c:v>4606939</c:v>
                </c:pt>
                <c:pt idx="117">
                  <c:v>4701911</c:v>
                </c:pt>
                <c:pt idx="118">
                  <c:v>4783504</c:v>
                </c:pt>
                <c:pt idx="119">
                  <c:v>4873221</c:v>
                </c:pt>
                <c:pt idx="120">
                  <c:v>4965821</c:v>
                </c:pt>
                <c:pt idx="121">
                  <c:v>5067504</c:v>
                </c:pt>
                <c:pt idx="122">
                  <c:v>5174483</c:v>
                </c:pt>
                <c:pt idx="123">
                  <c:v>5284006</c:v>
                </c:pt>
                <c:pt idx="124">
                  <c:v>5384345</c:v>
                </c:pt>
                <c:pt idx="125">
                  <c:v>5480798</c:v>
                </c:pt>
                <c:pt idx="126">
                  <c:v>5569566</c:v>
                </c:pt>
                <c:pt idx="127">
                  <c:v>5666007</c:v>
                </c:pt>
                <c:pt idx="128">
                  <c:v>5770444</c:v>
                </c:pt>
                <c:pt idx="129">
                  <c:v>5889328</c:v>
                </c:pt>
                <c:pt idx="130">
                  <c:v>6013018</c:v>
                </c:pt>
                <c:pt idx="131">
                  <c:v>6141824</c:v>
                </c:pt>
                <c:pt idx="132">
                  <c:v>6246817</c:v>
                </c:pt>
                <c:pt idx="133">
                  <c:v>6346797</c:v>
                </c:pt>
                <c:pt idx="134">
                  <c:v>6464234</c:v>
                </c:pt>
                <c:pt idx="135">
                  <c:v>6587658</c:v>
                </c:pt>
                <c:pt idx="136">
                  <c:v>6718115</c:v>
                </c:pt>
                <c:pt idx="137">
                  <c:v>6850239</c:v>
                </c:pt>
                <c:pt idx="138">
                  <c:v>6979399</c:v>
                </c:pt>
                <c:pt idx="139">
                  <c:v>7089764</c:v>
                </c:pt>
                <c:pt idx="140">
                  <c:v>7197198</c:v>
                </c:pt>
                <c:pt idx="141">
                  <c:v>7321117</c:v>
                </c:pt>
                <c:pt idx="142">
                  <c:v>7456521</c:v>
                </c:pt>
                <c:pt idx="143">
                  <c:v>7595232</c:v>
                </c:pt>
                <c:pt idx="144">
                  <c:v>7736960</c:v>
                </c:pt>
                <c:pt idx="145">
                  <c:v>7871103</c:v>
                </c:pt>
                <c:pt idx="146">
                  <c:v>7994151</c:v>
                </c:pt>
                <c:pt idx="147">
                  <c:v>8115152</c:v>
                </c:pt>
                <c:pt idx="148">
                  <c:v>8255978</c:v>
                </c:pt>
                <c:pt idx="149">
                  <c:v>8433952</c:v>
                </c:pt>
                <c:pt idx="150">
                  <c:v>8576371</c:v>
                </c:pt>
                <c:pt idx="151">
                  <c:v>8755516</c:v>
                </c:pt>
                <c:pt idx="152">
                  <c:v>8916413</c:v>
                </c:pt>
                <c:pt idx="153">
                  <c:v>9045801</c:v>
                </c:pt>
                <c:pt idx="154">
                  <c:v>9184910</c:v>
                </c:pt>
                <c:pt idx="155">
                  <c:v>9350898</c:v>
                </c:pt>
                <c:pt idx="156">
                  <c:v>9526013</c:v>
                </c:pt>
                <c:pt idx="157">
                  <c:v>9708064</c:v>
                </c:pt>
                <c:pt idx="158">
                  <c:v>9902174</c:v>
                </c:pt>
                <c:pt idx="159">
                  <c:v>10081995</c:v>
                </c:pt>
                <c:pt idx="160">
                  <c:v>10246183</c:v>
                </c:pt>
                <c:pt idx="161">
                  <c:v>10406315</c:v>
                </c:pt>
                <c:pt idx="162">
                  <c:v>10579652</c:v>
                </c:pt>
                <c:pt idx="163">
                  <c:v>10800013</c:v>
                </c:pt>
                <c:pt idx="164">
                  <c:v>10985004</c:v>
                </c:pt>
                <c:pt idx="165">
                  <c:v>11193192</c:v>
                </c:pt>
                <c:pt idx="166">
                  <c:v>11388857</c:v>
                </c:pt>
                <c:pt idx="167">
                  <c:v>11564852</c:v>
                </c:pt>
                <c:pt idx="168">
                  <c:v>11739482</c:v>
                </c:pt>
                <c:pt idx="169">
                  <c:v>11944749</c:v>
                </c:pt>
                <c:pt idx="170">
                  <c:v>12162379</c:v>
                </c:pt>
                <c:pt idx="171">
                  <c:v>12384845</c:v>
                </c:pt>
                <c:pt idx="172">
                  <c:v>12621420</c:v>
                </c:pt>
                <c:pt idx="173">
                  <c:v>12839948</c:v>
                </c:pt>
                <c:pt idx="174">
                  <c:v>13034312</c:v>
                </c:pt>
                <c:pt idx="175">
                  <c:v>13231799</c:v>
                </c:pt>
                <c:pt idx="176">
                  <c:v>13453959</c:v>
                </c:pt>
                <c:pt idx="177">
                  <c:v>13688691</c:v>
                </c:pt>
                <c:pt idx="178">
                  <c:v>13945093</c:v>
                </c:pt>
                <c:pt idx="179">
                  <c:v>14187777</c:v>
                </c:pt>
                <c:pt idx="180">
                  <c:v>14425780</c:v>
                </c:pt>
                <c:pt idx="181">
                  <c:v>14641134</c:v>
                </c:pt>
                <c:pt idx="182">
                  <c:v>14851197</c:v>
                </c:pt>
                <c:pt idx="183">
                  <c:v>15088277</c:v>
                </c:pt>
                <c:pt idx="184">
                  <c:v>15371871</c:v>
                </c:pt>
                <c:pt idx="185">
                  <c:v>15652799</c:v>
                </c:pt>
                <c:pt idx="186">
                  <c:v>15936283</c:v>
                </c:pt>
                <c:pt idx="187">
                  <c:v>16185591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8-4664-9C70-E8A43AE10A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全球:死亡病例:新冠肺炎:累计值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Sheet1!$A$2:$A$189</c:f>
              <c:numCache>
                <c:formatCode>yyyy\-mm\-dd;@</c:formatCode>
                <c:ptCount val="188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  <c:pt idx="130">
                  <c:v>43980</c:v>
                </c:pt>
                <c:pt idx="131">
                  <c:v>43981</c:v>
                </c:pt>
                <c:pt idx="132">
                  <c:v>43982</c:v>
                </c:pt>
                <c:pt idx="133">
                  <c:v>43983</c:v>
                </c:pt>
                <c:pt idx="134">
                  <c:v>43984</c:v>
                </c:pt>
                <c:pt idx="135">
                  <c:v>43985</c:v>
                </c:pt>
                <c:pt idx="136">
                  <c:v>43986</c:v>
                </c:pt>
                <c:pt idx="137">
                  <c:v>43987</c:v>
                </c:pt>
                <c:pt idx="138">
                  <c:v>43988</c:v>
                </c:pt>
                <c:pt idx="139">
                  <c:v>43989</c:v>
                </c:pt>
                <c:pt idx="140">
                  <c:v>43990</c:v>
                </c:pt>
                <c:pt idx="141">
                  <c:v>43991</c:v>
                </c:pt>
                <c:pt idx="142">
                  <c:v>43992</c:v>
                </c:pt>
                <c:pt idx="143">
                  <c:v>43993</c:v>
                </c:pt>
                <c:pt idx="144">
                  <c:v>43994</c:v>
                </c:pt>
                <c:pt idx="145">
                  <c:v>43995</c:v>
                </c:pt>
                <c:pt idx="146">
                  <c:v>43996</c:v>
                </c:pt>
                <c:pt idx="147">
                  <c:v>43997</c:v>
                </c:pt>
                <c:pt idx="148">
                  <c:v>43998</c:v>
                </c:pt>
                <c:pt idx="149">
                  <c:v>43999</c:v>
                </c:pt>
                <c:pt idx="150">
                  <c:v>44000</c:v>
                </c:pt>
                <c:pt idx="151">
                  <c:v>44001</c:v>
                </c:pt>
                <c:pt idx="152">
                  <c:v>44002</c:v>
                </c:pt>
                <c:pt idx="153">
                  <c:v>44003</c:v>
                </c:pt>
                <c:pt idx="154">
                  <c:v>44004</c:v>
                </c:pt>
                <c:pt idx="155">
                  <c:v>44005</c:v>
                </c:pt>
                <c:pt idx="156">
                  <c:v>44006</c:v>
                </c:pt>
                <c:pt idx="157">
                  <c:v>44007</c:v>
                </c:pt>
                <c:pt idx="158">
                  <c:v>44008</c:v>
                </c:pt>
                <c:pt idx="159">
                  <c:v>44009</c:v>
                </c:pt>
                <c:pt idx="160">
                  <c:v>44010</c:v>
                </c:pt>
                <c:pt idx="161">
                  <c:v>44011</c:v>
                </c:pt>
                <c:pt idx="162">
                  <c:v>44012</c:v>
                </c:pt>
                <c:pt idx="163">
                  <c:v>44013</c:v>
                </c:pt>
                <c:pt idx="164">
                  <c:v>44014</c:v>
                </c:pt>
                <c:pt idx="165">
                  <c:v>44015</c:v>
                </c:pt>
                <c:pt idx="166">
                  <c:v>44016</c:v>
                </c:pt>
                <c:pt idx="167">
                  <c:v>44017</c:v>
                </c:pt>
                <c:pt idx="168">
                  <c:v>44018</c:v>
                </c:pt>
                <c:pt idx="169">
                  <c:v>44019</c:v>
                </c:pt>
                <c:pt idx="170">
                  <c:v>44020</c:v>
                </c:pt>
                <c:pt idx="171">
                  <c:v>44021</c:v>
                </c:pt>
                <c:pt idx="172">
                  <c:v>44022</c:v>
                </c:pt>
                <c:pt idx="173">
                  <c:v>44023</c:v>
                </c:pt>
                <c:pt idx="174">
                  <c:v>44024</c:v>
                </c:pt>
                <c:pt idx="175">
                  <c:v>44025</c:v>
                </c:pt>
                <c:pt idx="176">
                  <c:v>44026</c:v>
                </c:pt>
                <c:pt idx="177">
                  <c:v>44027</c:v>
                </c:pt>
                <c:pt idx="178">
                  <c:v>44028</c:v>
                </c:pt>
                <c:pt idx="179">
                  <c:v>44029</c:v>
                </c:pt>
                <c:pt idx="180">
                  <c:v>44030</c:v>
                </c:pt>
                <c:pt idx="181">
                  <c:v>44031</c:v>
                </c:pt>
                <c:pt idx="182">
                  <c:v>44032</c:v>
                </c:pt>
                <c:pt idx="183">
                  <c:v>44033</c:v>
                </c:pt>
                <c:pt idx="184">
                  <c:v>44034</c:v>
                </c:pt>
                <c:pt idx="185">
                  <c:v>44035</c:v>
                </c:pt>
                <c:pt idx="186">
                  <c:v>44036</c:v>
                </c:pt>
                <c:pt idx="187">
                  <c:v>44037</c:v>
                </c:pt>
              </c:numCache>
            </c:numRef>
          </c:cat>
          <c:val>
            <c:numRef>
              <c:f>Sheet1!$C$2:$C$189</c:f>
              <c:numCache>
                <c:formatCode>General</c:formatCode>
                <c:ptCount val="188"/>
                <c:pt idx="0">
                  <c:v>0</c:v>
                </c:pt>
                <c:pt idx="1">
                  <c:v>9</c:v>
                </c:pt>
                <c:pt idx="2">
                  <c:v>17</c:v>
                </c:pt>
                <c:pt idx="3">
                  <c:v>25</c:v>
                </c:pt>
                <c:pt idx="4">
                  <c:v>41</c:v>
                </c:pt>
                <c:pt idx="5">
                  <c:v>56</c:v>
                </c:pt>
                <c:pt idx="6">
                  <c:v>80</c:v>
                </c:pt>
                <c:pt idx="7">
                  <c:v>106</c:v>
                </c:pt>
                <c:pt idx="8">
                  <c:v>132</c:v>
                </c:pt>
                <c:pt idx="9">
                  <c:v>170</c:v>
                </c:pt>
                <c:pt idx="10">
                  <c:v>213</c:v>
                </c:pt>
                <c:pt idx="11">
                  <c:v>259</c:v>
                </c:pt>
                <c:pt idx="12">
                  <c:v>304</c:v>
                </c:pt>
                <c:pt idx="13">
                  <c:v>361</c:v>
                </c:pt>
                <c:pt idx="14">
                  <c:v>425</c:v>
                </c:pt>
                <c:pt idx="15">
                  <c:v>492</c:v>
                </c:pt>
                <c:pt idx="16">
                  <c:v>565</c:v>
                </c:pt>
                <c:pt idx="17">
                  <c:v>638</c:v>
                </c:pt>
                <c:pt idx="18">
                  <c:v>724</c:v>
                </c:pt>
                <c:pt idx="19">
                  <c:v>813</c:v>
                </c:pt>
                <c:pt idx="20">
                  <c:v>910</c:v>
                </c:pt>
                <c:pt idx="21">
                  <c:v>1018</c:v>
                </c:pt>
                <c:pt idx="22">
                  <c:v>1115</c:v>
                </c:pt>
                <c:pt idx="23">
                  <c:v>1261</c:v>
                </c:pt>
                <c:pt idx="24">
                  <c:v>1383</c:v>
                </c:pt>
                <c:pt idx="25">
                  <c:v>1527</c:v>
                </c:pt>
                <c:pt idx="26">
                  <c:v>1669</c:v>
                </c:pt>
                <c:pt idx="27">
                  <c:v>1775</c:v>
                </c:pt>
                <c:pt idx="28">
                  <c:v>1873</c:v>
                </c:pt>
                <c:pt idx="29">
                  <c:v>2009</c:v>
                </c:pt>
                <c:pt idx="30">
                  <c:v>2124</c:v>
                </c:pt>
                <c:pt idx="31">
                  <c:v>2247</c:v>
                </c:pt>
                <c:pt idx="32">
                  <c:v>2360</c:v>
                </c:pt>
                <c:pt idx="33">
                  <c:v>2459</c:v>
                </c:pt>
                <c:pt idx="34">
                  <c:v>2618</c:v>
                </c:pt>
                <c:pt idx="35">
                  <c:v>2699</c:v>
                </c:pt>
                <c:pt idx="36">
                  <c:v>2762</c:v>
                </c:pt>
                <c:pt idx="37">
                  <c:v>2800</c:v>
                </c:pt>
                <c:pt idx="38">
                  <c:v>2858</c:v>
                </c:pt>
                <c:pt idx="39">
                  <c:v>2923</c:v>
                </c:pt>
                <c:pt idx="40">
                  <c:v>2977</c:v>
                </c:pt>
                <c:pt idx="41">
                  <c:v>3045</c:v>
                </c:pt>
                <c:pt idx="42">
                  <c:v>3117</c:v>
                </c:pt>
                <c:pt idx="43">
                  <c:v>3202</c:v>
                </c:pt>
                <c:pt idx="44">
                  <c:v>3284</c:v>
                </c:pt>
                <c:pt idx="45">
                  <c:v>3387</c:v>
                </c:pt>
                <c:pt idx="46">
                  <c:v>3496</c:v>
                </c:pt>
                <c:pt idx="47">
                  <c:v>3600</c:v>
                </c:pt>
                <c:pt idx="48">
                  <c:v>3827</c:v>
                </c:pt>
                <c:pt idx="49">
                  <c:v>4031</c:v>
                </c:pt>
                <c:pt idx="50">
                  <c:v>4298</c:v>
                </c:pt>
                <c:pt idx="51">
                  <c:v>4638</c:v>
                </c:pt>
                <c:pt idx="52">
                  <c:v>4984</c:v>
                </c:pt>
                <c:pt idx="53">
                  <c:v>5438</c:v>
                </c:pt>
                <c:pt idx="54">
                  <c:v>5841</c:v>
                </c:pt>
                <c:pt idx="55">
                  <c:v>6521</c:v>
                </c:pt>
                <c:pt idx="56">
                  <c:v>7176</c:v>
                </c:pt>
                <c:pt idx="57">
                  <c:v>7990</c:v>
                </c:pt>
                <c:pt idx="58">
                  <c:v>8969</c:v>
                </c:pt>
                <c:pt idx="59">
                  <c:v>10046</c:v>
                </c:pt>
                <c:pt idx="60">
                  <c:v>11413</c:v>
                </c:pt>
                <c:pt idx="61">
                  <c:v>13060</c:v>
                </c:pt>
                <c:pt idx="62">
                  <c:v>14712</c:v>
                </c:pt>
                <c:pt idx="63">
                  <c:v>16575</c:v>
                </c:pt>
                <c:pt idx="64">
                  <c:v>18941</c:v>
                </c:pt>
                <c:pt idx="65">
                  <c:v>21396</c:v>
                </c:pt>
                <c:pt idx="66">
                  <c:v>24068</c:v>
                </c:pt>
                <c:pt idx="67">
                  <c:v>27395</c:v>
                </c:pt>
                <c:pt idx="68">
                  <c:v>30929</c:v>
                </c:pt>
                <c:pt idx="69">
                  <c:v>34064</c:v>
                </c:pt>
                <c:pt idx="70">
                  <c:v>37894</c:v>
                </c:pt>
                <c:pt idx="71">
                  <c:v>42480</c:v>
                </c:pt>
                <c:pt idx="72">
                  <c:v>47350</c:v>
                </c:pt>
                <c:pt idx="73">
                  <c:v>53194</c:v>
                </c:pt>
                <c:pt idx="74">
                  <c:v>59035</c:v>
                </c:pt>
                <c:pt idx="75">
                  <c:v>64859</c:v>
                </c:pt>
                <c:pt idx="76">
                  <c:v>69603</c:v>
                </c:pt>
                <c:pt idx="77">
                  <c:v>74918</c:v>
                </c:pt>
                <c:pt idx="78">
                  <c:v>82253</c:v>
                </c:pt>
                <c:pt idx="79">
                  <c:v>88618</c:v>
                </c:pt>
                <c:pt idx="80">
                  <c:v>95820</c:v>
                </c:pt>
                <c:pt idx="81">
                  <c:v>102888</c:v>
                </c:pt>
                <c:pt idx="82">
                  <c:v>108997</c:v>
                </c:pt>
                <c:pt idx="83">
                  <c:v>114389</c:v>
                </c:pt>
                <c:pt idx="84">
                  <c:v>119810</c:v>
                </c:pt>
                <c:pt idx="85">
                  <c:v>126897</c:v>
                </c:pt>
                <c:pt idx="86">
                  <c:v>137129</c:v>
                </c:pt>
                <c:pt idx="87">
                  <c:v>147393</c:v>
                </c:pt>
                <c:pt idx="88">
                  <c:v>154529</c:v>
                </c:pt>
                <c:pt idx="89">
                  <c:v>161216</c:v>
                </c:pt>
                <c:pt idx="90">
                  <c:v>166273</c:v>
                </c:pt>
                <c:pt idx="91">
                  <c:v>171109</c:v>
                </c:pt>
                <c:pt idx="92">
                  <c:v>177967</c:v>
                </c:pt>
                <c:pt idx="93">
                  <c:v>184803</c:v>
                </c:pt>
                <c:pt idx="94">
                  <c:v>191455</c:v>
                </c:pt>
                <c:pt idx="95">
                  <c:v>197824</c:v>
                </c:pt>
                <c:pt idx="96">
                  <c:v>203489</c:v>
                </c:pt>
                <c:pt idx="97">
                  <c:v>207300</c:v>
                </c:pt>
                <c:pt idx="98">
                  <c:v>211851</c:v>
                </c:pt>
                <c:pt idx="99">
                  <c:v>218258</c:v>
                </c:pt>
                <c:pt idx="100">
                  <c:v>228592</c:v>
                </c:pt>
                <c:pt idx="101">
                  <c:v>234363</c:v>
                </c:pt>
                <c:pt idx="102">
                  <c:v>239932</c:v>
                </c:pt>
                <c:pt idx="103">
                  <c:v>245142</c:v>
                </c:pt>
                <c:pt idx="104">
                  <c:v>248654</c:v>
                </c:pt>
                <c:pt idx="105">
                  <c:v>252765</c:v>
                </c:pt>
                <c:pt idx="106">
                  <c:v>258786</c:v>
                </c:pt>
                <c:pt idx="107">
                  <c:v>265377</c:v>
                </c:pt>
                <c:pt idx="108">
                  <c:v>271007</c:v>
                </c:pt>
                <c:pt idx="109">
                  <c:v>276416</c:v>
                </c:pt>
                <c:pt idx="110">
                  <c:v>280708</c:v>
                </c:pt>
                <c:pt idx="111">
                  <c:v>284149</c:v>
                </c:pt>
                <c:pt idx="112">
                  <c:v>287485</c:v>
                </c:pt>
                <c:pt idx="113">
                  <c:v>293224</c:v>
                </c:pt>
                <c:pt idx="114">
                  <c:v>298400</c:v>
                </c:pt>
                <c:pt idx="115">
                  <c:v>303729</c:v>
                </c:pt>
                <c:pt idx="116">
                  <c:v>308856</c:v>
                </c:pt>
                <c:pt idx="117">
                  <c:v>313549</c:v>
                </c:pt>
                <c:pt idx="118">
                  <c:v>316970</c:v>
                </c:pt>
                <c:pt idx="119">
                  <c:v>320235</c:v>
                </c:pt>
                <c:pt idx="120">
                  <c:v>325247</c:v>
                </c:pt>
                <c:pt idx="121">
                  <c:v>329997</c:v>
                </c:pt>
                <c:pt idx="122">
                  <c:v>334919</c:v>
                </c:pt>
                <c:pt idx="123">
                  <c:v>340273</c:v>
                </c:pt>
                <c:pt idx="124">
                  <c:v>344105</c:v>
                </c:pt>
                <c:pt idx="125">
                  <c:v>347075</c:v>
                </c:pt>
                <c:pt idx="126">
                  <c:v>348246</c:v>
                </c:pt>
                <c:pt idx="127">
                  <c:v>352572</c:v>
                </c:pt>
                <c:pt idx="128">
                  <c:v>357666</c:v>
                </c:pt>
                <c:pt idx="129">
                  <c:v>362403</c:v>
                </c:pt>
                <c:pt idx="130">
                  <c:v>367083</c:v>
                </c:pt>
                <c:pt idx="131">
                  <c:v>371230</c:v>
                </c:pt>
                <c:pt idx="132">
                  <c:v>374160</c:v>
                </c:pt>
                <c:pt idx="133">
                  <c:v>377666</c:v>
                </c:pt>
                <c:pt idx="134">
                  <c:v>382590</c:v>
                </c:pt>
                <c:pt idx="135">
                  <c:v>388309</c:v>
                </c:pt>
                <c:pt idx="136">
                  <c:v>393538</c:v>
                </c:pt>
                <c:pt idx="137">
                  <c:v>398541</c:v>
                </c:pt>
                <c:pt idx="138">
                  <c:v>402413</c:v>
                </c:pt>
                <c:pt idx="139">
                  <c:v>405567</c:v>
                </c:pt>
                <c:pt idx="140">
                  <c:v>408938</c:v>
                </c:pt>
                <c:pt idx="141">
                  <c:v>413906</c:v>
                </c:pt>
                <c:pt idx="142">
                  <c:v>419211</c:v>
                </c:pt>
                <c:pt idx="143">
                  <c:v>424047</c:v>
                </c:pt>
                <c:pt idx="144">
                  <c:v>428618</c:v>
                </c:pt>
                <c:pt idx="145">
                  <c:v>432757</c:v>
                </c:pt>
                <c:pt idx="146">
                  <c:v>435859</c:v>
                </c:pt>
                <c:pt idx="147">
                  <c:v>439292</c:v>
                </c:pt>
                <c:pt idx="148">
                  <c:v>446151</c:v>
                </c:pt>
                <c:pt idx="149">
                  <c:v>451475</c:v>
                </c:pt>
                <c:pt idx="150">
                  <c:v>456549</c:v>
                </c:pt>
                <c:pt idx="151">
                  <c:v>462796</c:v>
                </c:pt>
                <c:pt idx="152">
                  <c:v>467037</c:v>
                </c:pt>
                <c:pt idx="153">
                  <c:v>471010</c:v>
                </c:pt>
                <c:pt idx="154">
                  <c:v>474568</c:v>
                </c:pt>
                <c:pt idx="155">
                  <c:v>480025</c:v>
                </c:pt>
                <c:pt idx="156">
                  <c:v>485283</c:v>
                </c:pt>
                <c:pt idx="157">
                  <c:v>492075</c:v>
                </c:pt>
                <c:pt idx="158">
                  <c:v>497126</c:v>
                </c:pt>
                <c:pt idx="159">
                  <c:v>501624</c:v>
                </c:pt>
                <c:pt idx="160">
                  <c:v>504891</c:v>
                </c:pt>
                <c:pt idx="161">
                  <c:v>508390</c:v>
                </c:pt>
                <c:pt idx="162">
                  <c:v>514212</c:v>
                </c:pt>
                <c:pt idx="163">
                  <c:v>519219</c:v>
                </c:pt>
                <c:pt idx="164">
                  <c:v>524319</c:v>
                </c:pt>
                <c:pt idx="165">
                  <c:v>529384</c:v>
                </c:pt>
                <c:pt idx="166">
                  <c:v>533714</c:v>
                </c:pt>
                <c:pt idx="167">
                  <c:v>537105</c:v>
                </c:pt>
                <c:pt idx="168">
                  <c:v>540989</c:v>
                </c:pt>
                <c:pt idx="169">
                  <c:v>546868</c:v>
                </c:pt>
                <c:pt idx="170">
                  <c:v>552320</c:v>
                </c:pt>
                <c:pt idx="171">
                  <c:v>557718</c:v>
                </c:pt>
                <c:pt idx="172">
                  <c:v>563045</c:v>
                </c:pt>
                <c:pt idx="173">
                  <c:v>567948</c:v>
                </c:pt>
                <c:pt idx="174">
                  <c:v>571846</c:v>
                </c:pt>
                <c:pt idx="175">
                  <c:v>575772</c:v>
                </c:pt>
                <c:pt idx="176">
                  <c:v>581481</c:v>
                </c:pt>
                <c:pt idx="177">
                  <c:v>587062</c:v>
                </c:pt>
                <c:pt idx="178">
                  <c:v>592932</c:v>
                </c:pt>
                <c:pt idx="179">
                  <c:v>599627</c:v>
                </c:pt>
                <c:pt idx="180">
                  <c:v>605154</c:v>
                </c:pt>
                <c:pt idx="181">
                  <c:v>609183</c:v>
                </c:pt>
                <c:pt idx="182">
                  <c:v>613440</c:v>
                </c:pt>
                <c:pt idx="183">
                  <c:v>623429</c:v>
                </c:pt>
                <c:pt idx="184">
                  <c:v>630417</c:v>
                </c:pt>
                <c:pt idx="185">
                  <c:v>636668</c:v>
                </c:pt>
                <c:pt idx="186">
                  <c:v>642858</c:v>
                </c:pt>
                <c:pt idx="187">
                  <c:v>647673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F8-4664-9C70-E8A43AE10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5821584"/>
        <c:axId val="452176992"/>
      </c:barChart>
      <c:dateAx>
        <c:axId val="1915821584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52176992"/>
        <c:crosses val="autoZero"/>
        <c:auto val="1"/>
        <c:lblOffset val="100"/>
        <c:baseTimeUnit val="days"/>
      </c:dateAx>
      <c:valAx>
        <c:axId val="45217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1582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全球:确诊病例:当日新增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Sheet1!$A$2:$A$189</c:f>
              <c:numCache>
                <c:formatCode>yyyy\-mm\-dd;@</c:formatCode>
                <c:ptCount val="188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  <c:pt idx="130">
                  <c:v>43980</c:v>
                </c:pt>
                <c:pt idx="131">
                  <c:v>43981</c:v>
                </c:pt>
                <c:pt idx="132">
                  <c:v>43982</c:v>
                </c:pt>
                <c:pt idx="133">
                  <c:v>43983</c:v>
                </c:pt>
                <c:pt idx="134">
                  <c:v>43984</c:v>
                </c:pt>
                <c:pt idx="135">
                  <c:v>43985</c:v>
                </c:pt>
                <c:pt idx="136">
                  <c:v>43986</c:v>
                </c:pt>
                <c:pt idx="137">
                  <c:v>43987</c:v>
                </c:pt>
                <c:pt idx="138">
                  <c:v>43988</c:v>
                </c:pt>
                <c:pt idx="139">
                  <c:v>43989</c:v>
                </c:pt>
                <c:pt idx="140">
                  <c:v>43990</c:v>
                </c:pt>
                <c:pt idx="141">
                  <c:v>43991</c:v>
                </c:pt>
                <c:pt idx="142">
                  <c:v>43992</c:v>
                </c:pt>
                <c:pt idx="143">
                  <c:v>43993</c:v>
                </c:pt>
                <c:pt idx="144">
                  <c:v>43994</c:v>
                </c:pt>
                <c:pt idx="145">
                  <c:v>43995</c:v>
                </c:pt>
                <c:pt idx="146">
                  <c:v>43996</c:v>
                </c:pt>
                <c:pt idx="147">
                  <c:v>43997</c:v>
                </c:pt>
                <c:pt idx="148">
                  <c:v>43998</c:v>
                </c:pt>
                <c:pt idx="149">
                  <c:v>43999</c:v>
                </c:pt>
                <c:pt idx="150">
                  <c:v>44000</c:v>
                </c:pt>
                <c:pt idx="151">
                  <c:v>44001</c:v>
                </c:pt>
                <c:pt idx="152">
                  <c:v>44002</c:v>
                </c:pt>
                <c:pt idx="153">
                  <c:v>44003</c:v>
                </c:pt>
                <c:pt idx="154">
                  <c:v>44004</c:v>
                </c:pt>
                <c:pt idx="155">
                  <c:v>44005</c:v>
                </c:pt>
                <c:pt idx="156">
                  <c:v>44006</c:v>
                </c:pt>
                <c:pt idx="157">
                  <c:v>44007</c:v>
                </c:pt>
                <c:pt idx="158">
                  <c:v>44008</c:v>
                </c:pt>
                <c:pt idx="159">
                  <c:v>44009</c:v>
                </c:pt>
                <c:pt idx="160">
                  <c:v>44010</c:v>
                </c:pt>
                <c:pt idx="161">
                  <c:v>44011</c:v>
                </c:pt>
                <c:pt idx="162">
                  <c:v>44012</c:v>
                </c:pt>
                <c:pt idx="163">
                  <c:v>44013</c:v>
                </c:pt>
                <c:pt idx="164">
                  <c:v>44014</c:v>
                </c:pt>
                <c:pt idx="165">
                  <c:v>44015</c:v>
                </c:pt>
                <c:pt idx="166">
                  <c:v>44016</c:v>
                </c:pt>
                <c:pt idx="167">
                  <c:v>44017</c:v>
                </c:pt>
                <c:pt idx="168">
                  <c:v>44018</c:v>
                </c:pt>
                <c:pt idx="169">
                  <c:v>44019</c:v>
                </c:pt>
                <c:pt idx="170">
                  <c:v>44020</c:v>
                </c:pt>
                <c:pt idx="171">
                  <c:v>44021</c:v>
                </c:pt>
                <c:pt idx="172">
                  <c:v>44022</c:v>
                </c:pt>
                <c:pt idx="173">
                  <c:v>44023</c:v>
                </c:pt>
                <c:pt idx="174">
                  <c:v>44024</c:v>
                </c:pt>
                <c:pt idx="175">
                  <c:v>44025</c:v>
                </c:pt>
                <c:pt idx="176">
                  <c:v>44026</c:v>
                </c:pt>
                <c:pt idx="177">
                  <c:v>44027</c:v>
                </c:pt>
                <c:pt idx="178">
                  <c:v>44028</c:v>
                </c:pt>
                <c:pt idx="179">
                  <c:v>44029</c:v>
                </c:pt>
                <c:pt idx="180">
                  <c:v>44030</c:v>
                </c:pt>
                <c:pt idx="181">
                  <c:v>44031</c:v>
                </c:pt>
                <c:pt idx="182">
                  <c:v>44032</c:v>
                </c:pt>
                <c:pt idx="183">
                  <c:v>44033</c:v>
                </c:pt>
                <c:pt idx="184">
                  <c:v>44034</c:v>
                </c:pt>
                <c:pt idx="185">
                  <c:v>44035</c:v>
                </c:pt>
                <c:pt idx="186">
                  <c:v>44036</c:v>
                </c:pt>
                <c:pt idx="187">
                  <c:v>44037</c:v>
                </c:pt>
              </c:numCache>
            </c:numRef>
          </c:cat>
          <c:val>
            <c:numRef>
              <c:f>Sheet1!$B$2:$B$189</c:f>
              <c:numCache>
                <c:formatCode>###,###,###,###,##0_ </c:formatCode>
                <c:ptCount val="188"/>
                <c:pt idx="0">
                  <c:v>81</c:v>
                </c:pt>
                <c:pt idx="1">
                  <c:v>151</c:v>
                </c:pt>
                <c:pt idx="2">
                  <c:v>134</c:v>
                </c:pt>
                <c:pt idx="3">
                  <c:v>264</c:v>
                </c:pt>
                <c:pt idx="4">
                  <c:v>458</c:v>
                </c:pt>
                <c:pt idx="5">
                  <c:v>693</c:v>
                </c:pt>
                <c:pt idx="6">
                  <c:v>786</c:v>
                </c:pt>
                <c:pt idx="7">
                  <c:v>1782</c:v>
                </c:pt>
                <c:pt idx="8">
                  <c:v>1477</c:v>
                </c:pt>
                <c:pt idx="9">
                  <c:v>1747</c:v>
                </c:pt>
                <c:pt idx="10">
                  <c:v>1999</c:v>
                </c:pt>
                <c:pt idx="11">
                  <c:v>2126</c:v>
                </c:pt>
                <c:pt idx="12">
                  <c:v>2610</c:v>
                </c:pt>
                <c:pt idx="13">
                  <c:v>2846</c:v>
                </c:pt>
                <c:pt idx="14">
                  <c:v>3239</c:v>
                </c:pt>
                <c:pt idx="15">
                  <c:v>3916</c:v>
                </c:pt>
                <c:pt idx="16">
                  <c:v>3721</c:v>
                </c:pt>
                <c:pt idx="17">
                  <c:v>3160</c:v>
                </c:pt>
                <c:pt idx="18">
                  <c:v>3449</c:v>
                </c:pt>
                <c:pt idx="19">
                  <c:v>2594</c:v>
                </c:pt>
                <c:pt idx="20">
                  <c:v>3069</c:v>
                </c:pt>
                <c:pt idx="21">
                  <c:v>2563</c:v>
                </c:pt>
                <c:pt idx="22">
                  <c:v>2034</c:v>
                </c:pt>
                <c:pt idx="23">
                  <c:v>14155</c:v>
                </c:pt>
                <c:pt idx="24">
                  <c:v>5149</c:v>
                </c:pt>
                <c:pt idx="25">
                  <c:v>2667</c:v>
                </c:pt>
                <c:pt idx="26">
                  <c:v>2097</c:v>
                </c:pt>
                <c:pt idx="27">
                  <c:v>2136</c:v>
                </c:pt>
                <c:pt idx="28">
                  <c:v>2001</c:v>
                </c:pt>
                <c:pt idx="29">
                  <c:v>1852</c:v>
                </c:pt>
                <c:pt idx="30">
                  <c:v>939</c:v>
                </c:pt>
                <c:pt idx="31">
                  <c:v>974</c:v>
                </c:pt>
                <c:pt idx="32">
                  <c:v>570</c:v>
                </c:pt>
                <c:pt idx="33">
                  <c:v>788</c:v>
                </c:pt>
                <c:pt idx="34">
                  <c:v>754</c:v>
                </c:pt>
                <c:pt idx="35">
                  <c:v>879</c:v>
                </c:pt>
                <c:pt idx="36">
                  <c:v>741</c:v>
                </c:pt>
                <c:pt idx="37">
                  <c:v>1015</c:v>
                </c:pt>
                <c:pt idx="38">
                  <c:v>1274</c:v>
                </c:pt>
                <c:pt idx="39">
                  <c:v>1508</c:v>
                </c:pt>
                <c:pt idx="40">
                  <c:v>2407</c:v>
                </c:pt>
                <c:pt idx="41">
                  <c:v>2075</c:v>
                </c:pt>
                <c:pt idx="42">
                  <c:v>1894</c:v>
                </c:pt>
                <c:pt idx="43">
                  <c:v>2215</c:v>
                </c:pt>
                <c:pt idx="44">
                  <c:v>2379</c:v>
                </c:pt>
                <c:pt idx="45">
                  <c:v>2866</c:v>
                </c:pt>
                <c:pt idx="46">
                  <c:v>3772</c:v>
                </c:pt>
                <c:pt idx="47">
                  <c:v>4075</c:v>
                </c:pt>
                <c:pt idx="48">
                  <c:v>3780</c:v>
                </c:pt>
                <c:pt idx="49">
                  <c:v>4519</c:v>
                </c:pt>
                <c:pt idx="50">
                  <c:v>4844</c:v>
                </c:pt>
                <c:pt idx="51">
                  <c:v>7174</c:v>
                </c:pt>
                <c:pt idx="52">
                  <c:v>8606</c:v>
                </c:pt>
                <c:pt idx="53">
                  <c:v>10660</c:v>
                </c:pt>
                <c:pt idx="54">
                  <c:v>10996</c:v>
                </c:pt>
                <c:pt idx="55">
                  <c:v>13131</c:v>
                </c:pt>
                <c:pt idx="56">
                  <c:v>12563</c:v>
                </c:pt>
                <c:pt idx="57">
                  <c:v>16560</c:v>
                </c:pt>
                <c:pt idx="58">
                  <c:v>20727</c:v>
                </c:pt>
                <c:pt idx="59">
                  <c:v>25873</c:v>
                </c:pt>
                <c:pt idx="60">
                  <c:v>30326</c:v>
                </c:pt>
                <c:pt idx="61">
                  <c:v>31739</c:v>
                </c:pt>
                <c:pt idx="62">
                  <c:v>32297</c:v>
                </c:pt>
                <c:pt idx="63">
                  <c:v>41787</c:v>
                </c:pt>
                <c:pt idx="64">
                  <c:v>41711</c:v>
                </c:pt>
                <c:pt idx="65">
                  <c:v>52688</c:v>
                </c:pt>
                <c:pt idx="66">
                  <c:v>59859</c:v>
                </c:pt>
                <c:pt idx="67">
                  <c:v>64160</c:v>
                </c:pt>
                <c:pt idx="68">
                  <c:v>65237</c:v>
                </c:pt>
                <c:pt idx="69">
                  <c:v>58156</c:v>
                </c:pt>
                <c:pt idx="70">
                  <c:v>62922</c:v>
                </c:pt>
                <c:pt idx="71">
                  <c:v>74135</c:v>
                </c:pt>
                <c:pt idx="72">
                  <c:v>77095</c:v>
                </c:pt>
                <c:pt idx="73">
                  <c:v>78637</c:v>
                </c:pt>
                <c:pt idx="74">
                  <c:v>83800</c:v>
                </c:pt>
                <c:pt idx="75">
                  <c:v>81271</c:v>
                </c:pt>
                <c:pt idx="76">
                  <c:v>70698</c:v>
                </c:pt>
                <c:pt idx="77">
                  <c:v>71687</c:v>
                </c:pt>
                <c:pt idx="78">
                  <c:v>79210</c:v>
                </c:pt>
                <c:pt idx="79">
                  <c:v>85133</c:v>
                </c:pt>
                <c:pt idx="80">
                  <c:v>85464</c:v>
                </c:pt>
                <c:pt idx="81">
                  <c:v>94778</c:v>
                </c:pt>
                <c:pt idx="82">
                  <c:v>77487</c:v>
                </c:pt>
                <c:pt idx="83">
                  <c:v>73107</c:v>
                </c:pt>
                <c:pt idx="84">
                  <c:v>67815</c:v>
                </c:pt>
                <c:pt idx="85">
                  <c:v>73998</c:v>
                </c:pt>
                <c:pt idx="86">
                  <c:v>81829</c:v>
                </c:pt>
                <c:pt idx="87">
                  <c:v>85893</c:v>
                </c:pt>
                <c:pt idx="88">
                  <c:v>87039</c:v>
                </c:pt>
                <c:pt idx="89">
                  <c:v>80329</c:v>
                </c:pt>
                <c:pt idx="90">
                  <c:v>80285</c:v>
                </c:pt>
                <c:pt idx="91">
                  <c:v>74151</c:v>
                </c:pt>
                <c:pt idx="92">
                  <c:v>75908</c:v>
                </c:pt>
                <c:pt idx="93">
                  <c:v>80384</c:v>
                </c:pt>
                <c:pt idx="94">
                  <c:v>86628</c:v>
                </c:pt>
                <c:pt idx="95">
                  <c:v>107303</c:v>
                </c:pt>
                <c:pt idx="96">
                  <c:v>85139</c:v>
                </c:pt>
                <c:pt idx="97">
                  <c:v>72261</c:v>
                </c:pt>
                <c:pt idx="98">
                  <c:v>72370</c:v>
                </c:pt>
                <c:pt idx="99">
                  <c:v>74790</c:v>
                </c:pt>
                <c:pt idx="100">
                  <c:v>80878</c:v>
                </c:pt>
                <c:pt idx="101">
                  <c:v>88552</c:v>
                </c:pt>
                <c:pt idx="102">
                  <c:v>92032</c:v>
                </c:pt>
                <c:pt idx="103">
                  <c:v>83539</c:v>
                </c:pt>
                <c:pt idx="104">
                  <c:v>80031</c:v>
                </c:pt>
                <c:pt idx="105">
                  <c:v>81059</c:v>
                </c:pt>
                <c:pt idx="106">
                  <c:v>81464</c:v>
                </c:pt>
                <c:pt idx="107">
                  <c:v>92778</c:v>
                </c:pt>
                <c:pt idx="108">
                  <c:v>97091</c:v>
                </c:pt>
                <c:pt idx="109">
                  <c:v>109871</c:v>
                </c:pt>
                <c:pt idx="110">
                  <c:v>87996</c:v>
                </c:pt>
                <c:pt idx="111">
                  <c:v>79409</c:v>
                </c:pt>
                <c:pt idx="112">
                  <c:v>74137</c:v>
                </c:pt>
                <c:pt idx="113">
                  <c:v>87524</c:v>
                </c:pt>
                <c:pt idx="114">
                  <c:v>88571</c:v>
                </c:pt>
                <c:pt idx="115">
                  <c:v>95962</c:v>
                </c:pt>
                <c:pt idx="116">
                  <c:v>100462</c:v>
                </c:pt>
                <c:pt idx="117">
                  <c:v>94971</c:v>
                </c:pt>
                <c:pt idx="118">
                  <c:v>81593</c:v>
                </c:pt>
                <c:pt idx="119">
                  <c:v>89717</c:v>
                </c:pt>
                <c:pt idx="120">
                  <c:v>92600</c:v>
                </c:pt>
                <c:pt idx="121">
                  <c:v>101683</c:v>
                </c:pt>
                <c:pt idx="122">
                  <c:v>106979</c:v>
                </c:pt>
                <c:pt idx="123">
                  <c:v>109523</c:v>
                </c:pt>
                <c:pt idx="124">
                  <c:v>100339</c:v>
                </c:pt>
                <c:pt idx="125">
                  <c:v>96453</c:v>
                </c:pt>
                <c:pt idx="126">
                  <c:v>88768</c:v>
                </c:pt>
                <c:pt idx="127">
                  <c:v>96441</c:v>
                </c:pt>
                <c:pt idx="128">
                  <c:v>104437</c:v>
                </c:pt>
                <c:pt idx="129">
                  <c:v>118884</c:v>
                </c:pt>
                <c:pt idx="130">
                  <c:v>123690</c:v>
                </c:pt>
                <c:pt idx="131">
                  <c:v>128806</c:v>
                </c:pt>
                <c:pt idx="132">
                  <c:v>104993</c:v>
                </c:pt>
                <c:pt idx="133">
                  <c:v>99980</c:v>
                </c:pt>
                <c:pt idx="134">
                  <c:v>117439</c:v>
                </c:pt>
                <c:pt idx="135">
                  <c:v>123424</c:v>
                </c:pt>
                <c:pt idx="136">
                  <c:v>130457</c:v>
                </c:pt>
                <c:pt idx="137">
                  <c:v>132124</c:v>
                </c:pt>
                <c:pt idx="138">
                  <c:v>129160</c:v>
                </c:pt>
                <c:pt idx="139">
                  <c:v>110365</c:v>
                </c:pt>
                <c:pt idx="140">
                  <c:v>107434</c:v>
                </c:pt>
                <c:pt idx="141">
                  <c:v>123919</c:v>
                </c:pt>
                <c:pt idx="142">
                  <c:v>135404</c:v>
                </c:pt>
                <c:pt idx="143">
                  <c:v>138711</c:v>
                </c:pt>
                <c:pt idx="144">
                  <c:v>141728</c:v>
                </c:pt>
                <c:pt idx="145">
                  <c:v>134143</c:v>
                </c:pt>
                <c:pt idx="146">
                  <c:v>123048</c:v>
                </c:pt>
                <c:pt idx="147">
                  <c:v>121001</c:v>
                </c:pt>
                <c:pt idx="148">
                  <c:v>140826</c:v>
                </c:pt>
                <c:pt idx="149">
                  <c:v>177974</c:v>
                </c:pt>
                <c:pt idx="150">
                  <c:v>142419</c:v>
                </c:pt>
                <c:pt idx="151">
                  <c:v>179145</c:v>
                </c:pt>
                <c:pt idx="152">
                  <c:v>160897</c:v>
                </c:pt>
                <c:pt idx="153">
                  <c:v>129388</c:v>
                </c:pt>
                <c:pt idx="154">
                  <c:v>139109</c:v>
                </c:pt>
                <c:pt idx="155">
                  <c:v>165988</c:v>
                </c:pt>
                <c:pt idx="156">
                  <c:v>175115</c:v>
                </c:pt>
                <c:pt idx="157">
                  <c:v>182051</c:v>
                </c:pt>
                <c:pt idx="158">
                  <c:v>194110</c:v>
                </c:pt>
                <c:pt idx="159">
                  <c:v>179821</c:v>
                </c:pt>
                <c:pt idx="160">
                  <c:v>164188</c:v>
                </c:pt>
                <c:pt idx="161">
                  <c:v>160132</c:v>
                </c:pt>
                <c:pt idx="162">
                  <c:v>173337</c:v>
                </c:pt>
                <c:pt idx="163">
                  <c:v>220361</c:v>
                </c:pt>
                <c:pt idx="164">
                  <c:v>184991</c:v>
                </c:pt>
                <c:pt idx="165">
                  <c:v>208188</c:v>
                </c:pt>
                <c:pt idx="166">
                  <c:v>195665</c:v>
                </c:pt>
                <c:pt idx="167">
                  <c:v>175995</c:v>
                </c:pt>
                <c:pt idx="168">
                  <c:v>174630</c:v>
                </c:pt>
                <c:pt idx="169">
                  <c:v>205267</c:v>
                </c:pt>
                <c:pt idx="170">
                  <c:v>217630</c:v>
                </c:pt>
                <c:pt idx="171">
                  <c:v>222466</c:v>
                </c:pt>
                <c:pt idx="172">
                  <c:v>236575</c:v>
                </c:pt>
                <c:pt idx="173">
                  <c:v>218528</c:v>
                </c:pt>
                <c:pt idx="174">
                  <c:v>194364</c:v>
                </c:pt>
                <c:pt idx="175">
                  <c:v>197487</c:v>
                </c:pt>
                <c:pt idx="176">
                  <c:v>222160</c:v>
                </c:pt>
                <c:pt idx="177">
                  <c:v>234732</c:v>
                </c:pt>
                <c:pt idx="178">
                  <c:v>256402</c:v>
                </c:pt>
                <c:pt idx="179">
                  <c:v>242684</c:v>
                </c:pt>
                <c:pt idx="180">
                  <c:v>238003</c:v>
                </c:pt>
                <c:pt idx="181">
                  <c:v>215354</c:v>
                </c:pt>
                <c:pt idx="182">
                  <c:v>210063</c:v>
                </c:pt>
                <c:pt idx="183">
                  <c:v>237080</c:v>
                </c:pt>
                <c:pt idx="184">
                  <c:v>283594</c:v>
                </c:pt>
                <c:pt idx="185">
                  <c:v>280928</c:v>
                </c:pt>
                <c:pt idx="186">
                  <c:v>283484</c:v>
                </c:pt>
                <c:pt idx="187">
                  <c:v>256377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B0-49B6-B1A6-B131EFAB6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累计值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Sheet1!$A$2:$A$189</c:f>
              <c:numCache>
                <c:formatCode>yyyy\-mm\-dd;@</c:formatCode>
                <c:ptCount val="188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  <c:pt idx="130">
                  <c:v>43980</c:v>
                </c:pt>
                <c:pt idx="131">
                  <c:v>43981</c:v>
                </c:pt>
                <c:pt idx="132">
                  <c:v>43982</c:v>
                </c:pt>
                <c:pt idx="133">
                  <c:v>43983</c:v>
                </c:pt>
                <c:pt idx="134">
                  <c:v>43984</c:v>
                </c:pt>
                <c:pt idx="135">
                  <c:v>43985</c:v>
                </c:pt>
                <c:pt idx="136">
                  <c:v>43986</c:v>
                </c:pt>
                <c:pt idx="137">
                  <c:v>43987</c:v>
                </c:pt>
                <c:pt idx="138">
                  <c:v>43988</c:v>
                </c:pt>
                <c:pt idx="139">
                  <c:v>43989</c:v>
                </c:pt>
                <c:pt idx="140">
                  <c:v>43990</c:v>
                </c:pt>
                <c:pt idx="141">
                  <c:v>43991</c:v>
                </c:pt>
                <c:pt idx="142">
                  <c:v>43992</c:v>
                </c:pt>
                <c:pt idx="143">
                  <c:v>43993</c:v>
                </c:pt>
                <c:pt idx="144">
                  <c:v>43994</c:v>
                </c:pt>
                <c:pt idx="145">
                  <c:v>43995</c:v>
                </c:pt>
                <c:pt idx="146">
                  <c:v>43996</c:v>
                </c:pt>
                <c:pt idx="147">
                  <c:v>43997</c:v>
                </c:pt>
                <c:pt idx="148">
                  <c:v>43998</c:v>
                </c:pt>
                <c:pt idx="149">
                  <c:v>43999</c:v>
                </c:pt>
                <c:pt idx="150">
                  <c:v>44000</c:v>
                </c:pt>
                <c:pt idx="151">
                  <c:v>44001</c:v>
                </c:pt>
                <c:pt idx="152">
                  <c:v>44002</c:v>
                </c:pt>
                <c:pt idx="153">
                  <c:v>44003</c:v>
                </c:pt>
                <c:pt idx="154">
                  <c:v>44004</c:v>
                </c:pt>
                <c:pt idx="155">
                  <c:v>44005</c:v>
                </c:pt>
                <c:pt idx="156">
                  <c:v>44006</c:v>
                </c:pt>
                <c:pt idx="157">
                  <c:v>44007</c:v>
                </c:pt>
                <c:pt idx="158">
                  <c:v>44008</c:v>
                </c:pt>
                <c:pt idx="159">
                  <c:v>44009</c:v>
                </c:pt>
                <c:pt idx="160">
                  <c:v>44010</c:v>
                </c:pt>
                <c:pt idx="161">
                  <c:v>44011</c:v>
                </c:pt>
                <c:pt idx="162">
                  <c:v>44012</c:v>
                </c:pt>
                <c:pt idx="163">
                  <c:v>44013</c:v>
                </c:pt>
                <c:pt idx="164">
                  <c:v>44014</c:v>
                </c:pt>
                <c:pt idx="165">
                  <c:v>44015</c:v>
                </c:pt>
                <c:pt idx="166">
                  <c:v>44016</c:v>
                </c:pt>
                <c:pt idx="167">
                  <c:v>44017</c:v>
                </c:pt>
                <c:pt idx="168">
                  <c:v>44018</c:v>
                </c:pt>
                <c:pt idx="169">
                  <c:v>44019</c:v>
                </c:pt>
                <c:pt idx="170">
                  <c:v>44020</c:v>
                </c:pt>
                <c:pt idx="171">
                  <c:v>44021</c:v>
                </c:pt>
                <c:pt idx="172">
                  <c:v>44022</c:v>
                </c:pt>
                <c:pt idx="173">
                  <c:v>44023</c:v>
                </c:pt>
                <c:pt idx="174">
                  <c:v>44024</c:v>
                </c:pt>
                <c:pt idx="175">
                  <c:v>44025</c:v>
                </c:pt>
                <c:pt idx="176">
                  <c:v>44026</c:v>
                </c:pt>
                <c:pt idx="177">
                  <c:v>44027</c:v>
                </c:pt>
                <c:pt idx="178">
                  <c:v>44028</c:v>
                </c:pt>
                <c:pt idx="179">
                  <c:v>44029</c:v>
                </c:pt>
                <c:pt idx="180">
                  <c:v>44030</c:v>
                </c:pt>
                <c:pt idx="181">
                  <c:v>44031</c:v>
                </c:pt>
                <c:pt idx="182">
                  <c:v>44032</c:v>
                </c:pt>
                <c:pt idx="183">
                  <c:v>44033</c:v>
                </c:pt>
                <c:pt idx="184">
                  <c:v>44034</c:v>
                </c:pt>
                <c:pt idx="185">
                  <c:v>44035</c:v>
                </c:pt>
                <c:pt idx="186">
                  <c:v>44036</c:v>
                </c:pt>
                <c:pt idx="187">
                  <c:v>44037</c:v>
                </c:pt>
              </c:numCache>
            </c:numRef>
          </c:cat>
          <c:val>
            <c:numRef>
              <c:f>Sheet1!$C$2:$C$189</c:f>
            </c:numRef>
          </c:val>
          <c:extLst>
            <c:ext xmlns:c16="http://schemas.microsoft.com/office/drawing/2014/chart" uri="{C3380CC4-5D6E-409C-BE32-E72D297353CC}">
              <c16:uniqueId val="{00000001-5DB0-49B6-B1A6-B131EFAB6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5234127"/>
        <c:axId val="2082985631"/>
      </c:barChar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全球:死亡病例:当日新增（右）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Sheet1!$A$2:$A$189</c:f>
              <c:numCache>
                <c:formatCode>yyyy\-mm\-dd;@</c:formatCode>
                <c:ptCount val="188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  <c:pt idx="130">
                  <c:v>43980</c:v>
                </c:pt>
                <c:pt idx="131">
                  <c:v>43981</c:v>
                </c:pt>
                <c:pt idx="132">
                  <c:v>43982</c:v>
                </c:pt>
                <c:pt idx="133">
                  <c:v>43983</c:v>
                </c:pt>
                <c:pt idx="134">
                  <c:v>43984</c:v>
                </c:pt>
                <c:pt idx="135">
                  <c:v>43985</c:v>
                </c:pt>
                <c:pt idx="136">
                  <c:v>43986</c:v>
                </c:pt>
                <c:pt idx="137">
                  <c:v>43987</c:v>
                </c:pt>
                <c:pt idx="138">
                  <c:v>43988</c:v>
                </c:pt>
                <c:pt idx="139">
                  <c:v>43989</c:v>
                </c:pt>
                <c:pt idx="140">
                  <c:v>43990</c:v>
                </c:pt>
                <c:pt idx="141">
                  <c:v>43991</c:v>
                </c:pt>
                <c:pt idx="142">
                  <c:v>43992</c:v>
                </c:pt>
                <c:pt idx="143">
                  <c:v>43993</c:v>
                </c:pt>
                <c:pt idx="144">
                  <c:v>43994</c:v>
                </c:pt>
                <c:pt idx="145">
                  <c:v>43995</c:v>
                </c:pt>
                <c:pt idx="146">
                  <c:v>43996</c:v>
                </c:pt>
                <c:pt idx="147">
                  <c:v>43997</c:v>
                </c:pt>
                <c:pt idx="148">
                  <c:v>43998</c:v>
                </c:pt>
                <c:pt idx="149">
                  <c:v>43999</c:v>
                </c:pt>
                <c:pt idx="150">
                  <c:v>44000</c:v>
                </c:pt>
                <c:pt idx="151">
                  <c:v>44001</c:v>
                </c:pt>
                <c:pt idx="152">
                  <c:v>44002</c:v>
                </c:pt>
                <c:pt idx="153">
                  <c:v>44003</c:v>
                </c:pt>
                <c:pt idx="154">
                  <c:v>44004</c:v>
                </c:pt>
                <c:pt idx="155">
                  <c:v>44005</c:v>
                </c:pt>
                <c:pt idx="156">
                  <c:v>44006</c:v>
                </c:pt>
                <c:pt idx="157">
                  <c:v>44007</c:v>
                </c:pt>
                <c:pt idx="158">
                  <c:v>44008</c:v>
                </c:pt>
                <c:pt idx="159">
                  <c:v>44009</c:v>
                </c:pt>
                <c:pt idx="160">
                  <c:v>44010</c:v>
                </c:pt>
                <c:pt idx="161">
                  <c:v>44011</c:v>
                </c:pt>
                <c:pt idx="162">
                  <c:v>44012</c:v>
                </c:pt>
                <c:pt idx="163">
                  <c:v>44013</c:v>
                </c:pt>
                <c:pt idx="164">
                  <c:v>44014</c:v>
                </c:pt>
                <c:pt idx="165">
                  <c:v>44015</c:v>
                </c:pt>
                <c:pt idx="166">
                  <c:v>44016</c:v>
                </c:pt>
                <c:pt idx="167">
                  <c:v>44017</c:v>
                </c:pt>
                <c:pt idx="168">
                  <c:v>44018</c:v>
                </c:pt>
                <c:pt idx="169">
                  <c:v>44019</c:v>
                </c:pt>
                <c:pt idx="170">
                  <c:v>44020</c:v>
                </c:pt>
                <c:pt idx="171">
                  <c:v>44021</c:v>
                </c:pt>
                <c:pt idx="172">
                  <c:v>44022</c:v>
                </c:pt>
                <c:pt idx="173">
                  <c:v>44023</c:v>
                </c:pt>
                <c:pt idx="174">
                  <c:v>44024</c:v>
                </c:pt>
                <c:pt idx="175">
                  <c:v>44025</c:v>
                </c:pt>
                <c:pt idx="176">
                  <c:v>44026</c:v>
                </c:pt>
                <c:pt idx="177">
                  <c:v>44027</c:v>
                </c:pt>
                <c:pt idx="178">
                  <c:v>44028</c:v>
                </c:pt>
                <c:pt idx="179">
                  <c:v>44029</c:v>
                </c:pt>
                <c:pt idx="180">
                  <c:v>44030</c:v>
                </c:pt>
                <c:pt idx="181">
                  <c:v>44031</c:v>
                </c:pt>
                <c:pt idx="182">
                  <c:v>44032</c:v>
                </c:pt>
                <c:pt idx="183">
                  <c:v>44033</c:v>
                </c:pt>
                <c:pt idx="184">
                  <c:v>44034</c:v>
                </c:pt>
                <c:pt idx="185">
                  <c:v>44035</c:v>
                </c:pt>
                <c:pt idx="186">
                  <c:v>44036</c:v>
                </c:pt>
                <c:pt idx="187">
                  <c:v>44037</c:v>
                </c:pt>
              </c:numCache>
            </c:numRef>
          </c:cat>
          <c:val>
            <c:numRef>
              <c:f>Sheet1!$D$2:$D$189</c:f>
              <c:numCache>
                <c:formatCode>###,###,###,###,##0_ </c:formatCode>
                <c:ptCount val="188"/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16</c:v>
                </c:pt>
                <c:pt idx="5">
                  <c:v>15</c:v>
                </c:pt>
                <c:pt idx="6">
                  <c:v>24</c:v>
                </c:pt>
                <c:pt idx="7">
                  <c:v>26</c:v>
                </c:pt>
                <c:pt idx="8">
                  <c:v>26</c:v>
                </c:pt>
                <c:pt idx="9">
                  <c:v>38</c:v>
                </c:pt>
                <c:pt idx="10">
                  <c:v>43</c:v>
                </c:pt>
                <c:pt idx="11">
                  <c:v>46</c:v>
                </c:pt>
                <c:pt idx="12">
                  <c:v>45</c:v>
                </c:pt>
                <c:pt idx="13">
                  <c:v>57</c:v>
                </c:pt>
                <c:pt idx="14">
                  <c:v>64</c:v>
                </c:pt>
                <c:pt idx="15">
                  <c:v>67</c:v>
                </c:pt>
                <c:pt idx="16">
                  <c:v>73</c:v>
                </c:pt>
                <c:pt idx="17">
                  <c:v>73</c:v>
                </c:pt>
                <c:pt idx="18">
                  <c:v>86</c:v>
                </c:pt>
                <c:pt idx="19">
                  <c:v>89</c:v>
                </c:pt>
                <c:pt idx="20">
                  <c:v>97</c:v>
                </c:pt>
                <c:pt idx="21">
                  <c:v>108</c:v>
                </c:pt>
                <c:pt idx="22">
                  <c:v>97</c:v>
                </c:pt>
                <c:pt idx="23">
                  <c:v>146</c:v>
                </c:pt>
                <c:pt idx="24">
                  <c:v>122</c:v>
                </c:pt>
                <c:pt idx="25">
                  <c:v>144</c:v>
                </c:pt>
                <c:pt idx="26">
                  <c:v>142</c:v>
                </c:pt>
                <c:pt idx="27">
                  <c:v>106</c:v>
                </c:pt>
                <c:pt idx="28">
                  <c:v>98</c:v>
                </c:pt>
                <c:pt idx="29">
                  <c:v>136</c:v>
                </c:pt>
                <c:pt idx="30">
                  <c:v>115</c:v>
                </c:pt>
                <c:pt idx="31">
                  <c:v>123</c:v>
                </c:pt>
                <c:pt idx="32">
                  <c:v>113</c:v>
                </c:pt>
                <c:pt idx="33">
                  <c:v>99</c:v>
                </c:pt>
                <c:pt idx="34">
                  <c:v>159</c:v>
                </c:pt>
                <c:pt idx="35">
                  <c:v>81</c:v>
                </c:pt>
                <c:pt idx="36">
                  <c:v>63</c:v>
                </c:pt>
                <c:pt idx="37">
                  <c:v>38</c:v>
                </c:pt>
                <c:pt idx="38">
                  <c:v>58</c:v>
                </c:pt>
                <c:pt idx="39">
                  <c:v>65</c:v>
                </c:pt>
                <c:pt idx="40">
                  <c:v>54</c:v>
                </c:pt>
                <c:pt idx="41">
                  <c:v>68</c:v>
                </c:pt>
                <c:pt idx="42">
                  <c:v>72</c:v>
                </c:pt>
                <c:pt idx="43">
                  <c:v>85</c:v>
                </c:pt>
                <c:pt idx="44">
                  <c:v>82</c:v>
                </c:pt>
                <c:pt idx="45">
                  <c:v>103</c:v>
                </c:pt>
                <c:pt idx="46">
                  <c:v>109</c:v>
                </c:pt>
                <c:pt idx="47">
                  <c:v>104</c:v>
                </c:pt>
                <c:pt idx="48">
                  <c:v>227</c:v>
                </c:pt>
                <c:pt idx="49">
                  <c:v>204</c:v>
                </c:pt>
                <c:pt idx="50">
                  <c:v>267</c:v>
                </c:pt>
                <c:pt idx="51">
                  <c:v>340</c:v>
                </c:pt>
                <c:pt idx="52">
                  <c:v>346</c:v>
                </c:pt>
                <c:pt idx="53">
                  <c:v>454</c:v>
                </c:pt>
                <c:pt idx="54">
                  <c:v>403</c:v>
                </c:pt>
                <c:pt idx="55">
                  <c:v>680</c:v>
                </c:pt>
                <c:pt idx="56">
                  <c:v>655</c:v>
                </c:pt>
                <c:pt idx="57">
                  <c:v>814</c:v>
                </c:pt>
                <c:pt idx="58">
                  <c:v>979</c:v>
                </c:pt>
                <c:pt idx="59">
                  <c:v>1077</c:v>
                </c:pt>
                <c:pt idx="60">
                  <c:v>1367</c:v>
                </c:pt>
                <c:pt idx="61">
                  <c:v>1647</c:v>
                </c:pt>
                <c:pt idx="62">
                  <c:v>1652</c:v>
                </c:pt>
                <c:pt idx="63">
                  <c:v>1863</c:v>
                </c:pt>
                <c:pt idx="64">
                  <c:v>2366</c:v>
                </c:pt>
                <c:pt idx="65">
                  <c:v>2455</c:v>
                </c:pt>
                <c:pt idx="66">
                  <c:v>2672</c:v>
                </c:pt>
                <c:pt idx="67">
                  <c:v>3327</c:v>
                </c:pt>
                <c:pt idx="68">
                  <c:v>3534</c:v>
                </c:pt>
                <c:pt idx="69">
                  <c:v>3135</c:v>
                </c:pt>
                <c:pt idx="70">
                  <c:v>3830</c:v>
                </c:pt>
                <c:pt idx="71">
                  <c:v>4586</c:v>
                </c:pt>
                <c:pt idx="72">
                  <c:v>4870</c:v>
                </c:pt>
                <c:pt idx="73">
                  <c:v>5844</c:v>
                </c:pt>
                <c:pt idx="74">
                  <c:v>5841</c:v>
                </c:pt>
                <c:pt idx="75">
                  <c:v>5824</c:v>
                </c:pt>
                <c:pt idx="76">
                  <c:v>4744</c:v>
                </c:pt>
                <c:pt idx="77">
                  <c:v>5315</c:v>
                </c:pt>
                <c:pt idx="78">
                  <c:v>7335</c:v>
                </c:pt>
                <c:pt idx="79">
                  <c:v>6365</c:v>
                </c:pt>
                <c:pt idx="80">
                  <c:v>7202</c:v>
                </c:pt>
                <c:pt idx="81">
                  <c:v>7068</c:v>
                </c:pt>
                <c:pt idx="82">
                  <c:v>6109</c:v>
                </c:pt>
                <c:pt idx="83">
                  <c:v>5392</c:v>
                </c:pt>
                <c:pt idx="84">
                  <c:v>5421</c:v>
                </c:pt>
                <c:pt idx="85">
                  <c:v>7087</c:v>
                </c:pt>
                <c:pt idx="86">
                  <c:v>10232</c:v>
                </c:pt>
                <c:pt idx="87">
                  <c:v>10264</c:v>
                </c:pt>
                <c:pt idx="88">
                  <c:v>7136</c:v>
                </c:pt>
                <c:pt idx="89">
                  <c:v>6687</c:v>
                </c:pt>
                <c:pt idx="90">
                  <c:v>5057</c:v>
                </c:pt>
                <c:pt idx="91">
                  <c:v>4836</c:v>
                </c:pt>
                <c:pt idx="92">
                  <c:v>6858</c:v>
                </c:pt>
                <c:pt idx="93">
                  <c:v>6836</c:v>
                </c:pt>
                <c:pt idx="94">
                  <c:v>6652</c:v>
                </c:pt>
                <c:pt idx="95">
                  <c:v>6369</c:v>
                </c:pt>
                <c:pt idx="96">
                  <c:v>5665</c:v>
                </c:pt>
                <c:pt idx="97">
                  <c:v>3811</c:v>
                </c:pt>
                <c:pt idx="98">
                  <c:v>4551</c:v>
                </c:pt>
                <c:pt idx="99">
                  <c:v>6407</c:v>
                </c:pt>
                <c:pt idx="100">
                  <c:v>10334</c:v>
                </c:pt>
                <c:pt idx="101">
                  <c:v>5771</c:v>
                </c:pt>
                <c:pt idx="102">
                  <c:v>5569</c:v>
                </c:pt>
                <c:pt idx="103">
                  <c:v>5210</c:v>
                </c:pt>
                <c:pt idx="104">
                  <c:v>3512</c:v>
                </c:pt>
                <c:pt idx="105">
                  <c:v>4111</c:v>
                </c:pt>
                <c:pt idx="106">
                  <c:v>6021</c:v>
                </c:pt>
                <c:pt idx="107">
                  <c:v>6591</c:v>
                </c:pt>
                <c:pt idx="108">
                  <c:v>5630</c:v>
                </c:pt>
                <c:pt idx="109">
                  <c:v>5409</c:v>
                </c:pt>
                <c:pt idx="110">
                  <c:v>4292</c:v>
                </c:pt>
                <c:pt idx="111">
                  <c:v>3441</c:v>
                </c:pt>
                <c:pt idx="112">
                  <c:v>3336</c:v>
                </c:pt>
                <c:pt idx="113">
                  <c:v>5739</c:v>
                </c:pt>
                <c:pt idx="114">
                  <c:v>5176</c:v>
                </c:pt>
                <c:pt idx="115">
                  <c:v>5329</c:v>
                </c:pt>
                <c:pt idx="116">
                  <c:v>5127</c:v>
                </c:pt>
                <c:pt idx="117">
                  <c:v>4693</c:v>
                </c:pt>
                <c:pt idx="118">
                  <c:v>3421</c:v>
                </c:pt>
                <c:pt idx="119">
                  <c:v>3265</c:v>
                </c:pt>
                <c:pt idx="120">
                  <c:v>5012</c:v>
                </c:pt>
                <c:pt idx="121">
                  <c:v>4750</c:v>
                </c:pt>
                <c:pt idx="122">
                  <c:v>4922</c:v>
                </c:pt>
                <c:pt idx="123">
                  <c:v>5354</c:v>
                </c:pt>
                <c:pt idx="124">
                  <c:v>3832</c:v>
                </c:pt>
                <c:pt idx="125">
                  <c:v>2970</c:v>
                </c:pt>
                <c:pt idx="126">
                  <c:v>1171</c:v>
                </c:pt>
                <c:pt idx="127">
                  <c:v>4326</c:v>
                </c:pt>
                <c:pt idx="128">
                  <c:v>5094</c:v>
                </c:pt>
                <c:pt idx="129">
                  <c:v>4737</c:v>
                </c:pt>
                <c:pt idx="130">
                  <c:v>4680</c:v>
                </c:pt>
                <c:pt idx="131">
                  <c:v>4147</c:v>
                </c:pt>
                <c:pt idx="132">
                  <c:v>2930</c:v>
                </c:pt>
                <c:pt idx="133">
                  <c:v>3506</c:v>
                </c:pt>
                <c:pt idx="134">
                  <c:v>4924</c:v>
                </c:pt>
                <c:pt idx="135">
                  <c:v>5719</c:v>
                </c:pt>
                <c:pt idx="136">
                  <c:v>5229</c:v>
                </c:pt>
                <c:pt idx="137">
                  <c:v>5003</c:v>
                </c:pt>
                <c:pt idx="138">
                  <c:v>3872</c:v>
                </c:pt>
                <c:pt idx="139">
                  <c:v>3154</c:v>
                </c:pt>
                <c:pt idx="140">
                  <c:v>3371</c:v>
                </c:pt>
                <c:pt idx="141">
                  <c:v>4968</c:v>
                </c:pt>
                <c:pt idx="142">
                  <c:v>5305</c:v>
                </c:pt>
                <c:pt idx="143">
                  <c:v>4836</c:v>
                </c:pt>
                <c:pt idx="144">
                  <c:v>4571</c:v>
                </c:pt>
                <c:pt idx="145">
                  <c:v>4139</c:v>
                </c:pt>
                <c:pt idx="146">
                  <c:v>3102</c:v>
                </c:pt>
                <c:pt idx="147">
                  <c:v>3433</c:v>
                </c:pt>
                <c:pt idx="148">
                  <c:v>6859</c:v>
                </c:pt>
                <c:pt idx="149">
                  <c:v>5324</c:v>
                </c:pt>
                <c:pt idx="150">
                  <c:v>5074</c:v>
                </c:pt>
                <c:pt idx="151">
                  <c:v>6247</c:v>
                </c:pt>
                <c:pt idx="152">
                  <c:v>4241</c:v>
                </c:pt>
                <c:pt idx="153">
                  <c:v>3973</c:v>
                </c:pt>
                <c:pt idx="154">
                  <c:v>3558</c:v>
                </c:pt>
                <c:pt idx="155">
                  <c:v>5457</c:v>
                </c:pt>
                <c:pt idx="156">
                  <c:v>5258</c:v>
                </c:pt>
                <c:pt idx="157">
                  <c:v>6792</c:v>
                </c:pt>
                <c:pt idx="158">
                  <c:v>5051</c:v>
                </c:pt>
                <c:pt idx="159">
                  <c:v>4498</c:v>
                </c:pt>
                <c:pt idx="160">
                  <c:v>3267</c:v>
                </c:pt>
                <c:pt idx="161">
                  <c:v>3499</c:v>
                </c:pt>
                <c:pt idx="162">
                  <c:v>5822</c:v>
                </c:pt>
                <c:pt idx="163">
                  <c:v>5007</c:v>
                </c:pt>
                <c:pt idx="164">
                  <c:v>5100</c:v>
                </c:pt>
                <c:pt idx="165">
                  <c:v>5065</c:v>
                </c:pt>
                <c:pt idx="166">
                  <c:v>4330</c:v>
                </c:pt>
                <c:pt idx="167">
                  <c:v>3391</c:v>
                </c:pt>
                <c:pt idx="168">
                  <c:v>3884</c:v>
                </c:pt>
                <c:pt idx="169">
                  <c:v>5879</c:v>
                </c:pt>
                <c:pt idx="170">
                  <c:v>5452</c:v>
                </c:pt>
                <c:pt idx="171">
                  <c:v>5398</c:v>
                </c:pt>
                <c:pt idx="172">
                  <c:v>5327</c:v>
                </c:pt>
                <c:pt idx="173">
                  <c:v>4903</c:v>
                </c:pt>
                <c:pt idx="174">
                  <c:v>3898</c:v>
                </c:pt>
                <c:pt idx="175">
                  <c:v>3926</c:v>
                </c:pt>
                <c:pt idx="176">
                  <c:v>5709</c:v>
                </c:pt>
                <c:pt idx="177">
                  <c:v>5581</c:v>
                </c:pt>
                <c:pt idx="178">
                  <c:v>5870</c:v>
                </c:pt>
                <c:pt idx="179">
                  <c:v>6695</c:v>
                </c:pt>
                <c:pt idx="180">
                  <c:v>5527</c:v>
                </c:pt>
                <c:pt idx="181">
                  <c:v>4029</c:v>
                </c:pt>
                <c:pt idx="182">
                  <c:v>4257</c:v>
                </c:pt>
                <c:pt idx="183">
                  <c:v>9989</c:v>
                </c:pt>
                <c:pt idx="184">
                  <c:v>6988</c:v>
                </c:pt>
                <c:pt idx="185">
                  <c:v>6251</c:v>
                </c:pt>
                <c:pt idx="186">
                  <c:v>6190</c:v>
                </c:pt>
                <c:pt idx="187">
                  <c:v>4815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B0-49B6-B1A6-B131EFAB6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1234799"/>
        <c:axId val="602524319"/>
      </c:barChart>
      <c:dateAx>
        <c:axId val="2085234127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2985631"/>
        <c:crosses val="autoZero"/>
        <c:auto val="1"/>
        <c:lblOffset val="100"/>
        <c:baseTimeUnit val="days"/>
      </c:dateAx>
      <c:valAx>
        <c:axId val="2082985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5234127"/>
        <c:crosses val="autoZero"/>
        <c:crossBetween val="between"/>
      </c:valAx>
      <c:valAx>
        <c:axId val="602524319"/>
        <c:scaling>
          <c:orientation val="minMax"/>
        </c:scaling>
        <c:delete val="0"/>
        <c:axPos val="r"/>
        <c:numFmt formatCode="###,###,###,###,##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1234799"/>
        <c:crosses val="max"/>
        <c:crossBetween val="between"/>
      </c:valAx>
      <c:dateAx>
        <c:axId val="561234799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602524319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全球综合PMI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Sheet2!$A$2:$A$19</c:f>
              <c:numCache>
                <c:formatCode>yyyy\-mm;@</c:formatCode>
                <c:ptCount val="18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</c:numCache>
            </c:numRef>
          </c:cat>
          <c:val>
            <c:numRef>
              <c:f>Sheet2!$B$2:$B$19</c:f>
              <c:numCache>
                <c:formatCode>###,###,###,###,##0.00</c:formatCode>
                <c:ptCount val="18"/>
                <c:pt idx="0">
                  <c:v>52.1</c:v>
                </c:pt>
                <c:pt idx="1">
                  <c:v>52.6</c:v>
                </c:pt>
                <c:pt idx="2">
                  <c:v>52.7</c:v>
                </c:pt>
                <c:pt idx="3">
                  <c:v>52.1</c:v>
                </c:pt>
                <c:pt idx="4">
                  <c:v>51.2</c:v>
                </c:pt>
                <c:pt idx="5">
                  <c:v>51.2</c:v>
                </c:pt>
                <c:pt idx="6">
                  <c:v>51.6</c:v>
                </c:pt>
                <c:pt idx="7">
                  <c:v>51.3</c:v>
                </c:pt>
                <c:pt idx="8">
                  <c:v>51.1</c:v>
                </c:pt>
                <c:pt idx="9">
                  <c:v>50.8</c:v>
                </c:pt>
                <c:pt idx="10">
                  <c:v>51.4</c:v>
                </c:pt>
                <c:pt idx="11">
                  <c:v>51.6</c:v>
                </c:pt>
                <c:pt idx="12">
                  <c:v>52.2</c:v>
                </c:pt>
                <c:pt idx="13">
                  <c:v>46.1</c:v>
                </c:pt>
                <c:pt idx="14">
                  <c:v>39.200000000000003</c:v>
                </c:pt>
                <c:pt idx="15">
                  <c:v>26.2</c:v>
                </c:pt>
                <c:pt idx="16">
                  <c:v>36.299999999999997</c:v>
                </c:pt>
                <c:pt idx="17">
                  <c:v>47.7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E-427F-BB1F-33422670FE9E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全球制造业PMI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Sheet2!$A$2:$A$19</c:f>
              <c:numCache>
                <c:formatCode>yyyy\-mm;@</c:formatCode>
                <c:ptCount val="18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</c:numCache>
            </c:numRef>
          </c:cat>
          <c:val>
            <c:numRef>
              <c:f>Sheet2!$C$2:$C$19</c:f>
              <c:numCache>
                <c:formatCode>###,###,###,###,##0.00</c:formatCode>
                <c:ptCount val="18"/>
                <c:pt idx="0">
                  <c:v>50.8</c:v>
                </c:pt>
                <c:pt idx="1">
                  <c:v>50.6</c:v>
                </c:pt>
                <c:pt idx="2">
                  <c:v>50.5</c:v>
                </c:pt>
                <c:pt idx="3">
                  <c:v>50.4</c:v>
                </c:pt>
                <c:pt idx="4">
                  <c:v>49.8</c:v>
                </c:pt>
                <c:pt idx="5">
                  <c:v>49.4</c:v>
                </c:pt>
                <c:pt idx="6">
                  <c:v>49.3</c:v>
                </c:pt>
                <c:pt idx="7">
                  <c:v>49.5</c:v>
                </c:pt>
                <c:pt idx="8">
                  <c:v>49.7</c:v>
                </c:pt>
                <c:pt idx="9">
                  <c:v>49.8</c:v>
                </c:pt>
                <c:pt idx="10">
                  <c:v>50.3</c:v>
                </c:pt>
                <c:pt idx="11">
                  <c:v>50.1</c:v>
                </c:pt>
                <c:pt idx="12">
                  <c:v>50.4</c:v>
                </c:pt>
                <c:pt idx="13">
                  <c:v>47.1</c:v>
                </c:pt>
                <c:pt idx="14">
                  <c:v>47.3</c:v>
                </c:pt>
                <c:pt idx="15">
                  <c:v>39.6</c:v>
                </c:pt>
                <c:pt idx="16">
                  <c:v>42.4</c:v>
                </c:pt>
                <c:pt idx="17">
                  <c:v>47.8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0E-427F-BB1F-33422670FE9E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全球服务业PMI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Sheet2!$A$2:$A$19</c:f>
              <c:numCache>
                <c:formatCode>yyyy\-mm;@</c:formatCode>
                <c:ptCount val="18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</c:numCache>
            </c:numRef>
          </c:cat>
          <c:val>
            <c:numRef>
              <c:f>Sheet2!$D$2:$D$19</c:f>
              <c:numCache>
                <c:formatCode>###,###,###,###,##0.00</c:formatCode>
                <c:ptCount val="18"/>
                <c:pt idx="0">
                  <c:v>52.6</c:v>
                </c:pt>
                <c:pt idx="1">
                  <c:v>53.3</c:v>
                </c:pt>
                <c:pt idx="2">
                  <c:v>53.7</c:v>
                </c:pt>
                <c:pt idx="3">
                  <c:v>52.7</c:v>
                </c:pt>
                <c:pt idx="4">
                  <c:v>51.6</c:v>
                </c:pt>
                <c:pt idx="5">
                  <c:v>51.9</c:v>
                </c:pt>
                <c:pt idx="6">
                  <c:v>52.5</c:v>
                </c:pt>
                <c:pt idx="7">
                  <c:v>51.8</c:v>
                </c:pt>
                <c:pt idx="8">
                  <c:v>51.4</c:v>
                </c:pt>
                <c:pt idx="9">
                  <c:v>51</c:v>
                </c:pt>
                <c:pt idx="10">
                  <c:v>51.6</c:v>
                </c:pt>
                <c:pt idx="11">
                  <c:v>52</c:v>
                </c:pt>
                <c:pt idx="12">
                  <c:v>52.7</c:v>
                </c:pt>
                <c:pt idx="13">
                  <c:v>47.1</c:v>
                </c:pt>
                <c:pt idx="14">
                  <c:v>36.799999999999997</c:v>
                </c:pt>
                <c:pt idx="15">
                  <c:v>23.7</c:v>
                </c:pt>
                <c:pt idx="16">
                  <c:v>35.1</c:v>
                </c:pt>
                <c:pt idx="17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0E-427F-BB1F-33422670F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156495"/>
        <c:axId val="564484623"/>
      </c:lineChart>
      <c:dateAx>
        <c:axId val="558156495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4484623"/>
        <c:crosses val="autoZero"/>
        <c:auto val="1"/>
        <c:lblOffset val="100"/>
        <c:baseTimeUnit val="months"/>
      </c:dateAx>
      <c:valAx>
        <c:axId val="564484623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5815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5.9084845645335268E-2"/>
          <c:y val="0.18835060763601444"/>
          <c:w val="0.91468092588492833"/>
          <c:h val="0.564318754560267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美国:标准普尔500指数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Sheet1!$A$3:$A$642</c:f>
              <c:numCache>
                <c:formatCode>yyyy\-mm\-dd;@</c:formatCode>
                <c:ptCount val="639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43286</c:v>
                </c:pt>
                <c:pt idx="128">
                  <c:v>43287</c:v>
                </c:pt>
                <c:pt idx="129">
                  <c:v>43290</c:v>
                </c:pt>
                <c:pt idx="130">
                  <c:v>43291</c:v>
                </c:pt>
                <c:pt idx="131">
                  <c:v>43292</c:v>
                </c:pt>
                <c:pt idx="132">
                  <c:v>43293</c:v>
                </c:pt>
                <c:pt idx="133">
                  <c:v>43294</c:v>
                </c:pt>
                <c:pt idx="134">
                  <c:v>43297</c:v>
                </c:pt>
                <c:pt idx="135">
                  <c:v>43298</c:v>
                </c:pt>
                <c:pt idx="136">
                  <c:v>43299</c:v>
                </c:pt>
                <c:pt idx="137">
                  <c:v>43300</c:v>
                </c:pt>
                <c:pt idx="138">
                  <c:v>43301</c:v>
                </c:pt>
                <c:pt idx="139">
                  <c:v>43304</c:v>
                </c:pt>
                <c:pt idx="140">
                  <c:v>43305</c:v>
                </c:pt>
                <c:pt idx="141">
                  <c:v>43306</c:v>
                </c:pt>
                <c:pt idx="142">
                  <c:v>43307</c:v>
                </c:pt>
                <c:pt idx="143">
                  <c:v>43308</c:v>
                </c:pt>
                <c:pt idx="144">
                  <c:v>43311</c:v>
                </c:pt>
                <c:pt idx="145">
                  <c:v>43312</c:v>
                </c:pt>
                <c:pt idx="146">
                  <c:v>43313</c:v>
                </c:pt>
                <c:pt idx="147">
                  <c:v>43314</c:v>
                </c:pt>
                <c:pt idx="148">
                  <c:v>43315</c:v>
                </c:pt>
                <c:pt idx="149">
                  <c:v>43318</c:v>
                </c:pt>
                <c:pt idx="150">
                  <c:v>43319</c:v>
                </c:pt>
                <c:pt idx="151">
                  <c:v>43320</c:v>
                </c:pt>
                <c:pt idx="152">
                  <c:v>43321</c:v>
                </c:pt>
                <c:pt idx="153">
                  <c:v>43322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43332</c:v>
                </c:pt>
                <c:pt idx="160">
                  <c:v>43333</c:v>
                </c:pt>
                <c:pt idx="161">
                  <c:v>43334</c:v>
                </c:pt>
                <c:pt idx="162">
                  <c:v>43335</c:v>
                </c:pt>
                <c:pt idx="163">
                  <c:v>43336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43367</c:v>
                </c:pt>
                <c:pt idx="184">
                  <c:v>43368</c:v>
                </c:pt>
                <c:pt idx="185">
                  <c:v>43369</c:v>
                </c:pt>
                <c:pt idx="186">
                  <c:v>43370</c:v>
                </c:pt>
                <c:pt idx="187">
                  <c:v>43371</c:v>
                </c:pt>
                <c:pt idx="188">
                  <c:v>43374</c:v>
                </c:pt>
                <c:pt idx="189">
                  <c:v>43375</c:v>
                </c:pt>
                <c:pt idx="190">
                  <c:v>43376</c:v>
                </c:pt>
                <c:pt idx="191">
                  <c:v>43377</c:v>
                </c:pt>
                <c:pt idx="192">
                  <c:v>43378</c:v>
                </c:pt>
                <c:pt idx="193">
                  <c:v>43381</c:v>
                </c:pt>
                <c:pt idx="194">
                  <c:v>43382</c:v>
                </c:pt>
                <c:pt idx="195">
                  <c:v>43383</c:v>
                </c:pt>
                <c:pt idx="196">
                  <c:v>43384</c:v>
                </c:pt>
                <c:pt idx="197">
                  <c:v>43385</c:v>
                </c:pt>
                <c:pt idx="198">
                  <c:v>43388</c:v>
                </c:pt>
                <c:pt idx="199">
                  <c:v>43389</c:v>
                </c:pt>
                <c:pt idx="200">
                  <c:v>43390</c:v>
                </c:pt>
                <c:pt idx="201">
                  <c:v>43391</c:v>
                </c:pt>
                <c:pt idx="202">
                  <c:v>43392</c:v>
                </c:pt>
                <c:pt idx="203">
                  <c:v>43395</c:v>
                </c:pt>
                <c:pt idx="204">
                  <c:v>43396</c:v>
                </c:pt>
                <c:pt idx="205">
                  <c:v>43397</c:v>
                </c:pt>
                <c:pt idx="206">
                  <c:v>43398</c:v>
                </c:pt>
                <c:pt idx="207">
                  <c:v>43399</c:v>
                </c:pt>
                <c:pt idx="208">
                  <c:v>43402</c:v>
                </c:pt>
                <c:pt idx="209">
                  <c:v>43403</c:v>
                </c:pt>
                <c:pt idx="210">
                  <c:v>43404</c:v>
                </c:pt>
                <c:pt idx="211">
                  <c:v>43405</c:v>
                </c:pt>
                <c:pt idx="212">
                  <c:v>43406</c:v>
                </c:pt>
                <c:pt idx="213">
                  <c:v>43409</c:v>
                </c:pt>
                <c:pt idx="214">
                  <c:v>43410</c:v>
                </c:pt>
                <c:pt idx="215">
                  <c:v>43411</c:v>
                </c:pt>
                <c:pt idx="216">
                  <c:v>43412</c:v>
                </c:pt>
                <c:pt idx="217">
                  <c:v>43413</c:v>
                </c:pt>
                <c:pt idx="218">
                  <c:v>43416</c:v>
                </c:pt>
                <c:pt idx="219">
                  <c:v>43417</c:v>
                </c:pt>
                <c:pt idx="220">
                  <c:v>43418</c:v>
                </c:pt>
                <c:pt idx="221">
                  <c:v>43419</c:v>
                </c:pt>
                <c:pt idx="222">
                  <c:v>43420</c:v>
                </c:pt>
                <c:pt idx="223">
                  <c:v>43423</c:v>
                </c:pt>
                <c:pt idx="224">
                  <c:v>43424</c:v>
                </c:pt>
                <c:pt idx="225">
                  <c:v>43425</c:v>
                </c:pt>
                <c:pt idx="226">
                  <c:v>43427</c:v>
                </c:pt>
                <c:pt idx="227">
                  <c:v>43430</c:v>
                </c:pt>
                <c:pt idx="228">
                  <c:v>43431</c:v>
                </c:pt>
                <c:pt idx="229">
                  <c:v>43432</c:v>
                </c:pt>
                <c:pt idx="230">
                  <c:v>43433</c:v>
                </c:pt>
                <c:pt idx="231">
                  <c:v>43434</c:v>
                </c:pt>
                <c:pt idx="232">
                  <c:v>43437</c:v>
                </c:pt>
                <c:pt idx="233">
                  <c:v>43438</c:v>
                </c:pt>
                <c:pt idx="234">
                  <c:v>43440</c:v>
                </c:pt>
                <c:pt idx="235">
                  <c:v>43441</c:v>
                </c:pt>
                <c:pt idx="236">
                  <c:v>43444</c:v>
                </c:pt>
                <c:pt idx="237">
                  <c:v>43445</c:v>
                </c:pt>
                <c:pt idx="238">
                  <c:v>43446</c:v>
                </c:pt>
                <c:pt idx="239">
                  <c:v>43447</c:v>
                </c:pt>
                <c:pt idx="240">
                  <c:v>43448</c:v>
                </c:pt>
                <c:pt idx="241">
                  <c:v>43451</c:v>
                </c:pt>
                <c:pt idx="242">
                  <c:v>43452</c:v>
                </c:pt>
                <c:pt idx="243">
                  <c:v>43453</c:v>
                </c:pt>
                <c:pt idx="244">
                  <c:v>43454</c:v>
                </c:pt>
                <c:pt idx="245">
                  <c:v>43455</c:v>
                </c:pt>
                <c:pt idx="246">
                  <c:v>43458</c:v>
                </c:pt>
                <c:pt idx="247">
                  <c:v>43460</c:v>
                </c:pt>
                <c:pt idx="248">
                  <c:v>43461</c:v>
                </c:pt>
                <c:pt idx="249">
                  <c:v>43462</c:v>
                </c:pt>
                <c:pt idx="250">
                  <c:v>43465</c:v>
                </c:pt>
                <c:pt idx="251">
                  <c:v>43467</c:v>
                </c:pt>
                <c:pt idx="252">
                  <c:v>43468</c:v>
                </c:pt>
                <c:pt idx="253">
                  <c:v>43469</c:v>
                </c:pt>
                <c:pt idx="254">
                  <c:v>43472</c:v>
                </c:pt>
                <c:pt idx="255">
                  <c:v>43473</c:v>
                </c:pt>
                <c:pt idx="256">
                  <c:v>43474</c:v>
                </c:pt>
                <c:pt idx="257">
                  <c:v>43475</c:v>
                </c:pt>
                <c:pt idx="258">
                  <c:v>43476</c:v>
                </c:pt>
                <c:pt idx="259">
                  <c:v>43479</c:v>
                </c:pt>
                <c:pt idx="260">
                  <c:v>43480</c:v>
                </c:pt>
                <c:pt idx="261">
                  <c:v>43481</c:v>
                </c:pt>
                <c:pt idx="262">
                  <c:v>43482</c:v>
                </c:pt>
                <c:pt idx="263">
                  <c:v>43483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43500</c:v>
                </c:pt>
                <c:pt idx="274">
                  <c:v>43501</c:v>
                </c:pt>
                <c:pt idx="275">
                  <c:v>43502</c:v>
                </c:pt>
                <c:pt idx="276">
                  <c:v>43503</c:v>
                </c:pt>
                <c:pt idx="277">
                  <c:v>43504</c:v>
                </c:pt>
                <c:pt idx="278">
                  <c:v>43507</c:v>
                </c:pt>
                <c:pt idx="279">
                  <c:v>43508</c:v>
                </c:pt>
                <c:pt idx="280">
                  <c:v>43509</c:v>
                </c:pt>
                <c:pt idx="281">
                  <c:v>43510</c:v>
                </c:pt>
                <c:pt idx="282">
                  <c:v>43511</c:v>
                </c:pt>
                <c:pt idx="283">
                  <c:v>43515</c:v>
                </c:pt>
                <c:pt idx="284">
                  <c:v>43516</c:v>
                </c:pt>
                <c:pt idx="285">
                  <c:v>43517</c:v>
                </c:pt>
                <c:pt idx="286">
                  <c:v>43518</c:v>
                </c:pt>
                <c:pt idx="287">
                  <c:v>43521</c:v>
                </c:pt>
                <c:pt idx="288">
                  <c:v>43522</c:v>
                </c:pt>
                <c:pt idx="289">
                  <c:v>43523</c:v>
                </c:pt>
                <c:pt idx="290">
                  <c:v>43524</c:v>
                </c:pt>
                <c:pt idx="291">
                  <c:v>43525</c:v>
                </c:pt>
                <c:pt idx="292">
                  <c:v>43528</c:v>
                </c:pt>
                <c:pt idx="293">
                  <c:v>43529</c:v>
                </c:pt>
                <c:pt idx="294">
                  <c:v>43530</c:v>
                </c:pt>
                <c:pt idx="295">
                  <c:v>43531</c:v>
                </c:pt>
                <c:pt idx="296">
                  <c:v>43532</c:v>
                </c:pt>
                <c:pt idx="297">
                  <c:v>43535</c:v>
                </c:pt>
                <c:pt idx="298">
                  <c:v>43536</c:v>
                </c:pt>
                <c:pt idx="299">
                  <c:v>43537</c:v>
                </c:pt>
                <c:pt idx="300">
                  <c:v>43538</c:v>
                </c:pt>
                <c:pt idx="301">
                  <c:v>43539</c:v>
                </c:pt>
                <c:pt idx="302">
                  <c:v>43542</c:v>
                </c:pt>
                <c:pt idx="303">
                  <c:v>43543</c:v>
                </c:pt>
                <c:pt idx="304">
                  <c:v>43544</c:v>
                </c:pt>
                <c:pt idx="305">
                  <c:v>43545</c:v>
                </c:pt>
                <c:pt idx="306">
                  <c:v>43546</c:v>
                </c:pt>
                <c:pt idx="307">
                  <c:v>43549</c:v>
                </c:pt>
                <c:pt idx="308">
                  <c:v>43550</c:v>
                </c:pt>
                <c:pt idx="309">
                  <c:v>43551</c:v>
                </c:pt>
                <c:pt idx="310">
                  <c:v>43552</c:v>
                </c:pt>
                <c:pt idx="311">
                  <c:v>43553</c:v>
                </c:pt>
                <c:pt idx="312">
                  <c:v>43556</c:v>
                </c:pt>
                <c:pt idx="313">
                  <c:v>43557</c:v>
                </c:pt>
                <c:pt idx="314">
                  <c:v>43558</c:v>
                </c:pt>
                <c:pt idx="315">
                  <c:v>43559</c:v>
                </c:pt>
                <c:pt idx="316">
                  <c:v>43560</c:v>
                </c:pt>
                <c:pt idx="317">
                  <c:v>43563</c:v>
                </c:pt>
                <c:pt idx="318">
                  <c:v>43564</c:v>
                </c:pt>
                <c:pt idx="319">
                  <c:v>43565</c:v>
                </c:pt>
                <c:pt idx="320">
                  <c:v>43566</c:v>
                </c:pt>
                <c:pt idx="321">
                  <c:v>43567</c:v>
                </c:pt>
                <c:pt idx="322">
                  <c:v>43570</c:v>
                </c:pt>
                <c:pt idx="323">
                  <c:v>43571</c:v>
                </c:pt>
                <c:pt idx="324">
                  <c:v>43572</c:v>
                </c:pt>
                <c:pt idx="325">
                  <c:v>43573</c:v>
                </c:pt>
                <c:pt idx="326">
                  <c:v>43577</c:v>
                </c:pt>
                <c:pt idx="327">
                  <c:v>43578</c:v>
                </c:pt>
                <c:pt idx="328">
                  <c:v>43579</c:v>
                </c:pt>
                <c:pt idx="329">
                  <c:v>43580</c:v>
                </c:pt>
                <c:pt idx="330">
                  <c:v>43581</c:v>
                </c:pt>
                <c:pt idx="331">
                  <c:v>43584</c:v>
                </c:pt>
                <c:pt idx="332">
                  <c:v>43585</c:v>
                </c:pt>
                <c:pt idx="333">
                  <c:v>43586</c:v>
                </c:pt>
                <c:pt idx="334">
                  <c:v>43587</c:v>
                </c:pt>
                <c:pt idx="335">
                  <c:v>43588</c:v>
                </c:pt>
                <c:pt idx="336">
                  <c:v>43591</c:v>
                </c:pt>
                <c:pt idx="337">
                  <c:v>43592</c:v>
                </c:pt>
                <c:pt idx="338">
                  <c:v>43593</c:v>
                </c:pt>
                <c:pt idx="339">
                  <c:v>43594</c:v>
                </c:pt>
                <c:pt idx="340">
                  <c:v>43595</c:v>
                </c:pt>
                <c:pt idx="341">
                  <c:v>43598</c:v>
                </c:pt>
                <c:pt idx="342">
                  <c:v>43599</c:v>
                </c:pt>
                <c:pt idx="343">
                  <c:v>43600</c:v>
                </c:pt>
                <c:pt idx="344">
                  <c:v>43601</c:v>
                </c:pt>
                <c:pt idx="345">
                  <c:v>43602</c:v>
                </c:pt>
                <c:pt idx="346">
                  <c:v>43605</c:v>
                </c:pt>
                <c:pt idx="347">
                  <c:v>43606</c:v>
                </c:pt>
                <c:pt idx="348">
                  <c:v>43607</c:v>
                </c:pt>
                <c:pt idx="349">
                  <c:v>43608</c:v>
                </c:pt>
                <c:pt idx="350">
                  <c:v>43609</c:v>
                </c:pt>
                <c:pt idx="351">
                  <c:v>43613</c:v>
                </c:pt>
                <c:pt idx="352">
                  <c:v>43614</c:v>
                </c:pt>
                <c:pt idx="353">
                  <c:v>43615</c:v>
                </c:pt>
                <c:pt idx="354">
                  <c:v>43616</c:v>
                </c:pt>
                <c:pt idx="355">
                  <c:v>43619</c:v>
                </c:pt>
                <c:pt idx="356">
                  <c:v>43620</c:v>
                </c:pt>
                <c:pt idx="357">
                  <c:v>43621</c:v>
                </c:pt>
                <c:pt idx="358">
                  <c:v>43622</c:v>
                </c:pt>
                <c:pt idx="359">
                  <c:v>43623</c:v>
                </c:pt>
                <c:pt idx="360">
                  <c:v>43626</c:v>
                </c:pt>
                <c:pt idx="361">
                  <c:v>43627</c:v>
                </c:pt>
                <c:pt idx="362">
                  <c:v>43628</c:v>
                </c:pt>
                <c:pt idx="363">
                  <c:v>43629</c:v>
                </c:pt>
                <c:pt idx="364">
                  <c:v>43630</c:v>
                </c:pt>
                <c:pt idx="365">
                  <c:v>43633</c:v>
                </c:pt>
                <c:pt idx="366">
                  <c:v>43634</c:v>
                </c:pt>
                <c:pt idx="367">
                  <c:v>43635</c:v>
                </c:pt>
                <c:pt idx="368">
                  <c:v>43636</c:v>
                </c:pt>
                <c:pt idx="369">
                  <c:v>43637</c:v>
                </c:pt>
                <c:pt idx="370">
                  <c:v>43640</c:v>
                </c:pt>
                <c:pt idx="371">
                  <c:v>43641</c:v>
                </c:pt>
                <c:pt idx="372">
                  <c:v>43642</c:v>
                </c:pt>
                <c:pt idx="373">
                  <c:v>43643</c:v>
                </c:pt>
                <c:pt idx="374">
                  <c:v>43644</c:v>
                </c:pt>
                <c:pt idx="375">
                  <c:v>43647</c:v>
                </c:pt>
                <c:pt idx="376">
                  <c:v>43648</c:v>
                </c:pt>
                <c:pt idx="377">
                  <c:v>43649</c:v>
                </c:pt>
                <c:pt idx="378">
                  <c:v>43651</c:v>
                </c:pt>
                <c:pt idx="379">
                  <c:v>43654</c:v>
                </c:pt>
                <c:pt idx="380">
                  <c:v>43655</c:v>
                </c:pt>
                <c:pt idx="381">
                  <c:v>43656</c:v>
                </c:pt>
                <c:pt idx="382">
                  <c:v>43657</c:v>
                </c:pt>
                <c:pt idx="383">
                  <c:v>43658</c:v>
                </c:pt>
                <c:pt idx="384">
                  <c:v>43661</c:v>
                </c:pt>
                <c:pt idx="385">
                  <c:v>43662</c:v>
                </c:pt>
                <c:pt idx="386">
                  <c:v>43663</c:v>
                </c:pt>
                <c:pt idx="387">
                  <c:v>43664</c:v>
                </c:pt>
                <c:pt idx="388">
                  <c:v>43665</c:v>
                </c:pt>
                <c:pt idx="389">
                  <c:v>43668</c:v>
                </c:pt>
                <c:pt idx="390">
                  <c:v>43669</c:v>
                </c:pt>
                <c:pt idx="391">
                  <c:v>43670</c:v>
                </c:pt>
                <c:pt idx="392">
                  <c:v>43671</c:v>
                </c:pt>
                <c:pt idx="393">
                  <c:v>43672</c:v>
                </c:pt>
                <c:pt idx="394">
                  <c:v>43675</c:v>
                </c:pt>
                <c:pt idx="395">
                  <c:v>43676</c:v>
                </c:pt>
                <c:pt idx="396">
                  <c:v>43677</c:v>
                </c:pt>
                <c:pt idx="397">
                  <c:v>43678</c:v>
                </c:pt>
                <c:pt idx="398">
                  <c:v>43679</c:v>
                </c:pt>
                <c:pt idx="399">
                  <c:v>43682</c:v>
                </c:pt>
                <c:pt idx="400">
                  <c:v>43683</c:v>
                </c:pt>
                <c:pt idx="401">
                  <c:v>43684</c:v>
                </c:pt>
                <c:pt idx="402">
                  <c:v>43685</c:v>
                </c:pt>
                <c:pt idx="403">
                  <c:v>43686</c:v>
                </c:pt>
                <c:pt idx="404">
                  <c:v>43689</c:v>
                </c:pt>
                <c:pt idx="405">
                  <c:v>43690</c:v>
                </c:pt>
                <c:pt idx="406">
                  <c:v>43691</c:v>
                </c:pt>
                <c:pt idx="407">
                  <c:v>43692</c:v>
                </c:pt>
                <c:pt idx="408">
                  <c:v>43693</c:v>
                </c:pt>
                <c:pt idx="409">
                  <c:v>43696</c:v>
                </c:pt>
                <c:pt idx="410">
                  <c:v>43697</c:v>
                </c:pt>
                <c:pt idx="411">
                  <c:v>43698</c:v>
                </c:pt>
                <c:pt idx="412">
                  <c:v>43699</c:v>
                </c:pt>
                <c:pt idx="413">
                  <c:v>43700</c:v>
                </c:pt>
                <c:pt idx="414">
                  <c:v>43703</c:v>
                </c:pt>
                <c:pt idx="415">
                  <c:v>43704</c:v>
                </c:pt>
                <c:pt idx="416">
                  <c:v>43705</c:v>
                </c:pt>
                <c:pt idx="417">
                  <c:v>43706</c:v>
                </c:pt>
                <c:pt idx="418">
                  <c:v>43707</c:v>
                </c:pt>
                <c:pt idx="419">
                  <c:v>43711</c:v>
                </c:pt>
                <c:pt idx="420">
                  <c:v>43712</c:v>
                </c:pt>
                <c:pt idx="421">
                  <c:v>43713</c:v>
                </c:pt>
                <c:pt idx="422">
                  <c:v>43714</c:v>
                </c:pt>
                <c:pt idx="423">
                  <c:v>43717</c:v>
                </c:pt>
                <c:pt idx="424">
                  <c:v>43718</c:v>
                </c:pt>
                <c:pt idx="425">
                  <c:v>43719</c:v>
                </c:pt>
                <c:pt idx="426">
                  <c:v>43720</c:v>
                </c:pt>
                <c:pt idx="427">
                  <c:v>43721</c:v>
                </c:pt>
                <c:pt idx="428">
                  <c:v>43724</c:v>
                </c:pt>
                <c:pt idx="429">
                  <c:v>43725</c:v>
                </c:pt>
                <c:pt idx="430">
                  <c:v>43726</c:v>
                </c:pt>
                <c:pt idx="431">
                  <c:v>43727</c:v>
                </c:pt>
                <c:pt idx="432">
                  <c:v>43728</c:v>
                </c:pt>
                <c:pt idx="433">
                  <c:v>43731</c:v>
                </c:pt>
                <c:pt idx="434">
                  <c:v>43732</c:v>
                </c:pt>
                <c:pt idx="435">
                  <c:v>43733</c:v>
                </c:pt>
                <c:pt idx="436">
                  <c:v>43734</c:v>
                </c:pt>
                <c:pt idx="437">
                  <c:v>43735</c:v>
                </c:pt>
                <c:pt idx="438">
                  <c:v>43738</c:v>
                </c:pt>
                <c:pt idx="439">
                  <c:v>43739</c:v>
                </c:pt>
                <c:pt idx="440">
                  <c:v>43740</c:v>
                </c:pt>
                <c:pt idx="441">
                  <c:v>43741</c:v>
                </c:pt>
                <c:pt idx="442">
                  <c:v>43742</c:v>
                </c:pt>
                <c:pt idx="443">
                  <c:v>43745</c:v>
                </c:pt>
                <c:pt idx="444">
                  <c:v>43746</c:v>
                </c:pt>
                <c:pt idx="445">
                  <c:v>43747</c:v>
                </c:pt>
                <c:pt idx="446">
                  <c:v>43748</c:v>
                </c:pt>
                <c:pt idx="447">
                  <c:v>43749</c:v>
                </c:pt>
                <c:pt idx="448">
                  <c:v>43752</c:v>
                </c:pt>
                <c:pt idx="449">
                  <c:v>43753</c:v>
                </c:pt>
                <c:pt idx="450">
                  <c:v>43754</c:v>
                </c:pt>
                <c:pt idx="451">
                  <c:v>43755</c:v>
                </c:pt>
                <c:pt idx="452">
                  <c:v>43756</c:v>
                </c:pt>
                <c:pt idx="453">
                  <c:v>43759</c:v>
                </c:pt>
                <c:pt idx="454">
                  <c:v>43760</c:v>
                </c:pt>
                <c:pt idx="455">
                  <c:v>43761</c:v>
                </c:pt>
                <c:pt idx="456">
                  <c:v>43762</c:v>
                </c:pt>
                <c:pt idx="457">
                  <c:v>43763</c:v>
                </c:pt>
                <c:pt idx="458">
                  <c:v>43766</c:v>
                </c:pt>
                <c:pt idx="459">
                  <c:v>43767</c:v>
                </c:pt>
                <c:pt idx="460">
                  <c:v>43768</c:v>
                </c:pt>
                <c:pt idx="461">
                  <c:v>43769</c:v>
                </c:pt>
                <c:pt idx="462">
                  <c:v>43770</c:v>
                </c:pt>
                <c:pt idx="463">
                  <c:v>43773</c:v>
                </c:pt>
                <c:pt idx="464">
                  <c:v>43774</c:v>
                </c:pt>
                <c:pt idx="465">
                  <c:v>43775</c:v>
                </c:pt>
                <c:pt idx="466">
                  <c:v>43776</c:v>
                </c:pt>
                <c:pt idx="467">
                  <c:v>43777</c:v>
                </c:pt>
                <c:pt idx="468">
                  <c:v>43780</c:v>
                </c:pt>
                <c:pt idx="469">
                  <c:v>43781</c:v>
                </c:pt>
                <c:pt idx="470">
                  <c:v>43782</c:v>
                </c:pt>
                <c:pt idx="471">
                  <c:v>43783</c:v>
                </c:pt>
                <c:pt idx="472">
                  <c:v>43784</c:v>
                </c:pt>
                <c:pt idx="473">
                  <c:v>43787</c:v>
                </c:pt>
                <c:pt idx="474">
                  <c:v>43788</c:v>
                </c:pt>
                <c:pt idx="475">
                  <c:v>43789</c:v>
                </c:pt>
                <c:pt idx="476">
                  <c:v>43790</c:v>
                </c:pt>
                <c:pt idx="477">
                  <c:v>43791</c:v>
                </c:pt>
                <c:pt idx="478">
                  <c:v>43794</c:v>
                </c:pt>
                <c:pt idx="479">
                  <c:v>43795</c:v>
                </c:pt>
                <c:pt idx="480">
                  <c:v>43796</c:v>
                </c:pt>
                <c:pt idx="481">
                  <c:v>43798</c:v>
                </c:pt>
                <c:pt idx="482">
                  <c:v>43801</c:v>
                </c:pt>
                <c:pt idx="483">
                  <c:v>43802</c:v>
                </c:pt>
                <c:pt idx="484">
                  <c:v>43803</c:v>
                </c:pt>
                <c:pt idx="485">
                  <c:v>43804</c:v>
                </c:pt>
                <c:pt idx="486">
                  <c:v>43805</c:v>
                </c:pt>
                <c:pt idx="487">
                  <c:v>43808</c:v>
                </c:pt>
                <c:pt idx="488">
                  <c:v>43809</c:v>
                </c:pt>
                <c:pt idx="489">
                  <c:v>43810</c:v>
                </c:pt>
                <c:pt idx="490">
                  <c:v>43811</c:v>
                </c:pt>
                <c:pt idx="491">
                  <c:v>43812</c:v>
                </c:pt>
                <c:pt idx="492">
                  <c:v>43815</c:v>
                </c:pt>
                <c:pt idx="493">
                  <c:v>43816</c:v>
                </c:pt>
                <c:pt idx="494">
                  <c:v>43817</c:v>
                </c:pt>
                <c:pt idx="495">
                  <c:v>43818</c:v>
                </c:pt>
                <c:pt idx="496">
                  <c:v>43819</c:v>
                </c:pt>
                <c:pt idx="497">
                  <c:v>43822</c:v>
                </c:pt>
                <c:pt idx="498">
                  <c:v>43823</c:v>
                </c:pt>
                <c:pt idx="499">
                  <c:v>43825</c:v>
                </c:pt>
                <c:pt idx="500">
                  <c:v>43826</c:v>
                </c:pt>
                <c:pt idx="501">
                  <c:v>43829</c:v>
                </c:pt>
                <c:pt idx="502">
                  <c:v>43830</c:v>
                </c:pt>
                <c:pt idx="503">
                  <c:v>43832</c:v>
                </c:pt>
                <c:pt idx="504">
                  <c:v>43833</c:v>
                </c:pt>
                <c:pt idx="505">
                  <c:v>43836</c:v>
                </c:pt>
                <c:pt idx="506">
                  <c:v>43837</c:v>
                </c:pt>
                <c:pt idx="507">
                  <c:v>43838</c:v>
                </c:pt>
                <c:pt idx="508">
                  <c:v>43839</c:v>
                </c:pt>
                <c:pt idx="509">
                  <c:v>43840</c:v>
                </c:pt>
                <c:pt idx="510">
                  <c:v>43843</c:v>
                </c:pt>
                <c:pt idx="511">
                  <c:v>43844</c:v>
                </c:pt>
                <c:pt idx="512">
                  <c:v>43845</c:v>
                </c:pt>
                <c:pt idx="513">
                  <c:v>43846</c:v>
                </c:pt>
                <c:pt idx="514">
                  <c:v>43847</c:v>
                </c:pt>
                <c:pt idx="515">
                  <c:v>43851</c:v>
                </c:pt>
                <c:pt idx="516">
                  <c:v>43852</c:v>
                </c:pt>
                <c:pt idx="517">
                  <c:v>43853</c:v>
                </c:pt>
                <c:pt idx="518">
                  <c:v>43854</c:v>
                </c:pt>
                <c:pt idx="519">
                  <c:v>43857</c:v>
                </c:pt>
                <c:pt idx="520">
                  <c:v>43858</c:v>
                </c:pt>
                <c:pt idx="521">
                  <c:v>43859</c:v>
                </c:pt>
                <c:pt idx="522">
                  <c:v>43860</c:v>
                </c:pt>
                <c:pt idx="523">
                  <c:v>43861</c:v>
                </c:pt>
                <c:pt idx="524">
                  <c:v>43864</c:v>
                </c:pt>
                <c:pt idx="525">
                  <c:v>43865</c:v>
                </c:pt>
                <c:pt idx="526">
                  <c:v>43866</c:v>
                </c:pt>
                <c:pt idx="527">
                  <c:v>43867</c:v>
                </c:pt>
                <c:pt idx="528">
                  <c:v>43868</c:v>
                </c:pt>
                <c:pt idx="529">
                  <c:v>43871</c:v>
                </c:pt>
                <c:pt idx="530">
                  <c:v>43872</c:v>
                </c:pt>
                <c:pt idx="531">
                  <c:v>43873</c:v>
                </c:pt>
                <c:pt idx="532">
                  <c:v>43874</c:v>
                </c:pt>
                <c:pt idx="533">
                  <c:v>43875</c:v>
                </c:pt>
                <c:pt idx="534">
                  <c:v>43879</c:v>
                </c:pt>
                <c:pt idx="535">
                  <c:v>43880</c:v>
                </c:pt>
                <c:pt idx="536">
                  <c:v>43881</c:v>
                </c:pt>
                <c:pt idx="537">
                  <c:v>43882</c:v>
                </c:pt>
                <c:pt idx="538">
                  <c:v>43885</c:v>
                </c:pt>
                <c:pt idx="539">
                  <c:v>43886</c:v>
                </c:pt>
                <c:pt idx="540">
                  <c:v>43887</c:v>
                </c:pt>
                <c:pt idx="541">
                  <c:v>43888</c:v>
                </c:pt>
                <c:pt idx="542">
                  <c:v>43889</c:v>
                </c:pt>
                <c:pt idx="543">
                  <c:v>43892</c:v>
                </c:pt>
                <c:pt idx="544">
                  <c:v>43893</c:v>
                </c:pt>
                <c:pt idx="545">
                  <c:v>43894</c:v>
                </c:pt>
                <c:pt idx="546">
                  <c:v>43895</c:v>
                </c:pt>
                <c:pt idx="547">
                  <c:v>43896</c:v>
                </c:pt>
                <c:pt idx="548">
                  <c:v>43899</c:v>
                </c:pt>
                <c:pt idx="549">
                  <c:v>43900</c:v>
                </c:pt>
                <c:pt idx="550">
                  <c:v>43901</c:v>
                </c:pt>
                <c:pt idx="551">
                  <c:v>43902</c:v>
                </c:pt>
                <c:pt idx="552">
                  <c:v>43903</c:v>
                </c:pt>
                <c:pt idx="553">
                  <c:v>43906</c:v>
                </c:pt>
                <c:pt idx="554">
                  <c:v>43907</c:v>
                </c:pt>
                <c:pt idx="555">
                  <c:v>43908</c:v>
                </c:pt>
                <c:pt idx="556">
                  <c:v>43909</c:v>
                </c:pt>
                <c:pt idx="557">
                  <c:v>43910</c:v>
                </c:pt>
                <c:pt idx="558">
                  <c:v>43913</c:v>
                </c:pt>
                <c:pt idx="559">
                  <c:v>43914</c:v>
                </c:pt>
                <c:pt idx="560">
                  <c:v>43915</c:v>
                </c:pt>
                <c:pt idx="561">
                  <c:v>43916</c:v>
                </c:pt>
                <c:pt idx="562">
                  <c:v>43917</c:v>
                </c:pt>
                <c:pt idx="563">
                  <c:v>43920</c:v>
                </c:pt>
                <c:pt idx="564">
                  <c:v>43921</c:v>
                </c:pt>
                <c:pt idx="565">
                  <c:v>43922</c:v>
                </c:pt>
                <c:pt idx="566">
                  <c:v>43923</c:v>
                </c:pt>
                <c:pt idx="567">
                  <c:v>43924</c:v>
                </c:pt>
                <c:pt idx="568">
                  <c:v>43927</c:v>
                </c:pt>
                <c:pt idx="569">
                  <c:v>43928</c:v>
                </c:pt>
                <c:pt idx="570">
                  <c:v>43929</c:v>
                </c:pt>
                <c:pt idx="571">
                  <c:v>43930</c:v>
                </c:pt>
                <c:pt idx="572">
                  <c:v>43934</c:v>
                </c:pt>
                <c:pt idx="573">
                  <c:v>43935</c:v>
                </c:pt>
                <c:pt idx="574">
                  <c:v>43936</c:v>
                </c:pt>
                <c:pt idx="575">
                  <c:v>43937</c:v>
                </c:pt>
                <c:pt idx="576">
                  <c:v>43938</c:v>
                </c:pt>
                <c:pt idx="577">
                  <c:v>43941</c:v>
                </c:pt>
                <c:pt idx="578">
                  <c:v>43942</c:v>
                </c:pt>
                <c:pt idx="579">
                  <c:v>43943</c:v>
                </c:pt>
                <c:pt idx="580">
                  <c:v>43944</c:v>
                </c:pt>
                <c:pt idx="581">
                  <c:v>43945</c:v>
                </c:pt>
                <c:pt idx="582">
                  <c:v>43948</c:v>
                </c:pt>
                <c:pt idx="583">
                  <c:v>43949</c:v>
                </c:pt>
                <c:pt idx="584">
                  <c:v>43950</c:v>
                </c:pt>
                <c:pt idx="585">
                  <c:v>43951</c:v>
                </c:pt>
                <c:pt idx="586">
                  <c:v>43952</c:v>
                </c:pt>
                <c:pt idx="587">
                  <c:v>43955</c:v>
                </c:pt>
                <c:pt idx="588">
                  <c:v>43956</c:v>
                </c:pt>
                <c:pt idx="589">
                  <c:v>43957</c:v>
                </c:pt>
                <c:pt idx="590">
                  <c:v>43958</c:v>
                </c:pt>
                <c:pt idx="591">
                  <c:v>43959</c:v>
                </c:pt>
                <c:pt idx="592">
                  <c:v>43962</c:v>
                </c:pt>
                <c:pt idx="593">
                  <c:v>43963</c:v>
                </c:pt>
                <c:pt idx="594">
                  <c:v>43964</c:v>
                </c:pt>
                <c:pt idx="595">
                  <c:v>43965</c:v>
                </c:pt>
                <c:pt idx="596">
                  <c:v>43966</c:v>
                </c:pt>
                <c:pt idx="597">
                  <c:v>43969</c:v>
                </c:pt>
                <c:pt idx="598">
                  <c:v>43970</c:v>
                </c:pt>
                <c:pt idx="599">
                  <c:v>43971</c:v>
                </c:pt>
                <c:pt idx="600">
                  <c:v>43972</c:v>
                </c:pt>
                <c:pt idx="601">
                  <c:v>43973</c:v>
                </c:pt>
                <c:pt idx="602">
                  <c:v>43977</c:v>
                </c:pt>
                <c:pt idx="603">
                  <c:v>43978</c:v>
                </c:pt>
                <c:pt idx="604">
                  <c:v>43979</c:v>
                </c:pt>
                <c:pt idx="605">
                  <c:v>43980</c:v>
                </c:pt>
                <c:pt idx="606">
                  <c:v>43983</c:v>
                </c:pt>
                <c:pt idx="607">
                  <c:v>43984</c:v>
                </c:pt>
                <c:pt idx="608">
                  <c:v>43985</c:v>
                </c:pt>
                <c:pt idx="609">
                  <c:v>43986</c:v>
                </c:pt>
                <c:pt idx="610">
                  <c:v>43987</c:v>
                </c:pt>
                <c:pt idx="611">
                  <c:v>43990</c:v>
                </c:pt>
                <c:pt idx="612">
                  <c:v>43991</c:v>
                </c:pt>
                <c:pt idx="613">
                  <c:v>43992</c:v>
                </c:pt>
                <c:pt idx="614">
                  <c:v>43993</c:v>
                </c:pt>
                <c:pt idx="615">
                  <c:v>43994</c:v>
                </c:pt>
                <c:pt idx="616">
                  <c:v>43997</c:v>
                </c:pt>
                <c:pt idx="617">
                  <c:v>43998</c:v>
                </c:pt>
                <c:pt idx="618">
                  <c:v>43999</c:v>
                </c:pt>
                <c:pt idx="619">
                  <c:v>44000</c:v>
                </c:pt>
                <c:pt idx="620">
                  <c:v>44001</c:v>
                </c:pt>
                <c:pt idx="621">
                  <c:v>44004</c:v>
                </c:pt>
                <c:pt idx="622">
                  <c:v>44005</c:v>
                </c:pt>
                <c:pt idx="623">
                  <c:v>44006</c:v>
                </c:pt>
                <c:pt idx="624">
                  <c:v>44007</c:v>
                </c:pt>
                <c:pt idx="625">
                  <c:v>44008</c:v>
                </c:pt>
                <c:pt idx="626">
                  <c:v>44011</c:v>
                </c:pt>
                <c:pt idx="627">
                  <c:v>44012</c:v>
                </c:pt>
                <c:pt idx="628">
                  <c:v>44013</c:v>
                </c:pt>
                <c:pt idx="629">
                  <c:v>44014</c:v>
                </c:pt>
                <c:pt idx="630">
                  <c:v>44018</c:v>
                </c:pt>
                <c:pt idx="631">
                  <c:v>44019</c:v>
                </c:pt>
                <c:pt idx="632">
                  <c:v>44020</c:v>
                </c:pt>
                <c:pt idx="633">
                  <c:v>44021</c:v>
                </c:pt>
                <c:pt idx="634">
                  <c:v>44022</c:v>
                </c:pt>
                <c:pt idx="635">
                  <c:v>44025</c:v>
                </c:pt>
                <c:pt idx="636">
                  <c:v>44026</c:v>
                </c:pt>
                <c:pt idx="637">
                  <c:v>44027</c:v>
                </c:pt>
                <c:pt idx="638">
                  <c:v>44028</c:v>
                </c:pt>
              </c:numCache>
            </c:numRef>
          </c:cat>
          <c:val>
            <c:numRef>
              <c:f>Sheet1!$B$3:$B$642</c:f>
              <c:numCache>
                <c:formatCode>###,###,###,###,##0.00</c:formatCode>
                <c:ptCount val="639"/>
                <c:pt idx="0">
                  <c:v>2695.81</c:v>
                </c:pt>
                <c:pt idx="1">
                  <c:v>2713.06</c:v>
                </c:pt>
                <c:pt idx="2">
                  <c:v>2723.99</c:v>
                </c:pt>
                <c:pt idx="3">
                  <c:v>2743.15</c:v>
                </c:pt>
                <c:pt idx="4">
                  <c:v>2747.71</c:v>
                </c:pt>
                <c:pt idx="5">
                  <c:v>2751.29</c:v>
                </c:pt>
                <c:pt idx="6">
                  <c:v>2748.23</c:v>
                </c:pt>
                <c:pt idx="7">
                  <c:v>2767.56</c:v>
                </c:pt>
                <c:pt idx="8">
                  <c:v>2786.24</c:v>
                </c:pt>
                <c:pt idx="9">
                  <c:v>2776.42</c:v>
                </c:pt>
                <c:pt idx="10">
                  <c:v>2802.56</c:v>
                </c:pt>
                <c:pt idx="11">
                  <c:v>2798.03</c:v>
                </c:pt>
                <c:pt idx="12">
                  <c:v>2810.3</c:v>
                </c:pt>
                <c:pt idx="13">
                  <c:v>2832.97</c:v>
                </c:pt>
                <c:pt idx="14">
                  <c:v>2839.13</c:v>
                </c:pt>
                <c:pt idx="15">
                  <c:v>2837.54</c:v>
                </c:pt>
                <c:pt idx="16">
                  <c:v>2839.25</c:v>
                </c:pt>
                <c:pt idx="17">
                  <c:v>2872.87</c:v>
                </c:pt>
                <c:pt idx="18">
                  <c:v>2853.53</c:v>
                </c:pt>
                <c:pt idx="19">
                  <c:v>2822.43</c:v>
                </c:pt>
                <c:pt idx="20">
                  <c:v>2823.81</c:v>
                </c:pt>
                <c:pt idx="21">
                  <c:v>2821.98</c:v>
                </c:pt>
                <c:pt idx="22">
                  <c:v>2762.13</c:v>
                </c:pt>
                <c:pt idx="23">
                  <c:v>2648.94</c:v>
                </c:pt>
                <c:pt idx="24">
                  <c:v>2695.14</c:v>
                </c:pt>
                <c:pt idx="25">
                  <c:v>2681.66</c:v>
                </c:pt>
                <c:pt idx="26">
                  <c:v>2581</c:v>
                </c:pt>
                <c:pt idx="27">
                  <c:v>2619.5500000000002</c:v>
                </c:pt>
                <c:pt idx="28">
                  <c:v>2656</c:v>
                </c:pt>
                <c:pt idx="29">
                  <c:v>2662.94</c:v>
                </c:pt>
                <c:pt idx="30">
                  <c:v>2698.63</c:v>
                </c:pt>
                <c:pt idx="31">
                  <c:v>2731.2</c:v>
                </c:pt>
                <c:pt idx="32">
                  <c:v>2732.22</c:v>
                </c:pt>
                <c:pt idx="33">
                  <c:v>2716.26</c:v>
                </c:pt>
                <c:pt idx="34">
                  <c:v>2701.33</c:v>
                </c:pt>
                <c:pt idx="35">
                  <c:v>2703.96</c:v>
                </c:pt>
                <c:pt idx="36">
                  <c:v>2747.3</c:v>
                </c:pt>
                <c:pt idx="37">
                  <c:v>2779.6</c:v>
                </c:pt>
                <c:pt idx="38">
                  <c:v>2744.28</c:v>
                </c:pt>
                <c:pt idx="39">
                  <c:v>2713.83</c:v>
                </c:pt>
                <c:pt idx="40">
                  <c:v>2677.67</c:v>
                </c:pt>
                <c:pt idx="41">
                  <c:v>2691.25</c:v>
                </c:pt>
                <c:pt idx="42">
                  <c:v>2720.94</c:v>
                </c:pt>
                <c:pt idx="43">
                  <c:v>2728.12</c:v>
                </c:pt>
                <c:pt idx="44">
                  <c:v>2726.8</c:v>
                </c:pt>
                <c:pt idx="45">
                  <c:v>2738.97</c:v>
                </c:pt>
                <c:pt idx="46">
                  <c:v>2786.57</c:v>
                </c:pt>
                <c:pt idx="47">
                  <c:v>2783.02</c:v>
                </c:pt>
                <c:pt idx="48">
                  <c:v>2765.31</c:v>
                </c:pt>
                <c:pt idx="49">
                  <c:v>2749.48</c:v>
                </c:pt>
                <c:pt idx="50">
                  <c:v>2747.33</c:v>
                </c:pt>
                <c:pt idx="51">
                  <c:v>2752.01</c:v>
                </c:pt>
                <c:pt idx="52">
                  <c:v>2712.92</c:v>
                </c:pt>
                <c:pt idx="53">
                  <c:v>2716.94</c:v>
                </c:pt>
                <c:pt idx="54">
                  <c:v>2711.93</c:v>
                </c:pt>
                <c:pt idx="55">
                  <c:v>2643.69</c:v>
                </c:pt>
                <c:pt idx="56">
                  <c:v>2588.2600000000002</c:v>
                </c:pt>
                <c:pt idx="57">
                  <c:v>2658.55</c:v>
                </c:pt>
                <c:pt idx="58">
                  <c:v>2612.62</c:v>
                </c:pt>
                <c:pt idx="59">
                  <c:v>2605</c:v>
                </c:pt>
                <c:pt idx="60">
                  <c:v>2640.87</c:v>
                </c:pt>
                <c:pt idx="61">
                  <c:v>2581.88</c:v>
                </c:pt>
                <c:pt idx="62">
                  <c:v>2614.4499999999998</c:v>
                </c:pt>
                <c:pt idx="63">
                  <c:v>2644.69</c:v>
                </c:pt>
                <c:pt idx="64">
                  <c:v>2662.84</c:v>
                </c:pt>
                <c:pt idx="65">
                  <c:v>2604.4699999999998</c:v>
                </c:pt>
                <c:pt idx="66">
                  <c:v>2613.16</c:v>
                </c:pt>
                <c:pt idx="67">
                  <c:v>2656.87</c:v>
                </c:pt>
                <c:pt idx="68">
                  <c:v>2642.19</c:v>
                </c:pt>
                <c:pt idx="69">
                  <c:v>2663.99</c:v>
                </c:pt>
                <c:pt idx="70">
                  <c:v>2656.3</c:v>
                </c:pt>
                <c:pt idx="71">
                  <c:v>2677.84</c:v>
                </c:pt>
                <c:pt idx="72">
                  <c:v>2706.39</c:v>
                </c:pt>
                <c:pt idx="73">
                  <c:v>2708.64</c:v>
                </c:pt>
                <c:pt idx="74">
                  <c:v>2693.13</c:v>
                </c:pt>
                <c:pt idx="75">
                  <c:v>2670.14</c:v>
                </c:pt>
                <c:pt idx="76">
                  <c:v>2670.29</c:v>
                </c:pt>
                <c:pt idx="77">
                  <c:v>2634.56</c:v>
                </c:pt>
                <c:pt idx="78">
                  <c:v>2639.4</c:v>
                </c:pt>
                <c:pt idx="79">
                  <c:v>2666.94</c:v>
                </c:pt>
                <c:pt idx="80">
                  <c:v>2669.91</c:v>
                </c:pt>
                <c:pt idx="81">
                  <c:v>2648.05</c:v>
                </c:pt>
                <c:pt idx="82">
                  <c:v>2654.8</c:v>
                </c:pt>
                <c:pt idx="83">
                  <c:v>2635.67</c:v>
                </c:pt>
                <c:pt idx="84">
                  <c:v>2629.73</c:v>
                </c:pt>
                <c:pt idx="85">
                  <c:v>2663.42</c:v>
                </c:pt>
                <c:pt idx="86">
                  <c:v>2672.63</c:v>
                </c:pt>
                <c:pt idx="87">
                  <c:v>2671.92</c:v>
                </c:pt>
                <c:pt idx="88">
                  <c:v>2697.79</c:v>
                </c:pt>
                <c:pt idx="89">
                  <c:v>2723.07</c:v>
                </c:pt>
                <c:pt idx="90">
                  <c:v>2727.72</c:v>
                </c:pt>
                <c:pt idx="91">
                  <c:v>2730.13</c:v>
                </c:pt>
                <c:pt idx="92">
                  <c:v>2711.45</c:v>
                </c:pt>
                <c:pt idx="93">
                  <c:v>2722.46</c:v>
                </c:pt>
                <c:pt idx="94">
                  <c:v>2720.13</c:v>
                </c:pt>
                <c:pt idx="95">
                  <c:v>2712.97</c:v>
                </c:pt>
                <c:pt idx="96">
                  <c:v>2733.01</c:v>
                </c:pt>
                <c:pt idx="97">
                  <c:v>2724.44</c:v>
                </c:pt>
                <c:pt idx="98">
                  <c:v>2733.29</c:v>
                </c:pt>
                <c:pt idx="99">
                  <c:v>2727.76</c:v>
                </c:pt>
                <c:pt idx="100">
                  <c:v>2721.33</c:v>
                </c:pt>
                <c:pt idx="101">
                  <c:v>2689.86</c:v>
                </c:pt>
                <c:pt idx="102">
                  <c:v>2724.01</c:v>
                </c:pt>
                <c:pt idx="103">
                  <c:v>2705.27</c:v>
                </c:pt>
                <c:pt idx="104">
                  <c:v>2734.62</c:v>
                </c:pt>
                <c:pt idx="105">
                  <c:v>2746.87</c:v>
                </c:pt>
                <c:pt idx="106">
                  <c:v>2748.8</c:v>
                </c:pt>
                <c:pt idx="107">
                  <c:v>2772.35</c:v>
                </c:pt>
                <c:pt idx="108">
                  <c:v>2770.37</c:v>
                </c:pt>
                <c:pt idx="109">
                  <c:v>2779.03</c:v>
                </c:pt>
                <c:pt idx="110">
                  <c:v>2782</c:v>
                </c:pt>
                <c:pt idx="111">
                  <c:v>2786.85</c:v>
                </c:pt>
                <c:pt idx="112">
                  <c:v>2775.63</c:v>
                </c:pt>
                <c:pt idx="113">
                  <c:v>2782.49</c:v>
                </c:pt>
                <c:pt idx="114">
                  <c:v>2779.66</c:v>
                </c:pt>
                <c:pt idx="115">
                  <c:v>2773.75</c:v>
                </c:pt>
                <c:pt idx="116">
                  <c:v>2762.59</c:v>
                </c:pt>
                <c:pt idx="117">
                  <c:v>2767.32</c:v>
                </c:pt>
                <c:pt idx="118">
                  <c:v>2749.76</c:v>
                </c:pt>
                <c:pt idx="119">
                  <c:v>2754.88</c:v>
                </c:pt>
                <c:pt idx="120">
                  <c:v>2717.07</c:v>
                </c:pt>
                <c:pt idx="121">
                  <c:v>2723.06</c:v>
                </c:pt>
                <c:pt idx="122">
                  <c:v>2699.63</c:v>
                </c:pt>
                <c:pt idx="123">
                  <c:v>2716.31</c:v>
                </c:pt>
                <c:pt idx="124">
                  <c:v>2718.37</c:v>
                </c:pt>
                <c:pt idx="125">
                  <c:v>2726.71</c:v>
                </c:pt>
                <c:pt idx="126">
                  <c:v>2713.22</c:v>
                </c:pt>
                <c:pt idx="127">
                  <c:v>2736.61</c:v>
                </c:pt>
                <c:pt idx="128">
                  <c:v>2759.82</c:v>
                </c:pt>
                <c:pt idx="129">
                  <c:v>2784.17</c:v>
                </c:pt>
                <c:pt idx="130">
                  <c:v>2793.84</c:v>
                </c:pt>
                <c:pt idx="131">
                  <c:v>2774.02</c:v>
                </c:pt>
                <c:pt idx="132">
                  <c:v>2798.29</c:v>
                </c:pt>
                <c:pt idx="133">
                  <c:v>2801.31</c:v>
                </c:pt>
                <c:pt idx="134">
                  <c:v>2798.43</c:v>
                </c:pt>
                <c:pt idx="135">
                  <c:v>2809.55</c:v>
                </c:pt>
                <c:pt idx="136">
                  <c:v>2815.62</c:v>
                </c:pt>
                <c:pt idx="137">
                  <c:v>2804.49</c:v>
                </c:pt>
                <c:pt idx="138">
                  <c:v>2801.83</c:v>
                </c:pt>
                <c:pt idx="139">
                  <c:v>2806.98</c:v>
                </c:pt>
                <c:pt idx="140">
                  <c:v>2820.4</c:v>
                </c:pt>
                <c:pt idx="141">
                  <c:v>2846.07</c:v>
                </c:pt>
                <c:pt idx="142">
                  <c:v>2837.44</c:v>
                </c:pt>
                <c:pt idx="143">
                  <c:v>2818.82</c:v>
                </c:pt>
                <c:pt idx="144">
                  <c:v>2802.6</c:v>
                </c:pt>
                <c:pt idx="145">
                  <c:v>2816.29</c:v>
                </c:pt>
                <c:pt idx="146">
                  <c:v>2813.36</c:v>
                </c:pt>
                <c:pt idx="147">
                  <c:v>2827.22</c:v>
                </c:pt>
                <c:pt idx="148">
                  <c:v>2840.35</c:v>
                </c:pt>
                <c:pt idx="149">
                  <c:v>2850.4</c:v>
                </c:pt>
                <c:pt idx="150">
                  <c:v>2858.45</c:v>
                </c:pt>
                <c:pt idx="151">
                  <c:v>2857.7</c:v>
                </c:pt>
                <c:pt idx="152">
                  <c:v>2853.58</c:v>
                </c:pt>
                <c:pt idx="153">
                  <c:v>2833.28</c:v>
                </c:pt>
                <c:pt idx="154">
                  <c:v>2821.93</c:v>
                </c:pt>
                <c:pt idx="155">
                  <c:v>2839.96</c:v>
                </c:pt>
                <c:pt idx="156">
                  <c:v>2818.37</c:v>
                </c:pt>
                <c:pt idx="157">
                  <c:v>2840.69</c:v>
                </c:pt>
                <c:pt idx="158">
                  <c:v>2850.13</c:v>
                </c:pt>
                <c:pt idx="159">
                  <c:v>2857.05</c:v>
                </c:pt>
                <c:pt idx="160">
                  <c:v>2862.96</c:v>
                </c:pt>
                <c:pt idx="161">
                  <c:v>2861.82</c:v>
                </c:pt>
                <c:pt idx="162">
                  <c:v>2856.98</c:v>
                </c:pt>
                <c:pt idx="163">
                  <c:v>2874.69</c:v>
                </c:pt>
                <c:pt idx="164">
                  <c:v>2896.74</c:v>
                </c:pt>
                <c:pt idx="165">
                  <c:v>2897.52</c:v>
                </c:pt>
                <c:pt idx="166">
                  <c:v>2914.04</c:v>
                </c:pt>
                <c:pt idx="167">
                  <c:v>2901.13</c:v>
                </c:pt>
                <c:pt idx="168">
                  <c:v>2901.52</c:v>
                </c:pt>
                <c:pt idx="169">
                  <c:v>2896.72</c:v>
                </c:pt>
                <c:pt idx="170">
                  <c:v>2888.6</c:v>
                </c:pt>
                <c:pt idx="171">
                  <c:v>2878.05</c:v>
                </c:pt>
                <c:pt idx="172">
                  <c:v>2871.68</c:v>
                </c:pt>
                <c:pt idx="173">
                  <c:v>2877.13</c:v>
                </c:pt>
                <c:pt idx="174">
                  <c:v>2887.89</c:v>
                </c:pt>
                <c:pt idx="175">
                  <c:v>2888.92</c:v>
                </c:pt>
                <c:pt idx="176">
                  <c:v>2904.18</c:v>
                </c:pt>
                <c:pt idx="177">
                  <c:v>2904.98</c:v>
                </c:pt>
                <c:pt idx="178">
                  <c:v>2888.8</c:v>
                </c:pt>
                <c:pt idx="179">
                  <c:v>2904.31</c:v>
                </c:pt>
                <c:pt idx="180">
                  <c:v>2907.95</c:v>
                </c:pt>
                <c:pt idx="181">
                  <c:v>2930.75</c:v>
                </c:pt>
                <c:pt idx="182">
                  <c:v>2929.67</c:v>
                </c:pt>
                <c:pt idx="183">
                  <c:v>2919.37</c:v>
                </c:pt>
                <c:pt idx="184">
                  <c:v>2915.56</c:v>
                </c:pt>
                <c:pt idx="185">
                  <c:v>2905.97</c:v>
                </c:pt>
                <c:pt idx="186">
                  <c:v>2914</c:v>
                </c:pt>
                <c:pt idx="187">
                  <c:v>2913.98</c:v>
                </c:pt>
                <c:pt idx="188">
                  <c:v>2924.59</c:v>
                </c:pt>
                <c:pt idx="189">
                  <c:v>2923.43</c:v>
                </c:pt>
                <c:pt idx="190">
                  <c:v>2925.51</c:v>
                </c:pt>
                <c:pt idx="191">
                  <c:v>2901.61</c:v>
                </c:pt>
                <c:pt idx="192">
                  <c:v>2885.57</c:v>
                </c:pt>
                <c:pt idx="193">
                  <c:v>2884.43</c:v>
                </c:pt>
                <c:pt idx="194">
                  <c:v>2880.34</c:v>
                </c:pt>
                <c:pt idx="195">
                  <c:v>2785.68</c:v>
                </c:pt>
                <c:pt idx="196">
                  <c:v>2728.37</c:v>
                </c:pt>
                <c:pt idx="197">
                  <c:v>2767.13</c:v>
                </c:pt>
                <c:pt idx="198">
                  <c:v>2750.79</c:v>
                </c:pt>
                <c:pt idx="199">
                  <c:v>2809.92</c:v>
                </c:pt>
                <c:pt idx="200">
                  <c:v>2809.21</c:v>
                </c:pt>
                <c:pt idx="201">
                  <c:v>2768.78</c:v>
                </c:pt>
                <c:pt idx="202">
                  <c:v>2767.78</c:v>
                </c:pt>
                <c:pt idx="203">
                  <c:v>2755.88</c:v>
                </c:pt>
                <c:pt idx="204">
                  <c:v>2740.69</c:v>
                </c:pt>
                <c:pt idx="205">
                  <c:v>2656.1</c:v>
                </c:pt>
                <c:pt idx="206">
                  <c:v>2705.57</c:v>
                </c:pt>
                <c:pt idx="207">
                  <c:v>2658.69</c:v>
                </c:pt>
                <c:pt idx="208">
                  <c:v>2641.25</c:v>
                </c:pt>
                <c:pt idx="209">
                  <c:v>2682.63</c:v>
                </c:pt>
                <c:pt idx="210">
                  <c:v>2711.74</c:v>
                </c:pt>
                <c:pt idx="211">
                  <c:v>2740.37</c:v>
                </c:pt>
                <c:pt idx="212">
                  <c:v>2723.06</c:v>
                </c:pt>
                <c:pt idx="213">
                  <c:v>2738.31</c:v>
                </c:pt>
                <c:pt idx="214">
                  <c:v>2755.45</c:v>
                </c:pt>
                <c:pt idx="215">
                  <c:v>2813.89</c:v>
                </c:pt>
                <c:pt idx="216">
                  <c:v>2806.83</c:v>
                </c:pt>
                <c:pt idx="217">
                  <c:v>2781.01</c:v>
                </c:pt>
                <c:pt idx="218">
                  <c:v>2726.22</c:v>
                </c:pt>
                <c:pt idx="219">
                  <c:v>2722.18</c:v>
                </c:pt>
                <c:pt idx="220">
                  <c:v>2701.58</c:v>
                </c:pt>
                <c:pt idx="221">
                  <c:v>2730.2</c:v>
                </c:pt>
                <c:pt idx="222">
                  <c:v>2736.27</c:v>
                </c:pt>
                <c:pt idx="223">
                  <c:v>2690.73</c:v>
                </c:pt>
                <c:pt idx="224">
                  <c:v>2641.89</c:v>
                </c:pt>
                <c:pt idx="225">
                  <c:v>2649.93</c:v>
                </c:pt>
                <c:pt idx="226">
                  <c:v>2632.56</c:v>
                </c:pt>
                <c:pt idx="227">
                  <c:v>2673.45</c:v>
                </c:pt>
                <c:pt idx="228">
                  <c:v>2682.17</c:v>
                </c:pt>
                <c:pt idx="229">
                  <c:v>2743.79</c:v>
                </c:pt>
                <c:pt idx="230">
                  <c:v>2737.76</c:v>
                </c:pt>
                <c:pt idx="231">
                  <c:v>2760.17</c:v>
                </c:pt>
                <c:pt idx="232">
                  <c:v>2790.37</c:v>
                </c:pt>
                <c:pt idx="233">
                  <c:v>2700.06</c:v>
                </c:pt>
                <c:pt idx="234">
                  <c:v>2695.95</c:v>
                </c:pt>
                <c:pt idx="235">
                  <c:v>2633.08</c:v>
                </c:pt>
                <c:pt idx="236">
                  <c:v>2637.72</c:v>
                </c:pt>
                <c:pt idx="237">
                  <c:v>2636.78</c:v>
                </c:pt>
                <c:pt idx="238">
                  <c:v>2651.07</c:v>
                </c:pt>
                <c:pt idx="239">
                  <c:v>2650.54</c:v>
                </c:pt>
                <c:pt idx="240">
                  <c:v>2599.9499999999998</c:v>
                </c:pt>
                <c:pt idx="241">
                  <c:v>2545.94</c:v>
                </c:pt>
                <c:pt idx="242">
                  <c:v>2546.16</c:v>
                </c:pt>
                <c:pt idx="243">
                  <c:v>2506.96</c:v>
                </c:pt>
                <c:pt idx="244">
                  <c:v>2467.42</c:v>
                </c:pt>
                <c:pt idx="245">
                  <c:v>2416.62</c:v>
                </c:pt>
                <c:pt idx="246">
                  <c:v>2351.1</c:v>
                </c:pt>
                <c:pt idx="247">
                  <c:v>2467.6999999999998</c:v>
                </c:pt>
                <c:pt idx="248">
                  <c:v>2488.83</c:v>
                </c:pt>
                <c:pt idx="249">
                  <c:v>2485.7399999999998</c:v>
                </c:pt>
                <c:pt idx="250">
                  <c:v>2506.85</c:v>
                </c:pt>
                <c:pt idx="251">
                  <c:v>2510.0300000000002</c:v>
                </c:pt>
                <c:pt idx="252">
                  <c:v>2447.89</c:v>
                </c:pt>
                <c:pt idx="253">
                  <c:v>2531.94</c:v>
                </c:pt>
                <c:pt idx="254">
                  <c:v>2549.69</c:v>
                </c:pt>
                <c:pt idx="255">
                  <c:v>2574.41</c:v>
                </c:pt>
                <c:pt idx="256">
                  <c:v>2584.96</c:v>
                </c:pt>
                <c:pt idx="257">
                  <c:v>2596.64</c:v>
                </c:pt>
                <c:pt idx="258">
                  <c:v>2596.2600000000002</c:v>
                </c:pt>
                <c:pt idx="259">
                  <c:v>2582.61</c:v>
                </c:pt>
                <c:pt idx="260">
                  <c:v>2610.3000000000002</c:v>
                </c:pt>
                <c:pt idx="261">
                  <c:v>2616.1</c:v>
                </c:pt>
                <c:pt idx="262">
                  <c:v>2635.96</c:v>
                </c:pt>
                <c:pt idx="263">
                  <c:v>2670.71</c:v>
                </c:pt>
                <c:pt idx="264">
                  <c:v>2632.9</c:v>
                </c:pt>
                <c:pt idx="265">
                  <c:v>2638.7</c:v>
                </c:pt>
                <c:pt idx="266">
                  <c:v>2642.33</c:v>
                </c:pt>
                <c:pt idx="267">
                  <c:v>2664.76</c:v>
                </c:pt>
                <c:pt idx="268">
                  <c:v>2643.85</c:v>
                </c:pt>
                <c:pt idx="269">
                  <c:v>2640</c:v>
                </c:pt>
                <c:pt idx="270">
                  <c:v>2681.05</c:v>
                </c:pt>
                <c:pt idx="271">
                  <c:v>2704.1</c:v>
                </c:pt>
                <c:pt idx="272">
                  <c:v>2706.53</c:v>
                </c:pt>
                <c:pt idx="273">
                  <c:v>2724.87</c:v>
                </c:pt>
                <c:pt idx="274">
                  <c:v>2737.7</c:v>
                </c:pt>
                <c:pt idx="275">
                  <c:v>2731.61</c:v>
                </c:pt>
                <c:pt idx="276">
                  <c:v>2706.05</c:v>
                </c:pt>
                <c:pt idx="277">
                  <c:v>2707.88</c:v>
                </c:pt>
                <c:pt idx="278">
                  <c:v>2709.8</c:v>
                </c:pt>
                <c:pt idx="279">
                  <c:v>2744.73</c:v>
                </c:pt>
                <c:pt idx="280">
                  <c:v>2753.03</c:v>
                </c:pt>
                <c:pt idx="281">
                  <c:v>2745.73</c:v>
                </c:pt>
                <c:pt idx="282">
                  <c:v>2775.6</c:v>
                </c:pt>
                <c:pt idx="283">
                  <c:v>2779.76</c:v>
                </c:pt>
                <c:pt idx="284">
                  <c:v>2784.7</c:v>
                </c:pt>
                <c:pt idx="285">
                  <c:v>2774.88</c:v>
                </c:pt>
                <c:pt idx="286">
                  <c:v>2792.67</c:v>
                </c:pt>
                <c:pt idx="287">
                  <c:v>2796.11</c:v>
                </c:pt>
                <c:pt idx="288">
                  <c:v>2793.9</c:v>
                </c:pt>
                <c:pt idx="289">
                  <c:v>2792.38</c:v>
                </c:pt>
                <c:pt idx="290">
                  <c:v>2784.49</c:v>
                </c:pt>
                <c:pt idx="291">
                  <c:v>2803.69</c:v>
                </c:pt>
                <c:pt idx="292">
                  <c:v>2792.81</c:v>
                </c:pt>
                <c:pt idx="293">
                  <c:v>2789.65</c:v>
                </c:pt>
                <c:pt idx="294">
                  <c:v>2771.45</c:v>
                </c:pt>
                <c:pt idx="295">
                  <c:v>2748.93</c:v>
                </c:pt>
                <c:pt idx="296">
                  <c:v>2743.07</c:v>
                </c:pt>
                <c:pt idx="297">
                  <c:v>2783.3</c:v>
                </c:pt>
                <c:pt idx="298">
                  <c:v>2791.52</c:v>
                </c:pt>
                <c:pt idx="299">
                  <c:v>2810.92</c:v>
                </c:pt>
                <c:pt idx="300">
                  <c:v>2808.48</c:v>
                </c:pt>
                <c:pt idx="301">
                  <c:v>2822.48</c:v>
                </c:pt>
                <c:pt idx="302">
                  <c:v>2832.94</c:v>
                </c:pt>
                <c:pt idx="303">
                  <c:v>2832.57</c:v>
                </c:pt>
                <c:pt idx="304">
                  <c:v>2824.23</c:v>
                </c:pt>
                <c:pt idx="305">
                  <c:v>2854.88</c:v>
                </c:pt>
                <c:pt idx="306">
                  <c:v>2800.71</c:v>
                </c:pt>
                <c:pt idx="307">
                  <c:v>2798.36</c:v>
                </c:pt>
                <c:pt idx="308">
                  <c:v>2818.46</c:v>
                </c:pt>
                <c:pt idx="309">
                  <c:v>2805.37</c:v>
                </c:pt>
                <c:pt idx="310">
                  <c:v>2815.44</c:v>
                </c:pt>
                <c:pt idx="311">
                  <c:v>2834.4</c:v>
                </c:pt>
                <c:pt idx="312">
                  <c:v>2867.19</c:v>
                </c:pt>
                <c:pt idx="313">
                  <c:v>2867.24</c:v>
                </c:pt>
                <c:pt idx="314">
                  <c:v>2873.4</c:v>
                </c:pt>
                <c:pt idx="315">
                  <c:v>2879.39</c:v>
                </c:pt>
                <c:pt idx="316">
                  <c:v>2892.74</c:v>
                </c:pt>
                <c:pt idx="317">
                  <c:v>2895.77</c:v>
                </c:pt>
                <c:pt idx="318">
                  <c:v>2878.2</c:v>
                </c:pt>
                <c:pt idx="319">
                  <c:v>2888.21</c:v>
                </c:pt>
                <c:pt idx="320">
                  <c:v>2888.32</c:v>
                </c:pt>
                <c:pt idx="321">
                  <c:v>2907.41</c:v>
                </c:pt>
                <c:pt idx="322">
                  <c:v>2905.58</c:v>
                </c:pt>
                <c:pt idx="323">
                  <c:v>2907.06</c:v>
                </c:pt>
                <c:pt idx="324">
                  <c:v>2900.45</c:v>
                </c:pt>
                <c:pt idx="325">
                  <c:v>2905.03</c:v>
                </c:pt>
                <c:pt idx="326">
                  <c:v>2907.97</c:v>
                </c:pt>
                <c:pt idx="327">
                  <c:v>2933.68</c:v>
                </c:pt>
                <c:pt idx="328">
                  <c:v>2927.25</c:v>
                </c:pt>
                <c:pt idx="329">
                  <c:v>2926.17</c:v>
                </c:pt>
                <c:pt idx="330">
                  <c:v>2939.88</c:v>
                </c:pt>
                <c:pt idx="331">
                  <c:v>2943.03</c:v>
                </c:pt>
                <c:pt idx="332">
                  <c:v>2945.83</c:v>
                </c:pt>
                <c:pt idx="333">
                  <c:v>2923.73</c:v>
                </c:pt>
                <c:pt idx="334">
                  <c:v>2917.52</c:v>
                </c:pt>
                <c:pt idx="335">
                  <c:v>2945.64</c:v>
                </c:pt>
                <c:pt idx="336">
                  <c:v>2932.47</c:v>
                </c:pt>
                <c:pt idx="337">
                  <c:v>2884.05</c:v>
                </c:pt>
                <c:pt idx="338">
                  <c:v>2879.42</c:v>
                </c:pt>
                <c:pt idx="339">
                  <c:v>2870.72</c:v>
                </c:pt>
                <c:pt idx="340">
                  <c:v>2881.4</c:v>
                </c:pt>
                <c:pt idx="341">
                  <c:v>2811.87</c:v>
                </c:pt>
                <c:pt idx="342">
                  <c:v>2834.41</c:v>
                </c:pt>
                <c:pt idx="343">
                  <c:v>2850.96</c:v>
                </c:pt>
                <c:pt idx="344">
                  <c:v>2876.32</c:v>
                </c:pt>
                <c:pt idx="345">
                  <c:v>2859.53</c:v>
                </c:pt>
                <c:pt idx="346">
                  <c:v>2840.23</c:v>
                </c:pt>
                <c:pt idx="347">
                  <c:v>2864.36</c:v>
                </c:pt>
                <c:pt idx="348">
                  <c:v>2856.27</c:v>
                </c:pt>
                <c:pt idx="349">
                  <c:v>2822.24</c:v>
                </c:pt>
                <c:pt idx="350">
                  <c:v>2826.06</c:v>
                </c:pt>
                <c:pt idx="351">
                  <c:v>2802.39</c:v>
                </c:pt>
                <c:pt idx="352">
                  <c:v>2783.02</c:v>
                </c:pt>
                <c:pt idx="353">
                  <c:v>2788.86</c:v>
                </c:pt>
                <c:pt idx="354">
                  <c:v>2752.06</c:v>
                </c:pt>
                <c:pt idx="355">
                  <c:v>2744.45</c:v>
                </c:pt>
                <c:pt idx="356">
                  <c:v>2803.27</c:v>
                </c:pt>
                <c:pt idx="357">
                  <c:v>2826.15</c:v>
                </c:pt>
                <c:pt idx="358">
                  <c:v>2843.49</c:v>
                </c:pt>
                <c:pt idx="359">
                  <c:v>2873.34</c:v>
                </c:pt>
                <c:pt idx="360">
                  <c:v>2886.73</c:v>
                </c:pt>
                <c:pt idx="361">
                  <c:v>2885.72</c:v>
                </c:pt>
                <c:pt idx="362">
                  <c:v>2879.84</c:v>
                </c:pt>
                <c:pt idx="363">
                  <c:v>2891.64</c:v>
                </c:pt>
                <c:pt idx="364">
                  <c:v>2886.98</c:v>
                </c:pt>
                <c:pt idx="365">
                  <c:v>2889.67</c:v>
                </c:pt>
                <c:pt idx="366">
                  <c:v>2917.75</c:v>
                </c:pt>
                <c:pt idx="367">
                  <c:v>2926.46</c:v>
                </c:pt>
                <c:pt idx="368">
                  <c:v>2954.18</c:v>
                </c:pt>
                <c:pt idx="369">
                  <c:v>2950.46</c:v>
                </c:pt>
                <c:pt idx="370">
                  <c:v>2945.35</c:v>
                </c:pt>
                <c:pt idx="371">
                  <c:v>2917.38</c:v>
                </c:pt>
                <c:pt idx="372">
                  <c:v>2913.78</c:v>
                </c:pt>
                <c:pt idx="373">
                  <c:v>2924.92</c:v>
                </c:pt>
                <c:pt idx="374">
                  <c:v>2941.76</c:v>
                </c:pt>
                <c:pt idx="375">
                  <c:v>2964.33</c:v>
                </c:pt>
                <c:pt idx="376">
                  <c:v>2973.01</c:v>
                </c:pt>
                <c:pt idx="377">
                  <c:v>2995.82</c:v>
                </c:pt>
                <c:pt idx="378">
                  <c:v>2990.41</c:v>
                </c:pt>
                <c:pt idx="379">
                  <c:v>2975.95</c:v>
                </c:pt>
                <c:pt idx="380">
                  <c:v>2979.63</c:v>
                </c:pt>
                <c:pt idx="381">
                  <c:v>2993.07</c:v>
                </c:pt>
                <c:pt idx="382">
                  <c:v>2999.91</c:v>
                </c:pt>
                <c:pt idx="383">
                  <c:v>3013.77</c:v>
                </c:pt>
                <c:pt idx="384">
                  <c:v>3014.3</c:v>
                </c:pt>
                <c:pt idx="385">
                  <c:v>3004.04</c:v>
                </c:pt>
                <c:pt idx="386">
                  <c:v>2984.42</c:v>
                </c:pt>
                <c:pt idx="387">
                  <c:v>2995.11</c:v>
                </c:pt>
                <c:pt idx="388">
                  <c:v>2976.61</c:v>
                </c:pt>
                <c:pt idx="389">
                  <c:v>2985.03</c:v>
                </c:pt>
                <c:pt idx="390">
                  <c:v>3005.47</c:v>
                </c:pt>
                <c:pt idx="391">
                  <c:v>3019.56</c:v>
                </c:pt>
                <c:pt idx="392">
                  <c:v>3003.67</c:v>
                </c:pt>
                <c:pt idx="393">
                  <c:v>3025.86</c:v>
                </c:pt>
                <c:pt idx="394">
                  <c:v>3020.97</c:v>
                </c:pt>
                <c:pt idx="395">
                  <c:v>3013.18</c:v>
                </c:pt>
                <c:pt idx="396">
                  <c:v>2980.38</c:v>
                </c:pt>
                <c:pt idx="397">
                  <c:v>2953.56</c:v>
                </c:pt>
                <c:pt idx="398">
                  <c:v>2932.05</c:v>
                </c:pt>
                <c:pt idx="399">
                  <c:v>2844.74</c:v>
                </c:pt>
                <c:pt idx="400">
                  <c:v>2881.77</c:v>
                </c:pt>
                <c:pt idx="401">
                  <c:v>2883.98</c:v>
                </c:pt>
                <c:pt idx="402">
                  <c:v>2938.09</c:v>
                </c:pt>
                <c:pt idx="403">
                  <c:v>2918.65</c:v>
                </c:pt>
                <c:pt idx="404">
                  <c:v>2883.75</c:v>
                </c:pt>
                <c:pt idx="405">
                  <c:v>2926.32</c:v>
                </c:pt>
                <c:pt idx="406">
                  <c:v>2840.6</c:v>
                </c:pt>
                <c:pt idx="407">
                  <c:v>2847.6</c:v>
                </c:pt>
                <c:pt idx="408">
                  <c:v>2888.68</c:v>
                </c:pt>
                <c:pt idx="409">
                  <c:v>2923.65</c:v>
                </c:pt>
                <c:pt idx="410">
                  <c:v>2900.51</c:v>
                </c:pt>
                <c:pt idx="411">
                  <c:v>2924.43</c:v>
                </c:pt>
                <c:pt idx="412">
                  <c:v>2922.95</c:v>
                </c:pt>
                <c:pt idx="413">
                  <c:v>2847.11</c:v>
                </c:pt>
                <c:pt idx="414">
                  <c:v>2878.38</c:v>
                </c:pt>
                <c:pt idx="415">
                  <c:v>2869.16</c:v>
                </c:pt>
                <c:pt idx="416">
                  <c:v>2887.94</c:v>
                </c:pt>
                <c:pt idx="417">
                  <c:v>2924.58</c:v>
                </c:pt>
                <c:pt idx="418">
                  <c:v>2926.46</c:v>
                </c:pt>
                <c:pt idx="419">
                  <c:v>2906.27</c:v>
                </c:pt>
                <c:pt idx="420">
                  <c:v>2937.78</c:v>
                </c:pt>
                <c:pt idx="421">
                  <c:v>2976</c:v>
                </c:pt>
                <c:pt idx="422">
                  <c:v>2978.71</c:v>
                </c:pt>
                <c:pt idx="423">
                  <c:v>2978.43</c:v>
                </c:pt>
                <c:pt idx="424">
                  <c:v>2979.39</c:v>
                </c:pt>
                <c:pt idx="425">
                  <c:v>3000.93</c:v>
                </c:pt>
                <c:pt idx="426">
                  <c:v>3009.57</c:v>
                </c:pt>
                <c:pt idx="427">
                  <c:v>3007.39</c:v>
                </c:pt>
                <c:pt idx="428">
                  <c:v>2997.96</c:v>
                </c:pt>
                <c:pt idx="429">
                  <c:v>3005.7</c:v>
                </c:pt>
                <c:pt idx="430">
                  <c:v>3006.73</c:v>
                </c:pt>
                <c:pt idx="431">
                  <c:v>3006.79</c:v>
                </c:pt>
                <c:pt idx="432">
                  <c:v>2992.07</c:v>
                </c:pt>
                <c:pt idx="433">
                  <c:v>2991.78</c:v>
                </c:pt>
                <c:pt idx="434">
                  <c:v>2966.6</c:v>
                </c:pt>
                <c:pt idx="435">
                  <c:v>2984.87</c:v>
                </c:pt>
                <c:pt idx="436">
                  <c:v>2977.62</c:v>
                </c:pt>
                <c:pt idx="437">
                  <c:v>2961.79</c:v>
                </c:pt>
                <c:pt idx="438">
                  <c:v>2976.74</c:v>
                </c:pt>
                <c:pt idx="439">
                  <c:v>2940.25</c:v>
                </c:pt>
                <c:pt idx="440">
                  <c:v>2887.61</c:v>
                </c:pt>
                <c:pt idx="441">
                  <c:v>2910.63</c:v>
                </c:pt>
                <c:pt idx="442">
                  <c:v>2952.01</c:v>
                </c:pt>
                <c:pt idx="443">
                  <c:v>2938.79</c:v>
                </c:pt>
                <c:pt idx="444">
                  <c:v>2893.06</c:v>
                </c:pt>
                <c:pt idx="445">
                  <c:v>2919.4</c:v>
                </c:pt>
                <c:pt idx="446">
                  <c:v>2938.13</c:v>
                </c:pt>
                <c:pt idx="447">
                  <c:v>2970.27</c:v>
                </c:pt>
                <c:pt idx="448">
                  <c:v>2966.15</c:v>
                </c:pt>
                <c:pt idx="449">
                  <c:v>2995.68</c:v>
                </c:pt>
                <c:pt idx="450">
                  <c:v>2989.69</c:v>
                </c:pt>
                <c:pt idx="451">
                  <c:v>2997.95</c:v>
                </c:pt>
                <c:pt idx="452">
                  <c:v>2986.2</c:v>
                </c:pt>
                <c:pt idx="453">
                  <c:v>3006.72</c:v>
                </c:pt>
                <c:pt idx="454">
                  <c:v>2995.99</c:v>
                </c:pt>
                <c:pt idx="455">
                  <c:v>3004.52</c:v>
                </c:pt>
                <c:pt idx="456">
                  <c:v>3010.29</c:v>
                </c:pt>
                <c:pt idx="457">
                  <c:v>3022.55</c:v>
                </c:pt>
                <c:pt idx="458">
                  <c:v>3039.42</c:v>
                </c:pt>
                <c:pt idx="459">
                  <c:v>3036.89</c:v>
                </c:pt>
                <c:pt idx="460">
                  <c:v>3046.77</c:v>
                </c:pt>
                <c:pt idx="461">
                  <c:v>3037.56</c:v>
                </c:pt>
                <c:pt idx="462">
                  <c:v>3066.91</c:v>
                </c:pt>
                <c:pt idx="463">
                  <c:v>3078.27</c:v>
                </c:pt>
                <c:pt idx="464">
                  <c:v>3074.62</c:v>
                </c:pt>
                <c:pt idx="465">
                  <c:v>3076.78</c:v>
                </c:pt>
                <c:pt idx="466">
                  <c:v>3085.18</c:v>
                </c:pt>
                <c:pt idx="467">
                  <c:v>3093.08</c:v>
                </c:pt>
                <c:pt idx="468">
                  <c:v>3087.01</c:v>
                </c:pt>
                <c:pt idx="469">
                  <c:v>3091.84</c:v>
                </c:pt>
                <c:pt idx="470">
                  <c:v>3094.04</c:v>
                </c:pt>
                <c:pt idx="471">
                  <c:v>3096.63</c:v>
                </c:pt>
                <c:pt idx="472">
                  <c:v>3120.46</c:v>
                </c:pt>
                <c:pt idx="473">
                  <c:v>3122.03</c:v>
                </c:pt>
                <c:pt idx="474">
                  <c:v>3120.18</c:v>
                </c:pt>
                <c:pt idx="475">
                  <c:v>3108.46</c:v>
                </c:pt>
                <c:pt idx="476">
                  <c:v>3103.54</c:v>
                </c:pt>
                <c:pt idx="477">
                  <c:v>3110.29</c:v>
                </c:pt>
                <c:pt idx="478">
                  <c:v>3133.64</c:v>
                </c:pt>
                <c:pt idx="479">
                  <c:v>3140.52</c:v>
                </c:pt>
                <c:pt idx="480">
                  <c:v>3153.63</c:v>
                </c:pt>
                <c:pt idx="481">
                  <c:v>3140.98</c:v>
                </c:pt>
                <c:pt idx="482">
                  <c:v>3113.87</c:v>
                </c:pt>
                <c:pt idx="483">
                  <c:v>3093.2</c:v>
                </c:pt>
                <c:pt idx="484">
                  <c:v>3112.76</c:v>
                </c:pt>
                <c:pt idx="485">
                  <c:v>3117.43</c:v>
                </c:pt>
                <c:pt idx="486">
                  <c:v>3145.91</c:v>
                </c:pt>
                <c:pt idx="487">
                  <c:v>3135.96</c:v>
                </c:pt>
                <c:pt idx="488">
                  <c:v>3132.52</c:v>
                </c:pt>
                <c:pt idx="489">
                  <c:v>3141.63</c:v>
                </c:pt>
                <c:pt idx="490">
                  <c:v>3168.57</c:v>
                </c:pt>
                <c:pt idx="491">
                  <c:v>3168.8</c:v>
                </c:pt>
                <c:pt idx="492">
                  <c:v>3191.45</c:v>
                </c:pt>
                <c:pt idx="493">
                  <c:v>3192.52</c:v>
                </c:pt>
                <c:pt idx="494">
                  <c:v>3191.14</c:v>
                </c:pt>
                <c:pt idx="495">
                  <c:v>3205.37</c:v>
                </c:pt>
                <c:pt idx="496">
                  <c:v>3221.22</c:v>
                </c:pt>
                <c:pt idx="497">
                  <c:v>3224.01</c:v>
                </c:pt>
                <c:pt idx="498">
                  <c:v>3223.38</c:v>
                </c:pt>
                <c:pt idx="499">
                  <c:v>3239.91</c:v>
                </c:pt>
                <c:pt idx="500">
                  <c:v>3240.02</c:v>
                </c:pt>
                <c:pt idx="501">
                  <c:v>3221.29</c:v>
                </c:pt>
                <c:pt idx="502">
                  <c:v>3230.78</c:v>
                </c:pt>
                <c:pt idx="503">
                  <c:v>3257.85</c:v>
                </c:pt>
                <c:pt idx="504">
                  <c:v>3234.85</c:v>
                </c:pt>
                <c:pt idx="505">
                  <c:v>3246.28</c:v>
                </c:pt>
                <c:pt idx="506">
                  <c:v>3237.18</c:v>
                </c:pt>
                <c:pt idx="507">
                  <c:v>3253.05</c:v>
                </c:pt>
                <c:pt idx="508">
                  <c:v>3274.7</c:v>
                </c:pt>
                <c:pt idx="509">
                  <c:v>3265.35</c:v>
                </c:pt>
                <c:pt idx="510">
                  <c:v>3288.13</c:v>
                </c:pt>
                <c:pt idx="511">
                  <c:v>3283.15</c:v>
                </c:pt>
                <c:pt idx="512">
                  <c:v>3289.29</c:v>
                </c:pt>
                <c:pt idx="513">
                  <c:v>3316.81</c:v>
                </c:pt>
                <c:pt idx="514">
                  <c:v>3329.62</c:v>
                </c:pt>
                <c:pt idx="515">
                  <c:v>3320.79</c:v>
                </c:pt>
                <c:pt idx="516">
                  <c:v>3321.75</c:v>
                </c:pt>
                <c:pt idx="517">
                  <c:v>3325.54</c:v>
                </c:pt>
                <c:pt idx="518">
                  <c:v>3295.47</c:v>
                </c:pt>
                <c:pt idx="519">
                  <c:v>3243.63</c:v>
                </c:pt>
                <c:pt idx="520">
                  <c:v>3276.24</c:v>
                </c:pt>
                <c:pt idx="521">
                  <c:v>3273.4</c:v>
                </c:pt>
                <c:pt idx="522">
                  <c:v>3283.66</c:v>
                </c:pt>
                <c:pt idx="523">
                  <c:v>3225.52</c:v>
                </c:pt>
                <c:pt idx="524">
                  <c:v>3248.92</c:v>
                </c:pt>
                <c:pt idx="525">
                  <c:v>3297.59</c:v>
                </c:pt>
                <c:pt idx="526">
                  <c:v>3334.69</c:v>
                </c:pt>
                <c:pt idx="527">
                  <c:v>3345.78</c:v>
                </c:pt>
                <c:pt idx="528">
                  <c:v>3327.71</c:v>
                </c:pt>
                <c:pt idx="529">
                  <c:v>3352.09</c:v>
                </c:pt>
                <c:pt idx="530">
                  <c:v>3357.75</c:v>
                </c:pt>
                <c:pt idx="531">
                  <c:v>3379.45</c:v>
                </c:pt>
                <c:pt idx="532">
                  <c:v>3373.94</c:v>
                </c:pt>
                <c:pt idx="533">
                  <c:v>3380.16</c:v>
                </c:pt>
                <c:pt idx="534">
                  <c:v>3370.29</c:v>
                </c:pt>
                <c:pt idx="535">
                  <c:v>3386.15</c:v>
                </c:pt>
                <c:pt idx="536">
                  <c:v>3373.23</c:v>
                </c:pt>
                <c:pt idx="537">
                  <c:v>3337.75</c:v>
                </c:pt>
                <c:pt idx="538">
                  <c:v>3225.89</c:v>
                </c:pt>
                <c:pt idx="539">
                  <c:v>3128.21</c:v>
                </c:pt>
                <c:pt idx="540">
                  <c:v>3116.39</c:v>
                </c:pt>
                <c:pt idx="541">
                  <c:v>2978.76</c:v>
                </c:pt>
                <c:pt idx="542">
                  <c:v>2954.22</c:v>
                </c:pt>
                <c:pt idx="543">
                  <c:v>3090.23</c:v>
                </c:pt>
                <c:pt idx="544">
                  <c:v>3003.37</c:v>
                </c:pt>
                <c:pt idx="545">
                  <c:v>3130.12</c:v>
                </c:pt>
                <c:pt idx="546">
                  <c:v>3023.94</c:v>
                </c:pt>
                <c:pt idx="547">
                  <c:v>2972.37</c:v>
                </c:pt>
                <c:pt idx="548">
                  <c:v>2746.56</c:v>
                </c:pt>
                <c:pt idx="549">
                  <c:v>2882.23</c:v>
                </c:pt>
                <c:pt idx="550">
                  <c:v>2741.38</c:v>
                </c:pt>
                <c:pt idx="551">
                  <c:v>2480.64</c:v>
                </c:pt>
                <c:pt idx="552">
                  <c:v>2711.02</c:v>
                </c:pt>
                <c:pt idx="553">
                  <c:v>2386.13</c:v>
                </c:pt>
                <c:pt idx="554">
                  <c:v>2529.19</c:v>
                </c:pt>
                <c:pt idx="555">
                  <c:v>2398.1</c:v>
                </c:pt>
                <c:pt idx="556">
                  <c:v>2409.39</c:v>
                </c:pt>
                <c:pt idx="557">
                  <c:v>2304.92</c:v>
                </c:pt>
                <c:pt idx="558">
                  <c:v>2237.4</c:v>
                </c:pt>
                <c:pt idx="559">
                  <c:v>2447.33</c:v>
                </c:pt>
                <c:pt idx="560">
                  <c:v>2475.56</c:v>
                </c:pt>
                <c:pt idx="561">
                  <c:v>2630.07</c:v>
                </c:pt>
                <c:pt idx="562">
                  <c:v>2541.4699999999998</c:v>
                </c:pt>
                <c:pt idx="563">
                  <c:v>2626.65</c:v>
                </c:pt>
                <c:pt idx="564">
                  <c:v>2584.59</c:v>
                </c:pt>
                <c:pt idx="565">
                  <c:v>2470.5</c:v>
                </c:pt>
                <c:pt idx="566">
                  <c:v>2526.9</c:v>
                </c:pt>
                <c:pt idx="567">
                  <c:v>2488.65</c:v>
                </c:pt>
                <c:pt idx="568">
                  <c:v>2663.68</c:v>
                </c:pt>
                <c:pt idx="569">
                  <c:v>2659.41</c:v>
                </c:pt>
                <c:pt idx="570">
                  <c:v>2749.98</c:v>
                </c:pt>
                <c:pt idx="571">
                  <c:v>2789.82</c:v>
                </c:pt>
                <c:pt idx="572">
                  <c:v>2761.63</c:v>
                </c:pt>
                <c:pt idx="573">
                  <c:v>2846.06</c:v>
                </c:pt>
                <c:pt idx="574">
                  <c:v>2783.36</c:v>
                </c:pt>
                <c:pt idx="575">
                  <c:v>2799.55</c:v>
                </c:pt>
                <c:pt idx="576">
                  <c:v>2874.56</c:v>
                </c:pt>
                <c:pt idx="577">
                  <c:v>2823.16</c:v>
                </c:pt>
                <c:pt idx="578">
                  <c:v>2736.56</c:v>
                </c:pt>
                <c:pt idx="579">
                  <c:v>2799.31</c:v>
                </c:pt>
                <c:pt idx="580">
                  <c:v>2797.8</c:v>
                </c:pt>
                <c:pt idx="581">
                  <c:v>2836.74</c:v>
                </c:pt>
                <c:pt idx="582">
                  <c:v>2878.48</c:v>
                </c:pt>
                <c:pt idx="583">
                  <c:v>2863.39</c:v>
                </c:pt>
                <c:pt idx="584">
                  <c:v>2939.51</c:v>
                </c:pt>
                <c:pt idx="585">
                  <c:v>2912.43</c:v>
                </c:pt>
                <c:pt idx="586">
                  <c:v>2830.71</c:v>
                </c:pt>
                <c:pt idx="587">
                  <c:v>2842.74</c:v>
                </c:pt>
                <c:pt idx="588">
                  <c:v>2868.44</c:v>
                </c:pt>
                <c:pt idx="589">
                  <c:v>2848.42</c:v>
                </c:pt>
                <c:pt idx="590">
                  <c:v>2881.19</c:v>
                </c:pt>
                <c:pt idx="591">
                  <c:v>2929.8</c:v>
                </c:pt>
                <c:pt idx="592">
                  <c:v>2930.32</c:v>
                </c:pt>
                <c:pt idx="593">
                  <c:v>2870.12</c:v>
                </c:pt>
                <c:pt idx="594">
                  <c:v>2820</c:v>
                </c:pt>
                <c:pt idx="595">
                  <c:v>2852.5</c:v>
                </c:pt>
                <c:pt idx="596">
                  <c:v>2863.7</c:v>
                </c:pt>
                <c:pt idx="597">
                  <c:v>2953.91</c:v>
                </c:pt>
                <c:pt idx="598">
                  <c:v>2922.94</c:v>
                </c:pt>
                <c:pt idx="599">
                  <c:v>2971.61</c:v>
                </c:pt>
                <c:pt idx="600">
                  <c:v>2948.51</c:v>
                </c:pt>
                <c:pt idx="601">
                  <c:v>2955.45</c:v>
                </c:pt>
                <c:pt idx="602">
                  <c:v>2991.77</c:v>
                </c:pt>
                <c:pt idx="603">
                  <c:v>3036.13</c:v>
                </c:pt>
                <c:pt idx="604">
                  <c:v>3029.73</c:v>
                </c:pt>
                <c:pt idx="605">
                  <c:v>3044.31</c:v>
                </c:pt>
                <c:pt idx="606">
                  <c:v>3055.73</c:v>
                </c:pt>
                <c:pt idx="607">
                  <c:v>3080.82</c:v>
                </c:pt>
                <c:pt idx="608">
                  <c:v>3122.87</c:v>
                </c:pt>
                <c:pt idx="609">
                  <c:v>3112.35</c:v>
                </c:pt>
                <c:pt idx="610">
                  <c:v>3193.93</c:v>
                </c:pt>
                <c:pt idx="611">
                  <c:v>3232.39</c:v>
                </c:pt>
                <c:pt idx="612">
                  <c:v>3207.18</c:v>
                </c:pt>
                <c:pt idx="613">
                  <c:v>3190.14</c:v>
                </c:pt>
                <c:pt idx="614">
                  <c:v>3002.1</c:v>
                </c:pt>
                <c:pt idx="615">
                  <c:v>3041.31</c:v>
                </c:pt>
                <c:pt idx="616">
                  <c:v>3066.59</c:v>
                </c:pt>
                <c:pt idx="617">
                  <c:v>3124.74</c:v>
                </c:pt>
                <c:pt idx="618">
                  <c:v>3113.49</c:v>
                </c:pt>
                <c:pt idx="619">
                  <c:v>3115.34</c:v>
                </c:pt>
                <c:pt idx="620">
                  <c:v>3097.74</c:v>
                </c:pt>
                <c:pt idx="621">
                  <c:v>3117.86</c:v>
                </c:pt>
                <c:pt idx="622">
                  <c:v>3131.29</c:v>
                </c:pt>
                <c:pt idx="623">
                  <c:v>3050.33</c:v>
                </c:pt>
                <c:pt idx="624">
                  <c:v>3083.76</c:v>
                </c:pt>
                <c:pt idx="625">
                  <c:v>3009.05</c:v>
                </c:pt>
                <c:pt idx="626">
                  <c:v>3053.24</c:v>
                </c:pt>
                <c:pt idx="627">
                  <c:v>3100.29</c:v>
                </c:pt>
                <c:pt idx="628">
                  <c:v>3115.86</c:v>
                </c:pt>
                <c:pt idx="629">
                  <c:v>3130.01</c:v>
                </c:pt>
                <c:pt idx="630">
                  <c:v>3179.72</c:v>
                </c:pt>
                <c:pt idx="631">
                  <c:v>3145.32</c:v>
                </c:pt>
                <c:pt idx="632">
                  <c:v>3169.94</c:v>
                </c:pt>
                <c:pt idx="633">
                  <c:v>3152.05</c:v>
                </c:pt>
                <c:pt idx="634">
                  <c:v>3185.04</c:v>
                </c:pt>
                <c:pt idx="635">
                  <c:v>3155.22</c:v>
                </c:pt>
                <c:pt idx="636">
                  <c:v>3197.52</c:v>
                </c:pt>
                <c:pt idx="637">
                  <c:v>3226.56</c:v>
                </c:pt>
                <c:pt idx="638">
                  <c:v>3215.57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FC-47B5-B700-731CE1039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7758687"/>
        <c:axId val="1562032319"/>
      </c:lineChart>
      <c:dateAx>
        <c:axId val="1697758687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2032319"/>
        <c:crosses val="autoZero"/>
        <c:auto val="1"/>
        <c:lblOffset val="100"/>
        <c:baseTimeUnit val="days"/>
      </c:dateAx>
      <c:valAx>
        <c:axId val="156203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7758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上证综合指数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上证综合指数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Sheet1!$A$4:$A$377</c:f>
              <c:numCache>
                <c:formatCode>yyyy\-mm\-dd;@</c:formatCode>
                <c:ptCount val="37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43507</c:v>
                </c:pt>
                <c:pt idx="24">
                  <c:v>43508</c:v>
                </c:pt>
                <c:pt idx="25">
                  <c:v>43509</c:v>
                </c:pt>
                <c:pt idx="26">
                  <c:v>43510</c:v>
                </c:pt>
                <c:pt idx="27">
                  <c:v>43511</c:v>
                </c:pt>
                <c:pt idx="28">
                  <c:v>43514</c:v>
                </c:pt>
                <c:pt idx="29">
                  <c:v>43515</c:v>
                </c:pt>
                <c:pt idx="30">
                  <c:v>43516</c:v>
                </c:pt>
                <c:pt idx="31">
                  <c:v>43517</c:v>
                </c:pt>
                <c:pt idx="32">
                  <c:v>43518</c:v>
                </c:pt>
                <c:pt idx="33">
                  <c:v>43521</c:v>
                </c:pt>
                <c:pt idx="34">
                  <c:v>43522</c:v>
                </c:pt>
                <c:pt idx="35">
                  <c:v>43523</c:v>
                </c:pt>
                <c:pt idx="36">
                  <c:v>43524</c:v>
                </c:pt>
                <c:pt idx="37">
                  <c:v>43525</c:v>
                </c:pt>
                <c:pt idx="38">
                  <c:v>43528</c:v>
                </c:pt>
                <c:pt idx="39">
                  <c:v>43529</c:v>
                </c:pt>
                <c:pt idx="40">
                  <c:v>43530</c:v>
                </c:pt>
                <c:pt idx="41">
                  <c:v>43531</c:v>
                </c:pt>
                <c:pt idx="42">
                  <c:v>43532</c:v>
                </c:pt>
                <c:pt idx="43">
                  <c:v>43535</c:v>
                </c:pt>
                <c:pt idx="44">
                  <c:v>43536</c:v>
                </c:pt>
                <c:pt idx="45">
                  <c:v>43537</c:v>
                </c:pt>
                <c:pt idx="46">
                  <c:v>43538</c:v>
                </c:pt>
                <c:pt idx="47">
                  <c:v>43539</c:v>
                </c:pt>
                <c:pt idx="48">
                  <c:v>43542</c:v>
                </c:pt>
                <c:pt idx="49">
                  <c:v>43543</c:v>
                </c:pt>
                <c:pt idx="50">
                  <c:v>43544</c:v>
                </c:pt>
                <c:pt idx="51">
                  <c:v>43545</c:v>
                </c:pt>
                <c:pt idx="52">
                  <c:v>43546</c:v>
                </c:pt>
                <c:pt idx="53">
                  <c:v>43549</c:v>
                </c:pt>
                <c:pt idx="54">
                  <c:v>43550</c:v>
                </c:pt>
                <c:pt idx="55">
                  <c:v>43551</c:v>
                </c:pt>
                <c:pt idx="56">
                  <c:v>43552</c:v>
                </c:pt>
                <c:pt idx="57">
                  <c:v>43553</c:v>
                </c:pt>
                <c:pt idx="58">
                  <c:v>43556</c:v>
                </c:pt>
                <c:pt idx="59">
                  <c:v>43557</c:v>
                </c:pt>
                <c:pt idx="60">
                  <c:v>43558</c:v>
                </c:pt>
                <c:pt idx="61">
                  <c:v>43559</c:v>
                </c:pt>
                <c:pt idx="62">
                  <c:v>43563</c:v>
                </c:pt>
                <c:pt idx="63">
                  <c:v>43564</c:v>
                </c:pt>
                <c:pt idx="64">
                  <c:v>43565</c:v>
                </c:pt>
                <c:pt idx="65">
                  <c:v>43566</c:v>
                </c:pt>
                <c:pt idx="66">
                  <c:v>43567</c:v>
                </c:pt>
                <c:pt idx="67">
                  <c:v>43570</c:v>
                </c:pt>
                <c:pt idx="68">
                  <c:v>43571</c:v>
                </c:pt>
                <c:pt idx="69">
                  <c:v>43572</c:v>
                </c:pt>
                <c:pt idx="70">
                  <c:v>43573</c:v>
                </c:pt>
                <c:pt idx="71">
                  <c:v>43574</c:v>
                </c:pt>
                <c:pt idx="72">
                  <c:v>43577</c:v>
                </c:pt>
                <c:pt idx="73">
                  <c:v>43578</c:v>
                </c:pt>
                <c:pt idx="74">
                  <c:v>43579</c:v>
                </c:pt>
                <c:pt idx="75">
                  <c:v>43580</c:v>
                </c:pt>
                <c:pt idx="76">
                  <c:v>43581</c:v>
                </c:pt>
                <c:pt idx="77">
                  <c:v>43584</c:v>
                </c:pt>
                <c:pt idx="78">
                  <c:v>43585</c:v>
                </c:pt>
                <c:pt idx="79">
                  <c:v>43591</c:v>
                </c:pt>
                <c:pt idx="80">
                  <c:v>43592</c:v>
                </c:pt>
                <c:pt idx="81">
                  <c:v>43593</c:v>
                </c:pt>
                <c:pt idx="82">
                  <c:v>43594</c:v>
                </c:pt>
                <c:pt idx="83">
                  <c:v>43595</c:v>
                </c:pt>
                <c:pt idx="84">
                  <c:v>43598</c:v>
                </c:pt>
                <c:pt idx="85">
                  <c:v>43599</c:v>
                </c:pt>
                <c:pt idx="86">
                  <c:v>43600</c:v>
                </c:pt>
                <c:pt idx="87">
                  <c:v>43601</c:v>
                </c:pt>
                <c:pt idx="88">
                  <c:v>43602</c:v>
                </c:pt>
                <c:pt idx="89">
                  <c:v>43605</c:v>
                </c:pt>
                <c:pt idx="90">
                  <c:v>43606</c:v>
                </c:pt>
                <c:pt idx="91">
                  <c:v>43607</c:v>
                </c:pt>
                <c:pt idx="92">
                  <c:v>43608</c:v>
                </c:pt>
                <c:pt idx="93">
                  <c:v>43609</c:v>
                </c:pt>
                <c:pt idx="94">
                  <c:v>43612</c:v>
                </c:pt>
                <c:pt idx="95">
                  <c:v>43613</c:v>
                </c:pt>
                <c:pt idx="96">
                  <c:v>43614</c:v>
                </c:pt>
                <c:pt idx="97">
                  <c:v>43615</c:v>
                </c:pt>
                <c:pt idx="98">
                  <c:v>43616</c:v>
                </c:pt>
                <c:pt idx="99">
                  <c:v>43619</c:v>
                </c:pt>
                <c:pt idx="100">
                  <c:v>43620</c:v>
                </c:pt>
                <c:pt idx="101">
                  <c:v>43621</c:v>
                </c:pt>
                <c:pt idx="102">
                  <c:v>43622</c:v>
                </c:pt>
                <c:pt idx="103">
                  <c:v>43626</c:v>
                </c:pt>
                <c:pt idx="104">
                  <c:v>43627</c:v>
                </c:pt>
                <c:pt idx="105">
                  <c:v>43628</c:v>
                </c:pt>
                <c:pt idx="106">
                  <c:v>43629</c:v>
                </c:pt>
                <c:pt idx="107">
                  <c:v>43630</c:v>
                </c:pt>
                <c:pt idx="108">
                  <c:v>43633</c:v>
                </c:pt>
                <c:pt idx="109">
                  <c:v>43634</c:v>
                </c:pt>
                <c:pt idx="110">
                  <c:v>43635</c:v>
                </c:pt>
                <c:pt idx="111">
                  <c:v>43636</c:v>
                </c:pt>
                <c:pt idx="112">
                  <c:v>43637</c:v>
                </c:pt>
                <c:pt idx="113">
                  <c:v>43640</c:v>
                </c:pt>
                <c:pt idx="114">
                  <c:v>43641</c:v>
                </c:pt>
                <c:pt idx="115">
                  <c:v>43642</c:v>
                </c:pt>
                <c:pt idx="116">
                  <c:v>43643</c:v>
                </c:pt>
                <c:pt idx="117">
                  <c:v>43644</c:v>
                </c:pt>
                <c:pt idx="118">
                  <c:v>43647</c:v>
                </c:pt>
                <c:pt idx="119">
                  <c:v>43648</c:v>
                </c:pt>
                <c:pt idx="120">
                  <c:v>43649</c:v>
                </c:pt>
                <c:pt idx="121">
                  <c:v>43650</c:v>
                </c:pt>
                <c:pt idx="122">
                  <c:v>43651</c:v>
                </c:pt>
                <c:pt idx="123">
                  <c:v>43654</c:v>
                </c:pt>
                <c:pt idx="124">
                  <c:v>43655</c:v>
                </c:pt>
                <c:pt idx="125">
                  <c:v>43656</c:v>
                </c:pt>
                <c:pt idx="126">
                  <c:v>43657</c:v>
                </c:pt>
                <c:pt idx="127">
                  <c:v>43658</c:v>
                </c:pt>
                <c:pt idx="128">
                  <c:v>43661</c:v>
                </c:pt>
                <c:pt idx="129">
                  <c:v>43662</c:v>
                </c:pt>
                <c:pt idx="130">
                  <c:v>43663</c:v>
                </c:pt>
                <c:pt idx="131">
                  <c:v>43664</c:v>
                </c:pt>
                <c:pt idx="132">
                  <c:v>43665</c:v>
                </c:pt>
                <c:pt idx="133">
                  <c:v>43668</c:v>
                </c:pt>
                <c:pt idx="134">
                  <c:v>43669</c:v>
                </c:pt>
                <c:pt idx="135">
                  <c:v>43670</c:v>
                </c:pt>
                <c:pt idx="136">
                  <c:v>43671</c:v>
                </c:pt>
                <c:pt idx="137">
                  <c:v>43672</c:v>
                </c:pt>
                <c:pt idx="138">
                  <c:v>43675</c:v>
                </c:pt>
                <c:pt idx="139">
                  <c:v>43676</c:v>
                </c:pt>
                <c:pt idx="140">
                  <c:v>43677</c:v>
                </c:pt>
                <c:pt idx="141">
                  <c:v>43678</c:v>
                </c:pt>
                <c:pt idx="142">
                  <c:v>43679</c:v>
                </c:pt>
                <c:pt idx="143">
                  <c:v>43682</c:v>
                </c:pt>
                <c:pt idx="144">
                  <c:v>43683</c:v>
                </c:pt>
                <c:pt idx="145">
                  <c:v>43684</c:v>
                </c:pt>
                <c:pt idx="146">
                  <c:v>43685</c:v>
                </c:pt>
                <c:pt idx="147">
                  <c:v>43686</c:v>
                </c:pt>
                <c:pt idx="148">
                  <c:v>43689</c:v>
                </c:pt>
                <c:pt idx="149">
                  <c:v>43690</c:v>
                </c:pt>
                <c:pt idx="150">
                  <c:v>43691</c:v>
                </c:pt>
                <c:pt idx="151">
                  <c:v>43692</c:v>
                </c:pt>
                <c:pt idx="152">
                  <c:v>43693</c:v>
                </c:pt>
                <c:pt idx="153">
                  <c:v>43696</c:v>
                </c:pt>
                <c:pt idx="154">
                  <c:v>43697</c:v>
                </c:pt>
                <c:pt idx="155">
                  <c:v>43698</c:v>
                </c:pt>
                <c:pt idx="156">
                  <c:v>43699</c:v>
                </c:pt>
                <c:pt idx="157">
                  <c:v>43700</c:v>
                </c:pt>
                <c:pt idx="158">
                  <c:v>43703</c:v>
                </c:pt>
                <c:pt idx="159">
                  <c:v>43704</c:v>
                </c:pt>
                <c:pt idx="160">
                  <c:v>43705</c:v>
                </c:pt>
                <c:pt idx="161">
                  <c:v>43706</c:v>
                </c:pt>
                <c:pt idx="162">
                  <c:v>43707</c:v>
                </c:pt>
                <c:pt idx="163">
                  <c:v>43710</c:v>
                </c:pt>
                <c:pt idx="164">
                  <c:v>43711</c:v>
                </c:pt>
                <c:pt idx="165">
                  <c:v>43712</c:v>
                </c:pt>
                <c:pt idx="166">
                  <c:v>43713</c:v>
                </c:pt>
                <c:pt idx="167">
                  <c:v>43714</c:v>
                </c:pt>
                <c:pt idx="168">
                  <c:v>43717</c:v>
                </c:pt>
                <c:pt idx="169">
                  <c:v>43718</c:v>
                </c:pt>
                <c:pt idx="170">
                  <c:v>43719</c:v>
                </c:pt>
                <c:pt idx="171">
                  <c:v>43720</c:v>
                </c:pt>
                <c:pt idx="172">
                  <c:v>43724</c:v>
                </c:pt>
                <c:pt idx="173">
                  <c:v>43725</c:v>
                </c:pt>
                <c:pt idx="174">
                  <c:v>43726</c:v>
                </c:pt>
                <c:pt idx="175">
                  <c:v>43727</c:v>
                </c:pt>
                <c:pt idx="176">
                  <c:v>43728</c:v>
                </c:pt>
                <c:pt idx="177">
                  <c:v>43731</c:v>
                </c:pt>
                <c:pt idx="178">
                  <c:v>43732</c:v>
                </c:pt>
                <c:pt idx="179">
                  <c:v>43733</c:v>
                </c:pt>
                <c:pt idx="180">
                  <c:v>43734</c:v>
                </c:pt>
                <c:pt idx="181">
                  <c:v>43735</c:v>
                </c:pt>
                <c:pt idx="182">
                  <c:v>43738</c:v>
                </c:pt>
                <c:pt idx="183">
                  <c:v>43746</c:v>
                </c:pt>
                <c:pt idx="184">
                  <c:v>43747</c:v>
                </c:pt>
                <c:pt idx="185">
                  <c:v>43748</c:v>
                </c:pt>
                <c:pt idx="186">
                  <c:v>43749</c:v>
                </c:pt>
                <c:pt idx="187">
                  <c:v>43752</c:v>
                </c:pt>
                <c:pt idx="188">
                  <c:v>43753</c:v>
                </c:pt>
                <c:pt idx="189">
                  <c:v>43754</c:v>
                </c:pt>
                <c:pt idx="190">
                  <c:v>43755</c:v>
                </c:pt>
                <c:pt idx="191">
                  <c:v>43756</c:v>
                </c:pt>
                <c:pt idx="192">
                  <c:v>43759</c:v>
                </c:pt>
                <c:pt idx="193">
                  <c:v>43760</c:v>
                </c:pt>
                <c:pt idx="194">
                  <c:v>43761</c:v>
                </c:pt>
                <c:pt idx="195">
                  <c:v>43762</c:v>
                </c:pt>
                <c:pt idx="196">
                  <c:v>43763</c:v>
                </c:pt>
                <c:pt idx="197">
                  <c:v>43766</c:v>
                </c:pt>
                <c:pt idx="198">
                  <c:v>43767</c:v>
                </c:pt>
                <c:pt idx="199">
                  <c:v>43768</c:v>
                </c:pt>
                <c:pt idx="200">
                  <c:v>43769</c:v>
                </c:pt>
                <c:pt idx="201">
                  <c:v>43770</c:v>
                </c:pt>
                <c:pt idx="202">
                  <c:v>43773</c:v>
                </c:pt>
                <c:pt idx="203">
                  <c:v>43774</c:v>
                </c:pt>
                <c:pt idx="204">
                  <c:v>43775</c:v>
                </c:pt>
                <c:pt idx="205">
                  <c:v>43776</c:v>
                </c:pt>
                <c:pt idx="206">
                  <c:v>43777</c:v>
                </c:pt>
                <c:pt idx="207">
                  <c:v>43780</c:v>
                </c:pt>
                <c:pt idx="208">
                  <c:v>43781</c:v>
                </c:pt>
                <c:pt idx="209">
                  <c:v>43782</c:v>
                </c:pt>
                <c:pt idx="210">
                  <c:v>43783</c:v>
                </c:pt>
                <c:pt idx="211">
                  <c:v>43784</c:v>
                </c:pt>
                <c:pt idx="212">
                  <c:v>43787</c:v>
                </c:pt>
                <c:pt idx="213">
                  <c:v>43788</c:v>
                </c:pt>
                <c:pt idx="214">
                  <c:v>43789</c:v>
                </c:pt>
                <c:pt idx="215">
                  <c:v>43790</c:v>
                </c:pt>
                <c:pt idx="216">
                  <c:v>43791</c:v>
                </c:pt>
                <c:pt idx="217">
                  <c:v>43794</c:v>
                </c:pt>
                <c:pt idx="218">
                  <c:v>43795</c:v>
                </c:pt>
                <c:pt idx="219">
                  <c:v>43796</c:v>
                </c:pt>
                <c:pt idx="220">
                  <c:v>43797</c:v>
                </c:pt>
                <c:pt idx="221">
                  <c:v>43798</c:v>
                </c:pt>
                <c:pt idx="222">
                  <c:v>43801</c:v>
                </c:pt>
                <c:pt idx="223">
                  <c:v>43802</c:v>
                </c:pt>
                <c:pt idx="224">
                  <c:v>43803</c:v>
                </c:pt>
                <c:pt idx="225">
                  <c:v>43804</c:v>
                </c:pt>
                <c:pt idx="226">
                  <c:v>43805</c:v>
                </c:pt>
                <c:pt idx="227">
                  <c:v>43808</c:v>
                </c:pt>
                <c:pt idx="228">
                  <c:v>43809</c:v>
                </c:pt>
                <c:pt idx="229">
                  <c:v>43810</c:v>
                </c:pt>
                <c:pt idx="230">
                  <c:v>43811</c:v>
                </c:pt>
                <c:pt idx="231">
                  <c:v>43812</c:v>
                </c:pt>
                <c:pt idx="232">
                  <c:v>43815</c:v>
                </c:pt>
                <c:pt idx="233">
                  <c:v>43816</c:v>
                </c:pt>
                <c:pt idx="234">
                  <c:v>43817</c:v>
                </c:pt>
                <c:pt idx="235">
                  <c:v>43818</c:v>
                </c:pt>
                <c:pt idx="236">
                  <c:v>43819</c:v>
                </c:pt>
                <c:pt idx="237">
                  <c:v>43822</c:v>
                </c:pt>
                <c:pt idx="238">
                  <c:v>43823</c:v>
                </c:pt>
                <c:pt idx="239">
                  <c:v>43824</c:v>
                </c:pt>
                <c:pt idx="240">
                  <c:v>43825</c:v>
                </c:pt>
                <c:pt idx="241">
                  <c:v>43826</c:v>
                </c:pt>
                <c:pt idx="242">
                  <c:v>43829</c:v>
                </c:pt>
                <c:pt idx="243">
                  <c:v>43830</c:v>
                </c:pt>
                <c:pt idx="244">
                  <c:v>43832</c:v>
                </c:pt>
                <c:pt idx="245">
                  <c:v>43833</c:v>
                </c:pt>
                <c:pt idx="246">
                  <c:v>43836</c:v>
                </c:pt>
                <c:pt idx="247">
                  <c:v>43837</c:v>
                </c:pt>
                <c:pt idx="248">
                  <c:v>43838</c:v>
                </c:pt>
                <c:pt idx="249">
                  <c:v>43839</c:v>
                </c:pt>
                <c:pt idx="250">
                  <c:v>43840</c:v>
                </c:pt>
                <c:pt idx="251">
                  <c:v>43843</c:v>
                </c:pt>
                <c:pt idx="252">
                  <c:v>43844</c:v>
                </c:pt>
                <c:pt idx="253">
                  <c:v>43845</c:v>
                </c:pt>
                <c:pt idx="254">
                  <c:v>43846</c:v>
                </c:pt>
                <c:pt idx="255">
                  <c:v>43847</c:v>
                </c:pt>
                <c:pt idx="256">
                  <c:v>43850</c:v>
                </c:pt>
                <c:pt idx="257">
                  <c:v>43851</c:v>
                </c:pt>
                <c:pt idx="258">
                  <c:v>43852</c:v>
                </c:pt>
                <c:pt idx="259">
                  <c:v>43853</c:v>
                </c:pt>
                <c:pt idx="260">
                  <c:v>43864</c:v>
                </c:pt>
                <c:pt idx="261">
                  <c:v>43865</c:v>
                </c:pt>
                <c:pt idx="262">
                  <c:v>43866</c:v>
                </c:pt>
                <c:pt idx="263">
                  <c:v>43867</c:v>
                </c:pt>
                <c:pt idx="264">
                  <c:v>43868</c:v>
                </c:pt>
                <c:pt idx="265">
                  <c:v>43871</c:v>
                </c:pt>
                <c:pt idx="266">
                  <c:v>43872</c:v>
                </c:pt>
                <c:pt idx="267">
                  <c:v>43873</c:v>
                </c:pt>
                <c:pt idx="268">
                  <c:v>43874</c:v>
                </c:pt>
                <c:pt idx="269">
                  <c:v>43875</c:v>
                </c:pt>
                <c:pt idx="270">
                  <c:v>43878</c:v>
                </c:pt>
                <c:pt idx="271">
                  <c:v>43879</c:v>
                </c:pt>
                <c:pt idx="272">
                  <c:v>43880</c:v>
                </c:pt>
                <c:pt idx="273">
                  <c:v>43881</c:v>
                </c:pt>
                <c:pt idx="274">
                  <c:v>43882</c:v>
                </c:pt>
                <c:pt idx="275">
                  <c:v>43885</c:v>
                </c:pt>
                <c:pt idx="276">
                  <c:v>43886</c:v>
                </c:pt>
                <c:pt idx="277">
                  <c:v>43887</c:v>
                </c:pt>
                <c:pt idx="278">
                  <c:v>43888</c:v>
                </c:pt>
                <c:pt idx="279">
                  <c:v>43889</c:v>
                </c:pt>
                <c:pt idx="280">
                  <c:v>43892</c:v>
                </c:pt>
                <c:pt idx="281">
                  <c:v>43893</c:v>
                </c:pt>
                <c:pt idx="282">
                  <c:v>43894</c:v>
                </c:pt>
                <c:pt idx="283">
                  <c:v>43895</c:v>
                </c:pt>
                <c:pt idx="284">
                  <c:v>43896</c:v>
                </c:pt>
                <c:pt idx="285">
                  <c:v>43899</c:v>
                </c:pt>
                <c:pt idx="286">
                  <c:v>43900</c:v>
                </c:pt>
                <c:pt idx="287">
                  <c:v>43901</c:v>
                </c:pt>
                <c:pt idx="288">
                  <c:v>43902</c:v>
                </c:pt>
                <c:pt idx="289">
                  <c:v>43903</c:v>
                </c:pt>
                <c:pt idx="290">
                  <c:v>43906</c:v>
                </c:pt>
                <c:pt idx="291">
                  <c:v>43907</c:v>
                </c:pt>
                <c:pt idx="292">
                  <c:v>43908</c:v>
                </c:pt>
                <c:pt idx="293">
                  <c:v>43909</c:v>
                </c:pt>
                <c:pt idx="294">
                  <c:v>43910</c:v>
                </c:pt>
                <c:pt idx="295">
                  <c:v>43913</c:v>
                </c:pt>
                <c:pt idx="296">
                  <c:v>43914</c:v>
                </c:pt>
                <c:pt idx="297">
                  <c:v>43915</c:v>
                </c:pt>
                <c:pt idx="298">
                  <c:v>43916</c:v>
                </c:pt>
                <c:pt idx="299">
                  <c:v>43917</c:v>
                </c:pt>
                <c:pt idx="300">
                  <c:v>43920</c:v>
                </c:pt>
                <c:pt idx="301">
                  <c:v>43921</c:v>
                </c:pt>
                <c:pt idx="302">
                  <c:v>43922</c:v>
                </c:pt>
                <c:pt idx="303">
                  <c:v>43923</c:v>
                </c:pt>
                <c:pt idx="304">
                  <c:v>43924</c:v>
                </c:pt>
                <c:pt idx="305">
                  <c:v>43928</c:v>
                </c:pt>
                <c:pt idx="306">
                  <c:v>43929</c:v>
                </c:pt>
                <c:pt idx="307">
                  <c:v>43930</c:v>
                </c:pt>
                <c:pt idx="308">
                  <c:v>43931</c:v>
                </c:pt>
                <c:pt idx="309">
                  <c:v>43934</c:v>
                </c:pt>
                <c:pt idx="310">
                  <c:v>43935</c:v>
                </c:pt>
                <c:pt idx="311">
                  <c:v>43936</c:v>
                </c:pt>
                <c:pt idx="312">
                  <c:v>43937</c:v>
                </c:pt>
                <c:pt idx="313">
                  <c:v>43938</c:v>
                </c:pt>
                <c:pt idx="314">
                  <c:v>43941</c:v>
                </c:pt>
                <c:pt idx="315">
                  <c:v>43942</c:v>
                </c:pt>
                <c:pt idx="316">
                  <c:v>43943</c:v>
                </c:pt>
                <c:pt idx="317">
                  <c:v>43944</c:v>
                </c:pt>
                <c:pt idx="318">
                  <c:v>43945</c:v>
                </c:pt>
                <c:pt idx="319">
                  <c:v>43948</c:v>
                </c:pt>
                <c:pt idx="320">
                  <c:v>43949</c:v>
                </c:pt>
                <c:pt idx="321">
                  <c:v>43950</c:v>
                </c:pt>
                <c:pt idx="322">
                  <c:v>43951</c:v>
                </c:pt>
                <c:pt idx="323">
                  <c:v>43957</c:v>
                </c:pt>
                <c:pt idx="324">
                  <c:v>43958</c:v>
                </c:pt>
                <c:pt idx="325">
                  <c:v>43959</c:v>
                </c:pt>
                <c:pt idx="326">
                  <c:v>43962</c:v>
                </c:pt>
                <c:pt idx="327">
                  <c:v>43963</c:v>
                </c:pt>
                <c:pt idx="328">
                  <c:v>43964</c:v>
                </c:pt>
                <c:pt idx="329">
                  <c:v>43965</c:v>
                </c:pt>
                <c:pt idx="330">
                  <c:v>43966</c:v>
                </c:pt>
                <c:pt idx="331">
                  <c:v>43969</c:v>
                </c:pt>
                <c:pt idx="332">
                  <c:v>43970</c:v>
                </c:pt>
                <c:pt idx="333">
                  <c:v>43971</c:v>
                </c:pt>
                <c:pt idx="334">
                  <c:v>43972</c:v>
                </c:pt>
                <c:pt idx="335">
                  <c:v>43973</c:v>
                </c:pt>
                <c:pt idx="336">
                  <c:v>43976</c:v>
                </c:pt>
                <c:pt idx="337">
                  <c:v>43977</c:v>
                </c:pt>
                <c:pt idx="338">
                  <c:v>43978</c:v>
                </c:pt>
                <c:pt idx="339">
                  <c:v>43979</c:v>
                </c:pt>
                <c:pt idx="340">
                  <c:v>43980</c:v>
                </c:pt>
                <c:pt idx="341">
                  <c:v>43983</c:v>
                </c:pt>
                <c:pt idx="342">
                  <c:v>43984</c:v>
                </c:pt>
                <c:pt idx="343">
                  <c:v>43985</c:v>
                </c:pt>
                <c:pt idx="344">
                  <c:v>43986</c:v>
                </c:pt>
                <c:pt idx="345">
                  <c:v>43987</c:v>
                </c:pt>
                <c:pt idx="346">
                  <c:v>43990</c:v>
                </c:pt>
                <c:pt idx="347">
                  <c:v>43991</c:v>
                </c:pt>
                <c:pt idx="348">
                  <c:v>43992</c:v>
                </c:pt>
                <c:pt idx="349">
                  <c:v>43993</c:v>
                </c:pt>
                <c:pt idx="350">
                  <c:v>43994</c:v>
                </c:pt>
                <c:pt idx="351">
                  <c:v>43997</c:v>
                </c:pt>
                <c:pt idx="352">
                  <c:v>43998</c:v>
                </c:pt>
                <c:pt idx="353">
                  <c:v>43999</c:v>
                </c:pt>
                <c:pt idx="354">
                  <c:v>44000</c:v>
                </c:pt>
                <c:pt idx="355">
                  <c:v>44001</c:v>
                </c:pt>
                <c:pt idx="356">
                  <c:v>44004</c:v>
                </c:pt>
                <c:pt idx="357">
                  <c:v>44005</c:v>
                </c:pt>
                <c:pt idx="358">
                  <c:v>44006</c:v>
                </c:pt>
                <c:pt idx="359">
                  <c:v>44011</c:v>
                </c:pt>
                <c:pt idx="360">
                  <c:v>44012</c:v>
                </c:pt>
                <c:pt idx="361">
                  <c:v>44013</c:v>
                </c:pt>
                <c:pt idx="362">
                  <c:v>44014</c:v>
                </c:pt>
                <c:pt idx="363">
                  <c:v>44015</c:v>
                </c:pt>
                <c:pt idx="364">
                  <c:v>44018</c:v>
                </c:pt>
                <c:pt idx="365">
                  <c:v>44019</c:v>
                </c:pt>
                <c:pt idx="366">
                  <c:v>44020</c:v>
                </c:pt>
                <c:pt idx="367">
                  <c:v>44021</c:v>
                </c:pt>
                <c:pt idx="368">
                  <c:v>44022</c:v>
                </c:pt>
                <c:pt idx="369">
                  <c:v>44025</c:v>
                </c:pt>
                <c:pt idx="370">
                  <c:v>44026</c:v>
                </c:pt>
                <c:pt idx="371">
                  <c:v>44027</c:v>
                </c:pt>
                <c:pt idx="372">
                  <c:v>44028</c:v>
                </c:pt>
                <c:pt idx="373">
                  <c:v>44029</c:v>
                </c:pt>
              </c:numCache>
            </c:numRef>
          </c:cat>
          <c:val>
            <c:numRef>
              <c:f>Sheet1!$B$4:$B$377</c:f>
              <c:numCache>
                <c:formatCode>###,###,###,###,##0.00</c:formatCode>
                <c:ptCount val="374"/>
                <c:pt idx="0">
                  <c:v>2465.2910000000002</c:v>
                </c:pt>
                <c:pt idx="1">
                  <c:v>2464.3627999999999</c:v>
                </c:pt>
                <c:pt idx="2">
                  <c:v>2514.8681999999999</c:v>
                </c:pt>
                <c:pt idx="3">
                  <c:v>2533.0886999999998</c:v>
                </c:pt>
                <c:pt idx="4">
                  <c:v>2526.4621999999999</c:v>
                </c:pt>
                <c:pt idx="5">
                  <c:v>2544.3449000000001</c:v>
                </c:pt>
                <c:pt idx="6">
                  <c:v>2535.0985000000001</c:v>
                </c:pt>
                <c:pt idx="7">
                  <c:v>2553.8312999999998</c:v>
                </c:pt>
                <c:pt idx="8">
                  <c:v>2535.7653</c:v>
                </c:pt>
                <c:pt idx="9">
                  <c:v>2570.3449000000001</c:v>
                </c:pt>
                <c:pt idx="10">
                  <c:v>2570.4220999999998</c:v>
                </c:pt>
                <c:pt idx="11">
                  <c:v>2559.6370000000002</c:v>
                </c:pt>
                <c:pt idx="12">
                  <c:v>2596.0056</c:v>
                </c:pt>
                <c:pt idx="13">
                  <c:v>2610.5093999999999</c:v>
                </c:pt>
                <c:pt idx="14">
                  <c:v>2579.7040999999999</c:v>
                </c:pt>
                <c:pt idx="15">
                  <c:v>2581.0041000000001</c:v>
                </c:pt>
                <c:pt idx="16">
                  <c:v>2591.6934999999999</c:v>
                </c:pt>
                <c:pt idx="17">
                  <c:v>2601.7233999999999</c:v>
                </c:pt>
                <c:pt idx="18">
                  <c:v>2596.9767000000002</c:v>
                </c:pt>
                <c:pt idx="19">
                  <c:v>2594.2536</c:v>
                </c:pt>
                <c:pt idx="20">
                  <c:v>2575.5756000000001</c:v>
                </c:pt>
                <c:pt idx="21">
                  <c:v>2584.5724</c:v>
                </c:pt>
                <c:pt idx="22">
                  <c:v>2618.2323000000001</c:v>
                </c:pt>
                <c:pt idx="23">
                  <c:v>2653.8960000000002</c:v>
                </c:pt>
                <c:pt idx="24">
                  <c:v>2671.8937000000001</c:v>
                </c:pt>
                <c:pt idx="25">
                  <c:v>2721.0682999999999</c:v>
                </c:pt>
                <c:pt idx="26">
                  <c:v>2719.6999000000001</c:v>
                </c:pt>
                <c:pt idx="27">
                  <c:v>2682.3850000000002</c:v>
                </c:pt>
                <c:pt idx="28">
                  <c:v>2754.3566000000001</c:v>
                </c:pt>
                <c:pt idx="29">
                  <c:v>2755.6459</c:v>
                </c:pt>
                <c:pt idx="30">
                  <c:v>2761.2188999999998</c:v>
                </c:pt>
                <c:pt idx="31">
                  <c:v>2751.8011999999999</c:v>
                </c:pt>
                <c:pt idx="32">
                  <c:v>2804.2262000000001</c:v>
                </c:pt>
                <c:pt idx="33">
                  <c:v>2961.2833999999998</c:v>
                </c:pt>
                <c:pt idx="34">
                  <c:v>2941.5162999999998</c:v>
                </c:pt>
                <c:pt idx="35">
                  <c:v>2953.8242</c:v>
                </c:pt>
                <c:pt idx="36">
                  <c:v>2940.9537999999998</c:v>
                </c:pt>
                <c:pt idx="37">
                  <c:v>2994.0050000000001</c:v>
                </c:pt>
                <c:pt idx="38">
                  <c:v>3027.5754999999999</c:v>
                </c:pt>
                <c:pt idx="39">
                  <c:v>3054.2465999999999</c:v>
                </c:pt>
                <c:pt idx="40">
                  <c:v>3102.0990999999999</c:v>
                </c:pt>
                <c:pt idx="41">
                  <c:v>3106.4178999999999</c:v>
                </c:pt>
                <c:pt idx="42">
                  <c:v>2969.8613999999998</c:v>
                </c:pt>
                <c:pt idx="43">
                  <c:v>3026.9924999999998</c:v>
                </c:pt>
                <c:pt idx="44">
                  <c:v>3060.3072999999999</c:v>
                </c:pt>
                <c:pt idx="45">
                  <c:v>3026.9513000000002</c:v>
                </c:pt>
                <c:pt idx="46">
                  <c:v>2990.6849999999999</c:v>
                </c:pt>
                <c:pt idx="47">
                  <c:v>3021.7512000000002</c:v>
                </c:pt>
                <c:pt idx="48">
                  <c:v>3096.4176000000002</c:v>
                </c:pt>
                <c:pt idx="49">
                  <c:v>3090.9749999999999</c:v>
                </c:pt>
                <c:pt idx="50">
                  <c:v>3090.6403</c:v>
                </c:pt>
                <c:pt idx="51">
                  <c:v>3101.4549999999999</c:v>
                </c:pt>
                <c:pt idx="52">
                  <c:v>3104.1487000000002</c:v>
                </c:pt>
                <c:pt idx="53">
                  <c:v>3043.0313000000001</c:v>
                </c:pt>
                <c:pt idx="54">
                  <c:v>2997.0954000000002</c:v>
                </c:pt>
                <c:pt idx="55">
                  <c:v>3022.7195999999999</c:v>
                </c:pt>
                <c:pt idx="56">
                  <c:v>2994.9434000000001</c:v>
                </c:pt>
                <c:pt idx="57">
                  <c:v>3090.7579999999998</c:v>
                </c:pt>
                <c:pt idx="58">
                  <c:v>3170.3609999999999</c:v>
                </c:pt>
                <c:pt idx="59">
                  <c:v>3176.8227000000002</c:v>
                </c:pt>
                <c:pt idx="60">
                  <c:v>3216.2952</c:v>
                </c:pt>
                <c:pt idx="61">
                  <c:v>3246.5713999999998</c:v>
                </c:pt>
                <c:pt idx="62">
                  <c:v>3244.8103000000001</c:v>
                </c:pt>
                <c:pt idx="63">
                  <c:v>3239.6639</c:v>
                </c:pt>
                <c:pt idx="64">
                  <c:v>3241.9299000000001</c:v>
                </c:pt>
                <c:pt idx="65">
                  <c:v>3189.9618999999998</c:v>
                </c:pt>
                <c:pt idx="66">
                  <c:v>3188.6255999999998</c:v>
                </c:pt>
                <c:pt idx="67">
                  <c:v>3177.7865999999999</c:v>
                </c:pt>
                <c:pt idx="68">
                  <c:v>3253.5978</c:v>
                </c:pt>
                <c:pt idx="69">
                  <c:v>3263.1179000000002</c:v>
                </c:pt>
                <c:pt idx="70">
                  <c:v>3250.2012</c:v>
                </c:pt>
                <c:pt idx="71">
                  <c:v>3270.7973000000002</c:v>
                </c:pt>
                <c:pt idx="72">
                  <c:v>3215.0426000000002</c:v>
                </c:pt>
                <c:pt idx="73">
                  <c:v>3198.5938000000001</c:v>
                </c:pt>
                <c:pt idx="74">
                  <c:v>3201.6136999999999</c:v>
                </c:pt>
                <c:pt idx="75">
                  <c:v>3123.8261000000002</c:v>
                </c:pt>
                <c:pt idx="76">
                  <c:v>3086.3989000000001</c:v>
                </c:pt>
                <c:pt idx="77">
                  <c:v>3062.4985000000001</c:v>
                </c:pt>
                <c:pt idx="78">
                  <c:v>3078.3389000000002</c:v>
                </c:pt>
                <c:pt idx="79">
                  <c:v>2906.4639999999999</c:v>
                </c:pt>
                <c:pt idx="80">
                  <c:v>2926.3908000000001</c:v>
                </c:pt>
                <c:pt idx="81">
                  <c:v>2893.7566999999999</c:v>
                </c:pt>
                <c:pt idx="82">
                  <c:v>2850.9537</c:v>
                </c:pt>
                <c:pt idx="83">
                  <c:v>2939.2105999999999</c:v>
                </c:pt>
                <c:pt idx="84">
                  <c:v>2903.7130999999999</c:v>
                </c:pt>
                <c:pt idx="85">
                  <c:v>2883.6107000000002</c:v>
                </c:pt>
                <c:pt idx="86">
                  <c:v>2938.6781000000001</c:v>
                </c:pt>
                <c:pt idx="87">
                  <c:v>2955.7109999999998</c:v>
                </c:pt>
                <c:pt idx="88">
                  <c:v>2882.2962000000002</c:v>
                </c:pt>
                <c:pt idx="89">
                  <c:v>2870.6046000000001</c:v>
                </c:pt>
                <c:pt idx="90">
                  <c:v>2905.9688000000001</c:v>
                </c:pt>
                <c:pt idx="91">
                  <c:v>2891.7046</c:v>
                </c:pt>
                <c:pt idx="92">
                  <c:v>2852.5153</c:v>
                </c:pt>
                <c:pt idx="93">
                  <c:v>2852.9947999999999</c:v>
                </c:pt>
                <c:pt idx="94">
                  <c:v>2892.3782000000001</c:v>
                </c:pt>
                <c:pt idx="95">
                  <c:v>2909.9106000000002</c:v>
                </c:pt>
                <c:pt idx="96">
                  <c:v>2914.6963999999998</c:v>
                </c:pt>
                <c:pt idx="97">
                  <c:v>2905.8054000000002</c:v>
                </c:pt>
                <c:pt idx="98">
                  <c:v>2898.6961000000001</c:v>
                </c:pt>
                <c:pt idx="99">
                  <c:v>2890.0808999999999</c:v>
                </c:pt>
                <c:pt idx="100">
                  <c:v>2862.2802999999999</c:v>
                </c:pt>
                <c:pt idx="101">
                  <c:v>2861.4180999999999</c:v>
                </c:pt>
                <c:pt idx="102">
                  <c:v>2827.7977999999998</c:v>
                </c:pt>
                <c:pt idx="103">
                  <c:v>2852.1302000000001</c:v>
                </c:pt>
                <c:pt idx="104">
                  <c:v>2925.7161999999998</c:v>
                </c:pt>
                <c:pt idx="105">
                  <c:v>2909.3796000000002</c:v>
                </c:pt>
                <c:pt idx="106">
                  <c:v>2910.7406000000001</c:v>
                </c:pt>
                <c:pt idx="107">
                  <c:v>2881.9742999999999</c:v>
                </c:pt>
                <c:pt idx="108">
                  <c:v>2887.6221</c:v>
                </c:pt>
                <c:pt idx="109">
                  <c:v>2890.1579999999999</c:v>
                </c:pt>
                <c:pt idx="110">
                  <c:v>2917.8029000000001</c:v>
                </c:pt>
                <c:pt idx="111">
                  <c:v>2987.1185999999998</c:v>
                </c:pt>
                <c:pt idx="112">
                  <c:v>3001.9802</c:v>
                </c:pt>
                <c:pt idx="113">
                  <c:v>3008.1478999999999</c:v>
                </c:pt>
                <c:pt idx="114">
                  <c:v>2982.0738000000001</c:v>
                </c:pt>
                <c:pt idx="115">
                  <c:v>2976.2837</c:v>
                </c:pt>
                <c:pt idx="116">
                  <c:v>2996.7926000000002</c:v>
                </c:pt>
                <c:pt idx="117">
                  <c:v>2978.8784000000001</c:v>
                </c:pt>
                <c:pt idx="118">
                  <c:v>3044.9027999999998</c:v>
                </c:pt>
                <c:pt idx="119">
                  <c:v>3043.9427999999998</c:v>
                </c:pt>
                <c:pt idx="120">
                  <c:v>3015.2633000000001</c:v>
                </c:pt>
                <c:pt idx="121">
                  <c:v>3005.2487999999998</c:v>
                </c:pt>
                <c:pt idx="122">
                  <c:v>3011.0587999999998</c:v>
                </c:pt>
                <c:pt idx="123">
                  <c:v>2933.3634000000002</c:v>
                </c:pt>
                <c:pt idx="124">
                  <c:v>2928.2294999999999</c:v>
                </c:pt>
                <c:pt idx="125">
                  <c:v>2915.3022000000001</c:v>
                </c:pt>
                <c:pt idx="126">
                  <c:v>2917.7609000000002</c:v>
                </c:pt>
                <c:pt idx="127">
                  <c:v>2930.5462000000002</c:v>
                </c:pt>
                <c:pt idx="128">
                  <c:v>2942.1853000000001</c:v>
                </c:pt>
                <c:pt idx="129">
                  <c:v>2937.6167999999998</c:v>
                </c:pt>
                <c:pt idx="130">
                  <c:v>2931.6925999999999</c:v>
                </c:pt>
                <c:pt idx="131">
                  <c:v>2901.1765999999998</c:v>
                </c:pt>
                <c:pt idx="132">
                  <c:v>2924.2006000000001</c:v>
                </c:pt>
                <c:pt idx="133">
                  <c:v>2886.9740000000002</c:v>
                </c:pt>
                <c:pt idx="134">
                  <c:v>2899.9445999999998</c:v>
                </c:pt>
                <c:pt idx="135">
                  <c:v>2923.2775000000001</c:v>
                </c:pt>
                <c:pt idx="136">
                  <c:v>2937.3600999999999</c:v>
                </c:pt>
                <c:pt idx="137">
                  <c:v>2944.5410000000002</c:v>
                </c:pt>
                <c:pt idx="138">
                  <c:v>2941.0070000000001</c:v>
                </c:pt>
                <c:pt idx="139">
                  <c:v>2952.3382999999999</c:v>
                </c:pt>
                <c:pt idx="140">
                  <c:v>2932.5057999999999</c:v>
                </c:pt>
                <c:pt idx="141">
                  <c:v>2908.7660000000001</c:v>
                </c:pt>
                <c:pt idx="142">
                  <c:v>2867.8375999999998</c:v>
                </c:pt>
                <c:pt idx="143">
                  <c:v>2821.4956999999999</c:v>
                </c:pt>
                <c:pt idx="144">
                  <c:v>2777.5558999999998</c:v>
                </c:pt>
                <c:pt idx="145">
                  <c:v>2768.6795000000002</c:v>
                </c:pt>
                <c:pt idx="146">
                  <c:v>2794.5522999999998</c:v>
                </c:pt>
                <c:pt idx="147">
                  <c:v>2774.7532000000001</c:v>
                </c:pt>
                <c:pt idx="148">
                  <c:v>2814.9944</c:v>
                </c:pt>
                <c:pt idx="149">
                  <c:v>2797.2595999999999</c:v>
                </c:pt>
                <c:pt idx="150">
                  <c:v>2808.9146000000001</c:v>
                </c:pt>
                <c:pt idx="151">
                  <c:v>2815.7975999999999</c:v>
                </c:pt>
                <c:pt idx="152">
                  <c:v>2823.8238000000001</c:v>
                </c:pt>
                <c:pt idx="153">
                  <c:v>2883.096</c:v>
                </c:pt>
                <c:pt idx="154">
                  <c:v>2880.0012000000002</c:v>
                </c:pt>
                <c:pt idx="155">
                  <c:v>2880.3307</c:v>
                </c:pt>
                <c:pt idx="156">
                  <c:v>2883.4358000000002</c:v>
                </c:pt>
                <c:pt idx="157">
                  <c:v>2897.4252999999999</c:v>
                </c:pt>
                <c:pt idx="158">
                  <c:v>2863.5673000000002</c:v>
                </c:pt>
                <c:pt idx="159">
                  <c:v>2902.1932000000002</c:v>
                </c:pt>
                <c:pt idx="160">
                  <c:v>2893.7564000000002</c:v>
                </c:pt>
                <c:pt idx="161">
                  <c:v>2890.9191999999998</c:v>
                </c:pt>
                <c:pt idx="162">
                  <c:v>2886.2365</c:v>
                </c:pt>
                <c:pt idx="163">
                  <c:v>2924.1062999999999</c:v>
                </c:pt>
                <c:pt idx="164">
                  <c:v>2930.1538</c:v>
                </c:pt>
                <c:pt idx="165">
                  <c:v>2957.4115999999999</c:v>
                </c:pt>
                <c:pt idx="166">
                  <c:v>2985.8647999999998</c:v>
                </c:pt>
                <c:pt idx="167">
                  <c:v>2999.6012999999998</c:v>
                </c:pt>
                <c:pt idx="168">
                  <c:v>3024.7388000000001</c:v>
                </c:pt>
                <c:pt idx="169">
                  <c:v>3021.2024000000001</c:v>
                </c:pt>
                <c:pt idx="170">
                  <c:v>3008.8117999999999</c:v>
                </c:pt>
                <c:pt idx="171">
                  <c:v>3031.2350999999999</c:v>
                </c:pt>
                <c:pt idx="172">
                  <c:v>3030.7543999999998</c:v>
                </c:pt>
                <c:pt idx="173">
                  <c:v>2978.1178</c:v>
                </c:pt>
                <c:pt idx="174">
                  <c:v>2985.6586000000002</c:v>
                </c:pt>
                <c:pt idx="175">
                  <c:v>2999.2788999999998</c:v>
                </c:pt>
                <c:pt idx="176">
                  <c:v>3006.4467</c:v>
                </c:pt>
                <c:pt idx="177">
                  <c:v>2977.0767000000001</c:v>
                </c:pt>
                <c:pt idx="178">
                  <c:v>2985.3406</c:v>
                </c:pt>
                <c:pt idx="179">
                  <c:v>2955.4324999999999</c:v>
                </c:pt>
                <c:pt idx="180">
                  <c:v>2929.0875000000001</c:v>
                </c:pt>
                <c:pt idx="181">
                  <c:v>2932.1669999999999</c:v>
                </c:pt>
                <c:pt idx="182">
                  <c:v>2905.1891999999998</c:v>
                </c:pt>
                <c:pt idx="183">
                  <c:v>2913.5704000000001</c:v>
                </c:pt>
                <c:pt idx="184">
                  <c:v>2924.8566000000001</c:v>
                </c:pt>
                <c:pt idx="185">
                  <c:v>2947.7105999999999</c:v>
                </c:pt>
                <c:pt idx="186">
                  <c:v>2973.6558</c:v>
                </c:pt>
                <c:pt idx="187">
                  <c:v>3007.8834000000002</c:v>
                </c:pt>
                <c:pt idx="188">
                  <c:v>2991.0459000000001</c:v>
                </c:pt>
                <c:pt idx="189">
                  <c:v>2978.7123999999999</c:v>
                </c:pt>
                <c:pt idx="190">
                  <c:v>2977.3341999999998</c:v>
                </c:pt>
                <c:pt idx="191">
                  <c:v>2938.1412999999998</c:v>
                </c:pt>
                <c:pt idx="192">
                  <c:v>2939.6179000000002</c:v>
                </c:pt>
                <c:pt idx="193">
                  <c:v>2954.3798999999999</c:v>
                </c:pt>
                <c:pt idx="194">
                  <c:v>2941.6188000000002</c:v>
                </c:pt>
                <c:pt idx="195">
                  <c:v>2940.9214999999999</c:v>
                </c:pt>
                <c:pt idx="196">
                  <c:v>2954.9326999999998</c:v>
                </c:pt>
                <c:pt idx="197">
                  <c:v>2980.0497999999998</c:v>
                </c:pt>
                <c:pt idx="198">
                  <c:v>2954.1759999999999</c:v>
                </c:pt>
                <c:pt idx="199">
                  <c:v>2939.3209000000002</c:v>
                </c:pt>
                <c:pt idx="200">
                  <c:v>2929.0560999999998</c:v>
                </c:pt>
                <c:pt idx="201">
                  <c:v>2958.1992</c:v>
                </c:pt>
                <c:pt idx="202">
                  <c:v>2975.4919</c:v>
                </c:pt>
                <c:pt idx="203">
                  <c:v>2991.5621999999998</c:v>
                </c:pt>
                <c:pt idx="204">
                  <c:v>2978.5954999999999</c:v>
                </c:pt>
                <c:pt idx="205">
                  <c:v>2978.7143999999998</c:v>
                </c:pt>
                <c:pt idx="206">
                  <c:v>2964.1849000000002</c:v>
                </c:pt>
                <c:pt idx="207">
                  <c:v>2909.9746</c:v>
                </c:pt>
                <c:pt idx="208">
                  <c:v>2914.8231999999998</c:v>
                </c:pt>
                <c:pt idx="209">
                  <c:v>2905.2408999999998</c:v>
                </c:pt>
                <c:pt idx="210">
                  <c:v>2909.8697000000002</c:v>
                </c:pt>
                <c:pt idx="211">
                  <c:v>2891.3431</c:v>
                </c:pt>
                <c:pt idx="212">
                  <c:v>2909.2002000000002</c:v>
                </c:pt>
                <c:pt idx="213">
                  <c:v>2933.9908</c:v>
                </c:pt>
                <c:pt idx="214">
                  <c:v>2911.0533999999998</c:v>
                </c:pt>
                <c:pt idx="215">
                  <c:v>2903.6379000000002</c:v>
                </c:pt>
                <c:pt idx="216">
                  <c:v>2885.2883999999999</c:v>
                </c:pt>
                <c:pt idx="217">
                  <c:v>2906.1687999999999</c:v>
                </c:pt>
                <c:pt idx="218">
                  <c:v>2907.0601999999999</c:v>
                </c:pt>
                <c:pt idx="219">
                  <c:v>2903.1947</c:v>
                </c:pt>
                <c:pt idx="220">
                  <c:v>2889.6934000000001</c:v>
                </c:pt>
                <c:pt idx="221">
                  <c:v>2871.9812999999999</c:v>
                </c:pt>
                <c:pt idx="222">
                  <c:v>2875.8072000000002</c:v>
                </c:pt>
                <c:pt idx="223">
                  <c:v>2884.6988000000001</c:v>
                </c:pt>
                <c:pt idx="224">
                  <c:v>2878.1156999999998</c:v>
                </c:pt>
                <c:pt idx="225">
                  <c:v>2899.4684999999999</c:v>
                </c:pt>
                <c:pt idx="226">
                  <c:v>2912.0136000000002</c:v>
                </c:pt>
                <c:pt idx="227">
                  <c:v>2914.4775</c:v>
                </c:pt>
                <c:pt idx="228">
                  <c:v>2917.3157000000001</c:v>
                </c:pt>
                <c:pt idx="229">
                  <c:v>2924.4173000000001</c:v>
                </c:pt>
                <c:pt idx="230">
                  <c:v>2915.6983</c:v>
                </c:pt>
                <c:pt idx="231">
                  <c:v>2967.6763999999998</c:v>
                </c:pt>
                <c:pt idx="232">
                  <c:v>2984.3924999999999</c:v>
                </c:pt>
                <c:pt idx="233">
                  <c:v>3022.4218999999998</c:v>
                </c:pt>
                <c:pt idx="234">
                  <c:v>3017.0444000000002</c:v>
                </c:pt>
                <c:pt idx="235">
                  <c:v>3017.0657999999999</c:v>
                </c:pt>
                <c:pt idx="236">
                  <c:v>3004.9376000000002</c:v>
                </c:pt>
                <c:pt idx="237">
                  <c:v>2962.7512999999999</c:v>
                </c:pt>
                <c:pt idx="238">
                  <c:v>2982.6806000000001</c:v>
                </c:pt>
                <c:pt idx="239">
                  <c:v>2981.8805000000002</c:v>
                </c:pt>
                <c:pt idx="240">
                  <c:v>3007.3546000000001</c:v>
                </c:pt>
                <c:pt idx="241">
                  <c:v>3005.0355</c:v>
                </c:pt>
                <c:pt idx="242">
                  <c:v>3040.0239000000001</c:v>
                </c:pt>
                <c:pt idx="243">
                  <c:v>3050.1239999999998</c:v>
                </c:pt>
                <c:pt idx="244">
                  <c:v>3085.1976</c:v>
                </c:pt>
                <c:pt idx="245">
                  <c:v>3083.7858000000001</c:v>
                </c:pt>
                <c:pt idx="246">
                  <c:v>3083.4083000000001</c:v>
                </c:pt>
                <c:pt idx="247">
                  <c:v>3104.8015</c:v>
                </c:pt>
                <c:pt idx="248">
                  <c:v>3066.8924999999999</c:v>
                </c:pt>
                <c:pt idx="249">
                  <c:v>3094.8818999999999</c:v>
                </c:pt>
                <c:pt idx="250">
                  <c:v>3092.2907</c:v>
                </c:pt>
                <c:pt idx="251">
                  <c:v>3115.5695999999998</c:v>
                </c:pt>
                <c:pt idx="252">
                  <c:v>3106.8204000000001</c:v>
                </c:pt>
                <c:pt idx="253">
                  <c:v>3090.0378999999998</c:v>
                </c:pt>
                <c:pt idx="254">
                  <c:v>3074.0814</c:v>
                </c:pt>
                <c:pt idx="255">
                  <c:v>3075.4955</c:v>
                </c:pt>
                <c:pt idx="256">
                  <c:v>3095.7873</c:v>
                </c:pt>
                <c:pt idx="257">
                  <c:v>3052.1419000000001</c:v>
                </c:pt>
                <c:pt idx="258">
                  <c:v>3060.7545</c:v>
                </c:pt>
                <c:pt idx="259">
                  <c:v>2976.5281</c:v>
                </c:pt>
                <c:pt idx="260">
                  <c:v>2746.6055999999999</c:v>
                </c:pt>
                <c:pt idx="261">
                  <c:v>2783.2874999999999</c:v>
                </c:pt>
                <c:pt idx="262">
                  <c:v>2818.0877999999998</c:v>
                </c:pt>
                <c:pt idx="263">
                  <c:v>2866.5097000000001</c:v>
                </c:pt>
                <c:pt idx="264">
                  <c:v>2875.9636</c:v>
                </c:pt>
                <c:pt idx="265">
                  <c:v>2890.4877999999999</c:v>
                </c:pt>
                <c:pt idx="266">
                  <c:v>2901.6743999999999</c:v>
                </c:pt>
                <c:pt idx="267">
                  <c:v>2926.8991000000001</c:v>
                </c:pt>
                <c:pt idx="268">
                  <c:v>2906.0735</c:v>
                </c:pt>
                <c:pt idx="269">
                  <c:v>2917.0077000000001</c:v>
                </c:pt>
                <c:pt idx="270">
                  <c:v>2983.6224000000002</c:v>
                </c:pt>
                <c:pt idx="271">
                  <c:v>2984.9715999999999</c:v>
                </c:pt>
                <c:pt idx="272">
                  <c:v>2975.4018999999998</c:v>
                </c:pt>
                <c:pt idx="273">
                  <c:v>3030.1541999999999</c:v>
                </c:pt>
                <c:pt idx="274">
                  <c:v>3039.6691999999998</c:v>
                </c:pt>
                <c:pt idx="275">
                  <c:v>3031.2332999999999</c:v>
                </c:pt>
                <c:pt idx="276">
                  <c:v>3013.0500999999999</c:v>
                </c:pt>
                <c:pt idx="277">
                  <c:v>2987.9286999999999</c:v>
                </c:pt>
                <c:pt idx="278">
                  <c:v>2991.3287999999998</c:v>
                </c:pt>
                <c:pt idx="279">
                  <c:v>2880.3038000000001</c:v>
                </c:pt>
                <c:pt idx="280">
                  <c:v>2970.9312</c:v>
                </c:pt>
                <c:pt idx="281">
                  <c:v>2992.8968</c:v>
                </c:pt>
                <c:pt idx="282">
                  <c:v>3011.6657</c:v>
                </c:pt>
                <c:pt idx="283">
                  <c:v>3071.6770999999999</c:v>
                </c:pt>
                <c:pt idx="284">
                  <c:v>3034.5113000000001</c:v>
                </c:pt>
                <c:pt idx="285">
                  <c:v>2943.2907</c:v>
                </c:pt>
                <c:pt idx="286">
                  <c:v>2996.7618000000002</c:v>
                </c:pt>
                <c:pt idx="287">
                  <c:v>2968.5174000000002</c:v>
                </c:pt>
                <c:pt idx="288">
                  <c:v>2923.4856</c:v>
                </c:pt>
                <c:pt idx="289">
                  <c:v>2887.4265</c:v>
                </c:pt>
                <c:pt idx="290">
                  <c:v>2789.2537000000002</c:v>
                </c:pt>
                <c:pt idx="291">
                  <c:v>2779.6406999999999</c:v>
                </c:pt>
                <c:pt idx="292">
                  <c:v>2728.7563</c:v>
                </c:pt>
                <c:pt idx="293">
                  <c:v>2702.1296000000002</c:v>
                </c:pt>
                <c:pt idx="294">
                  <c:v>2745.6181999999999</c:v>
                </c:pt>
                <c:pt idx="295">
                  <c:v>2660.1673999999998</c:v>
                </c:pt>
                <c:pt idx="296">
                  <c:v>2722.4380999999998</c:v>
                </c:pt>
                <c:pt idx="297">
                  <c:v>2781.5913</c:v>
                </c:pt>
                <c:pt idx="298">
                  <c:v>2764.9108999999999</c:v>
                </c:pt>
                <c:pt idx="299">
                  <c:v>2772.2033000000001</c:v>
                </c:pt>
                <c:pt idx="300">
                  <c:v>2747.2138</c:v>
                </c:pt>
                <c:pt idx="301">
                  <c:v>2750.2962000000002</c:v>
                </c:pt>
                <c:pt idx="302">
                  <c:v>2734.5214999999998</c:v>
                </c:pt>
                <c:pt idx="303">
                  <c:v>2780.6379000000002</c:v>
                </c:pt>
                <c:pt idx="304">
                  <c:v>2763.9874</c:v>
                </c:pt>
                <c:pt idx="305">
                  <c:v>2820.7633999999998</c:v>
                </c:pt>
                <c:pt idx="306">
                  <c:v>2815.3685999999998</c:v>
                </c:pt>
                <c:pt idx="307">
                  <c:v>2825.9036000000001</c:v>
                </c:pt>
                <c:pt idx="308">
                  <c:v>2796.6311999999998</c:v>
                </c:pt>
                <c:pt idx="309">
                  <c:v>2783.0475999999999</c:v>
                </c:pt>
                <c:pt idx="310">
                  <c:v>2827.2829999999999</c:v>
                </c:pt>
                <c:pt idx="311">
                  <c:v>2811.1741000000002</c:v>
                </c:pt>
                <c:pt idx="312">
                  <c:v>2819.9349999999999</c:v>
                </c:pt>
                <c:pt idx="313">
                  <c:v>2838.4944999999998</c:v>
                </c:pt>
                <c:pt idx="314">
                  <c:v>2852.5527999999999</c:v>
                </c:pt>
                <c:pt idx="315">
                  <c:v>2827.0133000000001</c:v>
                </c:pt>
                <c:pt idx="316">
                  <c:v>2843.9803999999999</c:v>
                </c:pt>
                <c:pt idx="317">
                  <c:v>2838.4994000000002</c:v>
                </c:pt>
                <c:pt idx="318">
                  <c:v>2808.5293000000001</c:v>
                </c:pt>
                <c:pt idx="319">
                  <c:v>2815.4947000000002</c:v>
                </c:pt>
                <c:pt idx="320">
                  <c:v>2810.0243</c:v>
                </c:pt>
                <c:pt idx="321">
                  <c:v>2822.4423999999999</c:v>
                </c:pt>
                <c:pt idx="322">
                  <c:v>2860.0821999999998</c:v>
                </c:pt>
                <c:pt idx="323">
                  <c:v>2878.1401999999998</c:v>
                </c:pt>
                <c:pt idx="324">
                  <c:v>2871.5232000000001</c:v>
                </c:pt>
                <c:pt idx="325">
                  <c:v>2895.3444</c:v>
                </c:pt>
                <c:pt idx="326">
                  <c:v>2894.8020000000001</c:v>
                </c:pt>
                <c:pt idx="327">
                  <c:v>2891.5563999999999</c:v>
                </c:pt>
                <c:pt idx="328">
                  <c:v>2898.0495000000001</c:v>
                </c:pt>
                <c:pt idx="329">
                  <c:v>2870.3422</c:v>
                </c:pt>
                <c:pt idx="330">
                  <c:v>2868.4587000000001</c:v>
                </c:pt>
                <c:pt idx="331">
                  <c:v>2875.4176000000002</c:v>
                </c:pt>
                <c:pt idx="332">
                  <c:v>2898.576</c:v>
                </c:pt>
                <c:pt idx="333">
                  <c:v>2883.7377999999999</c:v>
                </c:pt>
                <c:pt idx="334">
                  <c:v>2867.9236999999998</c:v>
                </c:pt>
                <c:pt idx="335">
                  <c:v>2813.7654000000002</c:v>
                </c:pt>
                <c:pt idx="336">
                  <c:v>2817.9697000000001</c:v>
                </c:pt>
                <c:pt idx="337">
                  <c:v>2846.5473000000002</c:v>
                </c:pt>
                <c:pt idx="338">
                  <c:v>2836.8036000000002</c:v>
                </c:pt>
                <c:pt idx="339">
                  <c:v>2846.2217000000001</c:v>
                </c:pt>
                <c:pt idx="340">
                  <c:v>2852.3512000000001</c:v>
                </c:pt>
                <c:pt idx="341">
                  <c:v>2915.4310999999998</c:v>
                </c:pt>
                <c:pt idx="342">
                  <c:v>2921.3980000000001</c:v>
                </c:pt>
                <c:pt idx="343">
                  <c:v>2923.3710999999998</c:v>
                </c:pt>
                <c:pt idx="344">
                  <c:v>2919.2505999999998</c:v>
                </c:pt>
                <c:pt idx="345">
                  <c:v>2930.7993000000001</c:v>
                </c:pt>
                <c:pt idx="346">
                  <c:v>2937.7712000000001</c:v>
                </c:pt>
                <c:pt idx="347">
                  <c:v>2956.1116000000002</c:v>
                </c:pt>
                <c:pt idx="348">
                  <c:v>2943.7525000000001</c:v>
                </c:pt>
                <c:pt idx="349">
                  <c:v>2920.8968</c:v>
                </c:pt>
                <c:pt idx="350">
                  <c:v>2919.7408</c:v>
                </c:pt>
                <c:pt idx="351">
                  <c:v>2890.0306</c:v>
                </c:pt>
                <c:pt idx="352">
                  <c:v>2931.7492999999999</c:v>
                </c:pt>
                <c:pt idx="353">
                  <c:v>2935.873</c:v>
                </c:pt>
                <c:pt idx="354">
                  <c:v>2939.3150999999998</c:v>
                </c:pt>
                <c:pt idx="355">
                  <c:v>2967.6341000000002</c:v>
                </c:pt>
                <c:pt idx="356">
                  <c:v>2965.2716999999998</c:v>
                </c:pt>
                <c:pt idx="357">
                  <c:v>2970.6203</c:v>
                </c:pt>
                <c:pt idx="358">
                  <c:v>2979.5504999999998</c:v>
                </c:pt>
                <c:pt idx="359">
                  <c:v>2961.5164</c:v>
                </c:pt>
                <c:pt idx="360">
                  <c:v>2984.6741000000002</c:v>
                </c:pt>
                <c:pt idx="361">
                  <c:v>3025.9810000000002</c:v>
                </c:pt>
                <c:pt idx="362">
                  <c:v>3090.5693000000001</c:v>
                </c:pt>
                <c:pt idx="363">
                  <c:v>3152.8126000000002</c:v>
                </c:pt>
                <c:pt idx="364">
                  <c:v>3332.8807000000002</c:v>
                </c:pt>
                <c:pt idx="365">
                  <c:v>3345.3368999999998</c:v>
                </c:pt>
                <c:pt idx="366">
                  <c:v>3403.4400999999998</c:v>
                </c:pt>
                <c:pt idx="367">
                  <c:v>3450.5934999999999</c:v>
                </c:pt>
                <c:pt idx="368">
                  <c:v>3383.3222000000001</c:v>
                </c:pt>
                <c:pt idx="369">
                  <c:v>3443.2863000000002</c:v>
                </c:pt>
                <c:pt idx="370">
                  <c:v>3414.6185999999998</c:v>
                </c:pt>
                <c:pt idx="371">
                  <c:v>3361.3044</c:v>
                </c:pt>
                <c:pt idx="372">
                  <c:v>3210.0985999999998</c:v>
                </c:pt>
                <c:pt idx="373">
                  <c:v>3214.1287000000002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CF-4B2D-86D0-6594352CA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6664303"/>
        <c:axId val="871688927"/>
      </c:lineChart>
      <c:dateAx>
        <c:axId val="86666430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71688927"/>
        <c:crosses val="autoZero"/>
        <c:auto val="1"/>
        <c:lblOffset val="100"/>
        <c:baseTimeUnit val="days"/>
      </c:dateAx>
      <c:valAx>
        <c:axId val="871688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66664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东京日经</a:t>
            </a:r>
            <a:r>
              <a:rPr lang="en-US" sz="1600"/>
              <a:t>225</a:t>
            </a:r>
            <a:r>
              <a:rPr lang="zh-CN" sz="1600"/>
              <a:t>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东京日经225指数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Sheet1!$A$4:$A$376</c:f>
              <c:numCache>
                <c:formatCode>yyyy\-mm\-dd;@</c:formatCode>
                <c:ptCount val="373"/>
                <c:pt idx="0">
                  <c:v>43469</c:v>
                </c:pt>
                <c:pt idx="1">
                  <c:v>43472</c:v>
                </c:pt>
                <c:pt idx="2">
                  <c:v>43473</c:v>
                </c:pt>
                <c:pt idx="3">
                  <c:v>43474</c:v>
                </c:pt>
                <c:pt idx="4">
                  <c:v>43475</c:v>
                </c:pt>
                <c:pt idx="5">
                  <c:v>43476</c:v>
                </c:pt>
                <c:pt idx="6">
                  <c:v>43480</c:v>
                </c:pt>
                <c:pt idx="7">
                  <c:v>43481</c:v>
                </c:pt>
                <c:pt idx="8">
                  <c:v>43482</c:v>
                </c:pt>
                <c:pt idx="9">
                  <c:v>43483</c:v>
                </c:pt>
                <c:pt idx="10">
                  <c:v>43486</c:v>
                </c:pt>
                <c:pt idx="11">
                  <c:v>43487</c:v>
                </c:pt>
                <c:pt idx="12">
                  <c:v>43488</c:v>
                </c:pt>
                <c:pt idx="13">
                  <c:v>43489</c:v>
                </c:pt>
                <c:pt idx="14">
                  <c:v>43490</c:v>
                </c:pt>
                <c:pt idx="15">
                  <c:v>43493</c:v>
                </c:pt>
                <c:pt idx="16">
                  <c:v>43494</c:v>
                </c:pt>
                <c:pt idx="17">
                  <c:v>43495</c:v>
                </c:pt>
                <c:pt idx="18">
                  <c:v>43496</c:v>
                </c:pt>
                <c:pt idx="19">
                  <c:v>43497</c:v>
                </c:pt>
                <c:pt idx="20">
                  <c:v>43500</c:v>
                </c:pt>
                <c:pt idx="21">
                  <c:v>43501</c:v>
                </c:pt>
                <c:pt idx="22">
                  <c:v>43502</c:v>
                </c:pt>
                <c:pt idx="23">
                  <c:v>43503</c:v>
                </c:pt>
                <c:pt idx="24">
                  <c:v>43504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43546</c:v>
                </c:pt>
                <c:pt idx="53">
                  <c:v>43549</c:v>
                </c:pt>
                <c:pt idx="54">
                  <c:v>43550</c:v>
                </c:pt>
                <c:pt idx="55">
                  <c:v>43551</c:v>
                </c:pt>
                <c:pt idx="56">
                  <c:v>43552</c:v>
                </c:pt>
                <c:pt idx="57">
                  <c:v>43553</c:v>
                </c:pt>
                <c:pt idx="58">
                  <c:v>43556</c:v>
                </c:pt>
                <c:pt idx="59">
                  <c:v>43557</c:v>
                </c:pt>
                <c:pt idx="60">
                  <c:v>43558</c:v>
                </c:pt>
                <c:pt idx="61">
                  <c:v>43559</c:v>
                </c:pt>
                <c:pt idx="62">
                  <c:v>43560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43592</c:v>
                </c:pt>
                <c:pt idx="79">
                  <c:v>43593</c:v>
                </c:pt>
                <c:pt idx="80">
                  <c:v>43594</c:v>
                </c:pt>
                <c:pt idx="81">
                  <c:v>43595</c:v>
                </c:pt>
                <c:pt idx="82">
                  <c:v>43598</c:v>
                </c:pt>
                <c:pt idx="83">
                  <c:v>43599</c:v>
                </c:pt>
                <c:pt idx="84">
                  <c:v>43600</c:v>
                </c:pt>
                <c:pt idx="85">
                  <c:v>43601</c:v>
                </c:pt>
                <c:pt idx="86">
                  <c:v>43602</c:v>
                </c:pt>
                <c:pt idx="87">
                  <c:v>43605</c:v>
                </c:pt>
                <c:pt idx="88">
                  <c:v>43606</c:v>
                </c:pt>
                <c:pt idx="89">
                  <c:v>43607</c:v>
                </c:pt>
                <c:pt idx="90">
                  <c:v>43608</c:v>
                </c:pt>
                <c:pt idx="91">
                  <c:v>43609</c:v>
                </c:pt>
                <c:pt idx="92">
                  <c:v>43612</c:v>
                </c:pt>
                <c:pt idx="93">
                  <c:v>43613</c:v>
                </c:pt>
                <c:pt idx="94">
                  <c:v>43614</c:v>
                </c:pt>
                <c:pt idx="95">
                  <c:v>43615</c:v>
                </c:pt>
                <c:pt idx="96">
                  <c:v>43616</c:v>
                </c:pt>
                <c:pt idx="97">
                  <c:v>43619</c:v>
                </c:pt>
                <c:pt idx="98">
                  <c:v>43620</c:v>
                </c:pt>
                <c:pt idx="99">
                  <c:v>43621</c:v>
                </c:pt>
                <c:pt idx="100">
                  <c:v>43622</c:v>
                </c:pt>
                <c:pt idx="101">
                  <c:v>43623</c:v>
                </c:pt>
                <c:pt idx="102">
                  <c:v>43626</c:v>
                </c:pt>
                <c:pt idx="103">
                  <c:v>43627</c:v>
                </c:pt>
                <c:pt idx="104">
                  <c:v>43628</c:v>
                </c:pt>
                <c:pt idx="105">
                  <c:v>43629</c:v>
                </c:pt>
                <c:pt idx="106">
                  <c:v>43630</c:v>
                </c:pt>
                <c:pt idx="107">
                  <c:v>43633</c:v>
                </c:pt>
                <c:pt idx="108">
                  <c:v>43634</c:v>
                </c:pt>
                <c:pt idx="109">
                  <c:v>43635</c:v>
                </c:pt>
                <c:pt idx="110">
                  <c:v>43636</c:v>
                </c:pt>
                <c:pt idx="111">
                  <c:v>43637</c:v>
                </c:pt>
                <c:pt idx="112">
                  <c:v>43640</c:v>
                </c:pt>
                <c:pt idx="113">
                  <c:v>43641</c:v>
                </c:pt>
                <c:pt idx="114">
                  <c:v>43642</c:v>
                </c:pt>
                <c:pt idx="115">
                  <c:v>43643</c:v>
                </c:pt>
                <c:pt idx="116">
                  <c:v>43644</c:v>
                </c:pt>
                <c:pt idx="117">
                  <c:v>43647</c:v>
                </c:pt>
                <c:pt idx="118">
                  <c:v>43648</c:v>
                </c:pt>
                <c:pt idx="119">
                  <c:v>43649</c:v>
                </c:pt>
                <c:pt idx="120">
                  <c:v>43650</c:v>
                </c:pt>
                <c:pt idx="121">
                  <c:v>43651</c:v>
                </c:pt>
                <c:pt idx="122">
                  <c:v>43654</c:v>
                </c:pt>
                <c:pt idx="123">
                  <c:v>43655</c:v>
                </c:pt>
                <c:pt idx="124">
                  <c:v>43656</c:v>
                </c:pt>
                <c:pt idx="125">
                  <c:v>43657</c:v>
                </c:pt>
                <c:pt idx="126">
                  <c:v>43658</c:v>
                </c:pt>
                <c:pt idx="127">
                  <c:v>43662</c:v>
                </c:pt>
                <c:pt idx="128">
                  <c:v>43663</c:v>
                </c:pt>
                <c:pt idx="129">
                  <c:v>43664</c:v>
                </c:pt>
                <c:pt idx="130">
                  <c:v>43665</c:v>
                </c:pt>
                <c:pt idx="131">
                  <c:v>43668</c:v>
                </c:pt>
                <c:pt idx="132">
                  <c:v>43669</c:v>
                </c:pt>
                <c:pt idx="133">
                  <c:v>43670</c:v>
                </c:pt>
                <c:pt idx="134">
                  <c:v>43671</c:v>
                </c:pt>
                <c:pt idx="135">
                  <c:v>43672</c:v>
                </c:pt>
                <c:pt idx="136">
                  <c:v>43675</c:v>
                </c:pt>
                <c:pt idx="137">
                  <c:v>43676</c:v>
                </c:pt>
                <c:pt idx="138">
                  <c:v>43677</c:v>
                </c:pt>
                <c:pt idx="139">
                  <c:v>43678</c:v>
                </c:pt>
                <c:pt idx="140">
                  <c:v>43679</c:v>
                </c:pt>
                <c:pt idx="141">
                  <c:v>43682</c:v>
                </c:pt>
                <c:pt idx="142">
                  <c:v>43683</c:v>
                </c:pt>
                <c:pt idx="143">
                  <c:v>43684</c:v>
                </c:pt>
                <c:pt idx="144">
                  <c:v>43685</c:v>
                </c:pt>
                <c:pt idx="145">
                  <c:v>43686</c:v>
                </c:pt>
                <c:pt idx="146">
                  <c:v>43690</c:v>
                </c:pt>
                <c:pt idx="147">
                  <c:v>43691</c:v>
                </c:pt>
                <c:pt idx="148">
                  <c:v>43692</c:v>
                </c:pt>
                <c:pt idx="149">
                  <c:v>43693</c:v>
                </c:pt>
                <c:pt idx="150">
                  <c:v>43696</c:v>
                </c:pt>
                <c:pt idx="151">
                  <c:v>43697</c:v>
                </c:pt>
                <c:pt idx="152">
                  <c:v>43698</c:v>
                </c:pt>
                <c:pt idx="153">
                  <c:v>43699</c:v>
                </c:pt>
                <c:pt idx="154">
                  <c:v>43700</c:v>
                </c:pt>
                <c:pt idx="155">
                  <c:v>43703</c:v>
                </c:pt>
                <c:pt idx="156">
                  <c:v>43704</c:v>
                </c:pt>
                <c:pt idx="157">
                  <c:v>43705</c:v>
                </c:pt>
                <c:pt idx="158">
                  <c:v>43706</c:v>
                </c:pt>
                <c:pt idx="159">
                  <c:v>43707</c:v>
                </c:pt>
                <c:pt idx="160">
                  <c:v>43710</c:v>
                </c:pt>
                <c:pt idx="161">
                  <c:v>43711</c:v>
                </c:pt>
                <c:pt idx="162">
                  <c:v>43712</c:v>
                </c:pt>
                <c:pt idx="163">
                  <c:v>43713</c:v>
                </c:pt>
                <c:pt idx="164">
                  <c:v>43714</c:v>
                </c:pt>
                <c:pt idx="165">
                  <c:v>43717</c:v>
                </c:pt>
                <c:pt idx="166">
                  <c:v>43718</c:v>
                </c:pt>
                <c:pt idx="167">
                  <c:v>43719</c:v>
                </c:pt>
                <c:pt idx="168">
                  <c:v>43720</c:v>
                </c:pt>
                <c:pt idx="169">
                  <c:v>43721</c:v>
                </c:pt>
                <c:pt idx="170">
                  <c:v>43725</c:v>
                </c:pt>
                <c:pt idx="171">
                  <c:v>43726</c:v>
                </c:pt>
                <c:pt idx="172">
                  <c:v>43727</c:v>
                </c:pt>
                <c:pt idx="173">
                  <c:v>43728</c:v>
                </c:pt>
                <c:pt idx="174">
                  <c:v>43732</c:v>
                </c:pt>
                <c:pt idx="175">
                  <c:v>43733</c:v>
                </c:pt>
                <c:pt idx="176">
                  <c:v>43734</c:v>
                </c:pt>
                <c:pt idx="177">
                  <c:v>43735</c:v>
                </c:pt>
                <c:pt idx="178">
                  <c:v>43738</c:v>
                </c:pt>
                <c:pt idx="179">
                  <c:v>43739</c:v>
                </c:pt>
                <c:pt idx="180">
                  <c:v>43740</c:v>
                </c:pt>
                <c:pt idx="181">
                  <c:v>43741</c:v>
                </c:pt>
                <c:pt idx="182">
                  <c:v>43742</c:v>
                </c:pt>
                <c:pt idx="183">
                  <c:v>43745</c:v>
                </c:pt>
                <c:pt idx="184">
                  <c:v>43746</c:v>
                </c:pt>
                <c:pt idx="185">
                  <c:v>43747</c:v>
                </c:pt>
                <c:pt idx="186">
                  <c:v>43748</c:v>
                </c:pt>
                <c:pt idx="187">
                  <c:v>43749</c:v>
                </c:pt>
                <c:pt idx="188">
                  <c:v>43753</c:v>
                </c:pt>
                <c:pt idx="189">
                  <c:v>43754</c:v>
                </c:pt>
                <c:pt idx="190">
                  <c:v>43755</c:v>
                </c:pt>
                <c:pt idx="191">
                  <c:v>43756</c:v>
                </c:pt>
                <c:pt idx="192">
                  <c:v>43759</c:v>
                </c:pt>
                <c:pt idx="193">
                  <c:v>43761</c:v>
                </c:pt>
                <c:pt idx="194">
                  <c:v>43762</c:v>
                </c:pt>
                <c:pt idx="195">
                  <c:v>43763</c:v>
                </c:pt>
                <c:pt idx="196">
                  <c:v>43766</c:v>
                </c:pt>
                <c:pt idx="197">
                  <c:v>43767</c:v>
                </c:pt>
                <c:pt idx="198">
                  <c:v>43768</c:v>
                </c:pt>
                <c:pt idx="199">
                  <c:v>43769</c:v>
                </c:pt>
                <c:pt idx="200">
                  <c:v>43770</c:v>
                </c:pt>
                <c:pt idx="201">
                  <c:v>43774</c:v>
                </c:pt>
                <c:pt idx="202">
                  <c:v>43775</c:v>
                </c:pt>
                <c:pt idx="203">
                  <c:v>43776</c:v>
                </c:pt>
                <c:pt idx="204">
                  <c:v>43777</c:v>
                </c:pt>
                <c:pt idx="205">
                  <c:v>43780</c:v>
                </c:pt>
                <c:pt idx="206">
                  <c:v>43781</c:v>
                </c:pt>
                <c:pt idx="207">
                  <c:v>43782</c:v>
                </c:pt>
                <c:pt idx="208">
                  <c:v>43783</c:v>
                </c:pt>
                <c:pt idx="209">
                  <c:v>43784</c:v>
                </c:pt>
                <c:pt idx="210">
                  <c:v>43787</c:v>
                </c:pt>
                <c:pt idx="211">
                  <c:v>43788</c:v>
                </c:pt>
                <c:pt idx="212">
                  <c:v>43789</c:v>
                </c:pt>
                <c:pt idx="213">
                  <c:v>43790</c:v>
                </c:pt>
                <c:pt idx="214">
                  <c:v>43791</c:v>
                </c:pt>
                <c:pt idx="215">
                  <c:v>43794</c:v>
                </c:pt>
                <c:pt idx="216">
                  <c:v>43795</c:v>
                </c:pt>
                <c:pt idx="217">
                  <c:v>43796</c:v>
                </c:pt>
                <c:pt idx="218">
                  <c:v>43797</c:v>
                </c:pt>
                <c:pt idx="219">
                  <c:v>43798</c:v>
                </c:pt>
                <c:pt idx="220">
                  <c:v>43801</c:v>
                </c:pt>
                <c:pt idx="221">
                  <c:v>43802</c:v>
                </c:pt>
                <c:pt idx="222">
                  <c:v>43803</c:v>
                </c:pt>
                <c:pt idx="223">
                  <c:v>43804</c:v>
                </c:pt>
                <c:pt idx="224">
                  <c:v>43805</c:v>
                </c:pt>
                <c:pt idx="225">
                  <c:v>43808</c:v>
                </c:pt>
                <c:pt idx="226">
                  <c:v>43809</c:v>
                </c:pt>
                <c:pt idx="227">
                  <c:v>43810</c:v>
                </c:pt>
                <c:pt idx="228">
                  <c:v>43811</c:v>
                </c:pt>
                <c:pt idx="229">
                  <c:v>43812</c:v>
                </c:pt>
                <c:pt idx="230">
                  <c:v>43815</c:v>
                </c:pt>
                <c:pt idx="231">
                  <c:v>43816</c:v>
                </c:pt>
                <c:pt idx="232">
                  <c:v>43817</c:v>
                </c:pt>
                <c:pt idx="233">
                  <c:v>43818</c:v>
                </c:pt>
                <c:pt idx="234">
                  <c:v>43819</c:v>
                </c:pt>
                <c:pt idx="235">
                  <c:v>43822</c:v>
                </c:pt>
                <c:pt idx="236">
                  <c:v>43823</c:v>
                </c:pt>
                <c:pt idx="237">
                  <c:v>43824</c:v>
                </c:pt>
                <c:pt idx="238">
                  <c:v>43825</c:v>
                </c:pt>
                <c:pt idx="239">
                  <c:v>43826</c:v>
                </c:pt>
                <c:pt idx="240">
                  <c:v>43829</c:v>
                </c:pt>
                <c:pt idx="241">
                  <c:v>43836</c:v>
                </c:pt>
                <c:pt idx="242">
                  <c:v>43837</c:v>
                </c:pt>
                <c:pt idx="243">
                  <c:v>43838</c:v>
                </c:pt>
                <c:pt idx="244">
                  <c:v>43839</c:v>
                </c:pt>
                <c:pt idx="245">
                  <c:v>43840</c:v>
                </c:pt>
                <c:pt idx="246">
                  <c:v>43844</c:v>
                </c:pt>
                <c:pt idx="247">
                  <c:v>43845</c:v>
                </c:pt>
                <c:pt idx="248">
                  <c:v>43846</c:v>
                </c:pt>
                <c:pt idx="249">
                  <c:v>43847</c:v>
                </c:pt>
                <c:pt idx="250">
                  <c:v>43850</c:v>
                </c:pt>
                <c:pt idx="251">
                  <c:v>43851</c:v>
                </c:pt>
                <c:pt idx="252">
                  <c:v>43852</c:v>
                </c:pt>
                <c:pt idx="253">
                  <c:v>43853</c:v>
                </c:pt>
                <c:pt idx="254">
                  <c:v>43854</c:v>
                </c:pt>
                <c:pt idx="255">
                  <c:v>43857</c:v>
                </c:pt>
                <c:pt idx="256">
                  <c:v>43858</c:v>
                </c:pt>
                <c:pt idx="257">
                  <c:v>43859</c:v>
                </c:pt>
                <c:pt idx="258">
                  <c:v>43860</c:v>
                </c:pt>
                <c:pt idx="259">
                  <c:v>43861</c:v>
                </c:pt>
                <c:pt idx="260">
                  <c:v>43864</c:v>
                </c:pt>
                <c:pt idx="261">
                  <c:v>43865</c:v>
                </c:pt>
                <c:pt idx="262">
                  <c:v>43866</c:v>
                </c:pt>
                <c:pt idx="263">
                  <c:v>43867</c:v>
                </c:pt>
                <c:pt idx="264">
                  <c:v>43868</c:v>
                </c:pt>
                <c:pt idx="265">
                  <c:v>43871</c:v>
                </c:pt>
                <c:pt idx="266">
                  <c:v>43873</c:v>
                </c:pt>
                <c:pt idx="267">
                  <c:v>43874</c:v>
                </c:pt>
                <c:pt idx="268">
                  <c:v>43875</c:v>
                </c:pt>
                <c:pt idx="269">
                  <c:v>43878</c:v>
                </c:pt>
                <c:pt idx="270">
                  <c:v>43879</c:v>
                </c:pt>
                <c:pt idx="271">
                  <c:v>43880</c:v>
                </c:pt>
                <c:pt idx="272">
                  <c:v>43881</c:v>
                </c:pt>
                <c:pt idx="273">
                  <c:v>43882</c:v>
                </c:pt>
                <c:pt idx="274">
                  <c:v>43886</c:v>
                </c:pt>
                <c:pt idx="275">
                  <c:v>43887</c:v>
                </c:pt>
                <c:pt idx="276">
                  <c:v>43888</c:v>
                </c:pt>
                <c:pt idx="277">
                  <c:v>43889</c:v>
                </c:pt>
                <c:pt idx="278">
                  <c:v>43892</c:v>
                </c:pt>
                <c:pt idx="279">
                  <c:v>43893</c:v>
                </c:pt>
                <c:pt idx="280">
                  <c:v>43894</c:v>
                </c:pt>
                <c:pt idx="281">
                  <c:v>43895</c:v>
                </c:pt>
                <c:pt idx="282">
                  <c:v>43896</c:v>
                </c:pt>
                <c:pt idx="283">
                  <c:v>43899</c:v>
                </c:pt>
                <c:pt idx="284">
                  <c:v>43900</c:v>
                </c:pt>
                <c:pt idx="285">
                  <c:v>43901</c:v>
                </c:pt>
                <c:pt idx="286">
                  <c:v>43902</c:v>
                </c:pt>
                <c:pt idx="287">
                  <c:v>43903</c:v>
                </c:pt>
                <c:pt idx="288">
                  <c:v>43906</c:v>
                </c:pt>
                <c:pt idx="289">
                  <c:v>43907</c:v>
                </c:pt>
                <c:pt idx="290">
                  <c:v>43908</c:v>
                </c:pt>
                <c:pt idx="291">
                  <c:v>43909</c:v>
                </c:pt>
                <c:pt idx="292">
                  <c:v>43913</c:v>
                </c:pt>
                <c:pt idx="293">
                  <c:v>43914</c:v>
                </c:pt>
                <c:pt idx="294">
                  <c:v>43915</c:v>
                </c:pt>
                <c:pt idx="295">
                  <c:v>43916</c:v>
                </c:pt>
                <c:pt idx="296">
                  <c:v>43917</c:v>
                </c:pt>
                <c:pt idx="297">
                  <c:v>43920</c:v>
                </c:pt>
                <c:pt idx="298">
                  <c:v>43921</c:v>
                </c:pt>
                <c:pt idx="299">
                  <c:v>43922</c:v>
                </c:pt>
                <c:pt idx="300">
                  <c:v>43923</c:v>
                </c:pt>
                <c:pt idx="301">
                  <c:v>43924</c:v>
                </c:pt>
                <c:pt idx="302">
                  <c:v>43927</c:v>
                </c:pt>
                <c:pt idx="303">
                  <c:v>43928</c:v>
                </c:pt>
                <c:pt idx="304">
                  <c:v>43929</c:v>
                </c:pt>
                <c:pt idx="305">
                  <c:v>43930</c:v>
                </c:pt>
                <c:pt idx="306">
                  <c:v>43931</c:v>
                </c:pt>
                <c:pt idx="307">
                  <c:v>43934</c:v>
                </c:pt>
                <c:pt idx="308">
                  <c:v>43935</c:v>
                </c:pt>
                <c:pt idx="309">
                  <c:v>43936</c:v>
                </c:pt>
                <c:pt idx="310">
                  <c:v>43937</c:v>
                </c:pt>
                <c:pt idx="311">
                  <c:v>43938</c:v>
                </c:pt>
                <c:pt idx="312">
                  <c:v>43941</c:v>
                </c:pt>
                <c:pt idx="313">
                  <c:v>43942</c:v>
                </c:pt>
                <c:pt idx="314">
                  <c:v>43943</c:v>
                </c:pt>
                <c:pt idx="315">
                  <c:v>43944</c:v>
                </c:pt>
                <c:pt idx="316">
                  <c:v>43945</c:v>
                </c:pt>
                <c:pt idx="317">
                  <c:v>43948</c:v>
                </c:pt>
                <c:pt idx="318">
                  <c:v>43949</c:v>
                </c:pt>
                <c:pt idx="319">
                  <c:v>43951</c:v>
                </c:pt>
                <c:pt idx="320">
                  <c:v>43952</c:v>
                </c:pt>
                <c:pt idx="321">
                  <c:v>43958</c:v>
                </c:pt>
                <c:pt idx="322">
                  <c:v>43959</c:v>
                </c:pt>
                <c:pt idx="323">
                  <c:v>43962</c:v>
                </c:pt>
                <c:pt idx="324">
                  <c:v>43963</c:v>
                </c:pt>
                <c:pt idx="325">
                  <c:v>43964</c:v>
                </c:pt>
                <c:pt idx="326">
                  <c:v>43965</c:v>
                </c:pt>
                <c:pt idx="327">
                  <c:v>43966</c:v>
                </c:pt>
                <c:pt idx="328">
                  <c:v>43969</c:v>
                </c:pt>
                <c:pt idx="329">
                  <c:v>43970</c:v>
                </c:pt>
                <c:pt idx="330">
                  <c:v>43971</c:v>
                </c:pt>
                <c:pt idx="331">
                  <c:v>43972</c:v>
                </c:pt>
                <c:pt idx="332">
                  <c:v>43973</c:v>
                </c:pt>
                <c:pt idx="333">
                  <c:v>43976</c:v>
                </c:pt>
                <c:pt idx="334">
                  <c:v>43977</c:v>
                </c:pt>
                <c:pt idx="335">
                  <c:v>43978</c:v>
                </c:pt>
                <c:pt idx="336">
                  <c:v>43979</c:v>
                </c:pt>
                <c:pt idx="337">
                  <c:v>43980</c:v>
                </c:pt>
                <c:pt idx="338">
                  <c:v>43983</c:v>
                </c:pt>
                <c:pt idx="339">
                  <c:v>43984</c:v>
                </c:pt>
                <c:pt idx="340">
                  <c:v>43985</c:v>
                </c:pt>
                <c:pt idx="341">
                  <c:v>43986</c:v>
                </c:pt>
                <c:pt idx="342">
                  <c:v>43987</c:v>
                </c:pt>
                <c:pt idx="343">
                  <c:v>43990</c:v>
                </c:pt>
                <c:pt idx="344">
                  <c:v>43991</c:v>
                </c:pt>
                <c:pt idx="345">
                  <c:v>43992</c:v>
                </c:pt>
                <c:pt idx="346">
                  <c:v>43993</c:v>
                </c:pt>
                <c:pt idx="347">
                  <c:v>43994</c:v>
                </c:pt>
                <c:pt idx="348">
                  <c:v>43997</c:v>
                </c:pt>
                <c:pt idx="349">
                  <c:v>43998</c:v>
                </c:pt>
                <c:pt idx="350">
                  <c:v>43999</c:v>
                </c:pt>
                <c:pt idx="351">
                  <c:v>44000</c:v>
                </c:pt>
                <c:pt idx="352">
                  <c:v>44001</c:v>
                </c:pt>
                <c:pt idx="353">
                  <c:v>44004</c:v>
                </c:pt>
                <c:pt idx="354">
                  <c:v>44005</c:v>
                </c:pt>
                <c:pt idx="355">
                  <c:v>44006</c:v>
                </c:pt>
                <c:pt idx="356">
                  <c:v>44007</c:v>
                </c:pt>
                <c:pt idx="357">
                  <c:v>44008</c:v>
                </c:pt>
                <c:pt idx="358">
                  <c:v>44011</c:v>
                </c:pt>
                <c:pt idx="359">
                  <c:v>44012</c:v>
                </c:pt>
                <c:pt idx="360">
                  <c:v>44013</c:v>
                </c:pt>
                <c:pt idx="361">
                  <c:v>44014</c:v>
                </c:pt>
                <c:pt idx="362">
                  <c:v>44015</c:v>
                </c:pt>
                <c:pt idx="363">
                  <c:v>44018</c:v>
                </c:pt>
                <c:pt idx="364">
                  <c:v>44019</c:v>
                </c:pt>
                <c:pt idx="365">
                  <c:v>44020</c:v>
                </c:pt>
                <c:pt idx="366">
                  <c:v>44021</c:v>
                </c:pt>
                <c:pt idx="367">
                  <c:v>44022</c:v>
                </c:pt>
                <c:pt idx="368">
                  <c:v>44025</c:v>
                </c:pt>
                <c:pt idx="369">
                  <c:v>44026</c:v>
                </c:pt>
                <c:pt idx="370">
                  <c:v>44027</c:v>
                </c:pt>
                <c:pt idx="371">
                  <c:v>44028</c:v>
                </c:pt>
                <c:pt idx="372">
                  <c:v>44029</c:v>
                </c:pt>
              </c:numCache>
            </c:numRef>
          </c:cat>
          <c:val>
            <c:numRef>
              <c:f>Sheet1!$B$4:$B$376</c:f>
              <c:numCache>
                <c:formatCode>###,###,###,###,##0.00</c:formatCode>
                <c:ptCount val="373"/>
                <c:pt idx="0">
                  <c:v>19561.96</c:v>
                </c:pt>
                <c:pt idx="1">
                  <c:v>20038.97</c:v>
                </c:pt>
                <c:pt idx="2">
                  <c:v>20204.04</c:v>
                </c:pt>
                <c:pt idx="3">
                  <c:v>20427.060000000001</c:v>
                </c:pt>
                <c:pt idx="4">
                  <c:v>20163.8</c:v>
                </c:pt>
                <c:pt idx="5">
                  <c:v>20359.7</c:v>
                </c:pt>
                <c:pt idx="6">
                  <c:v>20555.29</c:v>
                </c:pt>
                <c:pt idx="7">
                  <c:v>20442.75</c:v>
                </c:pt>
                <c:pt idx="8">
                  <c:v>20402.27</c:v>
                </c:pt>
                <c:pt idx="9">
                  <c:v>20666.07</c:v>
                </c:pt>
                <c:pt idx="10">
                  <c:v>20719.330000000002</c:v>
                </c:pt>
                <c:pt idx="11">
                  <c:v>20622.91</c:v>
                </c:pt>
                <c:pt idx="12">
                  <c:v>20593.72</c:v>
                </c:pt>
                <c:pt idx="13">
                  <c:v>20574.63</c:v>
                </c:pt>
                <c:pt idx="14">
                  <c:v>20773.560000000001</c:v>
                </c:pt>
                <c:pt idx="15">
                  <c:v>20649</c:v>
                </c:pt>
                <c:pt idx="16">
                  <c:v>20664.64</c:v>
                </c:pt>
                <c:pt idx="17">
                  <c:v>20556.54</c:v>
                </c:pt>
                <c:pt idx="18">
                  <c:v>20773.490000000002</c:v>
                </c:pt>
                <c:pt idx="19">
                  <c:v>20788.39</c:v>
                </c:pt>
                <c:pt idx="20">
                  <c:v>20883.77</c:v>
                </c:pt>
                <c:pt idx="21">
                  <c:v>20844.45</c:v>
                </c:pt>
                <c:pt idx="22">
                  <c:v>20874.060000000001</c:v>
                </c:pt>
                <c:pt idx="23">
                  <c:v>20751.28</c:v>
                </c:pt>
                <c:pt idx="24">
                  <c:v>20333.169999999998</c:v>
                </c:pt>
                <c:pt idx="25">
                  <c:v>20864.21</c:v>
                </c:pt>
                <c:pt idx="26">
                  <c:v>21144.48</c:v>
                </c:pt>
                <c:pt idx="27">
                  <c:v>21139.71</c:v>
                </c:pt>
                <c:pt idx="28">
                  <c:v>20900.63</c:v>
                </c:pt>
                <c:pt idx="29">
                  <c:v>21281.85</c:v>
                </c:pt>
                <c:pt idx="30">
                  <c:v>21302.65</c:v>
                </c:pt>
                <c:pt idx="31">
                  <c:v>21431.49</c:v>
                </c:pt>
                <c:pt idx="32">
                  <c:v>21464.23</c:v>
                </c:pt>
                <c:pt idx="33">
                  <c:v>21425.51</c:v>
                </c:pt>
                <c:pt idx="34">
                  <c:v>21528.23</c:v>
                </c:pt>
                <c:pt idx="35">
                  <c:v>21449.39</c:v>
                </c:pt>
                <c:pt idx="36">
                  <c:v>21556.51</c:v>
                </c:pt>
                <c:pt idx="37">
                  <c:v>21385.16</c:v>
                </c:pt>
                <c:pt idx="38">
                  <c:v>21602.69</c:v>
                </c:pt>
                <c:pt idx="39">
                  <c:v>21822.04</c:v>
                </c:pt>
                <c:pt idx="40">
                  <c:v>21726.28</c:v>
                </c:pt>
                <c:pt idx="41">
                  <c:v>21596.81</c:v>
                </c:pt>
                <c:pt idx="42">
                  <c:v>21456.01</c:v>
                </c:pt>
                <c:pt idx="43">
                  <c:v>21025.56</c:v>
                </c:pt>
                <c:pt idx="44">
                  <c:v>21125.09</c:v>
                </c:pt>
                <c:pt idx="45">
                  <c:v>21503.69</c:v>
                </c:pt>
                <c:pt idx="46">
                  <c:v>21290.240000000002</c:v>
                </c:pt>
                <c:pt idx="47">
                  <c:v>21287.02</c:v>
                </c:pt>
                <c:pt idx="48">
                  <c:v>21450.85</c:v>
                </c:pt>
                <c:pt idx="49">
                  <c:v>21584.5</c:v>
                </c:pt>
                <c:pt idx="50">
                  <c:v>21566.85</c:v>
                </c:pt>
                <c:pt idx="51">
                  <c:v>21608.92</c:v>
                </c:pt>
                <c:pt idx="52">
                  <c:v>21627.34</c:v>
                </c:pt>
                <c:pt idx="53">
                  <c:v>20977.11</c:v>
                </c:pt>
                <c:pt idx="54">
                  <c:v>21428.39</c:v>
                </c:pt>
                <c:pt idx="55">
                  <c:v>21378.73</c:v>
                </c:pt>
                <c:pt idx="56">
                  <c:v>21033.759999999998</c:v>
                </c:pt>
                <c:pt idx="57">
                  <c:v>21205.81</c:v>
                </c:pt>
                <c:pt idx="58">
                  <c:v>21509.03</c:v>
                </c:pt>
                <c:pt idx="59">
                  <c:v>21505.31</c:v>
                </c:pt>
                <c:pt idx="60">
                  <c:v>21713.21</c:v>
                </c:pt>
                <c:pt idx="61">
                  <c:v>21724.95</c:v>
                </c:pt>
                <c:pt idx="62">
                  <c:v>21807.5</c:v>
                </c:pt>
                <c:pt idx="63">
                  <c:v>21761.65</c:v>
                </c:pt>
                <c:pt idx="64">
                  <c:v>21802.59</c:v>
                </c:pt>
                <c:pt idx="65">
                  <c:v>21687.57</c:v>
                </c:pt>
                <c:pt idx="66">
                  <c:v>21711.38</c:v>
                </c:pt>
                <c:pt idx="67">
                  <c:v>21870.560000000001</c:v>
                </c:pt>
                <c:pt idx="68">
                  <c:v>22169.11</c:v>
                </c:pt>
                <c:pt idx="69">
                  <c:v>22221.66</c:v>
                </c:pt>
                <c:pt idx="70">
                  <c:v>22277.97</c:v>
                </c:pt>
                <c:pt idx="71">
                  <c:v>22090.12</c:v>
                </c:pt>
                <c:pt idx="72">
                  <c:v>22200.560000000001</c:v>
                </c:pt>
                <c:pt idx="73">
                  <c:v>22217.9</c:v>
                </c:pt>
                <c:pt idx="74">
                  <c:v>22259.74</c:v>
                </c:pt>
                <c:pt idx="75">
                  <c:v>22200</c:v>
                </c:pt>
                <c:pt idx="76">
                  <c:v>22307.58</c:v>
                </c:pt>
                <c:pt idx="77">
                  <c:v>22258.73</c:v>
                </c:pt>
                <c:pt idx="78">
                  <c:v>21923.72</c:v>
                </c:pt>
                <c:pt idx="79">
                  <c:v>21602.59</c:v>
                </c:pt>
                <c:pt idx="80">
                  <c:v>21402.13</c:v>
                </c:pt>
                <c:pt idx="81">
                  <c:v>21344.92</c:v>
                </c:pt>
                <c:pt idx="82">
                  <c:v>21191.279999999999</c:v>
                </c:pt>
                <c:pt idx="83">
                  <c:v>21067.23</c:v>
                </c:pt>
                <c:pt idx="84">
                  <c:v>21188.560000000001</c:v>
                </c:pt>
                <c:pt idx="85">
                  <c:v>21062.98</c:v>
                </c:pt>
                <c:pt idx="86">
                  <c:v>21250.09</c:v>
                </c:pt>
                <c:pt idx="87">
                  <c:v>21301.73</c:v>
                </c:pt>
                <c:pt idx="88">
                  <c:v>21272.45</c:v>
                </c:pt>
                <c:pt idx="89">
                  <c:v>21283.37</c:v>
                </c:pt>
                <c:pt idx="90">
                  <c:v>21151.14</c:v>
                </c:pt>
                <c:pt idx="91">
                  <c:v>21117.22</c:v>
                </c:pt>
                <c:pt idx="92">
                  <c:v>21182.58</c:v>
                </c:pt>
                <c:pt idx="93">
                  <c:v>21260.14</c:v>
                </c:pt>
                <c:pt idx="94">
                  <c:v>21003.37</c:v>
                </c:pt>
                <c:pt idx="95">
                  <c:v>20942.53</c:v>
                </c:pt>
                <c:pt idx="96">
                  <c:v>20601.189999999999</c:v>
                </c:pt>
                <c:pt idx="97">
                  <c:v>20410.88</c:v>
                </c:pt>
                <c:pt idx="98">
                  <c:v>20408.54</c:v>
                </c:pt>
                <c:pt idx="99">
                  <c:v>20776.099999999999</c:v>
                </c:pt>
                <c:pt idx="100">
                  <c:v>20774.04</c:v>
                </c:pt>
                <c:pt idx="101">
                  <c:v>20884.71</c:v>
                </c:pt>
                <c:pt idx="102">
                  <c:v>21134.42</c:v>
                </c:pt>
                <c:pt idx="103">
                  <c:v>21204.28</c:v>
                </c:pt>
                <c:pt idx="104">
                  <c:v>21129.72</c:v>
                </c:pt>
                <c:pt idx="105">
                  <c:v>21032</c:v>
                </c:pt>
                <c:pt idx="106">
                  <c:v>21116.89</c:v>
                </c:pt>
                <c:pt idx="107">
                  <c:v>21124</c:v>
                </c:pt>
                <c:pt idx="108">
                  <c:v>20972.71</c:v>
                </c:pt>
                <c:pt idx="109">
                  <c:v>21333.87</c:v>
                </c:pt>
                <c:pt idx="110">
                  <c:v>21462.86</c:v>
                </c:pt>
                <c:pt idx="111">
                  <c:v>21258.639999999999</c:v>
                </c:pt>
                <c:pt idx="112">
                  <c:v>21285.99</c:v>
                </c:pt>
                <c:pt idx="113">
                  <c:v>21193.81</c:v>
                </c:pt>
                <c:pt idx="114">
                  <c:v>21086.59</c:v>
                </c:pt>
                <c:pt idx="115">
                  <c:v>21338.17</c:v>
                </c:pt>
                <c:pt idx="116">
                  <c:v>21275.919999999998</c:v>
                </c:pt>
                <c:pt idx="117">
                  <c:v>21729.97</c:v>
                </c:pt>
                <c:pt idx="118">
                  <c:v>21754.27</c:v>
                </c:pt>
                <c:pt idx="119">
                  <c:v>21638.16</c:v>
                </c:pt>
                <c:pt idx="120">
                  <c:v>21702.45</c:v>
                </c:pt>
                <c:pt idx="121">
                  <c:v>21746.38</c:v>
                </c:pt>
                <c:pt idx="122">
                  <c:v>21534.35</c:v>
                </c:pt>
                <c:pt idx="123">
                  <c:v>21565.15</c:v>
                </c:pt>
                <c:pt idx="124">
                  <c:v>21533.48</c:v>
                </c:pt>
                <c:pt idx="125">
                  <c:v>21643.53</c:v>
                </c:pt>
                <c:pt idx="126">
                  <c:v>21685.9</c:v>
                </c:pt>
                <c:pt idx="127">
                  <c:v>21535.25</c:v>
                </c:pt>
                <c:pt idx="128">
                  <c:v>21469.18</c:v>
                </c:pt>
                <c:pt idx="129">
                  <c:v>21046.240000000002</c:v>
                </c:pt>
                <c:pt idx="130">
                  <c:v>21466.99</c:v>
                </c:pt>
                <c:pt idx="131">
                  <c:v>21416.79</c:v>
                </c:pt>
                <c:pt idx="132">
                  <c:v>21620.880000000001</c:v>
                </c:pt>
                <c:pt idx="133">
                  <c:v>21709.57</c:v>
                </c:pt>
                <c:pt idx="134">
                  <c:v>21756.55</c:v>
                </c:pt>
                <c:pt idx="135">
                  <c:v>21658.15</c:v>
                </c:pt>
                <c:pt idx="136">
                  <c:v>21616.799999999999</c:v>
                </c:pt>
                <c:pt idx="137">
                  <c:v>21709.31</c:v>
                </c:pt>
                <c:pt idx="138">
                  <c:v>21521.53</c:v>
                </c:pt>
                <c:pt idx="139">
                  <c:v>21540.99</c:v>
                </c:pt>
                <c:pt idx="140">
                  <c:v>21087.16</c:v>
                </c:pt>
                <c:pt idx="141">
                  <c:v>20720.29</c:v>
                </c:pt>
                <c:pt idx="142">
                  <c:v>20585.310000000001</c:v>
                </c:pt>
                <c:pt idx="143">
                  <c:v>20516.560000000001</c:v>
                </c:pt>
                <c:pt idx="144">
                  <c:v>20593.349999999999</c:v>
                </c:pt>
                <c:pt idx="145">
                  <c:v>20684.82</c:v>
                </c:pt>
                <c:pt idx="146">
                  <c:v>20455.439999999999</c:v>
                </c:pt>
                <c:pt idx="147">
                  <c:v>20655.13</c:v>
                </c:pt>
                <c:pt idx="148">
                  <c:v>20405.650000000001</c:v>
                </c:pt>
                <c:pt idx="149">
                  <c:v>20418.810000000001</c:v>
                </c:pt>
                <c:pt idx="150">
                  <c:v>20563.16</c:v>
                </c:pt>
                <c:pt idx="151">
                  <c:v>20677.22</c:v>
                </c:pt>
                <c:pt idx="152">
                  <c:v>20618.57</c:v>
                </c:pt>
                <c:pt idx="153">
                  <c:v>20628.009999999998</c:v>
                </c:pt>
                <c:pt idx="154">
                  <c:v>20710.91</c:v>
                </c:pt>
                <c:pt idx="155">
                  <c:v>20261.04</c:v>
                </c:pt>
                <c:pt idx="156">
                  <c:v>20456.080000000002</c:v>
                </c:pt>
                <c:pt idx="157">
                  <c:v>20479.419999999998</c:v>
                </c:pt>
                <c:pt idx="158">
                  <c:v>20460.93</c:v>
                </c:pt>
                <c:pt idx="159">
                  <c:v>20704.37</c:v>
                </c:pt>
                <c:pt idx="160">
                  <c:v>20620.189999999999</c:v>
                </c:pt>
                <c:pt idx="161">
                  <c:v>20625.16</c:v>
                </c:pt>
                <c:pt idx="162">
                  <c:v>20649.14</c:v>
                </c:pt>
                <c:pt idx="163">
                  <c:v>21085.94</c:v>
                </c:pt>
                <c:pt idx="164">
                  <c:v>21199.57</c:v>
                </c:pt>
                <c:pt idx="165">
                  <c:v>21318.42</c:v>
                </c:pt>
                <c:pt idx="166">
                  <c:v>21392.1</c:v>
                </c:pt>
                <c:pt idx="167">
                  <c:v>21597.759999999998</c:v>
                </c:pt>
                <c:pt idx="168">
                  <c:v>21759.61</c:v>
                </c:pt>
                <c:pt idx="169">
                  <c:v>21988.29</c:v>
                </c:pt>
                <c:pt idx="170">
                  <c:v>22001.32</c:v>
                </c:pt>
                <c:pt idx="171">
                  <c:v>21960.71</c:v>
                </c:pt>
                <c:pt idx="172">
                  <c:v>22044.45</c:v>
                </c:pt>
                <c:pt idx="173">
                  <c:v>22079.09</c:v>
                </c:pt>
                <c:pt idx="174">
                  <c:v>22098.84</c:v>
                </c:pt>
                <c:pt idx="175">
                  <c:v>22020.15</c:v>
                </c:pt>
                <c:pt idx="176">
                  <c:v>22048.240000000002</c:v>
                </c:pt>
                <c:pt idx="177">
                  <c:v>21878.9</c:v>
                </c:pt>
                <c:pt idx="178">
                  <c:v>21755.84</c:v>
                </c:pt>
                <c:pt idx="179">
                  <c:v>21885.24</c:v>
                </c:pt>
                <c:pt idx="180">
                  <c:v>21778.61</c:v>
                </c:pt>
                <c:pt idx="181">
                  <c:v>21341.74</c:v>
                </c:pt>
                <c:pt idx="182">
                  <c:v>21410.2</c:v>
                </c:pt>
                <c:pt idx="183">
                  <c:v>21375.25</c:v>
                </c:pt>
                <c:pt idx="184">
                  <c:v>21587.78</c:v>
                </c:pt>
                <c:pt idx="185">
                  <c:v>21456.38</c:v>
                </c:pt>
                <c:pt idx="186">
                  <c:v>21551.98</c:v>
                </c:pt>
                <c:pt idx="187">
                  <c:v>21798.87</c:v>
                </c:pt>
                <c:pt idx="188">
                  <c:v>22207.21</c:v>
                </c:pt>
                <c:pt idx="189">
                  <c:v>22472.92</c:v>
                </c:pt>
                <c:pt idx="190">
                  <c:v>22451.86</c:v>
                </c:pt>
                <c:pt idx="191">
                  <c:v>22492.68</c:v>
                </c:pt>
                <c:pt idx="192">
                  <c:v>22548.9</c:v>
                </c:pt>
                <c:pt idx="193">
                  <c:v>22625.38</c:v>
                </c:pt>
                <c:pt idx="194">
                  <c:v>22750.6</c:v>
                </c:pt>
                <c:pt idx="195">
                  <c:v>22799.81</c:v>
                </c:pt>
                <c:pt idx="196">
                  <c:v>22867.27</c:v>
                </c:pt>
                <c:pt idx="197">
                  <c:v>22974.13</c:v>
                </c:pt>
                <c:pt idx="198">
                  <c:v>22843.119999999999</c:v>
                </c:pt>
                <c:pt idx="199">
                  <c:v>22927.040000000001</c:v>
                </c:pt>
                <c:pt idx="200">
                  <c:v>22850.77</c:v>
                </c:pt>
                <c:pt idx="201">
                  <c:v>23251.99</c:v>
                </c:pt>
                <c:pt idx="202">
                  <c:v>23303.82</c:v>
                </c:pt>
                <c:pt idx="203">
                  <c:v>23330.32</c:v>
                </c:pt>
                <c:pt idx="204">
                  <c:v>23391.87</c:v>
                </c:pt>
                <c:pt idx="205">
                  <c:v>23331.84</c:v>
                </c:pt>
                <c:pt idx="206">
                  <c:v>23520.01</c:v>
                </c:pt>
                <c:pt idx="207">
                  <c:v>23319.87</c:v>
                </c:pt>
                <c:pt idx="208">
                  <c:v>23141.55</c:v>
                </c:pt>
                <c:pt idx="209">
                  <c:v>23303.32</c:v>
                </c:pt>
                <c:pt idx="210">
                  <c:v>23416.76</c:v>
                </c:pt>
                <c:pt idx="211">
                  <c:v>23292.65</c:v>
                </c:pt>
                <c:pt idx="212">
                  <c:v>23148.57</c:v>
                </c:pt>
                <c:pt idx="213">
                  <c:v>23038.58</c:v>
                </c:pt>
                <c:pt idx="214">
                  <c:v>23112.880000000001</c:v>
                </c:pt>
                <c:pt idx="215">
                  <c:v>23292.81</c:v>
                </c:pt>
                <c:pt idx="216">
                  <c:v>23373.32</c:v>
                </c:pt>
                <c:pt idx="217">
                  <c:v>23437.77</c:v>
                </c:pt>
                <c:pt idx="218">
                  <c:v>23409.14</c:v>
                </c:pt>
                <c:pt idx="219">
                  <c:v>23293.91</c:v>
                </c:pt>
                <c:pt idx="220">
                  <c:v>23529.5</c:v>
                </c:pt>
                <c:pt idx="221">
                  <c:v>23379.81</c:v>
                </c:pt>
                <c:pt idx="222">
                  <c:v>23135.23</c:v>
                </c:pt>
                <c:pt idx="223">
                  <c:v>23300.09</c:v>
                </c:pt>
                <c:pt idx="224">
                  <c:v>23354.400000000001</c:v>
                </c:pt>
                <c:pt idx="225">
                  <c:v>23430.7</c:v>
                </c:pt>
                <c:pt idx="226">
                  <c:v>23410.19</c:v>
                </c:pt>
                <c:pt idx="227">
                  <c:v>23391.86</c:v>
                </c:pt>
                <c:pt idx="228">
                  <c:v>23424.81</c:v>
                </c:pt>
                <c:pt idx="229">
                  <c:v>24023.1</c:v>
                </c:pt>
                <c:pt idx="230">
                  <c:v>23952.35</c:v>
                </c:pt>
                <c:pt idx="231">
                  <c:v>24066.12</c:v>
                </c:pt>
                <c:pt idx="232">
                  <c:v>23934.43</c:v>
                </c:pt>
                <c:pt idx="233">
                  <c:v>23864.85</c:v>
                </c:pt>
                <c:pt idx="234">
                  <c:v>23816.63</c:v>
                </c:pt>
                <c:pt idx="235">
                  <c:v>23821.11</c:v>
                </c:pt>
                <c:pt idx="236">
                  <c:v>23830.58</c:v>
                </c:pt>
                <c:pt idx="237">
                  <c:v>23782.87</c:v>
                </c:pt>
                <c:pt idx="238">
                  <c:v>23924.92</c:v>
                </c:pt>
                <c:pt idx="239">
                  <c:v>23837.72</c:v>
                </c:pt>
                <c:pt idx="240">
                  <c:v>23656.62</c:v>
                </c:pt>
                <c:pt idx="241">
                  <c:v>23204.86</c:v>
                </c:pt>
                <c:pt idx="242">
                  <c:v>23575.72</c:v>
                </c:pt>
                <c:pt idx="243">
                  <c:v>23204.76</c:v>
                </c:pt>
                <c:pt idx="244">
                  <c:v>23739.87</c:v>
                </c:pt>
                <c:pt idx="245">
                  <c:v>23850.57</c:v>
                </c:pt>
                <c:pt idx="246">
                  <c:v>24025.17</c:v>
                </c:pt>
                <c:pt idx="247">
                  <c:v>23916.58</c:v>
                </c:pt>
                <c:pt idx="248">
                  <c:v>23933.13</c:v>
                </c:pt>
                <c:pt idx="249">
                  <c:v>24041.26</c:v>
                </c:pt>
                <c:pt idx="250">
                  <c:v>24083.51</c:v>
                </c:pt>
                <c:pt idx="251">
                  <c:v>23864.560000000001</c:v>
                </c:pt>
                <c:pt idx="252">
                  <c:v>24031.35</c:v>
                </c:pt>
                <c:pt idx="253">
                  <c:v>23795.439999999999</c:v>
                </c:pt>
                <c:pt idx="254">
                  <c:v>23827.18</c:v>
                </c:pt>
                <c:pt idx="255">
                  <c:v>23343.51</c:v>
                </c:pt>
                <c:pt idx="256">
                  <c:v>23215.71</c:v>
                </c:pt>
                <c:pt idx="257">
                  <c:v>23379.4</c:v>
                </c:pt>
                <c:pt idx="258">
                  <c:v>22977.75</c:v>
                </c:pt>
                <c:pt idx="259">
                  <c:v>23205.18</c:v>
                </c:pt>
                <c:pt idx="260">
                  <c:v>22971.94</c:v>
                </c:pt>
                <c:pt idx="261">
                  <c:v>23084.59</c:v>
                </c:pt>
                <c:pt idx="262">
                  <c:v>23319.56</c:v>
                </c:pt>
                <c:pt idx="263">
                  <c:v>23873.59</c:v>
                </c:pt>
                <c:pt idx="264">
                  <c:v>23827.98</c:v>
                </c:pt>
                <c:pt idx="265">
                  <c:v>23685.98</c:v>
                </c:pt>
                <c:pt idx="266">
                  <c:v>23861.21</c:v>
                </c:pt>
                <c:pt idx="267">
                  <c:v>23827.73</c:v>
                </c:pt>
                <c:pt idx="268">
                  <c:v>23687.59</c:v>
                </c:pt>
                <c:pt idx="269">
                  <c:v>23523.24</c:v>
                </c:pt>
                <c:pt idx="270">
                  <c:v>23193.8</c:v>
                </c:pt>
                <c:pt idx="271">
                  <c:v>23400.7</c:v>
                </c:pt>
                <c:pt idx="272">
                  <c:v>23479.15</c:v>
                </c:pt>
                <c:pt idx="273">
                  <c:v>23386.74</c:v>
                </c:pt>
                <c:pt idx="274">
                  <c:v>22605.41</c:v>
                </c:pt>
                <c:pt idx="275">
                  <c:v>22426.19</c:v>
                </c:pt>
                <c:pt idx="276">
                  <c:v>21948.23</c:v>
                </c:pt>
                <c:pt idx="277">
                  <c:v>21142.959999999999</c:v>
                </c:pt>
                <c:pt idx="278">
                  <c:v>21344.080000000002</c:v>
                </c:pt>
                <c:pt idx="279">
                  <c:v>21082.73</c:v>
                </c:pt>
                <c:pt idx="280">
                  <c:v>21100.06</c:v>
                </c:pt>
                <c:pt idx="281">
                  <c:v>21329.119999999999</c:v>
                </c:pt>
                <c:pt idx="282">
                  <c:v>20749.75</c:v>
                </c:pt>
                <c:pt idx="283">
                  <c:v>19698.759999999998</c:v>
                </c:pt>
                <c:pt idx="284">
                  <c:v>19867.12</c:v>
                </c:pt>
                <c:pt idx="285">
                  <c:v>19416.060000000001</c:v>
                </c:pt>
                <c:pt idx="286">
                  <c:v>18559.63</c:v>
                </c:pt>
                <c:pt idx="287">
                  <c:v>17431.05</c:v>
                </c:pt>
                <c:pt idx="288">
                  <c:v>17002.04</c:v>
                </c:pt>
                <c:pt idx="289">
                  <c:v>17011.53</c:v>
                </c:pt>
                <c:pt idx="290">
                  <c:v>16726.55</c:v>
                </c:pt>
                <c:pt idx="291">
                  <c:v>16552.830000000002</c:v>
                </c:pt>
                <c:pt idx="292">
                  <c:v>16887.78</c:v>
                </c:pt>
                <c:pt idx="293">
                  <c:v>18092.349999999999</c:v>
                </c:pt>
                <c:pt idx="294">
                  <c:v>19546.63</c:v>
                </c:pt>
                <c:pt idx="295">
                  <c:v>18664.599999999999</c:v>
                </c:pt>
                <c:pt idx="296">
                  <c:v>19389.43</c:v>
                </c:pt>
                <c:pt idx="297">
                  <c:v>19084.97</c:v>
                </c:pt>
                <c:pt idx="298">
                  <c:v>18917.009999999998</c:v>
                </c:pt>
                <c:pt idx="299">
                  <c:v>18065.41</c:v>
                </c:pt>
                <c:pt idx="300">
                  <c:v>17818.72</c:v>
                </c:pt>
                <c:pt idx="301">
                  <c:v>17820.189999999999</c:v>
                </c:pt>
                <c:pt idx="302">
                  <c:v>18576.3</c:v>
                </c:pt>
                <c:pt idx="303">
                  <c:v>18950.18</c:v>
                </c:pt>
                <c:pt idx="304">
                  <c:v>19353.240000000002</c:v>
                </c:pt>
                <c:pt idx="305">
                  <c:v>19345.77</c:v>
                </c:pt>
                <c:pt idx="306">
                  <c:v>19498.5</c:v>
                </c:pt>
                <c:pt idx="307">
                  <c:v>19043.400000000001</c:v>
                </c:pt>
                <c:pt idx="308">
                  <c:v>19638.810000000001</c:v>
                </c:pt>
                <c:pt idx="309">
                  <c:v>19550.09</c:v>
                </c:pt>
                <c:pt idx="310">
                  <c:v>19290.2</c:v>
                </c:pt>
                <c:pt idx="311">
                  <c:v>19897.259999999998</c:v>
                </c:pt>
                <c:pt idx="312">
                  <c:v>19669.12</c:v>
                </c:pt>
                <c:pt idx="313">
                  <c:v>19280.78</c:v>
                </c:pt>
                <c:pt idx="314">
                  <c:v>19137.95</c:v>
                </c:pt>
                <c:pt idx="315">
                  <c:v>19429.439999999999</c:v>
                </c:pt>
                <c:pt idx="316">
                  <c:v>19262</c:v>
                </c:pt>
                <c:pt idx="317">
                  <c:v>19783.22</c:v>
                </c:pt>
                <c:pt idx="318">
                  <c:v>19771.189999999999</c:v>
                </c:pt>
                <c:pt idx="319">
                  <c:v>20193.689999999999</c:v>
                </c:pt>
                <c:pt idx="320">
                  <c:v>19619.349999999999</c:v>
                </c:pt>
                <c:pt idx="321">
                  <c:v>19674.77</c:v>
                </c:pt>
                <c:pt idx="322">
                  <c:v>20179.09</c:v>
                </c:pt>
                <c:pt idx="323">
                  <c:v>20390.66</c:v>
                </c:pt>
                <c:pt idx="324">
                  <c:v>20366.48</c:v>
                </c:pt>
                <c:pt idx="325">
                  <c:v>20267.05</c:v>
                </c:pt>
                <c:pt idx="326">
                  <c:v>19914.78</c:v>
                </c:pt>
                <c:pt idx="327">
                  <c:v>20037.47</c:v>
                </c:pt>
                <c:pt idx="328">
                  <c:v>20133.73</c:v>
                </c:pt>
                <c:pt idx="329">
                  <c:v>20433.45</c:v>
                </c:pt>
                <c:pt idx="330">
                  <c:v>20595.150000000001</c:v>
                </c:pt>
                <c:pt idx="331">
                  <c:v>20552.310000000001</c:v>
                </c:pt>
                <c:pt idx="332">
                  <c:v>20388.16</c:v>
                </c:pt>
                <c:pt idx="333">
                  <c:v>20741.650000000001</c:v>
                </c:pt>
                <c:pt idx="334">
                  <c:v>21271.17</c:v>
                </c:pt>
                <c:pt idx="335">
                  <c:v>21419.23</c:v>
                </c:pt>
                <c:pt idx="336">
                  <c:v>21916.31</c:v>
                </c:pt>
                <c:pt idx="337">
                  <c:v>21877.89</c:v>
                </c:pt>
                <c:pt idx="338">
                  <c:v>22062.39</c:v>
                </c:pt>
                <c:pt idx="339">
                  <c:v>22325.61</c:v>
                </c:pt>
                <c:pt idx="340">
                  <c:v>22613.759999999998</c:v>
                </c:pt>
                <c:pt idx="341">
                  <c:v>22695.74</c:v>
                </c:pt>
                <c:pt idx="342">
                  <c:v>22863.73</c:v>
                </c:pt>
                <c:pt idx="343">
                  <c:v>23178.1</c:v>
                </c:pt>
                <c:pt idx="344">
                  <c:v>23091.03</c:v>
                </c:pt>
                <c:pt idx="345">
                  <c:v>23124.95</c:v>
                </c:pt>
                <c:pt idx="346">
                  <c:v>22472.91</c:v>
                </c:pt>
                <c:pt idx="347">
                  <c:v>22305.48</c:v>
                </c:pt>
                <c:pt idx="348">
                  <c:v>21530.95</c:v>
                </c:pt>
                <c:pt idx="349">
                  <c:v>22582.21</c:v>
                </c:pt>
                <c:pt idx="350">
                  <c:v>22455.759999999998</c:v>
                </c:pt>
                <c:pt idx="351">
                  <c:v>22355.46</c:v>
                </c:pt>
                <c:pt idx="352">
                  <c:v>22478.79</c:v>
                </c:pt>
                <c:pt idx="353">
                  <c:v>22437.27</c:v>
                </c:pt>
                <c:pt idx="354">
                  <c:v>22549.05</c:v>
                </c:pt>
                <c:pt idx="355">
                  <c:v>22534.32</c:v>
                </c:pt>
                <c:pt idx="356">
                  <c:v>22259.79</c:v>
                </c:pt>
                <c:pt idx="357">
                  <c:v>22512.080000000002</c:v>
                </c:pt>
                <c:pt idx="358">
                  <c:v>21995.040000000001</c:v>
                </c:pt>
                <c:pt idx="359">
                  <c:v>22288.14</c:v>
                </c:pt>
                <c:pt idx="360">
                  <c:v>22121.73</c:v>
                </c:pt>
                <c:pt idx="361">
                  <c:v>22145.96</c:v>
                </c:pt>
                <c:pt idx="362">
                  <c:v>22306.48</c:v>
                </c:pt>
                <c:pt idx="363">
                  <c:v>22714.44</c:v>
                </c:pt>
                <c:pt idx="364">
                  <c:v>22614.69</c:v>
                </c:pt>
                <c:pt idx="365">
                  <c:v>22438.65</c:v>
                </c:pt>
                <c:pt idx="366">
                  <c:v>22529.29</c:v>
                </c:pt>
                <c:pt idx="367">
                  <c:v>22290.81</c:v>
                </c:pt>
                <c:pt idx="368">
                  <c:v>22784.74</c:v>
                </c:pt>
                <c:pt idx="369">
                  <c:v>22587.01</c:v>
                </c:pt>
                <c:pt idx="370">
                  <c:v>22945.5</c:v>
                </c:pt>
                <c:pt idx="371">
                  <c:v>22770.36</c:v>
                </c:pt>
                <c:pt idx="372">
                  <c:v>22696.42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2-409F-B491-82D19E921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6699503"/>
        <c:axId val="1785717423"/>
      </c:lineChart>
      <c:dateAx>
        <c:axId val="86669950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85717423"/>
        <c:crosses val="autoZero"/>
        <c:auto val="1"/>
        <c:lblOffset val="100"/>
        <c:baseTimeUnit val="days"/>
      </c:dateAx>
      <c:valAx>
        <c:axId val="1785717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66699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伦敦现货黄金</a:t>
            </a:r>
            <a:r>
              <a:rPr lang="en-US" sz="1600"/>
              <a:t>:</a:t>
            </a:r>
            <a:r>
              <a:rPr lang="zh-CN" sz="1600"/>
              <a:t>以美元计价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伦敦现货黄金:以美元计价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Sheet1!$A$3:$A$144</c:f>
              <c:numCache>
                <c:formatCode>yyyy\-mm\-dd;@</c:formatCode>
                <c:ptCount val="142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43850</c:v>
                </c:pt>
                <c:pt idx="13">
                  <c:v>43851</c:v>
                </c:pt>
                <c:pt idx="14">
                  <c:v>43852</c:v>
                </c:pt>
                <c:pt idx="15">
                  <c:v>43853</c:v>
                </c:pt>
                <c:pt idx="16">
                  <c:v>43854</c:v>
                </c:pt>
                <c:pt idx="17">
                  <c:v>43857</c:v>
                </c:pt>
                <c:pt idx="18">
                  <c:v>43858</c:v>
                </c:pt>
                <c:pt idx="19">
                  <c:v>43859</c:v>
                </c:pt>
                <c:pt idx="20">
                  <c:v>43860</c:v>
                </c:pt>
                <c:pt idx="21">
                  <c:v>43861</c:v>
                </c:pt>
                <c:pt idx="22">
                  <c:v>43864</c:v>
                </c:pt>
                <c:pt idx="23">
                  <c:v>43865</c:v>
                </c:pt>
                <c:pt idx="24">
                  <c:v>43866</c:v>
                </c:pt>
                <c:pt idx="25">
                  <c:v>43867</c:v>
                </c:pt>
                <c:pt idx="26">
                  <c:v>43868</c:v>
                </c:pt>
                <c:pt idx="27">
                  <c:v>43871</c:v>
                </c:pt>
                <c:pt idx="28">
                  <c:v>43872</c:v>
                </c:pt>
                <c:pt idx="29">
                  <c:v>43873</c:v>
                </c:pt>
                <c:pt idx="30">
                  <c:v>43874</c:v>
                </c:pt>
                <c:pt idx="31">
                  <c:v>43875</c:v>
                </c:pt>
                <c:pt idx="32">
                  <c:v>43878</c:v>
                </c:pt>
                <c:pt idx="33">
                  <c:v>43879</c:v>
                </c:pt>
                <c:pt idx="34">
                  <c:v>43880</c:v>
                </c:pt>
                <c:pt idx="35">
                  <c:v>43881</c:v>
                </c:pt>
                <c:pt idx="36">
                  <c:v>43882</c:v>
                </c:pt>
                <c:pt idx="37">
                  <c:v>43885</c:v>
                </c:pt>
                <c:pt idx="38">
                  <c:v>43886</c:v>
                </c:pt>
                <c:pt idx="39">
                  <c:v>43887</c:v>
                </c:pt>
                <c:pt idx="40">
                  <c:v>43888</c:v>
                </c:pt>
                <c:pt idx="41">
                  <c:v>43889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43899</c:v>
                </c:pt>
                <c:pt idx="48">
                  <c:v>43900</c:v>
                </c:pt>
                <c:pt idx="49">
                  <c:v>43901</c:v>
                </c:pt>
                <c:pt idx="50">
                  <c:v>43902</c:v>
                </c:pt>
                <c:pt idx="51">
                  <c:v>43903</c:v>
                </c:pt>
                <c:pt idx="52">
                  <c:v>43906</c:v>
                </c:pt>
                <c:pt idx="53">
                  <c:v>43907</c:v>
                </c:pt>
                <c:pt idx="54">
                  <c:v>43908</c:v>
                </c:pt>
                <c:pt idx="55">
                  <c:v>43909</c:v>
                </c:pt>
                <c:pt idx="56">
                  <c:v>43910</c:v>
                </c:pt>
                <c:pt idx="57">
                  <c:v>43913</c:v>
                </c:pt>
                <c:pt idx="58">
                  <c:v>43914</c:v>
                </c:pt>
                <c:pt idx="59">
                  <c:v>43915</c:v>
                </c:pt>
                <c:pt idx="60">
                  <c:v>43916</c:v>
                </c:pt>
                <c:pt idx="61">
                  <c:v>43917</c:v>
                </c:pt>
                <c:pt idx="62">
                  <c:v>43920</c:v>
                </c:pt>
                <c:pt idx="63">
                  <c:v>43921</c:v>
                </c:pt>
                <c:pt idx="64">
                  <c:v>43922</c:v>
                </c:pt>
                <c:pt idx="65">
                  <c:v>43923</c:v>
                </c:pt>
                <c:pt idx="66">
                  <c:v>43924</c:v>
                </c:pt>
                <c:pt idx="67">
                  <c:v>43927</c:v>
                </c:pt>
                <c:pt idx="68">
                  <c:v>43928</c:v>
                </c:pt>
                <c:pt idx="69">
                  <c:v>43929</c:v>
                </c:pt>
                <c:pt idx="70">
                  <c:v>43930</c:v>
                </c:pt>
                <c:pt idx="71">
                  <c:v>43935</c:v>
                </c:pt>
                <c:pt idx="72">
                  <c:v>43936</c:v>
                </c:pt>
                <c:pt idx="73">
                  <c:v>43937</c:v>
                </c:pt>
                <c:pt idx="74">
                  <c:v>43938</c:v>
                </c:pt>
                <c:pt idx="75">
                  <c:v>43941</c:v>
                </c:pt>
                <c:pt idx="76">
                  <c:v>43942</c:v>
                </c:pt>
                <c:pt idx="77">
                  <c:v>43943</c:v>
                </c:pt>
                <c:pt idx="78">
                  <c:v>43944</c:v>
                </c:pt>
                <c:pt idx="79">
                  <c:v>43945</c:v>
                </c:pt>
                <c:pt idx="80">
                  <c:v>43948</c:v>
                </c:pt>
                <c:pt idx="81">
                  <c:v>43949</c:v>
                </c:pt>
                <c:pt idx="82">
                  <c:v>43950</c:v>
                </c:pt>
                <c:pt idx="83">
                  <c:v>43951</c:v>
                </c:pt>
                <c:pt idx="84">
                  <c:v>43952</c:v>
                </c:pt>
                <c:pt idx="85">
                  <c:v>43955</c:v>
                </c:pt>
                <c:pt idx="86">
                  <c:v>43956</c:v>
                </c:pt>
                <c:pt idx="87">
                  <c:v>43957</c:v>
                </c:pt>
                <c:pt idx="88">
                  <c:v>43958</c:v>
                </c:pt>
                <c:pt idx="89">
                  <c:v>43962</c:v>
                </c:pt>
                <c:pt idx="90">
                  <c:v>43963</c:v>
                </c:pt>
                <c:pt idx="91">
                  <c:v>43964</c:v>
                </c:pt>
                <c:pt idx="92">
                  <c:v>43965</c:v>
                </c:pt>
                <c:pt idx="93">
                  <c:v>43966</c:v>
                </c:pt>
                <c:pt idx="94">
                  <c:v>43969</c:v>
                </c:pt>
                <c:pt idx="95">
                  <c:v>43970</c:v>
                </c:pt>
                <c:pt idx="96">
                  <c:v>43971</c:v>
                </c:pt>
                <c:pt idx="97">
                  <c:v>43972</c:v>
                </c:pt>
                <c:pt idx="98">
                  <c:v>43973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  <c:pt idx="103">
                  <c:v>43983</c:v>
                </c:pt>
                <c:pt idx="104">
                  <c:v>43984</c:v>
                </c:pt>
                <c:pt idx="105">
                  <c:v>43985</c:v>
                </c:pt>
                <c:pt idx="106">
                  <c:v>43986</c:v>
                </c:pt>
                <c:pt idx="107">
                  <c:v>43987</c:v>
                </c:pt>
                <c:pt idx="108">
                  <c:v>43990</c:v>
                </c:pt>
                <c:pt idx="109">
                  <c:v>43991</c:v>
                </c:pt>
                <c:pt idx="110">
                  <c:v>43992</c:v>
                </c:pt>
                <c:pt idx="111">
                  <c:v>43993</c:v>
                </c:pt>
                <c:pt idx="112">
                  <c:v>43994</c:v>
                </c:pt>
                <c:pt idx="113">
                  <c:v>43997</c:v>
                </c:pt>
                <c:pt idx="114">
                  <c:v>43998</c:v>
                </c:pt>
                <c:pt idx="115">
                  <c:v>43999</c:v>
                </c:pt>
                <c:pt idx="116">
                  <c:v>44000</c:v>
                </c:pt>
                <c:pt idx="117">
                  <c:v>44001</c:v>
                </c:pt>
                <c:pt idx="118">
                  <c:v>44004</c:v>
                </c:pt>
                <c:pt idx="119">
                  <c:v>44005</c:v>
                </c:pt>
                <c:pt idx="120">
                  <c:v>44006</c:v>
                </c:pt>
                <c:pt idx="121">
                  <c:v>44007</c:v>
                </c:pt>
                <c:pt idx="122">
                  <c:v>44008</c:v>
                </c:pt>
                <c:pt idx="123">
                  <c:v>44011</c:v>
                </c:pt>
                <c:pt idx="124">
                  <c:v>44012</c:v>
                </c:pt>
                <c:pt idx="125">
                  <c:v>44013</c:v>
                </c:pt>
                <c:pt idx="126">
                  <c:v>44014</c:v>
                </c:pt>
                <c:pt idx="127">
                  <c:v>44015</c:v>
                </c:pt>
                <c:pt idx="128">
                  <c:v>44018</c:v>
                </c:pt>
                <c:pt idx="129">
                  <c:v>44019</c:v>
                </c:pt>
                <c:pt idx="130">
                  <c:v>44020</c:v>
                </c:pt>
                <c:pt idx="131">
                  <c:v>44021</c:v>
                </c:pt>
                <c:pt idx="132">
                  <c:v>44022</c:v>
                </c:pt>
                <c:pt idx="133">
                  <c:v>44025</c:v>
                </c:pt>
                <c:pt idx="134">
                  <c:v>44026</c:v>
                </c:pt>
                <c:pt idx="135">
                  <c:v>44027</c:v>
                </c:pt>
                <c:pt idx="136">
                  <c:v>44028</c:v>
                </c:pt>
                <c:pt idx="137">
                  <c:v>44029</c:v>
                </c:pt>
                <c:pt idx="138">
                  <c:v>44032</c:v>
                </c:pt>
                <c:pt idx="139">
                  <c:v>44033</c:v>
                </c:pt>
                <c:pt idx="140">
                  <c:v>44034</c:v>
                </c:pt>
                <c:pt idx="141">
                  <c:v>44035</c:v>
                </c:pt>
              </c:numCache>
            </c:numRef>
          </c:cat>
          <c:val>
            <c:numRef>
              <c:f>Sheet1!$B$3:$B$144</c:f>
              <c:numCache>
                <c:formatCode>###,###,###,###,##0.00_ </c:formatCode>
                <c:ptCount val="142"/>
                <c:pt idx="0">
                  <c:v>1527.1</c:v>
                </c:pt>
                <c:pt idx="1">
                  <c:v>1548.75</c:v>
                </c:pt>
                <c:pt idx="2">
                  <c:v>1573.1</c:v>
                </c:pt>
                <c:pt idx="3">
                  <c:v>1567.85</c:v>
                </c:pt>
                <c:pt idx="4">
                  <c:v>1571.95</c:v>
                </c:pt>
                <c:pt idx="5">
                  <c:v>1550.75</c:v>
                </c:pt>
                <c:pt idx="6">
                  <c:v>1553.6</c:v>
                </c:pt>
                <c:pt idx="7">
                  <c:v>1549.9</c:v>
                </c:pt>
                <c:pt idx="8">
                  <c:v>1545.1</c:v>
                </c:pt>
                <c:pt idx="9">
                  <c:v>1549</c:v>
                </c:pt>
                <c:pt idx="10">
                  <c:v>1554.55</c:v>
                </c:pt>
                <c:pt idx="11">
                  <c:v>1557.6</c:v>
                </c:pt>
                <c:pt idx="12">
                  <c:v>1560.15</c:v>
                </c:pt>
                <c:pt idx="13">
                  <c:v>1551.3</c:v>
                </c:pt>
                <c:pt idx="14">
                  <c:v>1556.9</c:v>
                </c:pt>
                <c:pt idx="15">
                  <c:v>1562.9</c:v>
                </c:pt>
                <c:pt idx="16">
                  <c:v>1564.3</c:v>
                </c:pt>
                <c:pt idx="17">
                  <c:v>1580.1</c:v>
                </c:pt>
                <c:pt idx="18">
                  <c:v>1574</c:v>
                </c:pt>
                <c:pt idx="19">
                  <c:v>1573.45</c:v>
                </c:pt>
                <c:pt idx="20">
                  <c:v>1578.25</c:v>
                </c:pt>
                <c:pt idx="21">
                  <c:v>1584.2</c:v>
                </c:pt>
                <c:pt idx="22">
                  <c:v>1574.75</c:v>
                </c:pt>
                <c:pt idx="23">
                  <c:v>1558.35</c:v>
                </c:pt>
                <c:pt idx="24">
                  <c:v>1553.3</c:v>
                </c:pt>
                <c:pt idx="25">
                  <c:v>1563.3</c:v>
                </c:pt>
                <c:pt idx="26">
                  <c:v>1572.65</c:v>
                </c:pt>
                <c:pt idx="27">
                  <c:v>1573.2</c:v>
                </c:pt>
                <c:pt idx="28">
                  <c:v>1570.5</c:v>
                </c:pt>
                <c:pt idx="29">
                  <c:v>1563.7</c:v>
                </c:pt>
                <c:pt idx="30">
                  <c:v>1575.05</c:v>
                </c:pt>
                <c:pt idx="31">
                  <c:v>1581.4</c:v>
                </c:pt>
                <c:pt idx="32">
                  <c:v>1580.8</c:v>
                </c:pt>
                <c:pt idx="33">
                  <c:v>1589.85</c:v>
                </c:pt>
                <c:pt idx="34">
                  <c:v>1604.2</c:v>
                </c:pt>
                <c:pt idx="35">
                  <c:v>1619</c:v>
                </c:pt>
                <c:pt idx="36">
                  <c:v>1643.3</c:v>
                </c:pt>
                <c:pt idx="37">
                  <c:v>1671.65</c:v>
                </c:pt>
                <c:pt idx="38">
                  <c:v>1650.3</c:v>
                </c:pt>
                <c:pt idx="39">
                  <c:v>1634.9</c:v>
                </c:pt>
                <c:pt idx="40">
                  <c:v>1652</c:v>
                </c:pt>
                <c:pt idx="41">
                  <c:v>1609.85</c:v>
                </c:pt>
                <c:pt idx="42">
                  <c:v>1599.65</c:v>
                </c:pt>
                <c:pt idx="43">
                  <c:v>1615.5</c:v>
                </c:pt>
                <c:pt idx="44">
                  <c:v>1641.85</c:v>
                </c:pt>
                <c:pt idx="45">
                  <c:v>1659.6</c:v>
                </c:pt>
                <c:pt idx="46">
                  <c:v>1683.65</c:v>
                </c:pt>
                <c:pt idx="47">
                  <c:v>1672.5</c:v>
                </c:pt>
                <c:pt idx="48">
                  <c:v>1655.7</c:v>
                </c:pt>
                <c:pt idx="49">
                  <c:v>1653.75</c:v>
                </c:pt>
                <c:pt idx="50">
                  <c:v>1570.7</c:v>
                </c:pt>
                <c:pt idx="51">
                  <c:v>1562.8</c:v>
                </c:pt>
                <c:pt idx="52">
                  <c:v>1487.7</c:v>
                </c:pt>
                <c:pt idx="53">
                  <c:v>1536.2</c:v>
                </c:pt>
                <c:pt idx="54">
                  <c:v>1498.2</c:v>
                </c:pt>
                <c:pt idx="55">
                  <c:v>1474.25</c:v>
                </c:pt>
                <c:pt idx="56">
                  <c:v>1494.4</c:v>
                </c:pt>
                <c:pt idx="57">
                  <c:v>1525.4</c:v>
                </c:pt>
                <c:pt idx="58">
                  <c:v>1605.75</c:v>
                </c:pt>
                <c:pt idx="59">
                  <c:v>1605.45</c:v>
                </c:pt>
                <c:pt idx="60">
                  <c:v>1634.8</c:v>
                </c:pt>
                <c:pt idx="61">
                  <c:v>1617.3</c:v>
                </c:pt>
                <c:pt idx="62">
                  <c:v>1618.3</c:v>
                </c:pt>
                <c:pt idx="63">
                  <c:v>1608.95</c:v>
                </c:pt>
                <c:pt idx="64">
                  <c:v>1576.55</c:v>
                </c:pt>
                <c:pt idx="65">
                  <c:v>1616.8</c:v>
                </c:pt>
                <c:pt idx="66">
                  <c:v>1613.1</c:v>
                </c:pt>
                <c:pt idx="67">
                  <c:v>1648.3</c:v>
                </c:pt>
                <c:pt idx="68">
                  <c:v>1649.25</c:v>
                </c:pt>
                <c:pt idx="69">
                  <c:v>1647.8</c:v>
                </c:pt>
                <c:pt idx="70">
                  <c:v>1680.65</c:v>
                </c:pt>
                <c:pt idx="71">
                  <c:v>1741.9</c:v>
                </c:pt>
                <c:pt idx="72">
                  <c:v>1718.65</c:v>
                </c:pt>
                <c:pt idx="73">
                  <c:v>1729.5</c:v>
                </c:pt>
                <c:pt idx="74">
                  <c:v>1692.55</c:v>
                </c:pt>
                <c:pt idx="75">
                  <c:v>1686.2</c:v>
                </c:pt>
                <c:pt idx="76">
                  <c:v>1682.05</c:v>
                </c:pt>
                <c:pt idx="77">
                  <c:v>1710.55</c:v>
                </c:pt>
                <c:pt idx="78">
                  <c:v>1736.25</c:v>
                </c:pt>
                <c:pt idx="79">
                  <c:v>1715.9</c:v>
                </c:pt>
                <c:pt idx="80">
                  <c:v>1714.95</c:v>
                </c:pt>
                <c:pt idx="81">
                  <c:v>1691.55</c:v>
                </c:pt>
                <c:pt idx="82">
                  <c:v>1703.35</c:v>
                </c:pt>
                <c:pt idx="83">
                  <c:v>1702.75</c:v>
                </c:pt>
                <c:pt idx="84">
                  <c:v>1686.25</c:v>
                </c:pt>
                <c:pt idx="85">
                  <c:v>1709.1</c:v>
                </c:pt>
                <c:pt idx="86">
                  <c:v>1699.55</c:v>
                </c:pt>
                <c:pt idx="87">
                  <c:v>1691.5</c:v>
                </c:pt>
                <c:pt idx="88">
                  <c:v>1704.05</c:v>
                </c:pt>
                <c:pt idx="89">
                  <c:v>1702.75</c:v>
                </c:pt>
                <c:pt idx="90">
                  <c:v>1702.4</c:v>
                </c:pt>
                <c:pt idx="91">
                  <c:v>1708.4</c:v>
                </c:pt>
                <c:pt idx="92">
                  <c:v>1731.6</c:v>
                </c:pt>
                <c:pt idx="93">
                  <c:v>1735.35</c:v>
                </c:pt>
                <c:pt idx="94">
                  <c:v>1734.7</c:v>
                </c:pt>
                <c:pt idx="95">
                  <c:v>1737.95</c:v>
                </c:pt>
                <c:pt idx="96">
                  <c:v>1748.3</c:v>
                </c:pt>
                <c:pt idx="97">
                  <c:v>1724.9</c:v>
                </c:pt>
                <c:pt idx="98">
                  <c:v>1733.55</c:v>
                </c:pt>
                <c:pt idx="99">
                  <c:v>1720.25</c:v>
                </c:pt>
                <c:pt idx="100">
                  <c:v>1694.6</c:v>
                </c:pt>
                <c:pt idx="101">
                  <c:v>1717.35</c:v>
                </c:pt>
                <c:pt idx="102">
                  <c:v>1728.7</c:v>
                </c:pt>
                <c:pt idx="103">
                  <c:v>1730.6</c:v>
                </c:pt>
                <c:pt idx="104">
                  <c:v>1742.15</c:v>
                </c:pt>
                <c:pt idx="105">
                  <c:v>1705.35</c:v>
                </c:pt>
                <c:pt idx="106">
                  <c:v>1700.05</c:v>
                </c:pt>
                <c:pt idx="107">
                  <c:v>1683.45</c:v>
                </c:pt>
                <c:pt idx="108">
                  <c:v>1690.35</c:v>
                </c:pt>
                <c:pt idx="109">
                  <c:v>1713.5</c:v>
                </c:pt>
                <c:pt idx="110">
                  <c:v>1722.05</c:v>
                </c:pt>
                <c:pt idx="111">
                  <c:v>1738.25</c:v>
                </c:pt>
                <c:pt idx="112">
                  <c:v>1733.5</c:v>
                </c:pt>
                <c:pt idx="113">
                  <c:v>1710.45</c:v>
                </c:pt>
                <c:pt idx="114">
                  <c:v>1719.85</c:v>
                </c:pt>
                <c:pt idx="115">
                  <c:v>1724.35</c:v>
                </c:pt>
                <c:pt idx="116">
                  <c:v>1719.5</c:v>
                </c:pt>
                <c:pt idx="117">
                  <c:v>1734.75</c:v>
                </c:pt>
                <c:pt idx="118">
                  <c:v>1761.85</c:v>
                </c:pt>
                <c:pt idx="119">
                  <c:v>1768.9</c:v>
                </c:pt>
                <c:pt idx="120">
                  <c:v>1766.05</c:v>
                </c:pt>
                <c:pt idx="121">
                  <c:v>1756.55</c:v>
                </c:pt>
                <c:pt idx="122">
                  <c:v>1747.6</c:v>
                </c:pt>
                <c:pt idx="123">
                  <c:v>1771.6</c:v>
                </c:pt>
                <c:pt idx="124">
                  <c:v>1768.1</c:v>
                </c:pt>
                <c:pt idx="125">
                  <c:v>1771.05</c:v>
                </c:pt>
                <c:pt idx="126">
                  <c:v>1777.45</c:v>
                </c:pt>
                <c:pt idx="127">
                  <c:v>1772.9</c:v>
                </c:pt>
                <c:pt idx="128">
                  <c:v>1787.9</c:v>
                </c:pt>
                <c:pt idx="129">
                  <c:v>1789.55</c:v>
                </c:pt>
                <c:pt idx="130">
                  <c:v>1811.1</c:v>
                </c:pt>
                <c:pt idx="131">
                  <c:v>1812.1</c:v>
                </c:pt>
                <c:pt idx="132">
                  <c:v>1803.1</c:v>
                </c:pt>
                <c:pt idx="133">
                  <c:v>1807.5</c:v>
                </c:pt>
                <c:pt idx="134">
                  <c:v>1801.9</c:v>
                </c:pt>
                <c:pt idx="135">
                  <c:v>1804.6</c:v>
                </c:pt>
                <c:pt idx="136">
                  <c:v>1807.7</c:v>
                </c:pt>
                <c:pt idx="137">
                  <c:v>1807.35</c:v>
                </c:pt>
                <c:pt idx="138">
                  <c:v>1815.65</c:v>
                </c:pt>
                <c:pt idx="139">
                  <c:v>1842.55</c:v>
                </c:pt>
                <c:pt idx="140">
                  <c:v>1852.4</c:v>
                </c:pt>
                <c:pt idx="141">
                  <c:v>1878.3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40-4C5C-9F93-1BB97B86D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5655935"/>
        <c:axId val="756690031"/>
      </c:lineChart>
      <c:dateAx>
        <c:axId val="1025655935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56690031"/>
        <c:crosses val="autoZero"/>
        <c:auto val="1"/>
        <c:lblOffset val="100"/>
        <c:baseTimeUnit val="days"/>
      </c:dateAx>
      <c:valAx>
        <c:axId val="756690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25655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OPEC:</a:t>
            </a:r>
            <a:r>
              <a:rPr lang="zh-CN" sz="1600"/>
              <a:t>一揽子原油价格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OPEC:一揽子原油价格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Sheet1!$A$3:$A$145</c:f>
              <c:numCache>
                <c:formatCode>yyyy\-mm\-dd;@</c:formatCode>
                <c:ptCount val="143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43850</c:v>
                </c:pt>
                <c:pt idx="13">
                  <c:v>43851</c:v>
                </c:pt>
                <c:pt idx="14">
                  <c:v>43852</c:v>
                </c:pt>
                <c:pt idx="15">
                  <c:v>43853</c:v>
                </c:pt>
                <c:pt idx="16">
                  <c:v>43854</c:v>
                </c:pt>
                <c:pt idx="17">
                  <c:v>43857</c:v>
                </c:pt>
                <c:pt idx="18">
                  <c:v>43858</c:v>
                </c:pt>
                <c:pt idx="19">
                  <c:v>43859</c:v>
                </c:pt>
                <c:pt idx="20">
                  <c:v>43860</c:v>
                </c:pt>
                <c:pt idx="21">
                  <c:v>43861</c:v>
                </c:pt>
                <c:pt idx="22">
                  <c:v>43864</c:v>
                </c:pt>
                <c:pt idx="23">
                  <c:v>43865</c:v>
                </c:pt>
                <c:pt idx="24">
                  <c:v>43866</c:v>
                </c:pt>
                <c:pt idx="25">
                  <c:v>43867</c:v>
                </c:pt>
                <c:pt idx="26">
                  <c:v>43868</c:v>
                </c:pt>
                <c:pt idx="27">
                  <c:v>43871</c:v>
                </c:pt>
                <c:pt idx="28">
                  <c:v>43872</c:v>
                </c:pt>
                <c:pt idx="29">
                  <c:v>43873</c:v>
                </c:pt>
                <c:pt idx="30">
                  <c:v>43874</c:v>
                </c:pt>
                <c:pt idx="31">
                  <c:v>43875</c:v>
                </c:pt>
                <c:pt idx="32">
                  <c:v>43878</c:v>
                </c:pt>
                <c:pt idx="33">
                  <c:v>43879</c:v>
                </c:pt>
                <c:pt idx="34">
                  <c:v>43880</c:v>
                </c:pt>
                <c:pt idx="35">
                  <c:v>43881</c:v>
                </c:pt>
                <c:pt idx="36">
                  <c:v>43882</c:v>
                </c:pt>
                <c:pt idx="37">
                  <c:v>43885</c:v>
                </c:pt>
                <c:pt idx="38">
                  <c:v>43886</c:v>
                </c:pt>
                <c:pt idx="39">
                  <c:v>43887</c:v>
                </c:pt>
                <c:pt idx="40">
                  <c:v>43888</c:v>
                </c:pt>
                <c:pt idx="41">
                  <c:v>43889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43899</c:v>
                </c:pt>
                <c:pt idx="48">
                  <c:v>43900</c:v>
                </c:pt>
                <c:pt idx="49">
                  <c:v>43901</c:v>
                </c:pt>
                <c:pt idx="50">
                  <c:v>43902</c:v>
                </c:pt>
                <c:pt idx="51">
                  <c:v>43903</c:v>
                </c:pt>
                <c:pt idx="52">
                  <c:v>43906</c:v>
                </c:pt>
                <c:pt idx="53">
                  <c:v>43907</c:v>
                </c:pt>
                <c:pt idx="54">
                  <c:v>43908</c:v>
                </c:pt>
                <c:pt idx="55">
                  <c:v>43909</c:v>
                </c:pt>
                <c:pt idx="56">
                  <c:v>43910</c:v>
                </c:pt>
                <c:pt idx="57">
                  <c:v>43913</c:v>
                </c:pt>
                <c:pt idx="58">
                  <c:v>43914</c:v>
                </c:pt>
                <c:pt idx="59">
                  <c:v>43915</c:v>
                </c:pt>
                <c:pt idx="60">
                  <c:v>43916</c:v>
                </c:pt>
                <c:pt idx="61">
                  <c:v>43917</c:v>
                </c:pt>
                <c:pt idx="62">
                  <c:v>43920</c:v>
                </c:pt>
                <c:pt idx="63">
                  <c:v>43921</c:v>
                </c:pt>
                <c:pt idx="64">
                  <c:v>43922</c:v>
                </c:pt>
                <c:pt idx="65">
                  <c:v>43923</c:v>
                </c:pt>
                <c:pt idx="66">
                  <c:v>43924</c:v>
                </c:pt>
                <c:pt idx="67">
                  <c:v>43927</c:v>
                </c:pt>
                <c:pt idx="68">
                  <c:v>43928</c:v>
                </c:pt>
                <c:pt idx="69">
                  <c:v>43929</c:v>
                </c:pt>
                <c:pt idx="70">
                  <c:v>43930</c:v>
                </c:pt>
                <c:pt idx="71">
                  <c:v>43934</c:v>
                </c:pt>
                <c:pt idx="72">
                  <c:v>43935</c:v>
                </c:pt>
                <c:pt idx="73">
                  <c:v>43936</c:v>
                </c:pt>
                <c:pt idx="74">
                  <c:v>43937</c:v>
                </c:pt>
                <c:pt idx="75">
                  <c:v>43938</c:v>
                </c:pt>
                <c:pt idx="76">
                  <c:v>43941</c:v>
                </c:pt>
                <c:pt idx="77">
                  <c:v>43942</c:v>
                </c:pt>
                <c:pt idx="78">
                  <c:v>43943</c:v>
                </c:pt>
                <c:pt idx="79">
                  <c:v>43944</c:v>
                </c:pt>
                <c:pt idx="80">
                  <c:v>43945</c:v>
                </c:pt>
                <c:pt idx="81">
                  <c:v>43948</c:v>
                </c:pt>
                <c:pt idx="82">
                  <c:v>43949</c:v>
                </c:pt>
                <c:pt idx="83">
                  <c:v>43950</c:v>
                </c:pt>
                <c:pt idx="84">
                  <c:v>43951</c:v>
                </c:pt>
                <c:pt idx="85">
                  <c:v>43952</c:v>
                </c:pt>
                <c:pt idx="86">
                  <c:v>43955</c:v>
                </c:pt>
                <c:pt idx="87">
                  <c:v>43956</c:v>
                </c:pt>
                <c:pt idx="88">
                  <c:v>43957</c:v>
                </c:pt>
                <c:pt idx="89">
                  <c:v>43958</c:v>
                </c:pt>
                <c:pt idx="90">
                  <c:v>43959</c:v>
                </c:pt>
                <c:pt idx="91">
                  <c:v>43962</c:v>
                </c:pt>
                <c:pt idx="92">
                  <c:v>43963</c:v>
                </c:pt>
                <c:pt idx="93">
                  <c:v>43964</c:v>
                </c:pt>
                <c:pt idx="94">
                  <c:v>43965</c:v>
                </c:pt>
                <c:pt idx="95">
                  <c:v>43966</c:v>
                </c:pt>
                <c:pt idx="96">
                  <c:v>43969</c:v>
                </c:pt>
                <c:pt idx="97">
                  <c:v>43970</c:v>
                </c:pt>
                <c:pt idx="98">
                  <c:v>43971</c:v>
                </c:pt>
                <c:pt idx="99">
                  <c:v>43972</c:v>
                </c:pt>
                <c:pt idx="100">
                  <c:v>43973</c:v>
                </c:pt>
                <c:pt idx="101">
                  <c:v>43977</c:v>
                </c:pt>
                <c:pt idx="102">
                  <c:v>43978</c:v>
                </c:pt>
                <c:pt idx="103">
                  <c:v>43979</c:v>
                </c:pt>
                <c:pt idx="104">
                  <c:v>43980</c:v>
                </c:pt>
                <c:pt idx="105">
                  <c:v>43983</c:v>
                </c:pt>
                <c:pt idx="106">
                  <c:v>43984</c:v>
                </c:pt>
                <c:pt idx="107">
                  <c:v>43985</c:v>
                </c:pt>
                <c:pt idx="108">
                  <c:v>43986</c:v>
                </c:pt>
                <c:pt idx="109">
                  <c:v>43987</c:v>
                </c:pt>
                <c:pt idx="110">
                  <c:v>43990</c:v>
                </c:pt>
                <c:pt idx="111">
                  <c:v>43991</c:v>
                </c:pt>
                <c:pt idx="112">
                  <c:v>43992</c:v>
                </c:pt>
                <c:pt idx="113">
                  <c:v>43993</c:v>
                </c:pt>
                <c:pt idx="114">
                  <c:v>43994</c:v>
                </c:pt>
                <c:pt idx="115">
                  <c:v>43997</c:v>
                </c:pt>
                <c:pt idx="116">
                  <c:v>43998</c:v>
                </c:pt>
                <c:pt idx="117">
                  <c:v>43999</c:v>
                </c:pt>
                <c:pt idx="118">
                  <c:v>44000</c:v>
                </c:pt>
                <c:pt idx="119">
                  <c:v>44001</c:v>
                </c:pt>
                <c:pt idx="120">
                  <c:v>44004</c:v>
                </c:pt>
                <c:pt idx="121">
                  <c:v>44005</c:v>
                </c:pt>
                <c:pt idx="122">
                  <c:v>44006</c:v>
                </c:pt>
                <c:pt idx="123">
                  <c:v>44007</c:v>
                </c:pt>
                <c:pt idx="124">
                  <c:v>44008</c:v>
                </c:pt>
                <c:pt idx="125">
                  <c:v>44011</c:v>
                </c:pt>
                <c:pt idx="126">
                  <c:v>44012</c:v>
                </c:pt>
                <c:pt idx="127">
                  <c:v>44013</c:v>
                </c:pt>
                <c:pt idx="128">
                  <c:v>44014</c:v>
                </c:pt>
                <c:pt idx="129">
                  <c:v>44015</c:v>
                </c:pt>
                <c:pt idx="130">
                  <c:v>44018</c:v>
                </c:pt>
                <c:pt idx="131">
                  <c:v>44019</c:v>
                </c:pt>
                <c:pt idx="132">
                  <c:v>44020</c:v>
                </c:pt>
                <c:pt idx="133">
                  <c:v>44021</c:v>
                </c:pt>
                <c:pt idx="134">
                  <c:v>44022</c:v>
                </c:pt>
                <c:pt idx="135">
                  <c:v>44025</c:v>
                </c:pt>
                <c:pt idx="136">
                  <c:v>44026</c:v>
                </c:pt>
                <c:pt idx="137">
                  <c:v>44027</c:v>
                </c:pt>
                <c:pt idx="138">
                  <c:v>44028</c:v>
                </c:pt>
                <c:pt idx="139">
                  <c:v>44029</c:v>
                </c:pt>
                <c:pt idx="140">
                  <c:v>44032</c:v>
                </c:pt>
                <c:pt idx="141">
                  <c:v>44033</c:v>
                </c:pt>
                <c:pt idx="142">
                  <c:v>44034</c:v>
                </c:pt>
              </c:numCache>
            </c:numRef>
          </c:cat>
          <c:val>
            <c:numRef>
              <c:f>Sheet1!$B$3:$B$145</c:f>
              <c:numCache>
                <c:formatCode>###,###,###,###,##0.00_ </c:formatCode>
                <c:ptCount val="143"/>
                <c:pt idx="0">
                  <c:v>67.12</c:v>
                </c:pt>
                <c:pt idx="1">
                  <c:v>69.38</c:v>
                </c:pt>
                <c:pt idx="2">
                  <c:v>70.87</c:v>
                </c:pt>
                <c:pt idx="3">
                  <c:v>69.599999999999994</c:v>
                </c:pt>
                <c:pt idx="4">
                  <c:v>69.58</c:v>
                </c:pt>
                <c:pt idx="5">
                  <c:v>67.239999999999995</c:v>
                </c:pt>
                <c:pt idx="6">
                  <c:v>67.02</c:v>
                </c:pt>
                <c:pt idx="7">
                  <c:v>66.069999999999993</c:v>
                </c:pt>
                <c:pt idx="8">
                  <c:v>65.63</c:v>
                </c:pt>
                <c:pt idx="9">
                  <c:v>65.319999999999993</c:v>
                </c:pt>
                <c:pt idx="10">
                  <c:v>65.62</c:v>
                </c:pt>
                <c:pt idx="11">
                  <c:v>65.58</c:v>
                </c:pt>
                <c:pt idx="12">
                  <c:v>66.11</c:v>
                </c:pt>
                <c:pt idx="13">
                  <c:v>65.260000000000005</c:v>
                </c:pt>
                <c:pt idx="14">
                  <c:v>64.66</c:v>
                </c:pt>
                <c:pt idx="15">
                  <c:v>63.26</c:v>
                </c:pt>
                <c:pt idx="16">
                  <c:v>62.52</c:v>
                </c:pt>
                <c:pt idx="17">
                  <c:v>61.98</c:v>
                </c:pt>
                <c:pt idx="18">
                  <c:v>60.67</c:v>
                </c:pt>
                <c:pt idx="19">
                  <c:v>61.04</c:v>
                </c:pt>
                <c:pt idx="20">
                  <c:v>58.8</c:v>
                </c:pt>
                <c:pt idx="21">
                  <c:v>58.94</c:v>
                </c:pt>
                <c:pt idx="22">
                  <c:v>55.53</c:v>
                </c:pt>
                <c:pt idx="23">
                  <c:v>54.68</c:v>
                </c:pt>
                <c:pt idx="24">
                  <c:v>55.01</c:v>
                </c:pt>
                <c:pt idx="25">
                  <c:v>55.74</c:v>
                </c:pt>
                <c:pt idx="26">
                  <c:v>55.13</c:v>
                </c:pt>
                <c:pt idx="27">
                  <c:v>54.21</c:v>
                </c:pt>
                <c:pt idx="28">
                  <c:v>54.2</c:v>
                </c:pt>
                <c:pt idx="29">
                  <c:v>55.59</c:v>
                </c:pt>
                <c:pt idx="30">
                  <c:v>55.9</c:v>
                </c:pt>
                <c:pt idx="31">
                  <c:v>56.77</c:v>
                </c:pt>
                <c:pt idx="32">
                  <c:v>57.28</c:v>
                </c:pt>
                <c:pt idx="33">
                  <c:v>56.72</c:v>
                </c:pt>
                <c:pt idx="34">
                  <c:v>58.39</c:v>
                </c:pt>
                <c:pt idx="35">
                  <c:v>58.98</c:v>
                </c:pt>
                <c:pt idx="36">
                  <c:v>58.21</c:v>
                </c:pt>
                <c:pt idx="37">
                  <c:v>56.14</c:v>
                </c:pt>
                <c:pt idx="38">
                  <c:v>55.91</c:v>
                </c:pt>
                <c:pt idx="39">
                  <c:v>54.04</c:v>
                </c:pt>
                <c:pt idx="40">
                  <c:v>51.92</c:v>
                </c:pt>
                <c:pt idx="41">
                  <c:v>50.19</c:v>
                </c:pt>
                <c:pt idx="42">
                  <c:v>51.68</c:v>
                </c:pt>
                <c:pt idx="43">
                  <c:v>52.66</c:v>
                </c:pt>
                <c:pt idx="44">
                  <c:v>52.01</c:v>
                </c:pt>
                <c:pt idx="45">
                  <c:v>51.75</c:v>
                </c:pt>
                <c:pt idx="46">
                  <c:v>48.35</c:v>
                </c:pt>
                <c:pt idx="47">
                  <c:v>34.72</c:v>
                </c:pt>
                <c:pt idx="48">
                  <c:v>35.729999999999997</c:v>
                </c:pt>
                <c:pt idx="49">
                  <c:v>35.56</c:v>
                </c:pt>
                <c:pt idx="50">
                  <c:v>33.270000000000003</c:v>
                </c:pt>
                <c:pt idx="51">
                  <c:v>34.14</c:v>
                </c:pt>
                <c:pt idx="52">
                  <c:v>30.63</c:v>
                </c:pt>
                <c:pt idx="53">
                  <c:v>30.36</c:v>
                </c:pt>
                <c:pt idx="54">
                  <c:v>27.31</c:v>
                </c:pt>
                <c:pt idx="55">
                  <c:v>26.73</c:v>
                </c:pt>
                <c:pt idx="56">
                  <c:v>28.57</c:v>
                </c:pt>
                <c:pt idx="57">
                  <c:v>24.72</c:v>
                </c:pt>
                <c:pt idx="58">
                  <c:v>26.53</c:v>
                </c:pt>
                <c:pt idx="59">
                  <c:v>26.94</c:v>
                </c:pt>
                <c:pt idx="60">
                  <c:v>26.04</c:v>
                </c:pt>
                <c:pt idx="61">
                  <c:v>24.26</c:v>
                </c:pt>
                <c:pt idx="62">
                  <c:v>21.66</c:v>
                </c:pt>
                <c:pt idx="63">
                  <c:v>22.61</c:v>
                </c:pt>
                <c:pt idx="64">
                  <c:v>16.850000000000001</c:v>
                </c:pt>
                <c:pt idx="65">
                  <c:v>18.91</c:v>
                </c:pt>
                <c:pt idx="66">
                  <c:v>23.01</c:v>
                </c:pt>
                <c:pt idx="67">
                  <c:v>23.48</c:v>
                </c:pt>
                <c:pt idx="68">
                  <c:v>22.67</c:v>
                </c:pt>
                <c:pt idx="69">
                  <c:v>21.19</c:v>
                </c:pt>
                <c:pt idx="70">
                  <c:v>21.77</c:v>
                </c:pt>
                <c:pt idx="71">
                  <c:v>21.18</c:v>
                </c:pt>
                <c:pt idx="72">
                  <c:v>19.7</c:v>
                </c:pt>
                <c:pt idx="73">
                  <c:v>17.510000000000002</c:v>
                </c:pt>
                <c:pt idx="74">
                  <c:v>17.73</c:v>
                </c:pt>
                <c:pt idx="75">
                  <c:v>18.170000000000002</c:v>
                </c:pt>
                <c:pt idx="76">
                  <c:v>14.19</c:v>
                </c:pt>
                <c:pt idx="77">
                  <c:v>14.63</c:v>
                </c:pt>
                <c:pt idx="78">
                  <c:v>12.22</c:v>
                </c:pt>
                <c:pt idx="79">
                  <c:v>15.23</c:v>
                </c:pt>
                <c:pt idx="80">
                  <c:v>14.31</c:v>
                </c:pt>
                <c:pt idx="81">
                  <c:v>13.3</c:v>
                </c:pt>
                <c:pt idx="82">
                  <c:v>12.41</c:v>
                </c:pt>
                <c:pt idx="83">
                  <c:v>14.36</c:v>
                </c:pt>
                <c:pt idx="84">
                  <c:v>18.05</c:v>
                </c:pt>
                <c:pt idx="85">
                  <c:v>16.52</c:v>
                </c:pt>
                <c:pt idx="86">
                  <c:v>18.36</c:v>
                </c:pt>
                <c:pt idx="87">
                  <c:v>21.43</c:v>
                </c:pt>
                <c:pt idx="88">
                  <c:v>22.4</c:v>
                </c:pt>
                <c:pt idx="89">
                  <c:v>22.91</c:v>
                </c:pt>
                <c:pt idx="90">
                  <c:v>22.21</c:v>
                </c:pt>
                <c:pt idx="91">
                  <c:v>22.71</c:v>
                </c:pt>
                <c:pt idx="92">
                  <c:v>22.83</c:v>
                </c:pt>
                <c:pt idx="93">
                  <c:v>23.25</c:v>
                </c:pt>
                <c:pt idx="94">
                  <c:v>24.93</c:v>
                </c:pt>
                <c:pt idx="95">
                  <c:v>26.54</c:v>
                </c:pt>
                <c:pt idx="96">
                  <c:v>28.21</c:v>
                </c:pt>
                <c:pt idx="97">
                  <c:v>28.43</c:v>
                </c:pt>
                <c:pt idx="98">
                  <c:v>28.68</c:v>
                </c:pt>
                <c:pt idx="99">
                  <c:v>29.7</c:v>
                </c:pt>
                <c:pt idx="100">
                  <c:v>28.06</c:v>
                </c:pt>
                <c:pt idx="101">
                  <c:v>29.75</c:v>
                </c:pt>
                <c:pt idx="102">
                  <c:v>29.03</c:v>
                </c:pt>
                <c:pt idx="103">
                  <c:v>28.45</c:v>
                </c:pt>
                <c:pt idx="104">
                  <c:v>29.01</c:v>
                </c:pt>
                <c:pt idx="105">
                  <c:v>33.69</c:v>
                </c:pt>
                <c:pt idx="106">
                  <c:v>34.96</c:v>
                </c:pt>
                <c:pt idx="107">
                  <c:v>35.47</c:v>
                </c:pt>
                <c:pt idx="108">
                  <c:v>34.85</c:v>
                </c:pt>
                <c:pt idx="109">
                  <c:v>36.840000000000003</c:v>
                </c:pt>
                <c:pt idx="110">
                  <c:v>38.89</c:v>
                </c:pt>
                <c:pt idx="111">
                  <c:v>37.1</c:v>
                </c:pt>
                <c:pt idx="112">
                  <c:v>37.46</c:v>
                </c:pt>
                <c:pt idx="113">
                  <c:v>36.56</c:v>
                </c:pt>
                <c:pt idx="114">
                  <c:v>35.06</c:v>
                </c:pt>
                <c:pt idx="115">
                  <c:v>35.090000000000003</c:v>
                </c:pt>
                <c:pt idx="116">
                  <c:v>36.75</c:v>
                </c:pt>
                <c:pt idx="117">
                  <c:v>37.590000000000003</c:v>
                </c:pt>
                <c:pt idx="118">
                  <c:v>37.700000000000003</c:v>
                </c:pt>
                <c:pt idx="119">
                  <c:v>39.450000000000003</c:v>
                </c:pt>
                <c:pt idx="120">
                  <c:v>38.96</c:v>
                </c:pt>
                <c:pt idx="121">
                  <c:v>39.85</c:v>
                </c:pt>
                <c:pt idx="122">
                  <c:v>38.17</c:v>
                </c:pt>
                <c:pt idx="123">
                  <c:v>37.18</c:v>
                </c:pt>
                <c:pt idx="124">
                  <c:v>37.99</c:v>
                </c:pt>
                <c:pt idx="125">
                  <c:v>37.340000000000003</c:v>
                </c:pt>
                <c:pt idx="126">
                  <c:v>38.22</c:v>
                </c:pt>
                <c:pt idx="127">
                  <c:v>42.69</c:v>
                </c:pt>
                <c:pt idx="128">
                  <c:v>42.93</c:v>
                </c:pt>
                <c:pt idx="129">
                  <c:v>42.96</c:v>
                </c:pt>
                <c:pt idx="130">
                  <c:v>43.57</c:v>
                </c:pt>
                <c:pt idx="131">
                  <c:v>43.15</c:v>
                </c:pt>
                <c:pt idx="132">
                  <c:v>43.44</c:v>
                </c:pt>
                <c:pt idx="133">
                  <c:v>43.31</c:v>
                </c:pt>
                <c:pt idx="134">
                  <c:v>43.47</c:v>
                </c:pt>
                <c:pt idx="135">
                  <c:v>43.38</c:v>
                </c:pt>
                <c:pt idx="136">
                  <c:v>43.02</c:v>
                </c:pt>
                <c:pt idx="137">
                  <c:v>44.12</c:v>
                </c:pt>
                <c:pt idx="138">
                  <c:v>43.8</c:v>
                </c:pt>
                <c:pt idx="139">
                  <c:v>43.22</c:v>
                </c:pt>
                <c:pt idx="140">
                  <c:v>43.03</c:v>
                </c:pt>
                <c:pt idx="141">
                  <c:v>44.29</c:v>
                </c:pt>
                <c:pt idx="142">
                  <c:v>44.24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FC-4C8C-9BD4-3FDD9D3B4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1929231"/>
        <c:axId val="756684207"/>
      </c:lineChart>
      <c:dateAx>
        <c:axId val="103192923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56684207"/>
        <c:crosses val="autoZero"/>
        <c:auto val="1"/>
        <c:lblOffset val="100"/>
        <c:baseTimeUnit val="days"/>
      </c:dateAx>
      <c:valAx>
        <c:axId val="756684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1929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平均价</a:t>
            </a:r>
            <a:r>
              <a:rPr lang="en-US" sz="1600"/>
              <a:t>:</a:t>
            </a:r>
            <a:r>
              <a:rPr lang="zh-CN" sz="1600"/>
              <a:t>铜</a:t>
            </a:r>
            <a:r>
              <a:rPr lang="en-US" sz="1600"/>
              <a:t>:1#</a:t>
            </a:r>
            <a:endParaRPr lang="zh-CN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平均价:铜:1#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Sheet1!$A$3:$A$136</c:f>
              <c:numCache>
                <c:formatCode>yyyy\-mm\-dd;@</c:formatCode>
                <c:ptCount val="134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43850</c:v>
                </c:pt>
                <c:pt idx="13">
                  <c:v>43851</c:v>
                </c:pt>
                <c:pt idx="14">
                  <c:v>43852</c:v>
                </c:pt>
                <c:pt idx="15">
                  <c:v>43853</c:v>
                </c:pt>
                <c:pt idx="16">
                  <c:v>43864</c:v>
                </c:pt>
                <c:pt idx="17">
                  <c:v>43865</c:v>
                </c:pt>
                <c:pt idx="18">
                  <c:v>43866</c:v>
                </c:pt>
                <c:pt idx="19">
                  <c:v>43867</c:v>
                </c:pt>
                <c:pt idx="20">
                  <c:v>43868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43878</c:v>
                </c:pt>
                <c:pt idx="27">
                  <c:v>43879</c:v>
                </c:pt>
                <c:pt idx="28">
                  <c:v>43880</c:v>
                </c:pt>
                <c:pt idx="29">
                  <c:v>43881</c:v>
                </c:pt>
                <c:pt idx="30">
                  <c:v>43882</c:v>
                </c:pt>
                <c:pt idx="31">
                  <c:v>43885</c:v>
                </c:pt>
                <c:pt idx="32">
                  <c:v>43886</c:v>
                </c:pt>
                <c:pt idx="33">
                  <c:v>43887</c:v>
                </c:pt>
                <c:pt idx="34">
                  <c:v>43888</c:v>
                </c:pt>
                <c:pt idx="35">
                  <c:v>43889</c:v>
                </c:pt>
                <c:pt idx="36">
                  <c:v>43892</c:v>
                </c:pt>
                <c:pt idx="37">
                  <c:v>43893</c:v>
                </c:pt>
                <c:pt idx="38">
                  <c:v>43894</c:v>
                </c:pt>
                <c:pt idx="39">
                  <c:v>43895</c:v>
                </c:pt>
                <c:pt idx="40">
                  <c:v>43896</c:v>
                </c:pt>
                <c:pt idx="41">
                  <c:v>43899</c:v>
                </c:pt>
                <c:pt idx="42">
                  <c:v>43900</c:v>
                </c:pt>
                <c:pt idx="43">
                  <c:v>43901</c:v>
                </c:pt>
                <c:pt idx="44">
                  <c:v>43902</c:v>
                </c:pt>
                <c:pt idx="45">
                  <c:v>43903</c:v>
                </c:pt>
                <c:pt idx="46">
                  <c:v>43906</c:v>
                </c:pt>
                <c:pt idx="47">
                  <c:v>43907</c:v>
                </c:pt>
                <c:pt idx="48">
                  <c:v>43908</c:v>
                </c:pt>
                <c:pt idx="49">
                  <c:v>43909</c:v>
                </c:pt>
                <c:pt idx="50">
                  <c:v>43910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43920</c:v>
                </c:pt>
                <c:pt idx="57">
                  <c:v>43921</c:v>
                </c:pt>
                <c:pt idx="58">
                  <c:v>43922</c:v>
                </c:pt>
                <c:pt idx="59">
                  <c:v>43923</c:v>
                </c:pt>
                <c:pt idx="60">
                  <c:v>43924</c:v>
                </c:pt>
                <c:pt idx="61">
                  <c:v>43928</c:v>
                </c:pt>
                <c:pt idx="62">
                  <c:v>43929</c:v>
                </c:pt>
                <c:pt idx="63">
                  <c:v>43930</c:v>
                </c:pt>
                <c:pt idx="64">
                  <c:v>43931</c:v>
                </c:pt>
                <c:pt idx="65">
                  <c:v>43934</c:v>
                </c:pt>
                <c:pt idx="66">
                  <c:v>43935</c:v>
                </c:pt>
                <c:pt idx="67">
                  <c:v>43936</c:v>
                </c:pt>
                <c:pt idx="68">
                  <c:v>43937</c:v>
                </c:pt>
                <c:pt idx="69">
                  <c:v>43938</c:v>
                </c:pt>
                <c:pt idx="70">
                  <c:v>43941</c:v>
                </c:pt>
                <c:pt idx="71">
                  <c:v>43942</c:v>
                </c:pt>
                <c:pt idx="72">
                  <c:v>43943</c:v>
                </c:pt>
                <c:pt idx="73">
                  <c:v>43944</c:v>
                </c:pt>
                <c:pt idx="74">
                  <c:v>43945</c:v>
                </c:pt>
                <c:pt idx="75">
                  <c:v>43948</c:v>
                </c:pt>
                <c:pt idx="76">
                  <c:v>43949</c:v>
                </c:pt>
                <c:pt idx="77">
                  <c:v>43950</c:v>
                </c:pt>
                <c:pt idx="78">
                  <c:v>43951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43962</c:v>
                </c:pt>
                <c:pt idx="83">
                  <c:v>43963</c:v>
                </c:pt>
                <c:pt idx="84">
                  <c:v>43964</c:v>
                </c:pt>
                <c:pt idx="85">
                  <c:v>43965</c:v>
                </c:pt>
                <c:pt idx="86">
                  <c:v>43966</c:v>
                </c:pt>
                <c:pt idx="87">
                  <c:v>43969</c:v>
                </c:pt>
                <c:pt idx="88">
                  <c:v>43970</c:v>
                </c:pt>
                <c:pt idx="89">
                  <c:v>43971</c:v>
                </c:pt>
                <c:pt idx="90">
                  <c:v>43972</c:v>
                </c:pt>
                <c:pt idx="91">
                  <c:v>43973</c:v>
                </c:pt>
                <c:pt idx="92">
                  <c:v>43976</c:v>
                </c:pt>
                <c:pt idx="93">
                  <c:v>43977</c:v>
                </c:pt>
                <c:pt idx="94">
                  <c:v>43978</c:v>
                </c:pt>
                <c:pt idx="95">
                  <c:v>43979</c:v>
                </c:pt>
                <c:pt idx="96">
                  <c:v>43980</c:v>
                </c:pt>
                <c:pt idx="97">
                  <c:v>43983</c:v>
                </c:pt>
                <c:pt idx="98">
                  <c:v>43984</c:v>
                </c:pt>
                <c:pt idx="99">
                  <c:v>43985</c:v>
                </c:pt>
                <c:pt idx="100">
                  <c:v>43986</c:v>
                </c:pt>
                <c:pt idx="101">
                  <c:v>43987</c:v>
                </c:pt>
                <c:pt idx="102">
                  <c:v>43990</c:v>
                </c:pt>
                <c:pt idx="103">
                  <c:v>43991</c:v>
                </c:pt>
                <c:pt idx="104">
                  <c:v>43992</c:v>
                </c:pt>
                <c:pt idx="105">
                  <c:v>43993</c:v>
                </c:pt>
                <c:pt idx="106">
                  <c:v>43994</c:v>
                </c:pt>
                <c:pt idx="107">
                  <c:v>43997</c:v>
                </c:pt>
                <c:pt idx="108">
                  <c:v>43998</c:v>
                </c:pt>
                <c:pt idx="109">
                  <c:v>43999</c:v>
                </c:pt>
                <c:pt idx="110">
                  <c:v>44000</c:v>
                </c:pt>
                <c:pt idx="111">
                  <c:v>44001</c:v>
                </c:pt>
                <c:pt idx="112">
                  <c:v>44004</c:v>
                </c:pt>
                <c:pt idx="113">
                  <c:v>44005</c:v>
                </c:pt>
                <c:pt idx="114">
                  <c:v>44006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</c:numCache>
            </c:numRef>
          </c:cat>
          <c:val>
            <c:numRef>
              <c:f>Sheet1!$B$3:$B$136</c:f>
              <c:numCache>
                <c:formatCode>###,###,###,###,##0.00_ </c:formatCode>
                <c:ptCount val="134"/>
                <c:pt idx="0">
                  <c:v>49100</c:v>
                </c:pt>
                <c:pt idx="1">
                  <c:v>48930</c:v>
                </c:pt>
                <c:pt idx="2">
                  <c:v>48715</c:v>
                </c:pt>
                <c:pt idx="3">
                  <c:v>48780</c:v>
                </c:pt>
                <c:pt idx="4">
                  <c:v>48680</c:v>
                </c:pt>
                <c:pt idx="5">
                  <c:v>48760</c:v>
                </c:pt>
                <c:pt idx="6">
                  <c:v>48605</c:v>
                </c:pt>
                <c:pt idx="7">
                  <c:v>48600</c:v>
                </c:pt>
                <c:pt idx="8">
                  <c:v>48990</c:v>
                </c:pt>
                <c:pt idx="9">
                  <c:v>49060</c:v>
                </c:pt>
                <c:pt idx="10">
                  <c:v>48950</c:v>
                </c:pt>
                <c:pt idx="11">
                  <c:v>48930</c:v>
                </c:pt>
                <c:pt idx="12">
                  <c:v>48850</c:v>
                </c:pt>
                <c:pt idx="13">
                  <c:v>48425</c:v>
                </c:pt>
                <c:pt idx="14">
                  <c:v>48235</c:v>
                </c:pt>
                <c:pt idx="15">
                  <c:v>47995</c:v>
                </c:pt>
                <c:pt idx="16">
                  <c:v>44900</c:v>
                </c:pt>
                <c:pt idx="17">
                  <c:v>44940</c:v>
                </c:pt>
                <c:pt idx="18">
                  <c:v>45230</c:v>
                </c:pt>
                <c:pt idx="19">
                  <c:v>45795</c:v>
                </c:pt>
                <c:pt idx="20">
                  <c:v>45590</c:v>
                </c:pt>
                <c:pt idx="21">
                  <c:v>45315</c:v>
                </c:pt>
                <c:pt idx="22">
                  <c:v>45370</c:v>
                </c:pt>
                <c:pt idx="23">
                  <c:v>45385</c:v>
                </c:pt>
                <c:pt idx="24">
                  <c:v>45490</c:v>
                </c:pt>
                <c:pt idx="25">
                  <c:v>45655</c:v>
                </c:pt>
                <c:pt idx="26">
                  <c:v>45830</c:v>
                </c:pt>
                <c:pt idx="27">
                  <c:v>45955</c:v>
                </c:pt>
                <c:pt idx="28">
                  <c:v>45990</c:v>
                </c:pt>
                <c:pt idx="29">
                  <c:v>46010</c:v>
                </c:pt>
                <c:pt idx="30">
                  <c:v>45910</c:v>
                </c:pt>
                <c:pt idx="31">
                  <c:v>45515</c:v>
                </c:pt>
                <c:pt idx="32">
                  <c:v>45500</c:v>
                </c:pt>
                <c:pt idx="33">
                  <c:v>45360</c:v>
                </c:pt>
                <c:pt idx="34">
                  <c:v>45190</c:v>
                </c:pt>
                <c:pt idx="35">
                  <c:v>44630</c:v>
                </c:pt>
                <c:pt idx="36">
                  <c:v>44770</c:v>
                </c:pt>
                <c:pt idx="37">
                  <c:v>45345</c:v>
                </c:pt>
                <c:pt idx="38">
                  <c:v>45005</c:v>
                </c:pt>
                <c:pt idx="39">
                  <c:v>45055</c:v>
                </c:pt>
                <c:pt idx="40">
                  <c:v>44725</c:v>
                </c:pt>
                <c:pt idx="41">
                  <c:v>43550</c:v>
                </c:pt>
                <c:pt idx="42">
                  <c:v>44030</c:v>
                </c:pt>
                <c:pt idx="43">
                  <c:v>44280</c:v>
                </c:pt>
                <c:pt idx="44">
                  <c:v>43185</c:v>
                </c:pt>
                <c:pt idx="45">
                  <c:v>42755</c:v>
                </c:pt>
                <c:pt idx="46">
                  <c:v>43200</c:v>
                </c:pt>
                <c:pt idx="47">
                  <c:v>42145</c:v>
                </c:pt>
                <c:pt idx="48">
                  <c:v>41400</c:v>
                </c:pt>
                <c:pt idx="49">
                  <c:v>37545</c:v>
                </c:pt>
                <c:pt idx="50">
                  <c:v>38290</c:v>
                </c:pt>
                <c:pt idx="51">
                  <c:v>36625</c:v>
                </c:pt>
                <c:pt idx="52">
                  <c:v>37890</c:v>
                </c:pt>
                <c:pt idx="53">
                  <c:v>38750</c:v>
                </c:pt>
                <c:pt idx="54">
                  <c:v>38970</c:v>
                </c:pt>
                <c:pt idx="55">
                  <c:v>38865</c:v>
                </c:pt>
                <c:pt idx="56">
                  <c:v>38645</c:v>
                </c:pt>
                <c:pt idx="57">
                  <c:v>39425</c:v>
                </c:pt>
                <c:pt idx="58">
                  <c:v>39570</c:v>
                </c:pt>
                <c:pt idx="59">
                  <c:v>39190</c:v>
                </c:pt>
                <c:pt idx="60">
                  <c:v>39760</c:v>
                </c:pt>
                <c:pt idx="61">
                  <c:v>40840</c:v>
                </c:pt>
                <c:pt idx="62">
                  <c:v>40765</c:v>
                </c:pt>
                <c:pt idx="63">
                  <c:v>40950</c:v>
                </c:pt>
                <c:pt idx="64">
                  <c:v>40990</c:v>
                </c:pt>
                <c:pt idx="65">
                  <c:v>41925</c:v>
                </c:pt>
                <c:pt idx="66">
                  <c:v>41970</c:v>
                </c:pt>
                <c:pt idx="67">
                  <c:v>41860</c:v>
                </c:pt>
                <c:pt idx="68">
                  <c:v>41775</c:v>
                </c:pt>
                <c:pt idx="69">
                  <c:v>42470</c:v>
                </c:pt>
                <c:pt idx="70">
                  <c:v>42640</c:v>
                </c:pt>
                <c:pt idx="71">
                  <c:v>42060</c:v>
                </c:pt>
                <c:pt idx="72">
                  <c:v>40995</c:v>
                </c:pt>
                <c:pt idx="73">
                  <c:v>41980</c:v>
                </c:pt>
                <c:pt idx="74">
                  <c:v>42120</c:v>
                </c:pt>
                <c:pt idx="75">
                  <c:v>42850</c:v>
                </c:pt>
                <c:pt idx="76">
                  <c:v>42480</c:v>
                </c:pt>
                <c:pt idx="77">
                  <c:v>42810</c:v>
                </c:pt>
                <c:pt idx="78">
                  <c:v>43030</c:v>
                </c:pt>
                <c:pt idx="79">
                  <c:v>42835</c:v>
                </c:pt>
                <c:pt idx="80">
                  <c:v>43030</c:v>
                </c:pt>
                <c:pt idx="81">
                  <c:v>43600</c:v>
                </c:pt>
                <c:pt idx="82">
                  <c:v>44060</c:v>
                </c:pt>
                <c:pt idx="83">
                  <c:v>43565</c:v>
                </c:pt>
                <c:pt idx="84">
                  <c:v>43080</c:v>
                </c:pt>
                <c:pt idx="85">
                  <c:v>43150</c:v>
                </c:pt>
                <c:pt idx="86">
                  <c:v>43325</c:v>
                </c:pt>
                <c:pt idx="87">
                  <c:v>43260</c:v>
                </c:pt>
                <c:pt idx="88">
                  <c:v>43995</c:v>
                </c:pt>
                <c:pt idx="89">
                  <c:v>44040</c:v>
                </c:pt>
                <c:pt idx="90">
                  <c:v>44620</c:v>
                </c:pt>
                <c:pt idx="91">
                  <c:v>43770</c:v>
                </c:pt>
                <c:pt idx="92">
                  <c:v>43790</c:v>
                </c:pt>
                <c:pt idx="93">
                  <c:v>44030</c:v>
                </c:pt>
                <c:pt idx="94">
                  <c:v>44170</c:v>
                </c:pt>
                <c:pt idx="95">
                  <c:v>44030</c:v>
                </c:pt>
                <c:pt idx="96">
                  <c:v>44135</c:v>
                </c:pt>
                <c:pt idx="97">
                  <c:v>44710</c:v>
                </c:pt>
                <c:pt idx="98">
                  <c:v>44895</c:v>
                </c:pt>
                <c:pt idx="99">
                  <c:v>45110</c:v>
                </c:pt>
                <c:pt idx="100">
                  <c:v>44850</c:v>
                </c:pt>
                <c:pt idx="101">
                  <c:v>44990</c:v>
                </c:pt>
                <c:pt idx="102">
                  <c:v>45730</c:v>
                </c:pt>
                <c:pt idx="103">
                  <c:v>46355</c:v>
                </c:pt>
                <c:pt idx="104">
                  <c:v>46855</c:v>
                </c:pt>
                <c:pt idx="105">
                  <c:v>47425</c:v>
                </c:pt>
                <c:pt idx="106">
                  <c:v>46760</c:v>
                </c:pt>
                <c:pt idx="107">
                  <c:v>46830</c:v>
                </c:pt>
                <c:pt idx="108">
                  <c:v>47080</c:v>
                </c:pt>
                <c:pt idx="109">
                  <c:v>46910</c:v>
                </c:pt>
                <c:pt idx="110">
                  <c:v>47110</c:v>
                </c:pt>
                <c:pt idx="111">
                  <c:v>47475</c:v>
                </c:pt>
                <c:pt idx="112">
                  <c:v>47895</c:v>
                </c:pt>
                <c:pt idx="113">
                  <c:v>47880</c:v>
                </c:pt>
                <c:pt idx="114">
                  <c:v>48160</c:v>
                </c:pt>
                <c:pt idx="115">
                  <c:v>48770</c:v>
                </c:pt>
                <c:pt idx="116">
                  <c:v>48930</c:v>
                </c:pt>
                <c:pt idx="117">
                  <c:v>49450</c:v>
                </c:pt>
                <c:pt idx="118">
                  <c:v>49460</c:v>
                </c:pt>
                <c:pt idx="119">
                  <c:v>49260</c:v>
                </c:pt>
                <c:pt idx="120">
                  <c:v>49120</c:v>
                </c:pt>
                <c:pt idx="121">
                  <c:v>49610</c:v>
                </c:pt>
                <c:pt idx="122">
                  <c:v>49845</c:v>
                </c:pt>
                <c:pt idx="123">
                  <c:v>50575</c:v>
                </c:pt>
                <c:pt idx="124">
                  <c:v>50600</c:v>
                </c:pt>
                <c:pt idx="125">
                  <c:v>52980</c:v>
                </c:pt>
                <c:pt idx="126">
                  <c:v>52150</c:v>
                </c:pt>
                <c:pt idx="127">
                  <c:v>52435</c:v>
                </c:pt>
                <c:pt idx="128">
                  <c:v>51240</c:v>
                </c:pt>
                <c:pt idx="129">
                  <c:v>51685</c:v>
                </c:pt>
                <c:pt idx="130">
                  <c:v>51375</c:v>
                </c:pt>
                <c:pt idx="131">
                  <c:v>51935</c:v>
                </c:pt>
                <c:pt idx="132">
                  <c:v>52600</c:v>
                </c:pt>
                <c:pt idx="133">
                  <c:v>51875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7C-498B-B873-EC6D6CAEB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1864431"/>
        <c:axId val="762159327"/>
      </c:lineChart>
      <c:dateAx>
        <c:axId val="103186443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62159327"/>
        <c:crosses val="autoZero"/>
        <c:auto val="1"/>
        <c:lblOffset val="100"/>
        <c:baseTimeUnit val="days"/>
      </c:dateAx>
      <c:valAx>
        <c:axId val="762159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1864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期货结算价</a:t>
            </a:r>
            <a:r>
              <a:rPr lang="en-US" sz="1600"/>
              <a:t>(</a:t>
            </a:r>
            <a:r>
              <a:rPr lang="zh-CN" sz="1600"/>
              <a:t>活跃合约</a:t>
            </a:r>
            <a:r>
              <a:rPr lang="en-US" sz="1600"/>
              <a:t>):</a:t>
            </a:r>
            <a:r>
              <a:rPr lang="zh-CN" sz="1600"/>
              <a:t>铁矿石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期货结算价(活跃合约):铁矿石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Sheet1!$A$3:$A$136</c:f>
              <c:numCache>
                <c:formatCode>yyyy\-mm\-dd;@</c:formatCode>
                <c:ptCount val="134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43850</c:v>
                </c:pt>
                <c:pt idx="13">
                  <c:v>43851</c:v>
                </c:pt>
                <c:pt idx="14">
                  <c:v>43852</c:v>
                </c:pt>
                <c:pt idx="15">
                  <c:v>43853</c:v>
                </c:pt>
                <c:pt idx="16">
                  <c:v>43864</c:v>
                </c:pt>
                <c:pt idx="17">
                  <c:v>43865</c:v>
                </c:pt>
                <c:pt idx="18">
                  <c:v>43866</c:v>
                </c:pt>
                <c:pt idx="19">
                  <c:v>43867</c:v>
                </c:pt>
                <c:pt idx="20">
                  <c:v>43868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43878</c:v>
                </c:pt>
                <c:pt idx="27">
                  <c:v>43879</c:v>
                </c:pt>
                <c:pt idx="28">
                  <c:v>43880</c:v>
                </c:pt>
                <c:pt idx="29">
                  <c:v>43881</c:v>
                </c:pt>
                <c:pt idx="30">
                  <c:v>43882</c:v>
                </c:pt>
                <c:pt idx="31">
                  <c:v>43885</c:v>
                </c:pt>
                <c:pt idx="32">
                  <c:v>43886</c:v>
                </c:pt>
                <c:pt idx="33">
                  <c:v>43887</c:v>
                </c:pt>
                <c:pt idx="34">
                  <c:v>43888</c:v>
                </c:pt>
                <c:pt idx="35">
                  <c:v>43889</c:v>
                </c:pt>
                <c:pt idx="36">
                  <c:v>43892</c:v>
                </c:pt>
                <c:pt idx="37">
                  <c:v>43893</c:v>
                </c:pt>
                <c:pt idx="38">
                  <c:v>43894</c:v>
                </c:pt>
                <c:pt idx="39">
                  <c:v>43895</c:v>
                </c:pt>
                <c:pt idx="40">
                  <c:v>43896</c:v>
                </c:pt>
                <c:pt idx="41">
                  <c:v>43899</c:v>
                </c:pt>
                <c:pt idx="42">
                  <c:v>43900</c:v>
                </c:pt>
                <c:pt idx="43">
                  <c:v>43901</c:v>
                </c:pt>
                <c:pt idx="44">
                  <c:v>43902</c:v>
                </c:pt>
                <c:pt idx="45">
                  <c:v>43903</c:v>
                </c:pt>
                <c:pt idx="46">
                  <c:v>43906</c:v>
                </c:pt>
                <c:pt idx="47">
                  <c:v>43907</c:v>
                </c:pt>
                <c:pt idx="48">
                  <c:v>43908</c:v>
                </c:pt>
                <c:pt idx="49">
                  <c:v>43909</c:v>
                </c:pt>
                <c:pt idx="50">
                  <c:v>43910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43920</c:v>
                </c:pt>
                <c:pt idx="57">
                  <c:v>43921</c:v>
                </c:pt>
                <c:pt idx="58">
                  <c:v>43922</c:v>
                </c:pt>
                <c:pt idx="59">
                  <c:v>43923</c:v>
                </c:pt>
                <c:pt idx="60">
                  <c:v>43924</c:v>
                </c:pt>
                <c:pt idx="61">
                  <c:v>43928</c:v>
                </c:pt>
                <c:pt idx="62">
                  <c:v>43929</c:v>
                </c:pt>
                <c:pt idx="63">
                  <c:v>43930</c:v>
                </c:pt>
                <c:pt idx="64">
                  <c:v>43931</c:v>
                </c:pt>
                <c:pt idx="65">
                  <c:v>43934</c:v>
                </c:pt>
                <c:pt idx="66">
                  <c:v>43935</c:v>
                </c:pt>
                <c:pt idx="67">
                  <c:v>43936</c:v>
                </c:pt>
                <c:pt idx="68">
                  <c:v>43937</c:v>
                </c:pt>
                <c:pt idx="69">
                  <c:v>43938</c:v>
                </c:pt>
                <c:pt idx="70">
                  <c:v>43941</c:v>
                </c:pt>
                <c:pt idx="71">
                  <c:v>43942</c:v>
                </c:pt>
                <c:pt idx="72">
                  <c:v>43943</c:v>
                </c:pt>
                <c:pt idx="73">
                  <c:v>43944</c:v>
                </c:pt>
                <c:pt idx="74">
                  <c:v>43945</c:v>
                </c:pt>
                <c:pt idx="75">
                  <c:v>43948</c:v>
                </c:pt>
                <c:pt idx="76">
                  <c:v>43949</c:v>
                </c:pt>
                <c:pt idx="77">
                  <c:v>43950</c:v>
                </c:pt>
                <c:pt idx="78">
                  <c:v>43951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43962</c:v>
                </c:pt>
                <c:pt idx="83">
                  <c:v>43963</c:v>
                </c:pt>
                <c:pt idx="84">
                  <c:v>43964</c:v>
                </c:pt>
                <c:pt idx="85">
                  <c:v>43965</c:v>
                </c:pt>
                <c:pt idx="86">
                  <c:v>43966</c:v>
                </c:pt>
                <c:pt idx="87">
                  <c:v>43969</c:v>
                </c:pt>
                <c:pt idx="88">
                  <c:v>43970</c:v>
                </c:pt>
                <c:pt idx="89">
                  <c:v>43971</c:v>
                </c:pt>
                <c:pt idx="90">
                  <c:v>43972</c:v>
                </c:pt>
                <c:pt idx="91">
                  <c:v>43973</c:v>
                </c:pt>
                <c:pt idx="92">
                  <c:v>43976</c:v>
                </c:pt>
                <c:pt idx="93">
                  <c:v>43977</c:v>
                </c:pt>
                <c:pt idx="94">
                  <c:v>43978</c:v>
                </c:pt>
                <c:pt idx="95">
                  <c:v>43979</c:v>
                </c:pt>
                <c:pt idx="96">
                  <c:v>43980</c:v>
                </c:pt>
                <c:pt idx="97">
                  <c:v>43983</c:v>
                </c:pt>
                <c:pt idx="98">
                  <c:v>43984</c:v>
                </c:pt>
                <c:pt idx="99">
                  <c:v>43985</c:v>
                </c:pt>
                <c:pt idx="100">
                  <c:v>43986</c:v>
                </c:pt>
                <c:pt idx="101">
                  <c:v>43987</c:v>
                </c:pt>
                <c:pt idx="102">
                  <c:v>43990</c:v>
                </c:pt>
                <c:pt idx="103">
                  <c:v>43991</c:v>
                </c:pt>
                <c:pt idx="104">
                  <c:v>43992</c:v>
                </c:pt>
                <c:pt idx="105">
                  <c:v>43993</c:v>
                </c:pt>
                <c:pt idx="106">
                  <c:v>43994</c:v>
                </c:pt>
                <c:pt idx="107">
                  <c:v>43997</c:v>
                </c:pt>
                <c:pt idx="108">
                  <c:v>43998</c:v>
                </c:pt>
                <c:pt idx="109">
                  <c:v>43999</c:v>
                </c:pt>
                <c:pt idx="110">
                  <c:v>44000</c:v>
                </c:pt>
                <c:pt idx="111">
                  <c:v>44001</c:v>
                </c:pt>
                <c:pt idx="112">
                  <c:v>44004</c:v>
                </c:pt>
                <c:pt idx="113">
                  <c:v>44005</c:v>
                </c:pt>
                <c:pt idx="114">
                  <c:v>44006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</c:numCache>
            </c:numRef>
          </c:cat>
          <c:val>
            <c:numRef>
              <c:f>Sheet1!$B$3:$B$136</c:f>
              <c:numCache>
                <c:formatCode>###,###,###,###,##0.00_ </c:formatCode>
                <c:ptCount val="134"/>
                <c:pt idx="0">
                  <c:v>655.5</c:v>
                </c:pt>
                <c:pt idx="1">
                  <c:v>663</c:v>
                </c:pt>
                <c:pt idx="2">
                  <c:v>664.5</c:v>
                </c:pt>
                <c:pt idx="3">
                  <c:v>665.5</c:v>
                </c:pt>
                <c:pt idx="4">
                  <c:v>677</c:v>
                </c:pt>
                <c:pt idx="5">
                  <c:v>667</c:v>
                </c:pt>
                <c:pt idx="6">
                  <c:v>659.5</c:v>
                </c:pt>
                <c:pt idx="7">
                  <c:v>657.5</c:v>
                </c:pt>
                <c:pt idx="8">
                  <c:v>666</c:v>
                </c:pt>
                <c:pt idx="9">
                  <c:v>666.5</c:v>
                </c:pt>
                <c:pt idx="10">
                  <c:v>664</c:v>
                </c:pt>
                <c:pt idx="11">
                  <c:v>666.5</c:v>
                </c:pt>
                <c:pt idx="12">
                  <c:v>670.5</c:v>
                </c:pt>
                <c:pt idx="13">
                  <c:v>668.5</c:v>
                </c:pt>
                <c:pt idx="14">
                  <c:v>665</c:v>
                </c:pt>
                <c:pt idx="15">
                  <c:v>659</c:v>
                </c:pt>
                <c:pt idx="16">
                  <c:v>606.5</c:v>
                </c:pt>
                <c:pt idx="17">
                  <c:v>587</c:v>
                </c:pt>
                <c:pt idx="18">
                  <c:v>584.5</c:v>
                </c:pt>
                <c:pt idx="19">
                  <c:v>584.5</c:v>
                </c:pt>
                <c:pt idx="20">
                  <c:v>585.5</c:v>
                </c:pt>
                <c:pt idx="21">
                  <c:v>580</c:v>
                </c:pt>
                <c:pt idx="22">
                  <c:v>600.5</c:v>
                </c:pt>
                <c:pt idx="23">
                  <c:v>614.5</c:v>
                </c:pt>
                <c:pt idx="24">
                  <c:v>622.5</c:v>
                </c:pt>
                <c:pt idx="25">
                  <c:v>623</c:v>
                </c:pt>
                <c:pt idx="26">
                  <c:v>630.5</c:v>
                </c:pt>
                <c:pt idx="27">
                  <c:v>638.5</c:v>
                </c:pt>
                <c:pt idx="28">
                  <c:v>640</c:v>
                </c:pt>
                <c:pt idx="29">
                  <c:v>657</c:v>
                </c:pt>
                <c:pt idx="30">
                  <c:v>670</c:v>
                </c:pt>
                <c:pt idx="31">
                  <c:v>676</c:v>
                </c:pt>
                <c:pt idx="32">
                  <c:v>665</c:v>
                </c:pt>
                <c:pt idx="33">
                  <c:v>656.5</c:v>
                </c:pt>
                <c:pt idx="34">
                  <c:v>636</c:v>
                </c:pt>
                <c:pt idx="35">
                  <c:v>617</c:v>
                </c:pt>
                <c:pt idx="36">
                  <c:v>639</c:v>
                </c:pt>
                <c:pt idx="37">
                  <c:v>654</c:v>
                </c:pt>
                <c:pt idx="38">
                  <c:v>651.5</c:v>
                </c:pt>
                <c:pt idx="39">
                  <c:v>664.5</c:v>
                </c:pt>
                <c:pt idx="40">
                  <c:v>658</c:v>
                </c:pt>
                <c:pt idx="41">
                  <c:v>631.5</c:v>
                </c:pt>
                <c:pt idx="42">
                  <c:v>653.5</c:v>
                </c:pt>
                <c:pt idx="43">
                  <c:v>661.5</c:v>
                </c:pt>
                <c:pt idx="44">
                  <c:v>657.5</c:v>
                </c:pt>
                <c:pt idx="45">
                  <c:v>658</c:v>
                </c:pt>
                <c:pt idx="46">
                  <c:v>665</c:v>
                </c:pt>
                <c:pt idx="47">
                  <c:v>665</c:v>
                </c:pt>
                <c:pt idx="48">
                  <c:v>678</c:v>
                </c:pt>
                <c:pt idx="49">
                  <c:v>658</c:v>
                </c:pt>
                <c:pt idx="50">
                  <c:v>669</c:v>
                </c:pt>
                <c:pt idx="51">
                  <c:v>638.5</c:v>
                </c:pt>
                <c:pt idx="52">
                  <c:v>633</c:v>
                </c:pt>
                <c:pt idx="53">
                  <c:v>657.5</c:v>
                </c:pt>
                <c:pt idx="54">
                  <c:v>660</c:v>
                </c:pt>
                <c:pt idx="55">
                  <c:v>660.5</c:v>
                </c:pt>
                <c:pt idx="56">
                  <c:v>645</c:v>
                </c:pt>
                <c:pt idx="57">
                  <c:v>573</c:v>
                </c:pt>
                <c:pt idx="58">
                  <c:v>561.5</c:v>
                </c:pt>
                <c:pt idx="59">
                  <c:v>560</c:v>
                </c:pt>
                <c:pt idx="60">
                  <c:v>569</c:v>
                </c:pt>
                <c:pt idx="61">
                  <c:v>567</c:v>
                </c:pt>
                <c:pt idx="62">
                  <c:v>578.5</c:v>
                </c:pt>
                <c:pt idx="63">
                  <c:v>592.5</c:v>
                </c:pt>
                <c:pt idx="64">
                  <c:v>596.5</c:v>
                </c:pt>
                <c:pt idx="65">
                  <c:v>599.5</c:v>
                </c:pt>
                <c:pt idx="66">
                  <c:v>605</c:v>
                </c:pt>
                <c:pt idx="67">
                  <c:v>608</c:v>
                </c:pt>
                <c:pt idx="68">
                  <c:v>604</c:v>
                </c:pt>
                <c:pt idx="69">
                  <c:v>613.5</c:v>
                </c:pt>
                <c:pt idx="70">
                  <c:v>619.5</c:v>
                </c:pt>
                <c:pt idx="71">
                  <c:v>606</c:v>
                </c:pt>
                <c:pt idx="72">
                  <c:v>603.5</c:v>
                </c:pt>
                <c:pt idx="73">
                  <c:v>609.5</c:v>
                </c:pt>
                <c:pt idx="74">
                  <c:v>607</c:v>
                </c:pt>
                <c:pt idx="75">
                  <c:v>605</c:v>
                </c:pt>
                <c:pt idx="76">
                  <c:v>599</c:v>
                </c:pt>
                <c:pt idx="77">
                  <c:v>595</c:v>
                </c:pt>
                <c:pt idx="78">
                  <c:v>607</c:v>
                </c:pt>
                <c:pt idx="79">
                  <c:v>611</c:v>
                </c:pt>
                <c:pt idx="80">
                  <c:v>617</c:v>
                </c:pt>
                <c:pt idx="81">
                  <c:v>632</c:v>
                </c:pt>
                <c:pt idx="82">
                  <c:v>632</c:v>
                </c:pt>
                <c:pt idx="83">
                  <c:v>632</c:v>
                </c:pt>
                <c:pt idx="84">
                  <c:v>640.5</c:v>
                </c:pt>
                <c:pt idx="85">
                  <c:v>646.5</c:v>
                </c:pt>
                <c:pt idx="86">
                  <c:v>656</c:v>
                </c:pt>
                <c:pt idx="87">
                  <c:v>686</c:v>
                </c:pt>
                <c:pt idx="88">
                  <c:v>698</c:v>
                </c:pt>
                <c:pt idx="89">
                  <c:v>707.5</c:v>
                </c:pt>
                <c:pt idx="90">
                  <c:v>711</c:v>
                </c:pt>
                <c:pt idx="91">
                  <c:v>723</c:v>
                </c:pt>
                <c:pt idx="92">
                  <c:v>720</c:v>
                </c:pt>
                <c:pt idx="93">
                  <c:v>706.5</c:v>
                </c:pt>
                <c:pt idx="94">
                  <c:v>696.5</c:v>
                </c:pt>
                <c:pt idx="95">
                  <c:v>706.5</c:v>
                </c:pt>
                <c:pt idx="96">
                  <c:v>729</c:v>
                </c:pt>
                <c:pt idx="97">
                  <c:v>756.5</c:v>
                </c:pt>
                <c:pt idx="98">
                  <c:v>752</c:v>
                </c:pt>
                <c:pt idx="99">
                  <c:v>753</c:v>
                </c:pt>
                <c:pt idx="100">
                  <c:v>753</c:v>
                </c:pt>
                <c:pt idx="101">
                  <c:v>742</c:v>
                </c:pt>
                <c:pt idx="102">
                  <c:v>777.5</c:v>
                </c:pt>
                <c:pt idx="103">
                  <c:v>770.5</c:v>
                </c:pt>
                <c:pt idx="104">
                  <c:v>763.5</c:v>
                </c:pt>
                <c:pt idx="105">
                  <c:v>762.5</c:v>
                </c:pt>
                <c:pt idx="106">
                  <c:v>762.5</c:v>
                </c:pt>
                <c:pt idx="107">
                  <c:v>773</c:v>
                </c:pt>
                <c:pt idx="108">
                  <c:v>776</c:v>
                </c:pt>
                <c:pt idx="109">
                  <c:v>773</c:v>
                </c:pt>
                <c:pt idx="110">
                  <c:v>767</c:v>
                </c:pt>
                <c:pt idx="111">
                  <c:v>770.5</c:v>
                </c:pt>
                <c:pt idx="112">
                  <c:v>759.5</c:v>
                </c:pt>
                <c:pt idx="113">
                  <c:v>755.5</c:v>
                </c:pt>
                <c:pt idx="114">
                  <c:v>765</c:v>
                </c:pt>
                <c:pt idx="115">
                  <c:v>748</c:v>
                </c:pt>
                <c:pt idx="116">
                  <c:v>744</c:v>
                </c:pt>
                <c:pt idx="117">
                  <c:v>741.5</c:v>
                </c:pt>
                <c:pt idx="118">
                  <c:v>741.5</c:v>
                </c:pt>
                <c:pt idx="119">
                  <c:v>744</c:v>
                </c:pt>
                <c:pt idx="120">
                  <c:v>747</c:v>
                </c:pt>
                <c:pt idx="121">
                  <c:v>764</c:v>
                </c:pt>
                <c:pt idx="122">
                  <c:v>781</c:v>
                </c:pt>
                <c:pt idx="123">
                  <c:v>791</c:v>
                </c:pt>
                <c:pt idx="124">
                  <c:v>791</c:v>
                </c:pt>
                <c:pt idx="125">
                  <c:v>818.5</c:v>
                </c:pt>
                <c:pt idx="126">
                  <c:v>832.5</c:v>
                </c:pt>
                <c:pt idx="127">
                  <c:v>833.5</c:v>
                </c:pt>
                <c:pt idx="128">
                  <c:v>829.5</c:v>
                </c:pt>
                <c:pt idx="129">
                  <c:v>819.5</c:v>
                </c:pt>
                <c:pt idx="130">
                  <c:v>818.5</c:v>
                </c:pt>
                <c:pt idx="131">
                  <c:v>832</c:v>
                </c:pt>
                <c:pt idx="132">
                  <c:v>848</c:v>
                </c:pt>
                <c:pt idx="133">
                  <c:v>845.5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6E-4499-9EF2-04BFF3F38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1866031"/>
        <c:axId val="756682543"/>
      </c:lineChart>
      <c:dateAx>
        <c:axId val="103186603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56682543"/>
        <c:crosses val="autoZero"/>
        <c:auto val="1"/>
        <c:lblOffset val="100"/>
        <c:baseTimeUnit val="days"/>
      </c:dateAx>
      <c:valAx>
        <c:axId val="756682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1866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Sheet1!$A$2:$A$23</c:f>
              <c:numCache>
                <c:formatCode>yyyy\-mm;@</c:formatCode>
                <c:ptCount val="22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</c:numCache>
            </c:numRef>
          </c:cat>
          <c:val>
            <c:numRef>
              <c:f>Sheet1!$B$2:$B$23</c:f>
              <c:numCache>
                <c:formatCode>###,###,###,###,##0.00_ </c:formatCode>
                <c:ptCount val="22"/>
                <c:pt idx="0">
                  <c:v>3.1</c:v>
                </c:pt>
                <c:pt idx="1">
                  <c:v>3.7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2.9</c:v>
                </c:pt>
                <c:pt idx="5">
                  <c:v>3.1</c:v>
                </c:pt>
                <c:pt idx="6">
                  <c:v>4</c:v>
                </c:pt>
                <c:pt idx="7">
                  <c:v>2.9</c:v>
                </c:pt>
                <c:pt idx="8">
                  <c:v>3</c:v>
                </c:pt>
                <c:pt idx="9">
                  <c:v>3.8</c:v>
                </c:pt>
                <c:pt idx="10">
                  <c:v>3.9</c:v>
                </c:pt>
                <c:pt idx="11">
                  <c:v>4.4000000000000004</c:v>
                </c:pt>
                <c:pt idx="12">
                  <c:v>3.2</c:v>
                </c:pt>
                <c:pt idx="13">
                  <c:v>3.4</c:v>
                </c:pt>
                <c:pt idx="14">
                  <c:v>3.6</c:v>
                </c:pt>
                <c:pt idx="15">
                  <c:v>3.5</c:v>
                </c:pt>
                <c:pt idx="16">
                  <c:v>2.7</c:v>
                </c:pt>
                <c:pt idx="17">
                  <c:v>3.3</c:v>
                </c:pt>
                <c:pt idx="18">
                  <c:v>2.7</c:v>
                </c:pt>
                <c:pt idx="19">
                  <c:v>3.4</c:v>
                </c:pt>
                <c:pt idx="20">
                  <c:v>-3.2</c:v>
                </c:pt>
                <c:pt idx="21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75-4763-8710-8C29015172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Sheet1!$A$2:$A$23</c:f>
              <c:numCache>
                <c:formatCode>yyyy\-mm;@</c:formatCode>
                <c:ptCount val="22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</c:numCache>
            </c:numRef>
          </c:cat>
          <c:val>
            <c:numRef>
              <c:f>Sheet1!$C$2:$C$23</c:f>
              <c:numCache>
                <c:formatCode>###,###,###,###,##0.00_ </c:formatCode>
                <c:ptCount val="22"/>
                <c:pt idx="0">
                  <c:v>6.2</c:v>
                </c:pt>
                <c:pt idx="1">
                  <c:v>5.9</c:v>
                </c:pt>
                <c:pt idx="2">
                  <c:v>5.7</c:v>
                </c:pt>
                <c:pt idx="3">
                  <c:v>6</c:v>
                </c:pt>
                <c:pt idx="4">
                  <c:v>5.8</c:v>
                </c:pt>
                <c:pt idx="5">
                  <c:v>6.2</c:v>
                </c:pt>
                <c:pt idx="6">
                  <c:v>6.1</c:v>
                </c:pt>
                <c:pt idx="7">
                  <c:v>6</c:v>
                </c:pt>
                <c:pt idx="8">
                  <c:v>6.1</c:v>
                </c:pt>
                <c:pt idx="9">
                  <c:v>6.2</c:v>
                </c:pt>
                <c:pt idx="10">
                  <c:v>5.8</c:v>
                </c:pt>
                <c:pt idx="11">
                  <c:v>5.4</c:v>
                </c:pt>
                <c:pt idx="12">
                  <c:v>6.2</c:v>
                </c:pt>
                <c:pt idx="13">
                  <c:v>5.9</c:v>
                </c:pt>
                <c:pt idx="14">
                  <c:v>5.3</c:v>
                </c:pt>
                <c:pt idx="15">
                  <c:v>5.8</c:v>
                </c:pt>
                <c:pt idx="16">
                  <c:v>6.1</c:v>
                </c:pt>
                <c:pt idx="17">
                  <c:v>5.6</c:v>
                </c:pt>
                <c:pt idx="18">
                  <c:v>5.2</c:v>
                </c:pt>
                <c:pt idx="19">
                  <c:v>5.8</c:v>
                </c:pt>
                <c:pt idx="20">
                  <c:v>-9.6</c:v>
                </c:pt>
                <c:pt idx="21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75-4763-8710-8C29015172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Sheet1!$A$2:$A$23</c:f>
              <c:numCache>
                <c:formatCode>yyyy\-mm;@</c:formatCode>
                <c:ptCount val="22"/>
                <c:pt idx="0">
                  <c:v>42094</c:v>
                </c:pt>
                <c:pt idx="1">
                  <c:v>42185</c:v>
                </c:pt>
                <c:pt idx="2">
                  <c:v>42277</c:v>
                </c:pt>
                <c:pt idx="3">
                  <c:v>42369</c:v>
                </c:pt>
                <c:pt idx="4">
                  <c:v>42460</c:v>
                </c:pt>
                <c:pt idx="5">
                  <c:v>42551</c:v>
                </c:pt>
                <c:pt idx="6">
                  <c:v>42643</c:v>
                </c:pt>
                <c:pt idx="7">
                  <c:v>42735</c:v>
                </c:pt>
                <c:pt idx="8">
                  <c:v>42825</c:v>
                </c:pt>
                <c:pt idx="9">
                  <c:v>42916</c:v>
                </c:pt>
                <c:pt idx="10">
                  <c:v>43008</c:v>
                </c:pt>
                <c:pt idx="11">
                  <c:v>43100</c:v>
                </c:pt>
                <c:pt idx="12">
                  <c:v>43190</c:v>
                </c:pt>
                <c:pt idx="13">
                  <c:v>43281</c:v>
                </c:pt>
                <c:pt idx="14">
                  <c:v>43373</c:v>
                </c:pt>
                <c:pt idx="15">
                  <c:v>43465</c:v>
                </c:pt>
                <c:pt idx="16">
                  <c:v>43555</c:v>
                </c:pt>
                <c:pt idx="17">
                  <c:v>43646</c:v>
                </c:pt>
                <c:pt idx="18">
                  <c:v>43738</c:v>
                </c:pt>
                <c:pt idx="19">
                  <c:v>43830</c:v>
                </c:pt>
                <c:pt idx="20">
                  <c:v>43921</c:v>
                </c:pt>
                <c:pt idx="21">
                  <c:v>44012</c:v>
                </c:pt>
              </c:numCache>
            </c:numRef>
          </c:cat>
          <c:val>
            <c:numRef>
              <c:f>Sheet1!$D$2:$D$23</c:f>
              <c:numCache>
                <c:formatCode>###,###,###,###,##0.00_ </c:formatCode>
                <c:ptCount val="22"/>
                <c:pt idx="0">
                  <c:v>8.4</c:v>
                </c:pt>
                <c:pt idx="1">
                  <c:v>9</c:v>
                </c:pt>
                <c:pt idx="2">
                  <c:v>9</c:v>
                </c:pt>
                <c:pt idx="3">
                  <c:v>8.8000000000000007</c:v>
                </c:pt>
                <c:pt idx="4">
                  <c:v>8</c:v>
                </c:pt>
                <c:pt idx="5">
                  <c:v>7.9</c:v>
                </c:pt>
                <c:pt idx="6">
                  <c:v>8</c:v>
                </c:pt>
                <c:pt idx="7">
                  <c:v>8.5</c:v>
                </c:pt>
                <c:pt idx="8">
                  <c:v>8</c:v>
                </c:pt>
                <c:pt idx="9">
                  <c:v>8.1</c:v>
                </c:pt>
                <c:pt idx="10">
                  <c:v>8.4</c:v>
                </c:pt>
                <c:pt idx="11">
                  <c:v>8.6</c:v>
                </c:pt>
                <c:pt idx="12">
                  <c:v>7.8</c:v>
                </c:pt>
                <c:pt idx="13">
                  <c:v>8.1</c:v>
                </c:pt>
                <c:pt idx="14">
                  <c:v>8.3000000000000007</c:v>
                </c:pt>
                <c:pt idx="15">
                  <c:v>7.8</c:v>
                </c:pt>
                <c:pt idx="16">
                  <c:v>7</c:v>
                </c:pt>
                <c:pt idx="17">
                  <c:v>7</c:v>
                </c:pt>
                <c:pt idx="18">
                  <c:v>7.1</c:v>
                </c:pt>
                <c:pt idx="19">
                  <c:v>6.6</c:v>
                </c:pt>
                <c:pt idx="20">
                  <c:v>-5.2</c:v>
                </c:pt>
                <c:pt idx="21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75-4763-8710-8C2901517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5217295"/>
        <c:axId val="1803014447"/>
      </c:lineChart>
      <c:dateAx>
        <c:axId val="2045217295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3014447"/>
        <c:crosses val="autoZero"/>
        <c:auto val="1"/>
        <c:lblOffset val="100"/>
        <c:baseTimeUnit val="months"/>
      </c:dateAx>
      <c:valAx>
        <c:axId val="1803014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5217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生产-订单（右轴）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Sheet1!$A$2:$A$55</c:f>
              <c:numCache>
                <c:formatCode>yyyy\-mm;@</c:formatCode>
                <c:ptCount val="54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</c:numCache>
            </c:numRef>
          </c:cat>
          <c:val>
            <c:numRef>
              <c:f>Sheet1!$D$2:$D$55</c:f>
              <c:numCache>
                <c:formatCode>#,##0.0_ </c:formatCode>
                <c:ptCount val="54"/>
                <c:pt idx="0">
                  <c:v>1.8999999999999986</c:v>
                </c:pt>
                <c:pt idx="1">
                  <c:v>1.6000000000000014</c:v>
                </c:pt>
                <c:pt idx="2">
                  <c:v>0.89999999999999858</c:v>
                </c:pt>
                <c:pt idx="3">
                  <c:v>1.2000000000000028</c:v>
                </c:pt>
                <c:pt idx="4">
                  <c:v>1.5999999999999943</c:v>
                </c:pt>
                <c:pt idx="5">
                  <c:v>2</c:v>
                </c:pt>
                <c:pt idx="6">
                  <c:v>1.7000000000000028</c:v>
                </c:pt>
                <c:pt idx="7">
                  <c:v>1.3000000000000043</c:v>
                </c:pt>
                <c:pt idx="8">
                  <c:v>1.8999999999999986</c:v>
                </c:pt>
                <c:pt idx="9">
                  <c:v>0.5</c:v>
                </c:pt>
                <c:pt idx="10">
                  <c:v>0.69999999999999574</c:v>
                </c:pt>
                <c:pt idx="11">
                  <c:v>9.9999999999994316E-2</c:v>
                </c:pt>
                <c:pt idx="12">
                  <c:v>0.30000000000000426</c:v>
                </c:pt>
                <c:pt idx="13">
                  <c:v>0.70000000000000284</c:v>
                </c:pt>
                <c:pt idx="14">
                  <c:v>0.90000000000000568</c:v>
                </c:pt>
                <c:pt idx="15">
                  <c:v>1.5</c:v>
                </c:pt>
                <c:pt idx="16">
                  <c:v>1.1000000000000014</c:v>
                </c:pt>
                <c:pt idx="17">
                  <c:v>1.2999999999999972</c:v>
                </c:pt>
                <c:pt idx="18">
                  <c:v>0.70000000000000284</c:v>
                </c:pt>
                <c:pt idx="19">
                  <c:v>1</c:v>
                </c:pt>
                <c:pt idx="20">
                  <c:v>-9.9999999999994316E-2</c:v>
                </c:pt>
                <c:pt idx="21">
                  <c:v>0.5</c:v>
                </c:pt>
                <c:pt idx="22">
                  <c:v>0.69999999999999574</c:v>
                </c:pt>
                <c:pt idx="23">
                  <c:v>0.60000000000000142</c:v>
                </c:pt>
                <c:pt idx="24">
                  <c:v>0.89999999999999858</c:v>
                </c:pt>
                <c:pt idx="25">
                  <c:v>-0.29999999999999716</c:v>
                </c:pt>
                <c:pt idx="26">
                  <c:v>-0.19999999999999574</c:v>
                </c:pt>
                <c:pt idx="27">
                  <c:v>0.20000000000000284</c:v>
                </c:pt>
                <c:pt idx="28">
                  <c:v>0.30000000000000426</c:v>
                </c:pt>
                <c:pt idx="29">
                  <c:v>0.39999999999999858</c:v>
                </c:pt>
                <c:pt idx="30">
                  <c:v>0.70000000000000284</c:v>
                </c:pt>
                <c:pt idx="31">
                  <c:v>1.0999999999999943</c:v>
                </c:pt>
                <c:pt idx="32">
                  <c:v>1</c:v>
                </c:pt>
                <c:pt idx="33">
                  <c:v>1.2000000000000028</c:v>
                </c:pt>
                <c:pt idx="34">
                  <c:v>1.5</c:v>
                </c:pt>
                <c:pt idx="35">
                  <c:v>1.0999999999999943</c:v>
                </c:pt>
                <c:pt idx="36">
                  <c:v>1.2999999999999972</c:v>
                </c:pt>
                <c:pt idx="37">
                  <c:v>-1.1000000000000014</c:v>
                </c:pt>
                <c:pt idx="38">
                  <c:v>1.1000000000000014</c:v>
                </c:pt>
                <c:pt idx="39">
                  <c:v>0.70000000000000284</c:v>
                </c:pt>
                <c:pt idx="40">
                  <c:v>1.9000000000000057</c:v>
                </c:pt>
                <c:pt idx="41">
                  <c:v>1.6999999999999957</c:v>
                </c:pt>
                <c:pt idx="42">
                  <c:v>2.3000000000000043</c:v>
                </c:pt>
                <c:pt idx="43">
                  <c:v>2.1999999999999957</c:v>
                </c:pt>
                <c:pt idx="44">
                  <c:v>1.7999999999999972</c:v>
                </c:pt>
                <c:pt idx="45">
                  <c:v>1.1999999999999957</c:v>
                </c:pt>
                <c:pt idx="46">
                  <c:v>1.3000000000000043</c:v>
                </c:pt>
                <c:pt idx="47">
                  <c:v>2</c:v>
                </c:pt>
                <c:pt idx="48">
                  <c:v>-0.10000000000000142</c:v>
                </c:pt>
                <c:pt idx="49">
                  <c:v>-1.5</c:v>
                </c:pt>
                <c:pt idx="50">
                  <c:v>2.1000000000000014</c:v>
                </c:pt>
                <c:pt idx="51">
                  <c:v>3.5</c:v>
                </c:pt>
                <c:pt idx="52">
                  <c:v>2.3000000000000043</c:v>
                </c:pt>
                <c:pt idx="5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4-4FF8-846E-E3FE878C9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627632"/>
        <c:axId val="123223888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PMI:生产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1"/>
              <c:layout>
                <c:manualLayout>
                  <c:x val="-3.4858393779423645E-2"/>
                  <c:y val="-4.261617848833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C4-4FF8-846E-E3FE878C9DD1}"/>
                </c:ext>
              </c:extLst>
            </c:dLbl>
            <c:dLbl>
              <c:idx val="53"/>
              <c:layout>
                <c:manualLayout>
                  <c:x val="-5.0108941057921533E-2"/>
                  <c:y val="-4.2616178488337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C4-4FF8-846E-E3FE878C9D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Sheet1!$A$2:$A$55</c:f>
              <c:numCache>
                <c:formatCode>yyyy\-mm;@</c:formatCode>
                <c:ptCount val="54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</c:numCache>
            </c:numRef>
          </c:cat>
          <c:val>
            <c:numRef>
              <c:f>Sheet1!$B$2:$B$55</c:f>
              <c:numCache>
                <c:formatCode>###,###,###,###,##0.00_ </c:formatCode>
                <c:ptCount val="54"/>
                <c:pt idx="0">
                  <c:v>51.4</c:v>
                </c:pt>
                <c:pt idx="1">
                  <c:v>50.2</c:v>
                </c:pt>
                <c:pt idx="2">
                  <c:v>52.3</c:v>
                </c:pt>
                <c:pt idx="3">
                  <c:v>52.2</c:v>
                </c:pt>
                <c:pt idx="4">
                  <c:v>52.3</c:v>
                </c:pt>
                <c:pt idx="5">
                  <c:v>52.5</c:v>
                </c:pt>
                <c:pt idx="6">
                  <c:v>52.1</c:v>
                </c:pt>
                <c:pt idx="7">
                  <c:v>52.6</c:v>
                </c:pt>
                <c:pt idx="8">
                  <c:v>52.8</c:v>
                </c:pt>
                <c:pt idx="9">
                  <c:v>53.3</c:v>
                </c:pt>
                <c:pt idx="10">
                  <c:v>53.9</c:v>
                </c:pt>
                <c:pt idx="11">
                  <c:v>53.3</c:v>
                </c:pt>
                <c:pt idx="12">
                  <c:v>53.1</c:v>
                </c:pt>
                <c:pt idx="13">
                  <c:v>53.7</c:v>
                </c:pt>
                <c:pt idx="14">
                  <c:v>54.2</c:v>
                </c:pt>
                <c:pt idx="15">
                  <c:v>53.8</c:v>
                </c:pt>
                <c:pt idx="16">
                  <c:v>53.4</c:v>
                </c:pt>
                <c:pt idx="17">
                  <c:v>54.4</c:v>
                </c:pt>
                <c:pt idx="18">
                  <c:v>53.5</c:v>
                </c:pt>
                <c:pt idx="19">
                  <c:v>54.1</c:v>
                </c:pt>
                <c:pt idx="20">
                  <c:v>54.7</c:v>
                </c:pt>
                <c:pt idx="21">
                  <c:v>53.4</c:v>
                </c:pt>
                <c:pt idx="22">
                  <c:v>54.3</c:v>
                </c:pt>
                <c:pt idx="23">
                  <c:v>54</c:v>
                </c:pt>
                <c:pt idx="24">
                  <c:v>53.5</c:v>
                </c:pt>
                <c:pt idx="25">
                  <c:v>50.7</c:v>
                </c:pt>
                <c:pt idx="26">
                  <c:v>53.1</c:v>
                </c:pt>
                <c:pt idx="27">
                  <c:v>53.1</c:v>
                </c:pt>
                <c:pt idx="28">
                  <c:v>54.1</c:v>
                </c:pt>
                <c:pt idx="29">
                  <c:v>53.6</c:v>
                </c:pt>
                <c:pt idx="30">
                  <c:v>53</c:v>
                </c:pt>
                <c:pt idx="31">
                  <c:v>53.3</c:v>
                </c:pt>
                <c:pt idx="32">
                  <c:v>53</c:v>
                </c:pt>
                <c:pt idx="33">
                  <c:v>52</c:v>
                </c:pt>
                <c:pt idx="34">
                  <c:v>51.9</c:v>
                </c:pt>
                <c:pt idx="35">
                  <c:v>50.8</c:v>
                </c:pt>
                <c:pt idx="36">
                  <c:v>50.9</c:v>
                </c:pt>
                <c:pt idx="37">
                  <c:v>49.5</c:v>
                </c:pt>
                <c:pt idx="38">
                  <c:v>52.7</c:v>
                </c:pt>
                <c:pt idx="39">
                  <c:v>52.1</c:v>
                </c:pt>
                <c:pt idx="40">
                  <c:v>51.7</c:v>
                </c:pt>
                <c:pt idx="41">
                  <c:v>51.3</c:v>
                </c:pt>
                <c:pt idx="42">
                  <c:v>52.1</c:v>
                </c:pt>
                <c:pt idx="43">
                  <c:v>51.9</c:v>
                </c:pt>
                <c:pt idx="44">
                  <c:v>52.3</c:v>
                </c:pt>
                <c:pt idx="45">
                  <c:v>50.8</c:v>
                </c:pt>
                <c:pt idx="46">
                  <c:v>52.6</c:v>
                </c:pt>
                <c:pt idx="47">
                  <c:v>53.2</c:v>
                </c:pt>
                <c:pt idx="48">
                  <c:v>51.3</c:v>
                </c:pt>
                <c:pt idx="49">
                  <c:v>27.8</c:v>
                </c:pt>
                <c:pt idx="50">
                  <c:v>54.1</c:v>
                </c:pt>
                <c:pt idx="51">
                  <c:v>53.7</c:v>
                </c:pt>
                <c:pt idx="52">
                  <c:v>53.2</c:v>
                </c:pt>
                <c:pt idx="53">
                  <c:v>53.9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C4-4FF8-846E-E3FE878C9D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PMI:新订单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1"/>
              <c:layout>
                <c:manualLayout>
                  <c:x val="-3.4858393779423645E-2"/>
                  <c:y val="2.841078565889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C4-4FF8-846E-E3FE878C9DD1}"/>
                </c:ext>
              </c:extLst>
            </c:dLbl>
            <c:dLbl>
              <c:idx val="53"/>
              <c:layout>
                <c:manualLayout>
                  <c:x val="-4.5751641835493587E-2"/>
                  <c:y val="5.2086440374634613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C4-4FF8-846E-E3FE878C9D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Sheet1!$A$2:$A$55</c:f>
              <c:numCache>
                <c:formatCode>yyyy\-mm;@</c:formatCode>
                <c:ptCount val="54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</c:numCache>
            </c:numRef>
          </c:cat>
          <c:val>
            <c:numRef>
              <c:f>Sheet1!$C$2:$C$55</c:f>
              <c:numCache>
                <c:formatCode>###,###,###,###,##0.00_ </c:formatCode>
                <c:ptCount val="54"/>
                <c:pt idx="0">
                  <c:v>49.5</c:v>
                </c:pt>
                <c:pt idx="1">
                  <c:v>48.6</c:v>
                </c:pt>
                <c:pt idx="2">
                  <c:v>51.4</c:v>
                </c:pt>
                <c:pt idx="3">
                  <c:v>51</c:v>
                </c:pt>
                <c:pt idx="4">
                  <c:v>50.7</c:v>
                </c:pt>
                <c:pt idx="5">
                  <c:v>50.5</c:v>
                </c:pt>
                <c:pt idx="6">
                  <c:v>50.4</c:v>
                </c:pt>
                <c:pt idx="7">
                  <c:v>51.3</c:v>
                </c:pt>
                <c:pt idx="8">
                  <c:v>50.9</c:v>
                </c:pt>
                <c:pt idx="9">
                  <c:v>52.8</c:v>
                </c:pt>
                <c:pt idx="10">
                  <c:v>53.2</c:v>
                </c:pt>
                <c:pt idx="11">
                  <c:v>53.2</c:v>
                </c:pt>
                <c:pt idx="12">
                  <c:v>52.8</c:v>
                </c:pt>
                <c:pt idx="13">
                  <c:v>53</c:v>
                </c:pt>
                <c:pt idx="14">
                  <c:v>53.3</c:v>
                </c:pt>
                <c:pt idx="15">
                  <c:v>52.3</c:v>
                </c:pt>
                <c:pt idx="16">
                  <c:v>52.3</c:v>
                </c:pt>
                <c:pt idx="17">
                  <c:v>53.1</c:v>
                </c:pt>
                <c:pt idx="18">
                  <c:v>52.8</c:v>
                </c:pt>
                <c:pt idx="19">
                  <c:v>53.1</c:v>
                </c:pt>
                <c:pt idx="20">
                  <c:v>54.8</c:v>
                </c:pt>
                <c:pt idx="21">
                  <c:v>52.9</c:v>
                </c:pt>
                <c:pt idx="22">
                  <c:v>53.6</c:v>
                </c:pt>
                <c:pt idx="23">
                  <c:v>53.4</c:v>
                </c:pt>
                <c:pt idx="24">
                  <c:v>52.6</c:v>
                </c:pt>
                <c:pt idx="25">
                  <c:v>51</c:v>
                </c:pt>
                <c:pt idx="26">
                  <c:v>53.3</c:v>
                </c:pt>
                <c:pt idx="27">
                  <c:v>52.9</c:v>
                </c:pt>
                <c:pt idx="28">
                  <c:v>53.8</c:v>
                </c:pt>
                <c:pt idx="29">
                  <c:v>53.2</c:v>
                </c:pt>
                <c:pt idx="30">
                  <c:v>52.3</c:v>
                </c:pt>
                <c:pt idx="31">
                  <c:v>52.2</c:v>
                </c:pt>
                <c:pt idx="32">
                  <c:v>52</c:v>
                </c:pt>
                <c:pt idx="33">
                  <c:v>50.8</c:v>
                </c:pt>
                <c:pt idx="34">
                  <c:v>50.4</c:v>
                </c:pt>
                <c:pt idx="35">
                  <c:v>49.7</c:v>
                </c:pt>
                <c:pt idx="36">
                  <c:v>49.6</c:v>
                </c:pt>
                <c:pt idx="37">
                  <c:v>50.6</c:v>
                </c:pt>
                <c:pt idx="38">
                  <c:v>51.6</c:v>
                </c:pt>
                <c:pt idx="39">
                  <c:v>51.4</c:v>
                </c:pt>
                <c:pt idx="40">
                  <c:v>49.8</c:v>
                </c:pt>
                <c:pt idx="41">
                  <c:v>49.6</c:v>
                </c:pt>
                <c:pt idx="42">
                  <c:v>49.8</c:v>
                </c:pt>
                <c:pt idx="43">
                  <c:v>49.7</c:v>
                </c:pt>
                <c:pt idx="44">
                  <c:v>50.5</c:v>
                </c:pt>
                <c:pt idx="45">
                  <c:v>49.6</c:v>
                </c:pt>
                <c:pt idx="46">
                  <c:v>51.3</c:v>
                </c:pt>
                <c:pt idx="47">
                  <c:v>51.2</c:v>
                </c:pt>
                <c:pt idx="48">
                  <c:v>51.4</c:v>
                </c:pt>
                <c:pt idx="49">
                  <c:v>29.3</c:v>
                </c:pt>
                <c:pt idx="50">
                  <c:v>52</c:v>
                </c:pt>
                <c:pt idx="51">
                  <c:v>50.2</c:v>
                </c:pt>
                <c:pt idx="52">
                  <c:v>50.9</c:v>
                </c:pt>
                <c:pt idx="53">
                  <c:v>51.4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C4-4FF8-846E-E3FE878C9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41488"/>
        <c:axId val="259435920"/>
      </c:lineChart>
      <c:dateAx>
        <c:axId val="25444148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9435920"/>
        <c:crosses val="autoZero"/>
        <c:auto val="1"/>
        <c:lblOffset val="100"/>
        <c:baseTimeUnit val="months"/>
      </c:dateAx>
      <c:valAx>
        <c:axId val="25943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4441488"/>
        <c:crosses val="autoZero"/>
        <c:crossBetween val="between"/>
      </c:valAx>
      <c:valAx>
        <c:axId val="123223888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6627632"/>
        <c:crosses val="max"/>
        <c:crossBetween val="between"/>
      </c:valAx>
      <c:dateAx>
        <c:axId val="366627632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12322388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5000</a:t>
            </a:r>
            <a:r>
              <a:rPr lang="zh-CN" sz="1600"/>
              <a:t>户工业企业景气扩散指数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出口产品订单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3.9680349270391817E-2"/>
                  <c:y val="7.6281315882730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D9-436E-9883-D55BBEFD23E7}"/>
                </c:ext>
              </c:extLst>
            </c:dLbl>
            <c:dLbl>
              <c:idx val="17"/>
              <c:layout>
                <c:manualLayout>
                  <c:x val="-1.3226783090130633E-2"/>
                  <c:y val="0.123957138309437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D9-436E-9883-D55BBEFD23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Sheet1!$B$2:$B$19</c:f>
              <c:numCache>
                <c:formatCode>###,###,###,###,##0.00_ </c:formatCode>
                <c:ptCount val="18"/>
                <c:pt idx="0">
                  <c:v>41</c:v>
                </c:pt>
                <c:pt idx="1">
                  <c:v>46.5</c:v>
                </c:pt>
                <c:pt idx="2">
                  <c:v>46.9</c:v>
                </c:pt>
                <c:pt idx="3">
                  <c:v>45.6</c:v>
                </c:pt>
                <c:pt idx="4">
                  <c:v>41.7</c:v>
                </c:pt>
                <c:pt idx="5">
                  <c:v>50.4</c:v>
                </c:pt>
                <c:pt idx="6">
                  <c:v>49.6</c:v>
                </c:pt>
                <c:pt idx="7">
                  <c:v>48.5</c:v>
                </c:pt>
                <c:pt idx="8">
                  <c:v>45</c:v>
                </c:pt>
                <c:pt idx="9">
                  <c:v>50.8</c:v>
                </c:pt>
                <c:pt idx="10">
                  <c:v>48.5</c:v>
                </c:pt>
                <c:pt idx="11">
                  <c:v>45.5</c:v>
                </c:pt>
                <c:pt idx="12">
                  <c:v>42.9</c:v>
                </c:pt>
                <c:pt idx="13">
                  <c:v>46.3</c:v>
                </c:pt>
                <c:pt idx="14">
                  <c:v>44.5</c:v>
                </c:pt>
                <c:pt idx="15">
                  <c:v>43.2</c:v>
                </c:pt>
                <c:pt idx="16">
                  <c:v>19.100000000000001</c:v>
                </c:pt>
                <c:pt idx="17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D9-436E-9883-D55BBEFD23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国内产品订单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5.0702668512167343E-2"/>
                  <c:y val="-6.6746151397389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D9-436E-9883-D55BBEFD23E7}"/>
                </c:ext>
              </c:extLst>
            </c:dLbl>
            <c:dLbl>
              <c:idx val="17"/>
              <c:layout>
                <c:manualLayout>
                  <c:x val="-4.6293740815457216E-2"/>
                  <c:y val="-9.53516448534141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D9-436E-9883-D55BBEFD23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Sheet1!$C$2:$C$19</c:f>
              <c:numCache>
                <c:formatCode>###,###,###,###,##0.00_ </c:formatCode>
                <c:ptCount val="18"/>
                <c:pt idx="0">
                  <c:v>39.1</c:v>
                </c:pt>
                <c:pt idx="1">
                  <c:v>46.6</c:v>
                </c:pt>
                <c:pt idx="2">
                  <c:v>46</c:v>
                </c:pt>
                <c:pt idx="3">
                  <c:v>49.9</c:v>
                </c:pt>
                <c:pt idx="4">
                  <c:v>44</c:v>
                </c:pt>
                <c:pt idx="5">
                  <c:v>50.6</c:v>
                </c:pt>
                <c:pt idx="6">
                  <c:v>50.2</c:v>
                </c:pt>
                <c:pt idx="7">
                  <c:v>53</c:v>
                </c:pt>
                <c:pt idx="8">
                  <c:v>47.6</c:v>
                </c:pt>
                <c:pt idx="9">
                  <c:v>52.7</c:v>
                </c:pt>
                <c:pt idx="10">
                  <c:v>49.6</c:v>
                </c:pt>
                <c:pt idx="11">
                  <c:v>50.1</c:v>
                </c:pt>
                <c:pt idx="12">
                  <c:v>44.2</c:v>
                </c:pt>
                <c:pt idx="13">
                  <c:v>48.8</c:v>
                </c:pt>
                <c:pt idx="14">
                  <c:v>47</c:v>
                </c:pt>
                <c:pt idx="15">
                  <c:v>49.1</c:v>
                </c:pt>
                <c:pt idx="16">
                  <c:v>17.399999999999999</c:v>
                </c:pt>
                <c:pt idx="17">
                  <c:v>50.9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D9-436E-9883-D55BBEFD2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29632"/>
        <c:axId val="123272976"/>
      </c:lineChart>
      <c:dateAx>
        <c:axId val="36662963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3272976"/>
        <c:crosses val="autoZero"/>
        <c:auto val="1"/>
        <c:lblOffset val="100"/>
        <c:baseTimeUnit val="months"/>
      </c:dateAx>
      <c:valAx>
        <c:axId val="12327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662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销货款回笼情况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Sheet1!$B$2:$B$19</c:f>
              <c:numCache>
                <c:formatCode>###,###,###,###,##0.00_ </c:formatCode>
                <c:ptCount val="18"/>
                <c:pt idx="0">
                  <c:v>55.6</c:v>
                </c:pt>
                <c:pt idx="1">
                  <c:v>55.8</c:v>
                </c:pt>
                <c:pt idx="2">
                  <c:v>57.3</c:v>
                </c:pt>
                <c:pt idx="3">
                  <c:v>59</c:v>
                </c:pt>
                <c:pt idx="4">
                  <c:v>60</c:v>
                </c:pt>
                <c:pt idx="5">
                  <c:v>60.5</c:v>
                </c:pt>
                <c:pt idx="6">
                  <c:v>61.3</c:v>
                </c:pt>
                <c:pt idx="7">
                  <c:v>63.8</c:v>
                </c:pt>
                <c:pt idx="8">
                  <c:v>63.8</c:v>
                </c:pt>
                <c:pt idx="9">
                  <c:v>62.7</c:v>
                </c:pt>
                <c:pt idx="10">
                  <c:v>62.8</c:v>
                </c:pt>
                <c:pt idx="11">
                  <c:v>63.1</c:v>
                </c:pt>
                <c:pt idx="12">
                  <c:v>62.8</c:v>
                </c:pt>
                <c:pt idx="13">
                  <c:v>62.3</c:v>
                </c:pt>
                <c:pt idx="14">
                  <c:v>61.8</c:v>
                </c:pt>
                <c:pt idx="15">
                  <c:v>63.7</c:v>
                </c:pt>
                <c:pt idx="16">
                  <c:v>45.7</c:v>
                </c:pt>
                <c:pt idx="17">
                  <c:v>53.4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4-458B-8071-39A5C3B8F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产品销售价格水平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Sheet1!$C$2:$C$19</c:f>
              <c:numCache>
                <c:formatCode>###,###,###,###,##0.00_ </c:formatCode>
                <c:ptCount val="18"/>
                <c:pt idx="0">
                  <c:v>39.5</c:v>
                </c:pt>
                <c:pt idx="1">
                  <c:v>45.6</c:v>
                </c:pt>
                <c:pt idx="2">
                  <c:v>46.9</c:v>
                </c:pt>
                <c:pt idx="3">
                  <c:v>51.7</c:v>
                </c:pt>
                <c:pt idx="4">
                  <c:v>53.6</c:v>
                </c:pt>
                <c:pt idx="5">
                  <c:v>50.7</c:v>
                </c:pt>
                <c:pt idx="6">
                  <c:v>52.5</c:v>
                </c:pt>
                <c:pt idx="7">
                  <c:v>56.1</c:v>
                </c:pt>
                <c:pt idx="8">
                  <c:v>52.9</c:v>
                </c:pt>
                <c:pt idx="9">
                  <c:v>52.1</c:v>
                </c:pt>
                <c:pt idx="10">
                  <c:v>51</c:v>
                </c:pt>
                <c:pt idx="11">
                  <c:v>50.8</c:v>
                </c:pt>
                <c:pt idx="12">
                  <c:v>47</c:v>
                </c:pt>
                <c:pt idx="13">
                  <c:v>47.3</c:v>
                </c:pt>
                <c:pt idx="14">
                  <c:v>45.7</c:v>
                </c:pt>
                <c:pt idx="15">
                  <c:v>47.6</c:v>
                </c:pt>
                <c:pt idx="16">
                  <c:v>40</c:v>
                </c:pt>
                <c:pt idx="17">
                  <c:v>43.2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14-458B-8071-39A5C3B8F3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企业盈利情况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Sheet1!$D$2:$D$19</c:f>
              <c:numCache>
                <c:formatCode>###,###,###,###,##0.00_ </c:formatCode>
                <c:ptCount val="18"/>
                <c:pt idx="0">
                  <c:v>47.2</c:v>
                </c:pt>
                <c:pt idx="1">
                  <c:v>52.7</c:v>
                </c:pt>
                <c:pt idx="2">
                  <c:v>54.7</c:v>
                </c:pt>
                <c:pt idx="3">
                  <c:v>57.1</c:v>
                </c:pt>
                <c:pt idx="4">
                  <c:v>49.9</c:v>
                </c:pt>
                <c:pt idx="5">
                  <c:v>56.1</c:v>
                </c:pt>
                <c:pt idx="6">
                  <c:v>57.6</c:v>
                </c:pt>
                <c:pt idx="7">
                  <c:v>61.5</c:v>
                </c:pt>
                <c:pt idx="8">
                  <c:v>56.7</c:v>
                </c:pt>
                <c:pt idx="9">
                  <c:v>59.7</c:v>
                </c:pt>
                <c:pt idx="10">
                  <c:v>58.9</c:v>
                </c:pt>
                <c:pt idx="11">
                  <c:v>58.7</c:v>
                </c:pt>
                <c:pt idx="12">
                  <c:v>52.3</c:v>
                </c:pt>
                <c:pt idx="13">
                  <c:v>56.6</c:v>
                </c:pt>
                <c:pt idx="14">
                  <c:v>55.3</c:v>
                </c:pt>
                <c:pt idx="15">
                  <c:v>57.3</c:v>
                </c:pt>
                <c:pt idx="16">
                  <c:v>22.3</c:v>
                </c:pt>
                <c:pt idx="17">
                  <c:v>49.6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14-458B-8071-39A5C3B8F3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资金周转状况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Sheet1!$E$2:$E$19</c:f>
              <c:numCache>
                <c:formatCode>###,###,###,###,##0.00_ </c:formatCode>
                <c:ptCount val="18"/>
                <c:pt idx="0">
                  <c:v>52.4</c:v>
                </c:pt>
                <c:pt idx="1">
                  <c:v>52.5</c:v>
                </c:pt>
                <c:pt idx="2">
                  <c:v>53.4</c:v>
                </c:pt>
                <c:pt idx="3">
                  <c:v>54.6</c:v>
                </c:pt>
                <c:pt idx="4">
                  <c:v>56.3</c:v>
                </c:pt>
                <c:pt idx="5">
                  <c:v>55.8</c:v>
                </c:pt>
                <c:pt idx="6">
                  <c:v>56.7</c:v>
                </c:pt>
                <c:pt idx="7">
                  <c:v>58.8</c:v>
                </c:pt>
                <c:pt idx="8">
                  <c:v>58.7</c:v>
                </c:pt>
                <c:pt idx="9">
                  <c:v>57.8</c:v>
                </c:pt>
                <c:pt idx="10">
                  <c:v>57</c:v>
                </c:pt>
                <c:pt idx="11">
                  <c:v>58.1</c:v>
                </c:pt>
                <c:pt idx="12">
                  <c:v>58.6</c:v>
                </c:pt>
                <c:pt idx="13">
                  <c:v>57.8</c:v>
                </c:pt>
                <c:pt idx="14">
                  <c:v>57.8</c:v>
                </c:pt>
                <c:pt idx="15">
                  <c:v>59</c:v>
                </c:pt>
                <c:pt idx="16">
                  <c:v>45.4</c:v>
                </c:pt>
                <c:pt idx="17">
                  <c:v>51.6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14-458B-8071-39A5C3B8F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26432"/>
        <c:axId val="259442160"/>
      </c:lineChart>
      <c:dateAx>
        <c:axId val="36662643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9442160"/>
        <c:crosses val="autoZero"/>
        <c:auto val="1"/>
        <c:lblOffset val="100"/>
        <c:baseTimeUnit val="months"/>
      </c:dateAx>
      <c:valAx>
        <c:axId val="259442160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662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城镇居民人均可支配收入:实际累计同比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1.5203346555855419E-2"/>
                  <c:y val="-3.3836980355901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7E-4104-9F51-CFC87551AE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Sheet1!$B$2:$B$19</c:f>
              <c:numCache>
                <c:formatCode>###,###,###,###,##0.00_ </c:formatCode>
                <c:ptCount val="18"/>
                <c:pt idx="0">
                  <c:v>5.78</c:v>
                </c:pt>
                <c:pt idx="1">
                  <c:v>5.8</c:v>
                </c:pt>
                <c:pt idx="2">
                  <c:v>5.69</c:v>
                </c:pt>
                <c:pt idx="3">
                  <c:v>5.6</c:v>
                </c:pt>
                <c:pt idx="4">
                  <c:v>6.3</c:v>
                </c:pt>
                <c:pt idx="5">
                  <c:v>6.5</c:v>
                </c:pt>
                <c:pt idx="6">
                  <c:v>6.5945</c:v>
                </c:pt>
                <c:pt idx="7">
                  <c:v>6.4598000000000004</c:v>
                </c:pt>
                <c:pt idx="8">
                  <c:v>5.7</c:v>
                </c:pt>
                <c:pt idx="9">
                  <c:v>5.8</c:v>
                </c:pt>
                <c:pt idx="10">
                  <c:v>5.7</c:v>
                </c:pt>
                <c:pt idx="11">
                  <c:v>5.6</c:v>
                </c:pt>
                <c:pt idx="12">
                  <c:v>5.9</c:v>
                </c:pt>
                <c:pt idx="13">
                  <c:v>5.7</c:v>
                </c:pt>
                <c:pt idx="14">
                  <c:v>5.4</c:v>
                </c:pt>
                <c:pt idx="15">
                  <c:v>5</c:v>
                </c:pt>
                <c:pt idx="16">
                  <c:v>-3.9</c:v>
                </c:pt>
                <c:pt idx="1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7E-4104-9F51-CFC87551AE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城镇居民人均消费性支出:实际累计同比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0"/>
                  <c:y val="-3.8670834692458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7E-4104-9F51-CFC87551AE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Sheet1!$C$2:$C$19</c:f>
              <c:numCache>
                <c:formatCode>###,###,###,###,##0.00_ </c:formatCode>
                <c:ptCount val="18"/>
                <c:pt idx="0">
                  <c:v>5.68</c:v>
                </c:pt>
                <c:pt idx="1">
                  <c:v>5.3</c:v>
                </c:pt>
                <c:pt idx="2">
                  <c:v>5.29</c:v>
                </c:pt>
                <c:pt idx="3">
                  <c:v>5.7</c:v>
                </c:pt>
                <c:pt idx="4">
                  <c:v>5.4</c:v>
                </c:pt>
                <c:pt idx="5">
                  <c:v>5.0999999999999996</c:v>
                </c:pt>
                <c:pt idx="6">
                  <c:v>4.5275999999999996</c:v>
                </c:pt>
                <c:pt idx="7">
                  <c:v>4.1485000000000003</c:v>
                </c:pt>
                <c:pt idx="8">
                  <c:v>3.4</c:v>
                </c:pt>
                <c:pt idx="9">
                  <c:v>4.7</c:v>
                </c:pt>
                <c:pt idx="10">
                  <c:v>4.3</c:v>
                </c:pt>
                <c:pt idx="11">
                  <c:v>4.5999999999999996</c:v>
                </c:pt>
                <c:pt idx="12">
                  <c:v>4.0999999999999996</c:v>
                </c:pt>
                <c:pt idx="13">
                  <c:v>4.0999999999999996</c:v>
                </c:pt>
                <c:pt idx="14">
                  <c:v>4.7</c:v>
                </c:pt>
                <c:pt idx="15">
                  <c:v>4.5999999999999996</c:v>
                </c:pt>
                <c:pt idx="16">
                  <c:v>-13.5</c:v>
                </c:pt>
                <c:pt idx="17">
                  <c:v>-11.2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7E-4104-9F51-CFC87551A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17232"/>
        <c:axId val="260058000"/>
      </c:lineChart>
      <c:dateAx>
        <c:axId val="36661723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60058000"/>
        <c:crosses val="autoZero"/>
        <c:auto val="1"/>
        <c:lblOffset val="100"/>
        <c:baseTimeUnit val="months"/>
      </c:dateAx>
      <c:valAx>
        <c:axId val="26005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661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农村居民人均可支配收入:累计实际同比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2.4325354489368671E-2"/>
                  <c:y val="-5.1044064876019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23-4CF9-9E6E-D5210385CA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Sheet1!$B$2:$B$19</c:f>
              <c:numCache>
                <c:formatCode>###,###,###,###,##0.00_ </c:formatCode>
                <c:ptCount val="18"/>
                <c:pt idx="0">
                  <c:v>6.9607840000000003</c:v>
                </c:pt>
                <c:pt idx="1">
                  <c:v>6.7</c:v>
                </c:pt>
                <c:pt idx="2">
                  <c:v>6.483301</c:v>
                </c:pt>
                <c:pt idx="3">
                  <c:v>6.2</c:v>
                </c:pt>
                <c:pt idx="4">
                  <c:v>7.2</c:v>
                </c:pt>
                <c:pt idx="5">
                  <c:v>7.4</c:v>
                </c:pt>
                <c:pt idx="6">
                  <c:v>7.5173100000000002</c:v>
                </c:pt>
                <c:pt idx="7">
                  <c:v>7.2523350000000004</c:v>
                </c:pt>
                <c:pt idx="8">
                  <c:v>6.8</c:v>
                </c:pt>
                <c:pt idx="9">
                  <c:v>6.8</c:v>
                </c:pt>
                <c:pt idx="10">
                  <c:v>6.8</c:v>
                </c:pt>
                <c:pt idx="11">
                  <c:v>6.6</c:v>
                </c:pt>
                <c:pt idx="12">
                  <c:v>6.8762280000000002</c:v>
                </c:pt>
                <c:pt idx="13">
                  <c:v>6.6</c:v>
                </c:pt>
                <c:pt idx="14">
                  <c:v>6.4</c:v>
                </c:pt>
                <c:pt idx="15">
                  <c:v>6.2</c:v>
                </c:pt>
                <c:pt idx="16">
                  <c:v>-4.7</c:v>
                </c:pt>
                <c:pt idx="17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23-4CF9-9E6E-D5210385CA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农村居民人均消费支出:累计实际同比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1.1148992013520186E-16"/>
                  <c:y val="-3.2482586739285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23-4CF9-9E6E-D5210385CA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Sheet1!$C$2:$C$19</c:f>
              <c:numCache>
                <c:formatCode>###,###,###,###,##0.00_ </c:formatCode>
                <c:ptCount val="18"/>
                <c:pt idx="0">
                  <c:v>9.1176469999999998</c:v>
                </c:pt>
                <c:pt idx="1">
                  <c:v>8.4</c:v>
                </c:pt>
                <c:pt idx="2">
                  <c:v>8.1532420000000005</c:v>
                </c:pt>
                <c:pt idx="3">
                  <c:v>7.8</c:v>
                </c:pt>
                <c:pt idx="4">
                  <c:v>6.8</c:v>
                </c:pt>
                <c:pt idx="5">
                  <c:v>7</c:v>
                </c:pt>
                <c:pt idx="6">
                  <c:v>7.4183979999999998</c:v>
                </c:pt>
                <c:pt idx="7">
                  <c:v>6.7540509999999996</c:v>
                </c:pt>
                <c:pt idx="8">
                  <c:v>8.8000000000000007</c:v>
                </c:pt>
                <c:pt idx="9">
                  <c:v>10.1</c:v>
                </c:pt>
                <c:pt idx="10">
                  <c:v>9.8000000000000007</c:v>
                </c:pt>
                <c:pt idx="11">
                  <c:v>8.4</c:v>
                </c:pt>
                <c:pt idx="12">
                  <c:v>6.7779959999999999</c:v>
                </c:pt>
                <c:pt idx="13">
                  <c:v>6.4</c:v>
                </c:pt>
                <c:pt idx="14">
                  <c:v>6.7</c:v>
                </c:pt>
                <c:pt idx="15">
                  <c:v>6.5</c:v>
                </c:pt>
                <c:pt idx="16">
                  <c:v>-10.7</c:v>
                </c:pt>
                <c:pt idx="17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23-4CF9-9E6E-D5210385C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462688"/>
        <c:axId val="366368304"/>
      </c:lineChart>
      <c:dateAx>
        <c:axId val="25446268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66368304"/>
        <c:crosses val="autoZero"/>
        <c:auto val="1"/>
        <c:lblOffset val="100"/>
        <c:baseTimeUnit val="months"/>
      </c:dateAx>
      <c:valAx>
        <c:axId val="36636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446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城镇调查失业率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-5.289769869284628E-2"/>
                  <c:y val="4.86470284613845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B4-4CE8-A626-6A7297E465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Sheet1!$A$2:$A$31</c:f>
              <c:numCache>
                <c:formatCode>yyyy\-mm;@</c:formatCode>
                <c:ptCount val="30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###,###,###,###,##0.00_ 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5.0999999999999996</c:v>
                </c:pt>
                <c:pt idx="3">
                  <c:v>4.9000000000000004</c:v>
                </c:pt>
                <c:pt idx="4">
                  <c:v>4.8</c:v>
                </c:pt>
                <c:pt idx="5">
                  <c:v>4.8</c:v>
                </c:pt>
                <c:pt idx="6">
                  <c:v>5.0999999999999996</c:v>
                </c:pt>
                <c:pt idx="7">
                  <c:v>5</c:v>
                </c:pt>
                <c:pt idx="8">
                  <c:v>4.9000000000000004</c:v>
                </c:pt>
                <c:pt idx="9">
                  <c:v>4.9000000000000004</c:v>
                </c:pt>
                <c:pt idx="10">
                  <c:v>4.8</c:v>
                </c:pt>
                <c:pt idx="11">
                  <c:v>4.9000000000000004</c:v>
                </c:pt>
                <c:pt idx="12">
                  <c:v>5.0999999999999996</c:v>
                </c:pt>
                <c:pt idx="13">
                  <c:v>5.3</c:v>
                </c:pt>
                <c:pt idx="14">
                  <c:v>5.2</c:v>
                </c:pt>
                <c:pt idx="15">
                  <c:v>5</c:v>
                </c:pt>
                <c:pt idx="16">
                  <c:v>5</c:v>
                </c:pt>
                <c:pt idx="17">
                  <c:v>5.0999999999999996</c:v>
                </c:pt>
                <c:pt idx="18">
                  <c:v>5.3</c:v>
                </c:pt>
                <c:pt idx="19">
                  <c:v>5.2</c:v>
                </c:pt>
                <c:pt idx="20">
                  <c:v>5.2</c:v>
                </c:pt>
                <c:pt idx="21">
                  <c:v>5.0999999999999996</c:v>
                </c:pt>
                <c:pt idx="22">
                  <c:v>5.0999999999999996</c:v>
                </c:pt>
                <c:pt idx="23">
                  <c:v>5.2</c:v>
                </c:pt>
                <c:pt idx="24">
                  <c:v>5.3</c:v>
                </c:pt>
                <c:pt idx="25">
                  <c:v>6.2</c:v>
                </c:pt>
                <c:pt idx="26">
                  <c:v>5.9</c:v>
                </c:pt>
                <c:pt idx="27">
                  <c:v>6</c:v>
                </c:pt>
                <c:pt idx="28">
                  <c:v>5.9</c:v>
                </c:pt>
                <c:pt idx="29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B4-4CE8-A626-6A7297E46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431488"/>
        <c:axId val="394730528"/>
      </c:lineChart>
      <c:dateAx>
        <c:axId val="254431488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94730528"/>
        <c:crosses val="autoZero"/>
        <c:auto val="1"/>
        <c:lblOffset val="100"/>
        <c:baseTimeUnit val="months"/>
      </c:dateAx>
      <c:valAx>
        <c:axId val="39473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4431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更多消费占比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3.9196466268818829E-3"/>
                  <c:y val="6.1819114500158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3C-4EFC-95E3-7918A1F905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Sheet1!$B$2:$B$19</c:f>
              <c:numCache>
                <c:formatCode>###,###,###,###,##0.00_ </c:formatCode>
                <c:ptCount val="18"/>
                <c:pt idx="0">
                  <c:v>20.3</c:v>
                </c:pt>
                <c:pt idx="1">
                  <c:v>21.2</c:v>
                </c:pt>
                <c:pt idx="2">
                  <c:v>21.1</c:v>
                </c:pt>
                <c:pt idx="3">
                  <c:v>23.1</c:v>
                </c:pt>
                <c:pt idx="4">
                  <c:v>23.8</c:v>
                </c:pt>
                <c:pt idx="5">
                  <c:v>25.4</c:v>
                </c:pt>
                <c:pt idx="6">
                  <c:v>26.4</c:v>
                </c:pt>
                <c:pt idx="7">
                  <c:v>26.2</c:v>
                </c:pt>
                <c:pt idx="8">
                  <c:v>24.8</c:v>
                </c:pt>
                <c:pt idx="9">
                  <c:v>24.7</c:v>
                </c:pt>
                <c:pt idx="10">
                  <c:v>26</c:v>
                </c:pt>
                <c:pt idx="11">
                  <c:v>28.6</c:v>
                </c:pt>
                <c:pt idx="12">
                  <c:v>25.9</c:v>
                </c:pt>
                <c:pt idx="13">
                  <c:v>26.4</c:v>
                </c:pt>
                <c:pt idx="14">
                  <c:v>27.7</c:v>
                </c:pt>
                <c:pt idx="15">
                  <c:v>28</c:v>
                </c:pt>
                <c:pt idx="16">
                  <c:v>22</c:v>
                </c:pt>
                <c:pt idx="17">
                  <c:v>23.4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3C-4EFC-95E3-7918A1F905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更多储蓄占比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3.9196466268817537E-2"/>
                  <c:y val="-3.804253200009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3C-4EFC-95E3-7918A1F905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yyyy\-mm;@</c:formatCode>
                <c:ptCount val="18"/>
                <c:pt idx="0">
                  <c:v>42460</c:v>
                </c:pt>
                <c:pt idx="1">
                  <c:v>42551</c:v>
                </c:pt>
                <c:pt idx="2">
                  <c:v>42643</c:v>
                </c:pt>
                <c:pt idx="3">
                  <c:v>42735</c:v>
                </c:pt>
                <c:pt idx="4">
                  <c:v>42825</c:v>
                </c:pt>
                <c:pt idx="5">
                  <c:v>42916</c:v>
                </c:pt>
                <c:pt idx="6">
                  <c:v>43008</c:v>
                </c:pt>
                <c:pt idx="7">
                  <c:v>43100</c:v>
                </c:pt>
                <c:pt idx="8">
                  <c:v>43190</c:v>
                </c:pt>
                <c:pt idx="9">
                  <c:v>43281</c:v>
                </c:pt>
                <c:pt idx="10">
                  <c:v>43373</c:v>
                </c:pt>
                <c:pt idx="11">
                  <c:v>43465</c:v>
                </c:pt>
                <c:pt idx="12">
                  <c:v>43555</c:v>
                </c:pt>
                <c:pt idx="13">
                  <c:v>43646</c:v>
                </c:pt>
                <c:pt idx="14">
                  <c:v>43738</c:v>
                </c:pt>
                <c:pt idx="15">
                  <c:v>43830</c:v>
                </c:pt>
                <c:pt idx="16">
                  <c:v>43921</c:v>
                </c:pt>
                <c:pt idx="17">
                  <c:v>44012</c:v>
                </c:pt>
              </c:numCache>
            </c:numRef>
          </c:cat>
          <c:val>
            <c:numRef>
              <c:f>Sheet1!$C$2:$C$19</c:f>
              <c:numCache>
                <c:formatCode>###,###,###,###,##0.00_ </c:formatCode>
                <c:ptCount val="18"/>
                <c:pt idx="0">
                  <c:v>44.1</c:v>
                </c:pt>
                <c:pt idx="1">
                  <c:v>43.9</c:v>
                </c:pt>
                <c:pt idx="2">
                  <c:v>43.7</c:v>
                </c:pt>
                <c:pt idx="3">
                  <c:v>42.4</c:v>
                </c:pt>
                <c:pt idx="4">
                  <c:v>42.3</c:v>
                </c:pt>
                <c:pt idx="5">
                  <c:v>42.8</c:v>
                </c:pt>
                <c:pt idx="6">
                  <c:v>41.7</c:v>
                </c:pt>
                <c:pt idx="7">
                  <c:v>40.799999999999997</c:v>
                </c:pt>
                <c:pt idx="8">
                  <c:v>42.5</c:v>
                </c:pt>
                <c:pt idx="9">
                  <c:v>43.5</c:v>
                </c:pt>
                <c:pt idx="10">
                  <c:v>44.3</c:v>
                </c:pt>
                <c:pt idx="11">
                  <c:v>44.1</c:v>
                </c:pt>
                <c:pt idx="12">
                  <c:v>45</c:v>
                </c:pt>
                <c:pt idx="13">
                  <c:v>45.4</c:v>
                </c:pt>
                <c:pt idx="14">
                  <c:v>44.5</c:v>
                </c:pt>
                <c:pt idx="15">
                  <c:v>45.7</c:v>
                </c:pt>
                <c:pt idx="16">
                  <c:v>53</c:v>
                </c:pt>
                <c:pt idx="17">
                  <c:v>52.9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3C-4EFC-95E3-7918A1F90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375760"/>
        <c:axId val="406557184"/>
      </c:lineChart>
      <c:dateAx>
        <c:axId val="400375760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6557184"/>
        <c:crosses val="autoZero"/>
        <c:auto val="1"/>
        <c:lblOffset val="100"/>
        <c:baseTimeUnit val="months"/>
      </c:dateAx>
      <c:valAx>
        <c:axId val="40655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03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制造业PMI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yyyy\-mm;@</c:formatCode>
                <c:ptCount val="54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</c:numCache>
            </c:numRef>
          </c:cat>
          <c:val>
            <c:numRef>
              <c:f>Sheet1!$B$2:$B$55</c:f>
              <c:numCache>
                <c:formatCode>###,###,###,###,##0.00_ </c:formatCode>
                <c:ptCount val="54"/>
                <c:pt idx="0">
                  <c:v>49.4</c:v>
                </c:pt>
                <c:pt idx="1">
                  <c:v>49</c:v>
                </c:pt>
                <c:pt idx="2">
                  <c:v>50.2</c:v>
                </c:pt>
                <c:pt idx="3">
                  <c:v>50.1</c:v>
                </c:pt>
                <c:pt idx="4">
                  <c:v>50.1</c:v>
                </c:pt>
                <c:pt idx="5">
                  <c:v>50</c:v>
                </c:pt>
                <c:pt idx="6">
                  <c:v>49.9</c:v>
                </c:pt>
                <c:pt idx="7">
                  <c:v>50.4</c:v>
                </c:pt>
                <c:pt idx="8">
                  <c:v>50.4</c:v>
                </c:pt>
                <c:pt idx="9">
                  <c:v>51.2</c:v>
                </c:pt>
                <c:pt idx="10">
                  <c:v>51.7</c:v>
                </c:pt>
                <c:pt idx="11">
                  <c:v>51.4</c:v>
                </c:pt>
                <c:pt idx="12">
                  <c:v>51.3</c:v>
                </c:pt>
                <c:pt idx="13">
                  <c:v>51.6</c:v>
                </c:pt>
                <c:pt idx="14">
                  <c:v>51.8</c:v>
                </c:pt>
                <c:pt idx="15">
                  <c:v>51.2</c:v>
                </c:pt>
                <c:pt idx="16">
                  <c:v>51.2</c:v>
                </c:pt>
                <c:pt idx="17">
                  <c:v>51.7</c:v>
                </c:pt>
                <c:pt idx="18">
                  <c:v>51.4</c:v>
                </c:pt>
                <c:pt idx="19">
                  <c:v>51.7</c:v>
                </c:pt>
                <c:pt idx="20">
                  <c:v>52.4</c:v>
                </c:pt>
                <c:pt idx="21">
                  <c:v>51.6</c:v>
                </c:pt>
                <c:pt idx="22">
                  <c:v>51.8</c:v>
                </c:pt>
                <c:pt idx="23">
                  <c:v>51.6</c:v>
                </c:pt>
                <c:pt idx="24">
                  <c:v>51.3</c:v>
                </c:pt>
                <c:pt idx="25">
                  <c:v>50.3</c:v>
                </c:pt>
                <c:pt idx="26">
                  <c:v>51.5</c:v>
                </c:pt>
                <c:pt idx="27">
                  <c:v>51.4</c:v>
                </c:pt>
                <c:pt idx="28">
                  <c:v>51.9</c:v>
                </c:pt>
                <c:pt idx="29">
                  <c:v>51.5</c:v>
                </c:pt>
                <c:pt idx="30">
                  <c:v>51.2</c:v>
                </c:pt>
                <c:pt idx="31">
                  <c:v>51.3</c:v>
                </c:pt>
                <c:pt idx="32">
                  <c:v>50.8</c:v>
                </c:pt>
                <c:pt idx="33">
                  <c:v>50.2</c:v>
                </c:pt>
                <c:pt idx="34">
                  <c:v>50</c:v>
                </c:pt>
                <c:pt idx="35">
                  <c:v>49.4</c:v>
                </c:pt>
                <c:pt idx="36">
                  <c:v>49.5</c:v>
                </c:pt>
                <c:pt idx="37">
                  <c:v>49.2</c:v>
                </c:pt>
                <c:pt idx="38">
                  <c:v>50.5</c:v>
                </c:pt>
                <c:pt idx="39">
                  <c:v>50.1</c:v>
                </c:pt>
                <c:pt idx="40">
                  <c:v>49.4</c:v>
                </c:pt>
                <c:pt idx="41">
                  <c:v>49.4</c:v>
                </c:pt>
                <c:pt idx="42">
                  <c:v>49.7</c:v>
                </c:pt>
                <c:pt idx="43">
                  <c:v>49.5</c:v>
                </c:pt>
                <c:pt idx="44">
                  <c:v>49.8</c:v>
                </c:pt>
                <c:pt idx="45">
                  <c:v>49.3</c:v>
                </c:pt>
                <c:pt idx="46">
                  <c:v>50.2</c:v>
                </c:pt>
                <c:pt idx="47">
                  <c:v>50.2</c:v>
                </c:pt>
                <c:pt idx="48">
                  <c:v>50</c:v>
                </c:pt>
                <c:pt idx="49">
                  <c:v>35.700000000000003</c:v>
                </c:pt>
                <c:pt idx="50">
                  <c:v>52</c:v>
                </c:pt>
                <c:pt idx="51">
                  <c:v>50.8</c:v>
                </c:pt>
                <c:pt idx="52">
                  <c:v>50.6</c:v>
                </c:pt>
                <c:pt idx="53">
                  <c:v>50.9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8D-487C-B372-CA0E46DEB3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建筑业PMI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yyyy\-mm;@</c:formatCode>
                <c:ptCount val="54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</c:numCache>
            </c:numRef>
          </c:cat>
          <c:val>
            <c:numRef>
              <c:f>Sheet1!$C$2:$C$55</c:f>
              <c:numCache>
                <c:formatCode>###,###,###,###,##0.00_ </c:formatCode>
                <c:ptCount val="54"/>
                <c:pt idx="0">
                  <c:v>57.8</c:v>
                </c:pt>
                <c:pt idx="1">
                  <c:v>55.2</c:v>
                </c:pt>
                <c:pt idx="2">
                  <c:v>58</c:v>
                </c:pt>
                <c:pt idx="3">
                  <c:v>59.4</c:v>
                </c:pt>
                <c:pt idx="4">
                  <c:v>59.4</c:v>
                </c:pt>
                <c:pt idx="5">
                  <c:v>62</c:v>
                </c:pt>
                <c:pt idx="6">
                  <c:v>61.1</c:v>
                </c:pt>
                <c:pt idx="7">
                  <c:v>58.2</c:v>
                </c:pt>
                <c:pt idx="8">
                  <c:v>61.9</c:v>
                </c:pt>
                <c:pt idx="9">
                  <c:v>61.8</c:v>
                </c:pt>
                <c:pt idx="10">
                  <c:v>60.4</c:v>
                </c:pt>
                <c:pt idx="11">
                  <c:v>61.9</c:v>
                </c:pt>
                <c:pt idx="12">
                  <c:v>61.1</c:v>
                </c:pt>
                <c:pt idx="13">
                  <c:v>60.1</c:v>
                </c:pt>
                <c:pt idx="14">
                  <c:v>60.5</c:v>
                </c:pt>
                <c:pt idx="15">
                  <c:v>61.6</c:v>
                </c:pt>
                <c:pt idx="16">
                  <c:v>60.4</c:v>
                </c:pt>
                <c:pt idx="17">
                  <c:v>61.4</c:v>
                </c:pt>
                <c:pt idx="18">
                  <c:v>62.5</c:v>
                </c:pt>
                <c:pt idx="19">
                  <c:v>58</c:v>
                </c:pt>
                <c:pt idx="20">
                  <c:v>61.1</c:v>
                </c:pt>
                <c:pt idx="21">
                  <c:v>58.5</c:v>
                </c:pt>
                <c:pt idx="22">
                  <c:v>61.4</c:v>
                </c:pt>
                <c:pt idx="23">
                  <c:v>63.9</c:v>
                </c:pt>
                <c:pt idx="24">
                  <c:v>60.5</c:v>
                </c:pt>
                <c:pt idx="25">
                  <c:v>57.5</c:v>
                </c:pt>
                <c:pt idx="26">
                  <c:v>60.7</c:v>
                </c:pt>
                <c:pt idx="27">
                  <c:v>60.6</c:v>
                </c:pt>
                <c:pt idx="28">
                  <c:v>60.1</c:v>
                </c:pt>
                <c:pt idx="29">
                  <c:v>60.7</c:v>
                </c:pt>
                <c:pt idx="30">
                  <c:v>59.5</c:v>
                </c:pt>
                <c:pt idx="31">
                  <c:v>59</c:v>
                </c:pt>
                <c:pt idx="32">
                  <c:v>63.4</c:v>
                </c:pt>
                <c:pt idx="33">
                  <c:v>63.9</c:v>
                </c:pt>
                <c:pt idx="34">
                  <c:v>59.3</c:v>
                </c:pt>
                <c:pt idx="35">
                  <c:v>62.6</c:v>
                </c:pt>
                <c:pt idx="36">
                  <c:v>60.9</c:v>
                </c:pt>
                <c:pt idx="37">
                  <c:v>59.2</c:v>
                </c:pt>
                <c:pt idx="38">
                  <c:v>61.7</c:v>
                </c:pt>
                <c:pt idx="39">
                  <c:v>60.1</c:v>
                </c:pt>
                <c:pt idx="40">
                  <c:v>58.6</c:v>
                </c:pt>
                <c:pt idx="41">
                  <c:v>58.7</c:v>
                </c:pt>
                <c:pt idx="42">
                  <c:v>58.2</c:v>
                </c:pt>
                <c:pt idx="43">
                  <c:v>61.2</c:v>
                </c:pt>
                <c:pt idx="44">
                  <c:v>57.6</c:v>
                </c:pt>
                <c:pt idx="45">
                  <c:v>60.4</c:v>
                </c:pt>
                <c:pt idx="46">
                  <c:v>59.6</c:v>
                </c:pt>
                <c:pt idx="47">
                  <c:v>56.7</c:v>
                </c:pt>
                <c:pt idx="48">
                  <c:v>59.7</c:v>
                </c:pt>
                <c:pt idx="49">
                  <c:v>26.6</c:v>
                </c:pt>
                <c:pt idx="50">
                  <c:v>55.1</c:v>
                </c:pt>
                <c:pt idx="51">
                  <c:v>59.7</c:v>
                </c:pt>
                <c:pt idx="52">
                  <c:v>60.8</c:v>
                </c:pt>
                <c:pt idx="53">
                  <c:v>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8D-487C-B372-CA0E46DEB3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服务业PMI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Sheet1!$A$2:$A$55</c:f>
              <c:numCache>
                <c:formatCode>yyyy\-mm;@</c:formatCode>
                <c:ptCount val="54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  <c:pt idx="53">
                  <c:v>44012</c:v>
                </c:pt>
              </c:numCache>
            </c:numRef>
          </c:cat>
          <c:val>
            <c:numRef>
              <c:f>Sheet1!$D$2:$D$55</c:f>
              <c:numCache>
                <c:formatCode>###,###,###,###,##0.00_ </c:formatCode>
                <c:ptCount val="54"/>
                <c:pt idx="0">
                  <c:v>52.7</c:v>
                </c:pt>
                <c:pt idx="1">
                  <c:v>52.2</c:v>
                </c:pt>
                <c:pt idx="2">
                  <c:v>53.1</c:v>
                </c:pt>
                <c:pt idx="3">
                  <c:v>52.5</c:v>
                </c:pt>
                <c:pt idx="4">
                  <c:v>52</c:v>
                </c:pt>
                <c:pt idx="5">
                  <c:v>52.2</c:v>
                </c:pt>
                <c:pt idx="6">
                  <c:v>52.6</c:v>
                </c:pt>
                <c:pt idx="7">
                  <c:v>52.7</c:v>
                </c:pt>
                <c:pt idx="8">
                  <c:v>52.3</c:v>
                </c:pt>
                <c:pt idx="9">
                  <c:v>52.6</c:v>
                </c:pt>
                <c:pt idx="10">
                  <c:v>53.7</c:v>
                </c:pt>
                <c:pt idx="11">
                  <c:v>53.2</c:v>
                </c:pt>
                <c:pt idx="12">
                  <c:v>53.5</c:v>
                </c:pt>
                <c:pt idx="13">
                  <c:v>53.2</c:v>
                </c:pt>
                <c:pt idx="14">
                  <c:v>54.2</c:v>
                </c:pt>
                <c:pt idx="15">
                  <c:v>52.6</c:v>
                </c:pt>
                <c:pt idx="16">
                  <c:v>53.5</c:v>
                </c:pt>
                <c:pt idx="17">
                  <c:v>53.8</c:v>
                </c:pt>
                <c:pt idx="18">
                  <c:v>53.1</c:v>
                </c:pt>
                <c:pt idx="19">
                  <c:v>52.6</c:v>
                </c:pt>
                <c:pt idx="20">
                  <c:v>54.4</c:v>
                </c:pt>
                <c:pt idx="21">
                  <c:v>53.5</c:v>
                </c:pt>
                <c:pt idx="22">
                  <c:v>53.6</c:v>
                </c:pt>
                <c:pt idx="23">
                  <c:v>53.4</c:v>
                </c:pt>
                <c:pt idx="24">
                  <c:v>54.4</c:v>
                </c:pt>
                <c:pt idx="25">
                  <c:v>53.8</c:v>
                </c:pt>
                <c:pt idx="26">
                  <c:v>53.6</c:v>
                </c:pt>
                <c:pt idx="27">
                  <c:v>53.8</c:v>
                </c:pt>
                <c:pt idx="28">
                  <c:v>54</c:v>
                </c:pt>
                <c:pt idx="29">
                  <c:v>54</c:v>
                </c:pt>
                <c:pt idx="30">
                  <c:v>53</c:v>
                </c:pt>
                <c:pt idx="31">
                  <c:v>53.4</c:v>
                </c:pt>
                <c:pt idx="32">
                  <c:v>53.4</c:v>
                </c:pt>
                <c:pt idx="33">
                  <c:v>52.1</c:v>
                </c:pt>
                <c:pt idx="34">
                  <c:v>52.4</c:v>
                </c:pt>
                <c:pt idx="35">
                  <c:v>52.3</c:v>
                </c:pt>
                <c:pt idx="36">
                  <c:v>53.6</c:v>
                </c:pt>
                <c:pt idx="37">
                  <c:v>53.5</c:v>
                </c:pt>
                <c:pt idx="38">
                  <c:v>53.6</c:v>
                </c:pt>
                <c:pt idx="39">
                  <c:v>53.3</c:v>
                </c:pt>
                <c:pt idx="40">
                  <c:v>53.5</c:v>
                </c:pt>
                <c:pt idx="41">
                  <c:v>53.4</c:v>
                </c:pt>
                <c:pt idx="42">
                  <c:v>52.9</c:v>
                </c:pt>
                <c:pt idx="43">
                  <c:v>52.5</c:v>
                </c:pt>
                <c:pt idx="44">
                  <c:v>53</c:v>
                </c:pt>
                <c:pt idx="45">
                  <c:v>51.4</c:v>
                </c:pt>
                <c:pt idx="46">
                  <c:v>53.5</c:v>
                </c:pt>
                <c:pt idx="47">
                  <c:v>53</c:v>
                </c:pt>
                <c:pt idx="48">
                  <c:v>53.1</c:v>
                </c:pt>
                <c:pt idx="49">
                  <c:v>30.1</c:v>
                </c:pt>
                <c:pt idx="50">
                  <c:v>51.8</c:v>
                </c:pt>
                <c:pt idx="51">
                  <c:v>52.1</c:v>
                </c:pt>
                <c:pt idx="52">
                  <c:v>52.3</c:v>
                </c:pt>
                <c:pt idx="53">
                  <c:v>53.4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8D-487C-B372-CA0E46DEB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428976"/>
        <c:axId val="2021629184"/>
      </c:lineChart>
      <c:dateAx>
        <c:axId val="122428976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21629184"/>
        <c:crosses val="autoZero"/>
        <c:auto val="1"/>
        <c:lblOffset val="100"/>
        <c:baseTimeUnit val="months"/>
      </c:dateAx>
      <c:valAx>
        <c:axId val="2021629184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42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M1:同比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8"/>
              <c:layout>
                <c:manualLayout>
                  <c:x val="-6.6945598674314211E-2"/>
                  <c:y val="-6.62918949955771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E4-4EDF-937A-FF3FADDD1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Sheet1!$A$2:$A$30</c:f>
              <c:numCache>
                <c:formatCode>yyyy\-mm;@</c:formatCode>
                <c:ptCount val="29"/>
                <c:pt idx="0">
                  <c:v>43159</c:v>
                </c:pt>
                <c:pt idx="1">
                  <c:v>43190</c:v>
                </c:pt>
                <c:pt idx="2">
                  <c:v>43220</c:v>
                </c:pt>
                <c:pt idx="3">
                  <c:v>43251</c:v>
                </c:pt>
                <c:pt idx="4">
                  <c:v>43281</c:v>
                </c:pt>
                <c:pt idx="5">
                  <c:v>43312</c:v>
                </c:pt>
                <c:pt idx="6">
                  <c:v>43343</c:v>
                </c:pt>
                <c:pt idx="7">
                  <c:v>43373</c:v>
                </c:pt>
                <c:pt idx="8">
                  <c:v>43404</c:v>
                </c:pt>
                <c:pt idx="9">
                  <c:v>43434</c:v>
                </c:pt>
                <c:pt idx="10">
                  <c:v>43465</c:v>
                </c:pt>
                <c:pt idx="11">
                  <c:v>43496</c:v>
                </c:pt>
                <c:pt idx="12">
                  <c:v>43524</c:v>
                </c:pt>
                <c:pt idx="13">
                  <c:v>43555</c:v>
                </c:pt>
                <c:pt idx="14">
                  <c:v>43585</c:v>
                </c:pt>
                <c:pt idx="15">
                  <c:v>43616</c:v>
                </c:pt>
                <c:pt idx="16">
                  <c:v>43646</c:v>
                </c:pt>
                <c:pt idx="17">
                  <c:v>43677</c:v>
                </c:pt>
                <c:pt idx="18">
                  <c:v>43708</c:v>
                </c:pt>
                <c:pt idx="19">
                  <c:v>43738</c:v>
                </c:pt>
                <c:pt idx="20">
                  <c:v>43769</c:v>
                </c:pt>
                <c:pt idx="21">
                  <c:v>43799</c:v>
                </c:pt>
                <c:pt idx="22">
                  <c:v>43830</c:v>
                </c:pt>
                <c:pt idx="23">
                  <c:v>43861</c:v>
                </c:pt>
                <c:pt idx="24">
                  <c:v>43890</c:v>
                </c:pt>
                <c:pt idx="25">
                  <c:v>43921</c:v>
                </c:pt>
                <c:pt idx="26">
                  <c:v>43951</c:v>
                </c:pt>
                <c:pt idx="27">
                  <c:v>43982</c:v>
                </c:pt>
                <c:pt idx="28">
                  <c:v>44012</c:v>
                </c:pt>
              </c:numCache>
            </c:numRef>
          </c:cat>
          <c:val>
            <c:numRef>
              <c:f>Sheet1!$B$2:$B$30</c:f>
              <c:numCache>
                <c:formatCode>###,###,###,###,##0.00_ </c:formatCode>
                <c:ptCount val="29"/>
                <c:pt idx="0">
                  <c:v>8.5</c:v>
                </c:pt>
                <c:pt idx="1">
                  <c:v>7.1</c:v>
                </c:pt>
                <c:pt idx="2">
                  <c:v>7.2</c:v>
                </c:pt>
                <c:pt idx="3">
                  <c:v>6</c:v>
                </c:pt>
                <c:pt idx="4">
                  <c:v>6.6</c:v>
                </c:pt>
                <c:pt idx="5">
                  <c:v>5.0999999999999996</c:v>
                </c:pt>
                <c:pt idx="6">
                  <c:v>3.9</c:v>
                </c:pt>
                <c:pt idx="7">
                  <c:v>4</c:v>
                </c:pt>
                <c:pt idx="8">
                  <c:v>2.7</c:v>
                </c:pt>
                <c:pt idx="9">
                  <c:v>1.5</c:v>
                </c:pt>
                <c:pt idx="10">
                  <c:v>1.5</c:v>
                </c:pt>
                <c:pt idx="11">
                  <c:v>0.4</c:v>
                </c:pt>
                <c:pt idx="12">
                  <c:v>2</c:v>
                </c:pt>
                <c:pt idx="13">
                  <c:v>4.5999999999999996</c:v>
                </c:pt>
                <c:pt idx="14">
                  <c:v>2.9</c:v>
                </c:pt>
                <c:pt idx="15">
                  <c:v>3.4</c:v>
                </c:pt>
                <c:pt idx="16">
                  <c:v>4.4000000000000004</c:v>
                </c:pt>
                <c:pt idx="17">
                  <c:v>3.1</c:v>
                </c:pt>
                <c:pt idx="18">
                  <c:v>3.4</c:v>
                </c:pt>
                <c:pt idx="19">
                  <c:v>3.4</c:v>
                </c:pt>
                <c:pt idx="20">
                  <c:v>3.3</c:v>
                </c:pt>
                <c:pt idx="21">
                  <c:v>3.5</c:v>
                </c:pt>
                <c:pt idx="22">
                  <c:v>4.4000000000000004</c:v>
                </c:pt>
                <c:pt idx="23">
                  <c:v>0</c:v>
                </c:pt>
                <c:pt idx="24">
                  <c:v>4.8</c:v>
                </c:pt>
                <c:pt idx="25">
                  <c:v>5</c:v>
                </c:pt>
                <c:pt idx="26">
                  <c:v>5.5</c:v>
                </c:pt>
                <c:pt idx="27">
                  <c:v>6.8</c:v>
                </c:pt>
                <c:pt idx="28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E4-4EDF-937A-FF3FADDD1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M2:同比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8"/>
              <c:layout>
                <c:manualLayout>
                  <c:x val="-8.8246470979777947E-2"/>
                  <c:y val="-3.78810828546155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E4-4EDF-937A-FF3FADDD1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Sheet1!$A$2:$A$30</c:f>
              <c:numCache>
                <c:formatCode>yyyy\-mm;@</c:formatCode>
                <c:ptCount val="29"/>
                <c:pt idx="0">
                  <c:v>43159</c:v>
                </c:pt>
                <c:pt idx="1">
                  <c:v>43190</c:v>
                </c:pt>
                <c:pt idx="2">
                  <c:v>43220</c:v>
                </c:pt>
                <c:pt idx="3">
                  <c:v>43251</c:v>
                </c:pt>
                <c:pt idx="4">
                  <c:v>43281</c:v>
                </c:pt>
                <c:pt idx="5">
                  <c:v>43312</c:v>
                </c:pt>
                <c:pt idx="6">
                  <c:v>43343</c:v>
                </c:pt>
                <c:pt idx="7">
                  <c:v>43373</c:v>
                </c:pt>
                <c:pt idx="8">
                  <c:v>43404</c:v>
                </c:pt>
                <c:pt idx="9">
                  <c:v>43434</c:v>
                </c:pt>
                <c:pt idx="10">
                  <c:v>43465</c:v>
                </c:pt>
                <c:pt idx="11">
                  <c:v>43496</c:v>
                </c:pt>
                <c:pt idx="12">
                  <c:v>43524</c:v>
                </c:pt>
                <c:pt idx="13">
                  <c:v>43555</c:v>
                </c:pt>
                <c:pt idx="14">
                  <c:v>43585</c:v>
                </c:pt>
                <c:pt idx="15">
                  <c:v>43616</c:v>
                </c:pt>
                <c:pt idx="16">
                  <c:v>43646</c:v>
                </c:pt>
                <c:pt idx="17">
                  <c:v>43677</c:v>
                </c:pt>
                <c:pt idx="18">
                  <c:v>43708</c:v>
                </c:pt>
                <c:pt idx="19">
                  <c:v>43738</c:v>
                </c:pt>
                <c:pt idx="20">
                  <c:v>43769</c:v>
                </c:pt>
                <c:pt idx="21">
                  <c:v>43799</c:v>
                </c:pt>
                <c:pt idx="22">
                  <c:v>43830</c:v>
                </c:pt>
                <c:pt idx="23">
                  <c:v>43861</c:v>
                </c:pt>
                <c:pt idx="24">
                  <c:v>43890</c:v>
                </c:pt>
                <c:pt idx="25">
                  <c:v>43921</c:v>
                </c:pt>
                <c:pt idx="26">
                  <c:v>43951</c:v>
                </c:pt>
                <c:pt idx="27">
                  <c:v>43982</c:v>
                </c:pt>
                <c:pt idx="28">
                  <c:v>44012</c:v>
                </c:pt>
              </c:numCache>
            </c:numRef>
          </c:cat>
          <c:val>
            <c:numRef>
              <c:f>Sheet1!$C$2:$C$30</c:f>
              <c:numCache>
                <c:formatCode>###,###,###,###,##0.00_ </c:formatCode>
                <c:ptCount val="29"/>
                <c:pt idx="0">
                  <c:v>8.8000000000000007</c:v>
                </c:pt>
                <c:pt idx="1">
                  <c:v>8.1999999999999993</c:v>
                </c:pt>
                <c:pt idx="2">
                  <c:v>8.3000000000000007</c:v>
                </c:pt>
                <c:pt idx="3">
                  <c:v>8.3000000000000007</c:v>
                </c:pt>
                <c:pt idx="4">
                  <c:v>8</c:v>
                </c:pt>
                <c:pt idx="5">
                  <c:v>8.5</c:v>
                </c:pt>
                <c:pt idx="6">
                  <c:v>8.1999999999999993</c:v>
                </c:pt>
                <c:pt idx="7">
                  <c:v>8.3000000000000007</c:v>
                </c:pt>
                <c:pt idx="8">
                  <c:v>8</c:v>
                </c:pt>
                <c:pt idx="9">
                  <c:v>8</c:v>
                </c:pt>
                <c:pt idx="10">
                  <c:v>8.1</c:v>
                </c:pt>
                <c:pt idx="11">
                  <c:v>8.4</c:v>
                </c:pt>
                <c:pt idx="12">
                  <c:v>8</c:v>
                </c:pt>
                <c:pt idx="13">
                  <c:v>8.6</c:v>
                </c:pt>
                <c:pt idx="14">
                  <c:v>8.5</c:v>
                </c:pt>
                <c:pt idx="15">
                  <c:v>8.5</c:v>
                </c:pt>
                <c:pt idx="16">
                  <c:v>8.5</c:v>
                </c:pt>
                <c:pt idx="17">
                  <c:v>8.1</c:v>
                </c:pt>
                <c:pt idx="18">
                  <c:v>8.1999999999999993</c:v>
                </c:pt>
                <c:pt idx="19">
                  <c:v>8.4</c:v>
                </c:pt>
                <c:pt idx="20">
                  <c:v>8.4</c:v>
                </c:pt>
                <c:pt idx="21">
                  <c:v>8.1999999999999993</c:v>
                </c:pt>
                <c:pt idx="22">
                  <c:v>8.6999999999999993</c:v>
                </c:pt>
                <c:pt idx="23">
                  <c:v>8.4</c:v>
                </c:pt>
                <c:pt idx="24">
                  <c:v>8.8000000000000007</c:v>
                </c:pt>
                <c:pt idx="25">
                  <c:v>10.1</c:v>
                </c:pt>
                <c:pt idx="26">
                  <c:v>11.1</c:v>
                </c:pt>
                <c:pt idx="27">
                  <c:v>11.1</c:v>
                </c:pt>
                <c:pt idx="28">
                  <c:v>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E4-4EDF-937A-FF3FADDD1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5420687"/>
        <c:axId val="1351601519"/>
      </c:lineChart>
      <c:dateAx>
        <c:axId val="1355420687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1601519"/>
        <c:crosses val="autoZero"/>
        <c:auto val="1"/>
        <c:lblOffset val="100"/>
        <c:baseTimeUnit val="months"/>
      </c:dateAx>
      <c:valAx>
        <c:axId val="1351601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5420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社会融资规模:累计值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yyyy\-mm;@</c:formatCode>
                <c:ptCount val="30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###,###,###,###,##0.00_ </c:formatCode>
                <c:ptCount val="30"/>
                <c:pt idx="0">
                  <c:v>31417.220554</c:v>
                </c:pt>
                <c:pt idx="1">
                  <c:v>43481.608479000002</c:v>
                </c:pt>
                <c:pt idx="2">
                  <c:v>60573.085178000001</c:v>
                </c:pt>
                <c:pt idx="3">
                  <c:v>82816.025726000007</c:v>
                </c:pt>
                <c:pt idx="4">
                  <c:v>94049.650177000003</c:v>
                </c:pt>
                <c:pt idx="5">
                  <c:v>114422.61479199999</c:v>
                </c:pt>
                <c:pt idx="6">
                  <c:v>132804.55674900001</c:v>
                </c:pt>
                <c:pt idx="7">
                  <c:v>156882.80563700001</c:v>
                </c:pt>
                <c:pt idx="8">
                  <c:v>179944.05575599999</c:v>
                </c:pt>
                <c:pt idx="9">
                  <c:v>189481.85874200001</c:v>
                </c:pt>
                <c:pt idx="10">
                  <c:v>205609.02399700001</c:v>
                </c:pt>
                <c:pt idx="11">
                  <c:v>224920.19808100001</c:v>
                </c:pt>
                <c:pt idx="12">
                  <c:v>46791.139268999999</c:v>
                </c:pt>
                <c:pt idx="13">
                  <c:v>56456.265954000002</c:v>
                </c:pt>
                <c:pt idx="14">
                  <c:v>86058.602488000004</c:v>
                </c:pt>
                <c:pt idx="15">
                  <c:v>102768.140656</c:v>
                </c:pt>
                <c:pt idx="16">
                  <c:v>119891.869935</c:v>
                </c:pt>
                <c:pt idx="17">
                  <c:v>146135.17194</c:v>
                </c:pt>
                <c:pt idx="18">
                  <c:v>159007.282213</c:v>
                </c:pt>
                <c:pt idx="19">
                  <c:v>180963.047226</c:v>
                </c:pt>
                <c:pt idx="20">
                  <c:v>206105.257682</c:v>
                </c:pt>
                <c:pt idx="21">
                  <c:v>214785.259804</c:v>
                </c:pt>
                <c:pt idx="22">
                  <c:v>234722.176037</c:v>
                </c:pt>
                <c:pt idx="23">
                  <c:v>255753</c:v>
                </c:pt>
                <c:pt idx="24">
                  <c:v>50518</c:v>
                </c:pt>
                <c:pt idx="25">
                  <c:v>59255</c:v>
                </c:pt>
                <c:pt idx="26">
                  <c:v>110767</c:v>
                </c:pt>
                <c:pt idx="27">
                  <c:v>141791</c:v>
                </c:pt>
                <c:pt idx="28">
                  <c:v>173657</c:v>
                </c:pt>
                <c:pt idx="29">
                  <c:v>208300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A5-4103-8558-5B22B21F8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0050559"/>
        <c:axId val="1524054639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社会融资规模:累计值:同比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yyyy\-mm;@</c:formatCode>
                <c:ptCount val="30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</c:numCache>
            </c:numRef>
          </c:cat>
          <c:val>
            <c:numRef>
              <c:f>Sheet1!$C$2:$C$31</c:f>
              <c:numCache>
                <c:formatCode>###,###,###,###,##0.00_ </c:formatCode>
                <c:ptCount val="30"/>
                <c:pt idx="0">
                  <c:v>-16.70955345215495</c:v>
                </c:pt>
                <c:pt idx="1">
                  <c:v>-10.853402963121773</c:v>
                </c:pt>
                <c:pt idx="2">
                  <c:v>-18.416833476701228</c:v>
                </c:pt>
                <c:pt idx="3">
                  <c:v>-11.715605711869273</c:v>
                </c:pt>
                <c:pt idx="4">
                  <c:v>-15.739480304876599</c:v>
                </c:pt>
                <c:pt idx="5">
                  <c:v>-16.785735396254122</c:v>
                </c:pt>
                <c:pt idx="6">
                  <c:v>-16.312859478926327</c:v>
                </c:pt>
                <c:pt idx="7">
                  <c:v>-12.442661447258988</c:v>
                </c:pt>
                <c:pt idx="8">
                  <c:v>-12.057606719160658</c:v>
                </c:pt>
                <c:pt idx="9">
                  <c:v>-14.058211595053436</c:v>
                </c:pt>
                <c:pt idx="10">
                  <c:v>-15.537721837783653</c:v>
                </c:pt>
                <c:pt idx="11">
                  <c:v>-14.00023962245991</c:v>
                </c:pt>
                <c:pt idx="12">
                  <c:v>48.934687550018211</c:v>
                </c:pt>
                <c:pt idx="13">
                  <c:v>29.839414706257418</c:v>
                </c:pt>
                <c:pt idx="14">
                  <c:v>42.073995793855126</c:v>
                </c:pt>
                <c:pt idx="15">
                  <c:v>24.09209419927048</c:v>
                </c:pt>
                <c:pt idx="16">
                  <c:v>27.47720986666652</c:v>
                </c:pt>
                <c:pt idx="17">
                  <c:v>27.715287931190709</c:v>
                </c:pt>
                <c:pt idx="18">
                  <c:v>19.730290966990701</c:v>
                </c:pt>
                <c:pt idx="19">
                  <c:v>15.34919106732292</c:v>
                </c:pt>
                <c:pt idx="20">
                  <c:v>14.538519661618608</c:v>
                </c:pt>
                <c:pt idx="21">
                  <c:v>13.353996646430042</c:v>
                </c:pt>
                <c:pt idx="22">
                  <c:v>14.159471930777109</c:v>
                </c:pt>
                <c:pt idx="23">
                  <c:v>13.708329524010219</c:v>
                </c:pt>
                <c:pt idx="24">
                  <c:v>7.9648856369460432</c:v>
                </c:pt>
                <c:pt idx="25">
                  <c:v>4.9573488411018509</c:v>
                </c:pt>
                <c:pt idx="26">
                  <c:v>28.711130320115679</c:v>
                </c:pt>
                <c:pt idx="27">
                  <c:v>37.971747951169817</c:v>
                </c:pt>
                <c:pt idx="28">
                  <c:v>44.844683875686528</c:v>
                </c:pt>
                <c:pt idx="29">
                  <c:v>42.539265007005675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A5-4103-8558-5B22B21F8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2336751"/>
        <c:axId val="1524011791"/>
      </c:lineChart>
      <c:dateAx>
        <c:axId val="1350050559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4054639"/>
        <c:crosses val="autoZero"/>
        <c:auto val="1"/>
        <c:lblOffset val="100"/>
        <c:baseTimeUnit val="months"/>
      </c:dateAx>
      <c:valAx>
        <c:axId val="152405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0050559"/>
        <c:crosses val="autoZero"/>
        <c:crossBetween val="between"/>
      </c:valAx>
      <c:valAx>
        <c:axId val="1524011791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2336751"/>
        <c:crosses val="max"/>
        <c:crossBetween val="between"/>
      </c:valAx>
      <c:dateAx>
        <c:axId val="1522336751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1524011791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新增人民币贷款:累计值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yyyy\-mm;@</c:formatCode>
                <c:ptCount val="30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###,###,###,###,##0.00_ </c:formatCode>
                <c:ptCount val="30"/>
                <c:pt idx="0">
                  <c:v>26850.254631</c:v>
                </c:pt>
                <c:pt idx="1">
                  <c:v>37049.740468000004</c:v>
                </c:pt>
                <c:pt idx="2">
                  <c:v>48474.308818999998</c:v>
                </c:pt>
                <c:pt idx="3">
                  <c:v>59461.659358999997</c:v>
                </c:pt>
                <c:pt idx="4">
                  <c:v>70857.842927999998</c:v>
                </c:pt>
                <c:pt idx="5">
                  <c:v>87645.184806000005</c:v>
                </c:pt>
                <c:pt idx="6">
                  <c:v>100506.336853</c:v>
                </c:pt>
                <c:pt idx="7">
                  <c:v>113646.33556799999</c:v>
                </c:pt>
                <c:pt idx="8">
                  <c:v>127987.334806</c:v>
                </c:pt>
                <c:pt idx="9">
                  <c:v>135128.617417</c:v>
                </c:pt>
                <c:pt idx="10">
                  <c:v>147430.94635400001</c:v>
                </c:pt>
                <c:pt idx="11">
                  <c:v>156712.41073800001</c:v>
                </c:pt>
                <c:pt idx="12">
                  <c:v>35668.359532000002</c:v>
                </c:pt>
                <c:pt idx="13">
                  <c:v>43309.001392999999</c:v>
                </c:pt>
                <c:pt idx="14">
                  <c:v>62893.396922</c:v>
                </c:pt>
                <c:pt idx="15">
                  <c:v>71626.224424999993</c:v>
                </c:pt>
                <c:pt idx="16">
                  <c:v>83481.683185999995</c:v>
                </c:pt>
                <c:pt idx="17">
                  <c:v>100218.583013</c:v>
                </c:pt>
                <c:pt idx="18">
                  <c:v>108304.655914</c:v>
                </c:pt>
                <c:pt idx="19">
                  <c:v>121349.8379</c:v>
                </c:pt>
                <c:pt idx="20">
                  <c:v>138962.27859500001</c:v>
                </c:pt>
                <c:pt idx="21">
                  <c:v>144431.91712900001</c:v>
                </c:pt>
                <c:pt idx="22">
                  <c:v>158065.09037300001</c:v>
                </c:pt>
                <c:pt idx="23">
                  <c:v>168835</c:v>
                </c:pt>
                <c:pt idx="24">
                  <c:v>34924</c:v>
                </c:pt>
                <c:pt idx="25">
                  <c:v>42126</c:v>
                </c:pt>
                <c:pt idx="26">
                  <c:v>72501</c:v>
                </c:pt>
                <c:pt idx="27">
                  <c:v>88740</c:v>
                </c:pt>
                <c:pt idx="28">
                  <c:v>104242</c:v>
                </c:pt>
                <c:pt idx="29">
                  <c:v>123300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E1-45E0-83E2-0904CEF38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985551"/>
        <c:axId val="1593051759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新增人民币贷款:累计同比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yyyy\-mm;@</c:formatCode>
                <c:ptCount val="30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</c:numCache>
            </c:numRef>
          </c:cat>
          <c:val>
            <c:numRef>
              <c:f>Sheet1!$C$2:$C$31</c:f>
              <c:numCache>
                <c:formatCode>###,###,###,###,##0.00_ </c:formatCode>
                <c:ptCount val="30"/>
                <c:pt idx="0">
                  <c:v>16.069784236980361</c:v>
                </c:pt>
                <c:pt idx="1">
                  <c:v>10.760983020885815</c:v>
                </c:pt>
                <c:pt idx="2">
                  <c:v>7.6340305632845977</c:v>
                </c:pt>
                <c:pt idx="3">
                  <c:v>6.4821234026407906</c:v>
                </c:pt>
                <c:pt idx="4">
                  <c:v>4.7847644015194213</c:v>
                </c:pt>
                <c:pt idx="5">
                  <c:v>6.7585650338518173</c:v>
                </c:pt>
                <c:pt idx="6">
                  <c:v>10.146114844984039</c:v>
                </c:pt>
                <c:pt idx="7">
                  <c:v>10.643101612786801</c:v>
                </c:pt>
                <c:pt idx="8">
                  <c:v>11.682585006963707</c:v>
                </c:pt>
                <c:pt idx="9">
                  <c:v>11.460589123884416</c:v>
                </c:pt>
                <c:pt idx="10">
                  <c:v>11.132010913010145</c:v>
                </c:pt>
                <c:pt idx="11">
                  <c:v>13.20501816183528</c:v>
                </c:pt>
                <c:pt idx="12">
                  <c:v>32.84179246039271</c:v>
                </c:pt>
                <c:pt idx="13">
                  <c:v>16.894209907910533</c:v>
                </c:pt>
                <c:pt idx="14">
                  <c:v>29.745835380221642</c:v>
                </c:pt>
                <c:pt idx="15">
                  <c:v>20.457829796771037</c:v>
                </c:pt>
                <c:pt idx="16">
                  <c:v>17.815727569956259</c:v>
                </c:pt>
                <c:pt idx="17">
                  <c:v>14.345794620469832</c:v>
                </c:pt>
                <c:pt idx="18">
                  <c:v>7.7590322214267733</c:v>
                </c:pt>
                <c:pt idx="19">
                  <c:v>6.7784872195818693</c:v>
                </c:pt>
                <c:pt idx="20">
                  <c:v>8.5750233065135362</c:v>
                </c:pt>
                <c:pt idx="21">
                  <c:v>6.8847738471936708</c:v>
                </c:pt>
                <c:pt idx="22">
                  <c:v>7.2129659898309946</c:v>
                </c:pt>
                <c:pt idx="23">
                  <c:v>7.7355642765697556</c:v>
                </c:pt>
                <c:pt idx="24">
                  <c:v>-2.0868902909095026</c:v>
                </c:pt>
                <c:pt idx="25">
                  <c:v>-2.731536989885909</c:v>
                </c:pt>
                <c:pt idx="26">
                  <c:v>15.276012345008633</c:v>
                </c:pt>
                <c:pt idx="27">
                  <c:v>23.893170011941486</c:v>
                </c:pt>
                <c:pt idx="28">
                  <c:v>24.868110011324667</c:v>
                </c:pt>
                <c:pt idx="29">
                  <c:v>23.031074969405591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E1-45E0-83E2-0904CEF38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0041359"/>
        <c:axId val="1593035119"/>
      </c:lineChart>
      <c:dateAx>
        <c:axId val="152698555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93051759"/>
        <c:crosses val="autoZero"/>
        <c:auto val="1"/>
        <c:lblOffset val="100"/>
        <c:baseTimeUnit val="months"/>
      </c:dateAx>
      <c:valAx>
        <c:axId val="15930517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6985551"/>
        <c:crosses val="autoZero"/>
        <c:crossBetween val="between"/>
      </c:valAx>
      <c:valAx>
        <c:axId val="1593035119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50041359"/>
        <c:crosses val="max"/>
        <c:crossBetween val="between"/>
      </c:valAx>
      <c:dateAx>
        <c:axId val="1350041359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1593035119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国际钢铁价格指数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Sheet1!$A$3:$A$241</c:f>
              <c:numCache>
                <c:formatCode>yyyy\-mm\-dd;@</c:formatCode>
                <c:ptCount val="231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42412</c:v>
                </c:pt>
                <c:pt idx="6">
                  <c:v>42419</c:v>
                </c:pt>
                <c:pt idx="7">
                  <c:v>42426</c:v>
                </c:pt>
                <c:pt idx="8">
                  <c:v>42433</c:v>
                </c:pt>
                <c:pt idx="9">
                  <c:v>42440</c:v>
                </c:pt>
                <c:pt idx="10">
                  <c:v>42447</c:v>
                </c:pt>
                <c:pt idx="11">
                  <c:v>42454</c:v>
                </c:pt>
                <c:pt idx="12">
                  <c:v>42461</c:v>
                </c:pt>
                <c:pt idx="13">
                  <c:v>42468</c:v>
                </c:pt>
                <c:pt idx="14">
                  <c:v>42475</c:v>
                </c:pt>
                <c:pt idx="15">
                  <c:v>42482</c:v>
                </c:pt>
                <c:pt idx="16">
                  <c:v>42489</c:v>
                </c:pt>
                <c:pt idx="17">
                  <c:v>42496</c:v>
                </c:pt>
                <c:pt idx="18">
                  <c:v>42503</c:v>
                </c:pt>
                <c:pt idx="19">
                  <c:v>42510</c:v>
                </c:pt>
                <c:pt idx="20">
                  <c:v>42517</c:v>
                </c:pt>
                <c:pt idx="21">
                  <c:v>42524</c:v>
                </c:pt>
                <c:pt idx="22">
                  <c:v>42531</c:v>
                </c:pt>
                <c:pt idx="23">
                  <c:v>42538</c:v>
                </c:pt>
                <c:pt idx="24">
                  <c:v>42545</c:v>
                </c:pt>
                <c:pt idx="25">
                  <c:v>42552</c:v>
                </c:pt>
                <c:pt idx="26">
                  <c:v>42559</c:v>
                </c:pt>
                <c:pt idx="27">
                  <c:v>42566</c:v>
                </c:pt>
                <c:pt idx="28">
                  <c:v>42573</c:v>
                </c:pt>
                <c:pt idx="29">
                  <c:v>42580</c:v>
                </c:pt>
                <c:pt idx="30">
                  <c:v>42587</c:v>
                </c:pt>
                <c:pt idx="31">
                  <c:v>42594</c:v>
                </c:pt>
                <c:pt idx="32">
                  <c:v>42601</c:v>
                </c:pt>
                <c:pt idx="33">
                  <c:v>42608</c:v>
                </c:pt>
                <c:pt idx="34">
                  <c:v>42615</c:v>
                </c:pt>
                <c:pt idx="35">
                  <c:v>42622</c:v>
                </c:pt>
                <c:pt idx="36">
                  <c:v>42629</c:v>
                </c:pt>
                <c:pt idx="37">
                  <c:v>42636</c:v>
                </c:pt>
                <c:pt idx="38">
                  <c:v>42643</c:v>
                </c:pt>
                <c:pt idx="39">
                  <c:v>42650</c:v>
                </c:pt>
                <c:pt idx="40">
                  <c:v>42657</c:v>
                </c:pt>
                <c:pt idx="41">
                  <c:v>42664</c:v>
                </c:pt>
                <c:pt idx="42">
                  <c:v>42671</c:v>
                </c:pt>
                <c:pt idx="43">
                  <c:v>42678</c:v>
                </c:pt>
                <c:pt idx="44">
                  <c:v>42685</c:v>
                </c:pt>
                <c:pt idx="45">
                  <c:v>42692</c:v>
                </c:pt>
                <c:pt idx="46">
                  <c:v>42699</c:v>
                </c:pt>
                <c:pt idx="47">
                  <c:v>42706</c:v>
                </c:pt>
                <c:pt idx="48">
                  <c:v>42713</c:v>
                </c:pt>
                <c:pt idx="49">
                  <c:v>42720</c:v>
                </c:pt>
                <c:pt idx="50">
                  <c:v>42727</c:v>
                </c:pt>
                <c:pt idx="51">
                  <c:v>42734</c:v>
                </c:pt>
                <c:pt idx="52">
                  <c:v>42741</c:v>
                </c:pt>
                <c:pt idx="53">
                  <c:v>42748</c:v>
                </c:pt>
                <c:pt idx="54">
                  <c:v>42755</c:v>
                </c:pt>
                <c:pt idx="55">
                  <c:v>42762</c:v>
                </c:pt>
                <c:pt idx="56">
                  <c:v>42769</c:v>
                </c:pt>
                <c:pt idx="57">
                  <c:v>42776</c:v>
                </c:pt>
                <c:pt idx="58">
                  <c:v>42783</c:v>
                </c:pt>
                <c:pt idx="59">
                  <c:v>42790</c:v>
                </c:pt>
                <c:pt idx="60">
                  <c:v>42797</c:v>
                </c:pt>
                <c:pt idx="61">
                  <c:v>42804</c:v>
                </c:pt>
                <c:pt idx="62">
                  <c:v>42811</c:v>
                </c:pt>
                <c:pt idx="63">
                  <c:v>42818</c:v>
                </c:pt>
                <c:pt idx="64">
                  <c:v>42825</c:v>
                </c:pt>
                <c:pt idx="65">
                  <c:v>42832</c:v>
                </c:pt>
                <c:pt idx="66">
                  <c:v>42839</c:v>
                </c:pt>
                <c:pt idx="67">
                  <c:v>42846</c:v>
                </c:pt>
                <c:pt idx="68">
                  <c:v>42853</c:v>
                </c:pt>
                <c:pt idx="69">
                  <c:v>42860</c:v>
                </c:pt>
                <c:pt idx="70">
                  <c:v>42867</c:v>
                </c:pt>
                <c:pt idx="71">
                  <c:v>42874</c:v>
                </c:pt>
                <c:pt idx="72">
                  <c:v>42881</c:v>
                </c:pt>
                <c:pt idx="73">
                  <c:v>42888</c:v>
                </c:pt>
                <c:pt idx="74">
                  <c:v>42895</c:v>
                </c:pt>
                <c:pt idx="75">
                  <c:v>42902</c:v>
                </c:pt>
                <c:pt idx="76">
                  <c:v>42909</c:v>
                </c:pt>
                <c:pt idx="77">
                  <c:v>42916</c:v>
                </c:pt>
                <c:pt idx="78">
                  <c:v>42923</c:v>
                </c:pt>
                <c:pt idx="79">
                  <c:v>42930</c:v>
                </c:pt>
                <c:pt idx="80">
                  <c:v>42937</c:v>
                </c:pt>
                <c:pt idx="81">
                  <c:v>42944</c:v>
                </c:pt>
                <c:pt idx="82">
                  <c:v>42951</c:v>
                </c:pt>
                <c:pt idx="83">
                  <c:v>42958</c:v>
                </c:pt>
                <c:pt idx="84">
                  <c:v>42965</c:v>
                </c:pt>
                <c:pt idx="85">
                  <c:v>42972</c:v>
                </c:pt>
                <c:pt idx="86">
                  <c:v>42979</c:v>
                </c:pt>
                <c:pt idx="87">
                  <c:v>42986</c:v>
                </c:pt>
                <c:pt idx="88">
                  <c:v>42993</c:v>
                </c:pt>
                <c:pt idx="89">
                  <c:v>43000</c:v>
                </c:pt>
                <c:pt idx="90">
                  <c:v>43007</c:v>
                </c:pt>
                <c:pt idx="91">
                  <c:v>43014</c:v>
                </c:pt>
                <c:pt idx="92">
                  <c:v>43021</c:v>
                </c:pt>
                <c:pt idx="93">
                  <c:v>43028</c:v>
                </c:pt>
                <c:pt idx="94">
                  <c:v>43035</c:v>
                </c:pt>
                <c:pt idx="95">
                  <c:v>43042</c:v>
                </c:pt>
                <c:pt idx="96">
                  <c:v>43049</c:v>
                </c:pt>
                <c:pt idx="97">
                  <c:v>43056</c:v>
                </c:pt>
                <c:pt idx="98">
                  <c:v>43063</c:v>
                </c:pt>
                <c:pt idx="99">
                  <c:v>43070</c:v>
                </c:pt>
                <c:pt idx="100">
                  <c:v>43077</c:v>
                </c:pt>
                <c:pt idx="101">
                  <c:v>43084</c:v>
                </c:pt>
                <c:pt idx="102">
                  <c:v>43091</c:v>
                </c:pt>
                <c:pt idx="103">
                  <c:v>43098</c:v>
                </c:pt>
                <c:pt idx="104">
                  <c:v>43105</c:v>
                </c:pt>
                <c:pt idx="105">
                  <c:v>43112</c:v>
                </c:pt>
                <c:pt idx="106">
                  <c:v>43119</c:v>
                </c:pt>
                <c:pt idx="107">
                  <c:v>43126</c:v>
                </c:pt>
                <c:pt idx="108">
                  <c:v>43133</c:v>
                </c:pt>
                <c:pt idx="109">
                  <c:v>43140</c:v>
                </c:pt>
                <c:pt idx="110">
                  <c:v>43154</c:v>
                </c:pt>
                <c:pt idx="111">
                  <c:v>43161</c:v>
                </c:pt>
                <c:pt idx="112">
                  <c:v>43168</c:v>
                </c:pt>
                <c:pt idx="113">
                  <c:v>43175</c:v>
                </c:pt>
                <c:pt idx="114">
                  <c:v>43182</c:v>
                </c:pt>
                <c:pt idx="115">
                  <c:v>43189</c:v>
                </c:pt>
                <c:pt idx="116">
                  <c:v>43196</c:v>
                </c:pt>
                <c:pt idx="117">
                  <c:v>43203</c:v>
                </c:pt>
                <c:pt idx="118">
                  <c:v>43210</c:v>
                </c:pt>
                <c:pt idx="119">
                  <c:v>43217</c:v>
                </c:pt>
                <c:pt idx="120">
                  <c:v>43224</c:v>
                </c:pt>
                <c:pt idx="121">
                  <c:v>43231</c:v>
                </c:pt>
                <c:pt idx="122">
                  <c:v>43238</c:v>
                </c:pt>
                <c:pt idx="123">
                  <c:v>43245</c:v>
                </c:pt>
                <c:pt idx="124">
                  <c:v>43252</c:v>
                </c:pt>
                <c:pt idx="125">
                  <c:v>43259</c:v>
                </c:pt>
                <c:pt idx="126">
                  <c:v>43266</c:v>
                </c:pt>
                <c:pt idx="127">
                  <c:v>43273</c:v>
                </c:pt>
                <c:pt idx="128">
                  <c:v>43280</c:v>
                </c:pt>
                <c:pt idx="129">
                  <c:v>43287</c:v>
                </c:pt>
                <c:pt idx="130">
                  <c:v>43294</c:v>
                </c:pt>
                <c:pt idx="131">
                  <c:v>43301</c:v>
                </c:pt>
                <c:pt idx="132">
                  <c:v>43308</c:v>
                </c:pt>
                <c:pt idx="133">
                  <c:v>43315</c:v>
                </c:pt>
                <c:pt idx="134">
                  <c:v>43322</c:v>
                </c:pt>
                <c:pt idx="135">
                  <c:v>43329</c:v>
                </c:pt>
                <c:pt idx="136">
                  <c:v>43336</c:v>
                </c:pt>
                <c:pt idx="137">
                  <c:v>43343</c:v>
                </c:pt>
                <c:pt idx="138">
                  <c:v>43350</c:v>
                </c:pt>
                <c:pt idx="139">
                  <c:v>43357</c:v>
                </c:pt>
                <c:pt idx="140">
                  <c:v>43364</c:v>
                </c:pt>
                <c:pt idx="141">
                  <c:v>43371</c:v>
                </c:pt>
                <c:pt idx="142">
                  <c:v>43385</c:v>
                </c:pt>
                <c:pt idx="143">
                  <c:v>43392</c:v>
                </c:pt>
                <c:pt idx="144">
                  <c:v>43399</c:v>
                </c:pt>
                <c:pt idx="145">
                  <c:v>43406</c:v>
                </c:pt>
                <c:pt idx="146">
                  <c:v>43413</c:v>
                </c:pt>
                <c:pt idx="147">
                  <c:v>43420</c:v>
                </c:pt>
                <c:pt idx="148">
                  <c:v>43427</c:v>
                </c:pt>
                <c:pt idx="149">
                  <c:v>43434</c:v>
                </c:pt>
                <c:pt idx="150">
                  <c:v>43441</c:v>
                </c:pt>
                <c:pt idx="151">
                  <c:v>43448</c:v>
                </c:pt>
                <c:pt idx="152">
                  <c:v>43455</c:v>
                </c:pt>
                <c:pt idx="153">
                  <c:v>43462</c:v>
                </c:pt>
                <c:pt idx="154">
                  <c:v>43469</c:v>
                </c:pt>
                <c:pt idx="155">
                  <c:v>43476</c:v>
                </c:pt>
                <c:pt idx="156">
                  <c:v>43483</c:v>
                </c:pt>
                <c:pt idx="157">
                  <c:v>43490</c:v>
                </c:pt>
                <c:pt idx="158">
                  <c:v>43497</c:v>
                </c:pt>
                <c:pt idx="159">
                  <c:v>43511</c:v>
                </c:pt>
                <c:pt idx="160">
                  <c:v>43518</c:v>
                </c:pt>
                <c:pt idx="161">
                  <c:v>43525</c:v>
                </c:pt>
                <c:pt idx="162">
                  <c:v>43532</c:v>
                </c:pt>
                <c:pt idx="163">
                  <c:v>43539</c:v>
                </c:pt>
                <c:pt idx="164">
                  <c:v>43546</c:v>
                </c:pt>
                <c:pt idx="165">
                  <c:v>43553</c:v>
                </c:pt>
                <c:pt idx="166">
                  <c:v>43560</c:v>
                </c:pt>
                <c:pt idx="167">
                  <c:v>43567</c:v>
                </c:pt>
                <c:pt idx="168">
                  <c:v>43574</c:v>
                </c:pt>
                <c:pt idx="169">
                  <c:v>43581</c:v>
                </c:pt>
                <c:pt idx="170">
                  <c:v>43595</c:v>
                </c:pt>
                <c:pt idx="171">
                  <c:v>43602</c:v>
                </c:pt>
                <c:pt idx="172">
                  <c:v>43609</c:v>
                </c:pt>
                <c:pt idx="173">
                  <c:v>43616</c:v>
                </c:pt>
                <c:pt idx="174">
                  <c:v>43623</c:v>
                </c:pt>
                <c:pt idx="175">
                  <c:v>43630</c:v>
                </c:pt>
                <c:pt idx="176">
                  <c:v>43637</c:v>
                </c:pt>
                <c:pt idx="177">
                  <c:v>43644</c:v>
                </c:pt>
                <c:pt idx="178">
                  <c:v>43651</c:v>
                </c:pt>
                <c:pt idx="179">
                  <c:v>43658</c:v>
                </c:pt>
                <c:pt idx="180">
                  <c:v>43665</c:v>
                </c:pt>
                <c:pt idx="181">
                  <c:v>43672</c:v>
                </c:pt>
                <c:pt idx="182">
                  <c:v>43679</c:v>
                </c:pt>
                <c:pt idx="183">
                  <c:v>43686</c:v>
                </c:pt>
                <c:pt idx="184">
                  <c:v>43693</c:v>
                </c:pt>
                <c:pt idx="185">
                  <c:v>43700</c:v>
                </c:pt>
                <c:pt idx="186">
                  <c:v>43707</c:v>
                </c:pt>
                <c:pt idx="187">
                  <c:v>43714</c:v>
                </c:pt>
                <c:pt idx="188">
                  <c:v>43721</c:v>
                </c:pt>
                <c:pt idx="189">
                  <c:v>43728</c:v>
                </c:pt>
                <c:pt idx="190">
                  <c:v>43735</c:v>
                </c:pt>
                <c:pt idx="191">
                  <c:v>43749</c:v>
                </c:pt>
                <c:pt idx="192">
                  <c:v>43756</c:v>
                </c:pt>
                <c:pt idx="193">
                  <c:v>43763</c:v>
                </c:pt>
                <c:pt idx="194">
                  <c:v>43770</c:v>
                </c:pt>
                <c:pt idx="195">
                  <c:v>43777</c:v>
                </c:pt>
                <c:pt idx="196">
                  <c:v>43784</c:v>
                </c:pt>
                <c:pt idx="197">
                  <c:v>43791</c:v>
                </c:pt>
                <c:pt idx="198">
                  <c:v>43798</c:v>
                </c:pt>
                <c:pt idx="199">
                  <c:v>43805</c:v>
                </c:pt>
                <c:pt idx="200">
                  <c:v>43812</c:v>
                </c:pt>
                <c:pt idx="201">
                  <c:v>43819</c:v>
                </c:pt>
                <c:pt idx="202">
                  <c:v>43833</c:v>
                </c:pt>
                <c:pt idx="203">
                  <c:v>43840</c:v>
                </c:pt>
                <c:pt idx="204">
                  <c:v>43847</c:v>
                </c:pt>
                <c:pt idx="205">
                  <c:v>43854</c:v>
                </c:pt>
                <c:pt idx="206">
                  <c:v>43861</c:v>
                </c:pt>
                <c:pt idx="207">
                  <c:v>43868</c:v>
                </c:pt>
                <c:pt idx="208">
                  <c:v>43875</c:v>
                </c:pt>
                <c:pt idx="209">
                  <c:v>43882</c:v>
                </c:pt>
                <c:pt idx="210">
                  <c:v>43889</c:v>
                </c:pt>
                <c:pt idx="211">
                  <c:v>43896</c:v>
                </c:pt>
                <c:pt idx="212">
                  <c:v>43903</c:v>
                </c:pt>
                <c:pt idx="213">
                  <c:v>43910</c:v>
                </c:pt>
                <c:pt idx="214">
                  <c:v>43917</c:v>
                </c:pt>
                <c:pt idx="215">
                  <c:v>43924</c:v>
                </c:pt>
                <c:pt idx="216">
                  <c:v>43931</c:v>
                </c:pt>
                <c:pt idx="217">
                  <c:v>43938</c:v>
                </c:pt>
                <c:pt idx="218">
                  <c:v>43945</c:v>
                </c:pt>
                <c:pt idx="219">
                  <c:v>43951</c:v>
                </c:pt>
                <c:pt idx="220">
                  <c:v>43959</c:v>
                </c:pt>
                <c:pt idx="221">
                  <c:v>43966</c:v>
                </c:pt>
                <c:pt idx="222">
                  <c:v>43973</c:v>
                </c:pt>
                <c:pt idx="223">
                  <c:v>43980</c:v>
                </c:pt>
                <c:pt idx="224">
                  <c:v>43987</c:v>
                </c:pt>
                <c:pt idx="225">
                  <c:v>43994</c:v>
                </c:pt>
                <c:pt idx="226">
                  <c:v>44001</c:v>
                </c:pt>
                <c:pt idx="227">
                  <c:v>44008</c:v>
                </c:pt>
                <c:pt idx="228">
                  <c:v>44015</c:v>
                </c:pt>
                <c:pt idx="229">
                  <c:v>44022</c:v>
                </c:pt>
                <c:pt idx="230">
                  <c:v>44029</c:v>
                </c:pt>
              </c:numCache>
            </c:numRef>
          </c:cat>
          <c:val>
            <c:numRef>
              <c:f>Sheet1!$B$3:$B$241</c:f>
              <c:numCache>
                <c:formatCode>###,###,###,###,##0.00</c:formatCode>
                <c:ptCount val="231"/>
                <c:pt idx="0">
                  <c:v>118.9</c:v>
                </c:pt>
                <c:pt idx="1">
                  <c:v>118.6</c:v>
                </c:pt>
                <c:pt idx="2">
                  <c:v>119.1</c:v>
                </c:pt>
                <c:pt idx="3">
                  <c:v>118.2</c:v>
                </c:pt>
                <c:pt idx="4">
                  <c:v>118.4</c:v>
                </c:pt>
                <c:pt idx="5">
                  <c:v>118.6</c:v>
                </c:pt>
                <c:pt idx="6">
                  <c:v>119.3</c:v>
                </c:pt>
                <c:pt idx="7">
                  <c:v>120.7</c:v>
                </c:pt>
                <c:pt idx="8">
                  <c:v>122.3</c:v>
                </c:pt>
                <c:pt idx="9">
                  <c:v>129.30000000000001</c:v>
                </c:pt>
                <c:pt idx="10">
                  <c:v>129.4</c:v>
                </c:pt>
                <c:pt idx="11">
                  <c:v>130.9</c:v>
                </c:pt>
                <c:pt idx="12">
                  <c:v>133.30000000000001</c:v>
                </c:pt>
                <c:pt idx="13">
                  <c:v>137.4</c:v>
                </c:pt>
                <c:pt idx="14">
                  <c:v>144.4</c:v>
                </c:pt>
                <c:pt idx="15">
                  <c:v>153.5</c:v>
                </c:pt>
                <c:pt idx="16">
                  <c:v>155.69999999999999</c:v>
                </c:pt>
                <c:pt idx="17">
                  <c:v>157.6</c:v>
                </c:pt>
                <c:pt idx="18">
                  <c:v>153.69999999999999</c:v>
                </c:pt>
                <c:pt idx="19">
                  <c:v>152.30000000000001</c:v>
                </c:pt>
                <c:pt idx="20">
                  <c:v>150.30000000000001</c:v>
                </c:pt>
                <c:pt idx="21">
                  <c:v>149.19999999999999</c:v>
                </c:pt>
                <c:pt idx="22">
                  <c:v>149.4</c:v>
                </c:pt>
                <c:pt idx="23">
                  <c:v>148.19999999999999</c:v>
                </c:pt>
                <c:pt idx="24">
                  <c:v>146.80000000000001</c:v>
                </c:pt>
                <c:pt idx="25">
                  <c:v>147.69999999999999</c:v>
                </c:pt>
                <c:pt idx="26">
                  <c:v>148.6</c:v>
                </c:pt>
                <c:pt idx="27">
                  <c:v>149.69999999999999</c:v>
                </c:pt>
                <c:pt idx="28">
                  <c:v>147.6</c:v>
                </c:pt>
                <c:pt idx="29">
                  <c:v>147.6</c:v>
                </c:pt>
                <c:pt idx="30">
                  <c:v>147.9</c:v>
                </c:pt>
                <c:pt idx="31">
                  <c:v>148.80000000000001</c:v>
                </c:pt>
                <c:pt idx="32">
                  <c:v>149.5</c:v>
                </c:pt>
                <c:pt idx="33">
                  <c:v>149.9</c:v>
                </c:pt>
                <c:pt idx="34">
                  <c:v>149.1</c:v>
                </c:pt>
                <c:pt idx="35">
                  <c:v>148.6</c:v>
                </c:pt>
                <c:pt idx="36">
                  <c:v>147.19999999999999</c:v>
                </c:pt>
                <c:pt idx="37">
                  <c:v>146.80000000000001</c:v>
                </c:pt>
                <c:pt idx="38">
                  <c:v>146.4</c:v>
                </c:pt>
                <c:pt idx="39">
                  <c:v>146.1</c:v>
                </c:pt>
                <c:pt idx="40">
                  <c:v>145.9</c:v>
                </c:pt>
                <c:pt idx="41">
                  <c:v>146.69999999999999</c:v>
                </c:pt>
                <c:pt idx="42">
                  <c:v>147.1</c:v>
                </c:pt>
                <c:pt idx="43">
                  <c:v>151.4</c:v>
                </c:pt>
                <c:pt idx="44">
                  <c:v>157.1</c:v>
                </c:pt>
                <c:pt idx="45">
                  <c:v>158.5</c:v>
                </c:pt>
                <c:pt idx="46">
                  <c:v>162.19999999999999</c:v>
                </c:pt>
                <c:pt idx="47">
                  <c:v>169.3</c:v>
                </c:pt>
                <c:pt idx="48">
                  <c:v>173.7</c:v>
                </c:pt>
                <c:pt idx="49">
                  <c:v>178.4</c:v>
                </c:pt>
                <c:pt idx="50">
                  <c:v>176.9</c:v>
                </c:pt>
                <c:pt idx="51">
                  <c:v>175.3</c:v>
                </c:pt>
                <c:pt idx="52">
                  <c:v>175</c:v>
                </c:pt>
                <c:pt idx="53">
                  <c:v>177.7</c:v>
                </c:pt>
                <c:pt idx="54">
                  <c:v>179.3</c:v>
                </c:pt>
                <c:pt idx="55">
                  <c:v>179.3</c:v>
                </c:pt>
                <c:pt idx="56">
                  <c:v>179</c:v>
                </c:pt>
                <c:pt idx="57">
                  <c:v>179.7</c:v>
                </c:pt>
                <c:pt idx="58">
                  <c:v>181.7</c:v>
                </c:pt>
                <c:pt idx="59">
                  <c:v>184.1</c:v>
                </c:pt>
                <c:pt idx="60">
                  <c:v>186.2</c:v>
                </c:pt>
                <c:pt idx="61">
                  <c:v>185.8</c:v>
                </c:pt>
                <c:pt idx="62">
                  <c:v>187.1</c:v>
                </c:pt>
                <c:pt idx="63">
                  <c:v>185.9</c:v>
                </c:pt>
                <c:pt idx="64">
                  <c:v>184.1</c:v>
                </c:pt>
                <c:pt idx="65">
                  <c:v>182.2</c:v>
                </c:pt>
                <c:pt idx="66">
                  <c:v>178.8</c:v>
                </c:pt>
                <c:pt idx="67">
                  <c:v>175.6</c:v>
                </c:pt>
                <c:pt idx="68">
                  <c:v>176.72</c:v>
                </c:pt>
                <c:pt idx="69">
                  <c:v>176.74</c:v>
                </c:pt>
                <c:pt idx="70">
                  <c:v>176.3</c:v>
                </c:pt>
                <c:pt idx="71">
                  <c:v>179.3</c:v>
                </c:pt>
                <c:pt idx="72">
                  <c:v>177.3</c:v>
                </c:pt>
                <c:pt idx="73">
                  <c:v>176.3</c:v>
                </c:pt>
                <c:pt idx="74">
                  <c:v>174.3</c:v>
                </c:pt>
                <c:pt idx="75">
                  <c:v>174.9</c:v>
                </c:pt>
                <c:pt idx="76">
                  <c:v>174.6</c:v>
                </c:pt>
                <c:pt idx="77">
                  <c:v>172.2</c:v>
                </c:pt>
                <c:pt idx="78">
                  <c:v>176.7</c:v>
                </c:pt>
                <c:pt idx="79">
                  <c:v>179.4</c:v>
                </c:pt>
                <c:pt idx="80">
                  <c:v>178.9</c:v>
                </c:pt>
                <c:pt idx="81">
                  <c:v>181.3</c:v>
                </c:pt>
                <c:pt idx="82">
                  <c:v>184.6</c:v>
                </c:pt>
                <c:pt idx="83">
                  <c:v>190</c:v>
                </c:pt>
                <c:pt idx="84">
                  <c:v>191</c:v>
                </c:pt>
                <c:pt idx="85">
                  <c:v>193.3</c:v>
                </c:pt>
                <c:pt idx="86">
                  <c:v>194.7</c:v>
                </c:pt>
                <c:pt idx="87">
                  <c:v>198.3</c:v>
                </c:pt>
                <c:pt idx="88">
                  <c:v>198.3</c:v>
                </c:pt>
                <c:pt idx="89">
                  <c:v>195.7</c:v>
                </c:pt>
                <c:pt idx="90">
                  <c:v>193.9</c:v>
                </c:pt>
                <c:pt idx="91">
                  <c:v>193.5</c:v>
                </c:pt>
                <c:pt idx="92">
                  <c:v>193.7</c:v>
                </c:pt>
                <c:pt idx="93">
                  <c:v>193.3</c:v>
                </c:pt>
                <c:pt idx="94">
                  <c:v>193</c:v>
                </c:pt>
                <c:pt idx="95">
                  <c:v>192.5</c:v>
                </c:pt>
                <c:pt idx="96">
                  <c:v>193.1</c:v>
                </c:pt>
                <c:pt idx="97">
                  <c:v>193.8</c:v>
                </c:pt>
                <c:pt idx="98">
                  <c:v>196.2</c:v>
                </c:pt>
                <c:pt idx="99">
                  <c:v>200.6</c:v>
                </c:pt>
                <c:pt idx="100">
                  <c:v>202.2</c:v>
                </c:pt>
                <c:pt idx="101">
                  <c:v>203.2</c:v>
                </c:pt>
                <c:pt idx="102">
                  <c:v>202.7</c:v>
                </c:pt>
                <c:pt idx="103">
                  <c:v>200</c:v>
                </c:pt>
                <c:pt idx="104">
                  <c:v>198.5</c:v>
                </c:pt>
                <c:pt idx="105">
                  <c:v>196.6</c:v>
                </c:pt>
                <c:pt idx="106">
                  <c:v>196.9</c:v>
                </c:pt>
                <c:pt idx="107">
                  <c:v>198.7</c:v>
                </c:pt>
                <c:pt idx="108">
                  <c:v>200.5</c:v>
                </c:pt>
                <c:pt idx="109">
                  <c:v>200.9</c:v>
                </c:pt>
                <c:pt idx="110">
                  <c:v>202.3</c:v>
                </c:pt>
                <c:pt idx="111">
                  <c:v>205.8</c:v>
                </c:pt>
                <c:pt idx="112">
                  <c:v>204.1</c:v>
                </c:pt>
                <c:pt idx="113">
                  <c:v>205.3</c:v>
                </c:pt>
                <c:pt idx="114">
                  <c:v>202.3</c:v>
                </c:pt>
                <c:pt idx="115">
                  <c:v>202.4</c:v>
                </c:pt>
                <c:pt idx="116">
                  <c:v>203.9</c:v>
                </c:pt>
                <c:pt idx="117">
                  <c:v>204.6</c:v>
                </c:pt>
                <c:pt idx="118">
                  <c:v>205.1</c:v>
                </c:pt>
                <c:pt idx="119">
                  <c:v>206.3</c:v>
                </c:pt>
                <c:pt idx="120">
                  <c:v>208.3</c:v>
                </c:pt>
                <c:pt idx="121">
                  <c:v>207.4</c:v>
                </c:pt>
                <c:pt idx="122">
                  <c:v>207.7</c:v>
                </c:pt>
                <c:pt idx="123">
                  <c:v>206.8</c:v>
                </c:pt>
                <c:pt idx="124">
                  <c:v>208</c:v>
                </c:pt>
                <c:pt idx="125">
                  <c:v>208.2</c:v>
                </c:pt>
                <c:pt idx="126">
                  <c:v>208.7</c:v>
                </c:pt>
                <c:pt idx="127">
                  <c:v>208</c:v>
                </c:pt>
                <c:pt idx="128">
                  <c:v>207.9</c:v>
                </c:pt>
                <c:pt idx="129">
                  <c:v>208</c:v>
                </c:pt>
                <c:pt idx="130">
                  <c:v>209.9</c:v>
                </c:pt>
                <c:pt idx="131">
                  <c:v>209.9</c:v>
                </c:pt>
                <c:pt idx="132">
                  <c:v>211.5</c:v>
                </c:pt>
                <c:pt idx="133">
                  <c:v>212.4</c:v>
                </c:pt>
                <c:pt idx="134">
                  <c:v>215.8</c:v>
                </c:pt>
                <c:pt idx="135">
                  <c:v>215.2</c:v>
                </c:pt>
                <c:pt idx="136">
                  <c:v>215.2</c:v>
                </c:pt>
                <c:pt idx="137">
                  <c:v>215</c:v>
                </c:pt>
                <c:pt idx="138">
                  <c:v>216.2</c:v>
                </c:pt>
                <c:pt idx="139">
                  <c:v>216.3</c:v>
                </c:pt>
                <c:pt idx="140">
                  <c:v>214.7</c:v>
                </c:pt>
                <c:pt idx="141">
                  <c:v>215.5</c:v>
                </c:pt>
                <c:pt idx="142">
                  <c:v>211.7</c:v>
                </c:pt>
                <c:pt idx="143">
                  <c:v>213.2</c:v>
                </c:pt>
                <c:pt idx="144">
                  <c:v>214.7</c:v>
                </c:pt>
                <c:pt idx="145">
                  <c:v>212.4</c:v>
                </c:pt>
                <c:pt idx="146">
                  <c:v>210.74</c:v>
                </c:pt>
                <c:pt idx="147">
                  <c:v>207.6</c:v>
                </c:pt>
                <c:pt idx="148">
                  <c:v>203.3</c:v>
                </c:pt>
                <c:pt idx="149">
                  <c:v>198.2</c:v>
                </c:pt>
                <c:pt idx="150">
                  <c:v>199.4</c:v>
                </c:pt>
                <c:pt idx="151">
                  <c:v>201</c:v>
                </c:pt>
                <c:pt idx="152">
                  <c:v>199</c:v>
                </c:pt>
                <c:pt idx="153">
                  <c:v>196</c:v>
                </c:pt>
                <c:pt idx="154">
                  <c:v>196</c:v>
                </c:pt>
                <c:pt idx="155">
                  <c:v>194.9</c:v>
                </c:pt>
                <c:pt idx="156">
                  <c:v>193.6</c:v>
                </c:pt>
                <c:pt idx="157">
                  <c:v>193.2</c:v>
                </c:pt>
                <c:pt idx="158">
                  <c:v>193.9</c:v>
                </c:pt>
                <c:pt idx="159">
                  <c:v>195.3</c:v>
                </c:pt>
                <c:pt idx="160">
                  <c:v>192.7</c:v>
                </c:pt>
                <c:pt idx="161">
                  <c:v>195.6</c:v>
                </c:pt>
                <c:pt idx="162">
                  <c:v>197.7</c:v>
                </c:pt>
                <c:pt idx="163">
                  <c:v>196.9</c:v>
                </c:pt>
                <c:pt idx="164">
                  <c:v>195.9</c:v>
                </c:pt>
                <c:pt idx="165">
                  <c:v>195.8</c:v>
                </c:pt>
                <c:pt idx="166">
                  <c:v>197.3</c:v>
                </c:pt>
                <c:pt idx="167">
                  <c:v>198</c:v>
                </c:pt>
                <c:pt idx="168">
                  <c:v>198</c:v>
                </c:pt>
                <c:pt idx="169">
                  <c:v>199.6</c:v>
                </c:pt>
                <c:pt idx="170">
                  <c:v>197.8</c:v>
                </c:pt>
                <c:pt idx="171">
                  <c:v>199</c:v>
                </c:pt>
                <c:pt idx="172">
                  <c:v>196.7</c:v>
                </c:pt>
                <c:pt idx="173">
                  <c:v>195.7</c:v>
                </c:pt>
                <c:pt idx="174">
                  <c:v>191</c:v>
                </c:pt>
                <c:pt idx="175">
                  <c:v>190.8</c:v>
                </c:pt>
                <c:pt idx="176">
                  <c:v>188.4</c:v>
                </c:pt>
                <c:pt idx="177">
                  <c:v>189.4</c:v>
                </c:pt>
                <c:pt idx="178">
                  <c:v>190.1</c:v>
                </c:pt>
                <c:pt idx="179">
                  <c:v>188.5</c:v>
                </c:pt>
                <c:pt idx="180">
                  <c:v>189</c:v>
                </c:pt>
                <c:pt idx="181">
                  <c:v>186.9</c:v>
                </c:pt>
                <c:pt idx="182">
                  <c:v>186</c:v>
                </c:pt>
                <c:pt idx="183">
                  <c:v>185.8</c:v>
                </c:pt>
                <c:pt idx="184">
                  <c:v>185.1</c:v>
                </c:pt>
                <c:pt idx="185">
                  <c:v>185.3</c:v>
                </c:pt>
                <c:pt idx="186">
                  <c:v>183.7</c:v>
                </c:pt>
                <c:pt idx="187">
                  <c:v>184.5</c:v>
                </c:pt>
                <c:pt idx="188">
                  <c:v>183.5</c:v>
                </c:pt>
                <c:pt idx="189">
                  <c:v>182.3</c:v>
                </c:pt>
                <c:pt idx="190">
                  <c:v>181.9</c:v>
                </c:pt>
                <c:pt idx="191">
                  <c:v>180.2</c:v>
                </c:pt>
                <c:pt idx="192">
                  <c:v>178.5</c:v>
                </c:pt>
                <c:pt idx="193">
                  <c:v>175.4</c:v>
                </c:pt>
                <c:pt idx="194">
                  <c:v>175.9</c:v>
                </c:pt>
                <c:pt idx="195">
                  <c:v>176.4</c:v>
                </c:pt>
                <c:pt idx="196">
                  <c:v>176.9</c:v>
                </c:pt>
                <c:pt idx="197">
                  <c:v>180.5</c:v>
                </c:pt>
                <c:pt idx="198">
                  <c:v>176.87200000000001</c:v>
                </c:pt>
                <c:pt idx="199">
                  <c:v>179.8</c:v>
                </c:pt>
                <c:pt idx="200">
                  <c:v>179.4</c:v>
                </c:pt>
                <c:pt idx="201">
                  <c:v>179.7</c:v>
                </c:pt>
                <c:pt idx="202">
                  <c:v>179.9</c:v>
                </c:pt>
                <c:pt idx="203">
                  <c:v>179.5</c:v>
                </c:pt>
                <c:pt idx="204">
                  <c:v>180.7</c:v>
                </c:pt>
                <c:pt idx="205">
                  <c:v>178.03</c:v>
                </c:pt>
                <c:pt idx="206">
                  <c:v>180.1</c:v>
                </c:pt>
                <c:pt idx="207">
                  <c:v>179.9</c:v>
                </c:pt>
                <c:pt idx="208">
                  <c:v>178.8</c:v>
                </c:pt>
                <c:pt idx="209">
                  <c:v>176.6</c:v>
                </c:pt>
                <c:pt idx="210">
                  <c:v>177.5</c:v>
                </c:pt>
                <c:pt idx="211">
                  <c:v>177.1</c:v>
                </c:pt>
                <c:pt idx="212">
                  <c:v>178.3</c:v>
                </c:pt>
                <c:pt idx="213">
                  <c:v>174.5</c:v>
                </c:pt>
                <c:pt idx="214">
                  <c:v>176.1</c:v>
                </c:pt>
                <c:pt idx="215">
                  <c:v>174</c:v>
                </c:pt>
                <c:pt idx="216">
                  <c:v>171.8</c:v>
                </c:pt>
                <c:pt idx="217">
                  <c:v>171.6</c:v>
                </c:pt>
                <c:pt idx="218">
                  <c:v>168.8</c:v>
                </c:pt>
                <c:pt idx="219">
                  <c:v>169.8</c:v>
                </c:pt>
                <c:pt idx="220">
                  <c:v>169</c:v>
                </c:pt>
                <c:pt idx="221">
                  <c:v>168.4</c:v>
                </c:pt>
                <c:pt idx="222">
                  <c:v>169.2</c:v>
                </c:pt>
                <c:pt idx="223">
                  <c:v>169.3</c:v>
                </c:pt>
                <c:pt idx="224">
                  <c:v>170</c:v>
                </c:pt>
                <c:pt idx="225">
                  <c:v>169.9</c:v>
                </c:pt>
                <c:pt idx="226">
                  <c:v>170.1</c:v>
                </c:pt>
                <c:pt idx="227">
                  <c:v>168.9</c:v>
                </c:pt>
                <c:pt idx="228">
                  <c:v>169.4</c:v>
                </c:pt>
                <c:pt idx="229">
                  <c:v>169.6</c:v>
                </c:pt>
                <c:pt idx="230">
                  <c:v>170.6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47-4EFB-9707-574FF4DB4906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北美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Sheet1!$A$3:$A$241</c:f>
              <c:numCache>
                <c:formatCode>yyyy\-mm\-dd;@</c:formatCode>
                <c:ptCount val="231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42412</c:v>
                </c:pt>
                <c:pt idx="6">
                  <c:v>42419</c:v>
                </c:pt>
                <c:pt idx="7">
                  <c:v>42426</c:v>
                </c:pt>
                <c:pt idx="8">
                  <c:v>42433</c:v>
                </c:pt>
                <c:pt idx="9">
                  <c:v>42440</c:v>
                </c:pt>
                <c:pt idx="10">
                  <c:v>42447</c:v>
                </c:pt>
                <c:pt idx="11">
                  <c:v>42454</c:v>
                </c:pt>
                <c:pt idx="12">
                  <c:v>42461</c:v>
                </c:pt>
                <c:pt idx="13">
                  <c:v>42468</c:v>
                </c:pt>
                <c:pt idx="14">
                  <c:v>42475</c:v>
                </c:pt>
                <c:pt idx="15">
                  <c:v>42482</c:v>
                </c:pt>
                <c:pt idx="16">
                  <c:v>42489</c:v>
                </c:pt>
                <c:pt idx="17">
                  <c:v>42496</c:v>
                </c:pt>
                <c:pt idx="18">
                  <c:v>42503</c:v>
                </c:pt>
                <c:pt idx="19">
                  <c:v>42510</c:v>
                </c:pt>
                <c:pt idx="20">
                  <c:v>42517</c:v>
                </c:pt>
                <c:pt idx="21">
                  <c:v>42524</c:v>
                </c:pt>
                <c:pt idx="22">
                  <c:v>42531</c:v>
                </c:pt>
                <c:pt idx="23">
                  <c:v>42538</c:v>
                </c:pt>
                <c:pt idx="24">
                  <c:v>42545</c:v>
                </c:pt>
                <c:pt idx="25">
                  <c:v>42552</c:v>
                </c:pt>
                <c:pt idx="26">
                  <c:v>42559</c:v>
                </c:pt>
                <c:pt idx="27">
                  <c:v>42566</c:v>
                </c:pt>
                <c:pt idx="28">
                  <c:v>42573</c:v>
                </c:pt>
                <c:pt idx="29">
                  <c:v>42580</c:v>
                </c:pt>
                <c:pt idx="30">
                  <c:v>42587</c:v>
                </c:pt>
                <c:pt idx="31">
                  <c:v>42594</c:v>
                </c:pt>
                <c:pt idx="32">
                  <c:v>42601</c:v>
                </c:pt>
                <c:pt idx="33">
                  <c:v>42608</c:v>
                </c:pt>
                <c:pt idx="34">
                  <c:v>42615</c:v>
                </c:pt>
                <c:pt idx="35">
                  <c:v>42622</c:v>
                </c:pt>
                <c:pt idx="36">
                  <c:v>42629</c:v>
                </c:pt>
                <c:pt idx="37">
                  <c:v>42636</c:v>
                </c:pt>
                <c:pt idx="38">
                  <c:v>42643</c:v>
                </c:pt>
                <c:pt idx="39">
                  <c:v>42650</c:v>
                </c:pt>
                <c:pt idx="40">
                  <c:v>42657</c:v>
                </c:pt>
                <c:pt idx="41">
                  <c:v>42664</c:v>
                </c:pt>
                <c:pt idx="42">
                  <c:v>42671</c:v>
                </c:pt>
                <c:pt idx="43">
                  <c:v>42678</c:v>
                </c:pt>
                <c:pt idx="44">
                  <c:v>42685</c:v>
                </c:pt>
                <c:pt idx="45">
                  <c:v>42692</c:v>
                </c:pt>
                <c:pt idx="46">
                  <c:v>42699</c:v>
                </c:pt>
                <c:pt idx="47">
                  <c:v>42706</c:v>
                </c:pt>
                <c:pt idx="48">
                  <c:v>42713</c:v>
                </c:pt>
                <c:pt idx="49">
                  <c:v>42720</c:v>
                </c:pt>
                <c:pt idx="50">
                  <c:v>42727</c:v>
                </c:pt>
                <c:pt idx="51">
                  <c:v>42734</c:v>
                </c:pt>
                <c:pt idx="52">
                  <c:v>42741</c:v>
                </c:pt>
                <c:pt idx="53">
                  <c:v>42748</c:v>
                </c:pt>
                <c:pt idx="54">
                  <c:v>42755</c:v>
                </c:pt>
                <c:pt idx="55">
                  <c:v>42762</c:v>
                </c:pt>
                <c:pt idx="56">
                  <c:v>42769</c:v>
                </c:pt>
                <c:pt idx="57">
                  <c:v>42776</c:v>
                </c:pt>
                <c:pt idx="58">
                  <c:v>42783</c:v>
                </c:pt>
                <c:pt idx="59">
                  <c:v>42790</c:v>
                </c:pt>
                <c:pt idx="60">
                  <c:v>42797</c:v>
                </c:pt>
                <c:pt idx="61">
                  <c:v>42804</c:v>
                </c:pt>
                <c:pt idx="62">
                  <c:v>42811</c:v>
                </c:pt>
                <c:pt idx="63">
                  <c:v>42818</c:v>
                </c:pt>
                <c:pt idx="64">
                  <c:v>42825</c:v>
                </c:pt>
                <c:pt idx="65">
                  <c:v>42832</c:v>
                </c:pt>
                <c:pt idx="66">
                  <c:v>42839</c:v>
                </c:pt>
                <c:pt idx="67">
                  <c:v>42846</c:v>
                </c:pt>
                <c:pt idx="68">
                  <c:v>42853</c:v>
                </c:pt>
                <c:pt idx="69">
                  <c:v>42860</c:v>
                </c:pt>
                <c:pt idx="70">
                  <c:v>42867</c:v>
                </c:pt>
                <c:pt idx="71">
                  <c:v>42874</c:v>
                </c:pt>
                <c:pt idx="72">
                  <c:v>42881</c:v>
                </c:pt>
                <c:pt idx="73">
                  <c:v>42888</c:v>
                </c:pt>
                <c:pt idx="74">
                  <c:v>42895</c:v>
                </c:pt>
                <c:pt idx="75">
                  <c:v>42902</c:v>
                </c:pt>
                <c:pt idx="76">
                  <c:v>42909</c:v>
                </c:pt>
                <c:pt idx="77">
                  <c:v>42916</c:v>
                </c:pt>
                <c:pt idx="78">
                  <c:v>42923</c:v>
                </c:pt>
                <c:pt idx="79">
                  <c:v>42930</c:v>
                </c:pt>
                <c:pt idx="80">
                  <c:v>42937</c:v>
                </c:pt>
                <c:pt idx="81">
                  <c:v>42944</c:v>
                </c:pt>
                <c:pt idx="82">
                  <c:v>42951</c:v>
                </c:pt>
                <c:pt idx="83">
                  <c:v>42958</c:v>
                </c:pt>
                <c:pt idx="84">
                  <c:v>42965</c:v>
                </c:pt>
                <c:pt idx="85">
                  <c:v>42972</c:v>
                </c:pt>
                <c:pt idx="86">
                  <c:v>42979</c:v>
                </c:pt>
                <c:pt idx="87">
                  <c:v>42986</c:v>
                </c:pt>
                <c:pt idx="88">
                  <c:v>42993</c:v>
                </c:pt>
                <c:pt idx="89">
                  <c:v>43000</c:v>
                </c:pt>
                <c:pt idx="90">
                  <c:v>43007</c:v>
                </c:pt>
                <c:pt idx="91">
                  <c:v>43014</c:v>
                </c:pt>
                <c:pt idx="92">
                  <c:v>43021</c:v>
                </c:pt>
                <c:pt idx="93">
                  <c:v>43028</c:v>
                </c:pt>
                <c:pt idx="94">
                  <c:v>43035</c:v>
                </c:pt>
                <c:pt idx="95">
                  <c:v>43042</c:v>
                </c:pt>
                <c:pt idx="96">
                  <c:v>43049</c:v>
                </c:pt>
                <c:pt idx="97">
                  <c:v>43056</c:v>
                </c:pt>
                <c:pt idx="98">
                  <c:v>43063</c:v>
                </c:pt>
                <c:pt idx="99">
                  <c:v>43070</c:v>
                </c:pt>
                <c:pt idx="100">
                  <c:v>43077</c:v>
                </c:pt>
                <c:pt idx="101">
                  <c:v>43084</c:v>
                </c:pt>
                <c:pt idx="102">
                  <c:v>43091</c:v>
                </c:pt>
                <c:pt idx="103">
                  <c:v>43098</c:v>
                </c:pt>
                <c:pt idx="104">
                  <c:v>43105</c:v>
                </c:pt>
                <c:pt idx="105">
                  <c:v>43112</c:v>
                </c:pt>
                <c:pt idx="106">
                  <c:v>43119</c:v>
                </c:pt>
                <c:pt idx="107">
                  <c:v>43126</c:v>
                </c:pt>
                <c:pt idx="108">
                  <c:v>43133</c:v>
                </c:pt>
                <c:pt idx="109">
                  <c:v>43140</c:v>
                </c:pt>
                <c:pt idx="110">
                  <c:v>43154</c:v>
                </c:pt>
                <c:pt idx="111">
                  <c:v>43161</c:v>
                </c:pt>
                <c:pt idx="112">
                  <c:v>43168</c:v>
                </c:pt>
                <c:pt idx="113">
                  <c:v>43175</c:v>
                </c:pt>
                <c:pt idx="114">
                  <c:v>43182</c:v>
                </c:pt>
                <c:pt idx="115">
                  <c:v>43189</c:v>
                </c:pt>
                <c:pt idx="116">
                  <c:v>43196</c:v>
                </c:pt>
                <c:pt idx="117">
                  <c:v>43203</c:v>
                </c:pt>
                <c:pt idx="118">
                  <c:v>43210</c:v>
                </c:pt>
                <c:pt idx="119">
                  <c:v>43217</c:v>
                </c:pt>
                <c:pt idx="120">
                  <c:v>43224</c:v>
                </c:pt>
                <c:pt idx="121">
                  <c:v>43231</c:v>
                </c:pt>
                <c:pt idx="122">
                  <c:v>43238</c:v>
                </c:pt>
                <c:pt idx="123">
                  <c:v>43245</c:v>
                </c:pt>
                <c:pt idx="124">
                  <c:v>43252</c:v>
                </c:pt>
                <c:pt idx="125">
                  <c:v>43259</c:v>
                </c:pt>
                <c:pt idx="126">
                  <c:v>43266</c:v>
                </c:pt>
                <c:pt idx="127">
                  <c:v>43273</c:v>
                </c:pt>
                <c:pt idx="128">
                  <c:v>43280</c:v>
                </c:pt>
                <c:pt idx="129">
                  <c:v>43287</c:v>
                </c:pt>
                <c:pt idx="130">
                  <c:v>43294</c:v>
                </c:pt>
                <c:pt idx="131">
                  <c:v>43301</c:v>
                </c:pt>
                <c:pt idx="132">
                  <c:v>43308</c:v>
                </c:pt>
                <c:pt idx="133">
                  <c:v>43315</c:v>
                </c:pt>
                <c:pt idx="134">
                  <c:v>43322</c:v>
                </c:pt>
                <c:pt idx="135">
                  <c:v>43329</c:v>
                </c:pt>
                <c:pt idx="136">
                  <c:v>43336</c:v>
                </c:pt>
                <c:pt idx="137">
                  <c:v>43343</c:v>
                </c:pt>
                <c:pt idx="138">
                  <c:v>43350</c:v>
                </c:pt>
                <c:pt idx="139">
                  <c:v>43357</c:v>
                </c:pt>
                <c:pt idx="140">
                  <c:v>43364</c:v>
                </c:pt>
                <c:pt idx="141">
                  <c:v>43371</c:v>
                </c:pt>
                <c:pt idx="142">
                  <c:v>43385</c:v>
                </c:pt>
                <c:pt idx="143">
                  <c:v>43392</c:v>
                </c:pt>
                <c:pt idx="144">
                  <c:v>43399</c:v>
                </c:pt>
                <c:pt idx="145">
                  <c:v>43406</c:v>
                </c:pt>
                <c:pt idx="146">
                  <c:v>43413</c:v>
                </c:pt>
                <c:pt idx="147">
                  <c:v>43420</c:v>
                </c:pt>
                <c:pt idx="148">
                  <c:v>43427</c:v>
                </c:pt>
                <c:pt idx="149">
                  <c:v>43434</c:v>
                </c:pt>
                <c:pt idx="150">
                  <c:v>43441</c:v>
                </c:pt>
                <c:pt idx="151">
                  <c:v>43448</c:v>
                </c:pt>
                <c:pt idx="152">
                  <c:v>43455</c:v>
                </c:pt>
                <c:pt idx="153">
                  <c:v>43462</c:v>
                </c:pt>
                <c:pt idx="154">
                  <c:v>43469</c:v>
                </c:pt>
                <c:pt idx="155">
                  <c:v>43476</c:v>
                </c:pt>
                <c:pt idx="156">
                  <c:v>43483</c:v>
                </c:pt>
                <c:pt idx="157">
                  <c:v>43490</c:v>
                </c:pt>
                <c:pt idx="158">
                  <c:v>43497</c:v>
                </c:pt>
                <c:pt idx="159">
                  <c:v>43511</c:v>
                </c:pt>
                <c:pt idx="160">
                  <c:v>43518</c:v>
                </c:pt>
                <c:pt idx="161">
                  <c:v>43525</c:v>
                </c:pt>
                <c:pt idx="162">
                  <c:v>43532</c:v>
                </c:pt>
                <c:pt idx="163">
                  <c:v>43539</c:v>
                </c:pt>
                <c:pt idx="164">
                  <c:v>43546</c:v>
                </c:pt>
                <c:pt idx="165">
                  <c:v>43553</c:v>
                </c:pt>
                <c:pt idx="166">
                  <c:v>43560</c:v>
                </c:pt>
                <c:pt idx="167">
                  <c:v>43567</c:v>
                </c:pt>
                <c:pt idx="168">
                  <c:v>43574</c:v>
                </c:pt>
                <c:pt idx="169">
                  <c:v>43581</c:v>
                </c:pt>
                <c:pt idx="170">
                  <c:v>43595</c:v>
                </c:pt>
                <c:pt idx="171">
                  <c:v>43602</c:v>
                </c:pt>
                <c:pt idx="172">
                  <c:v>43609</c:v>
                </c:pt>
                <c:pt idx="173">
                  <c:v>43616</c:v>
                </c:pt>
                <c:pt idx="174">
                  <c:v>43623</c:v>
                </c:pt>
                <c:pt idx="175">
                  <c:v>43630</c:v>
                </c:pt>
                <c:pt idx="176">
                  <c:v>43637</c:v>
                </c:pt>
                <c:pt idx="177">
                  <c:v>43644</c:v>
                </c:pt>
                <c:pt idx="178">
                  <c:v>43651</c:v>
                </c:pt>
                <c:pt idx="179">
                  <c:v>43658</c:v>
                </c:pt>
                <c:pt idx="180">
                  <c:v>43665</c:v>
                </c:pt>
                <c:pt idx="181">
                  <c:v>43672</c:v>
                </c:pt>
                <c:pt idx="182">
                  <c:v>43679</c:v>
                </c:pt>
                <c:pt idx="183">
                  <c:v>43686</c:v>
                </c:pt>
                <c:pt idx="184">
                  <c:v>43693</c:v>
                </c:pt>
                <c:pt idx="185">
                  <c:v>43700</c:v>
                </c:pt>
                <c:pt idx="186">
                  <c:v>43707</c:v>
                </c:pt>
                <c:pt idx="187">
                  <c:v>43714</c:v>
                </c:pt>
                <c:pt idx="188">
                  <c:v>43721</c:v>
                </c:pt>
                <c:pt idx="189">
                  <c:v>43728</c:v>
                </c:pt>
                <c:pt idx="190">
                  <c:v>43735</c:v>
                </c:pt>
                <c:pt idx="191">
                  <c:v>43749</c:v>
                </c:pt>
                <c:pt idx="192">
                  <c:v>43756</c:v>
                </c:pt>
                <c:pt idx="193">
                  <c:v>43763</c:v>
                </c:pt>
                <c:pt idx="194">
                  <c:v>43770</c:v>
                </c:pt>
                <c:pt idx="195">
                  <c:v>43777</c:v>
                </c:pt>
                <c:pt idx="196">
                  <c:v>43784</c:v>
                </c:pt>
                <c:pt idx="197">
                  <c:v>43791</c:v>
                </c:pt>
                <c:pt idx="198">
                  <c:v>43798</c:v>
                </c:pt>
                <c:pt idx="199">
                  <c:v>43805</c:v>
                </c:pt>
                <c:pt idx="200">
                  <c:v>43812</c:v>
                </c:pt>
                <c:pt idx="201">
                  <c:v>43819</c:v>
                </c:pt>
                <c:pt idx="202">
                  <c:v>43833</c:v>
                </c:pt>
                <c:pt idx="203">
                  <c:v>43840</c:v>
                </c:pt>
                <c:pt idx="204">
                  <c:v>43847</c:v>
                </c:pt>
                <c:pt idx="205">
                  <c:v>43854</c:v>
                </c:pt>
                <c:pt idx="206">
                  <c:v>43861</c:v>
                </c:pt>
                <c:pt idx="207">
                  <c:v>43868</c:v>
                </c:pt>
                <c:pt idx="208">
                  <c:v>43875</c:v>
                </c:pt>
                <c:pt idx="209">
                  <c:v>43882</c:v>
                </c:pt>
                <c:pt idx="210">
                  <c:v>43889</c:v>
                </c:pt>
                <c:pt idx="211">
                  <c:v>43896</c:v>
                </c:pt>
                <c:pt idx="212">
                  <c:v>43903</c:v>
                </c:pt>
                <c:pt idx="213">
                  <c:v>43910</c:v>
                </c:pt>
                <c:pt idx="214">
                  <c:v>43917</c:v>
                </c:pt>
                <c:pt idx="215">
                  <c:v>43924</c:v>
                </c:pt>
                <c:pt idx="216">
                  <c:v>43931</c:v>
                </c:pt>
                <c:pt idx="217">
                  <c:v>43938</c:v>
                </c:pt>
                <c:pt idx="218">
                  <c:v>43945</c:v>
                </c:pt>
                <c:pt idx="219">
                  <c:v>43951</c:v>
                </c:pt>
                <c:pt idx="220">
                  <c:v>43959</c:v>
                </c:pt>
                <c:pt idx="221">
                  <c:v>43966</c:v>
                </c:pt>
                <c:pt idx="222">
                  <c:v>43973</c:v>
                </c:pt>
                <c:pt idx="223">
                  <c:v>43980</c:v>
                </c:pt>
                <c:pt idx="224">
                  <c:v>43987</c:v>
                </c:pt>
                <c:pt idx="225">
                  <c:v>43994</c:v>
                </c:pt>
                <c:pt idx="226">
                  <c:v>44001</c:v>
                </c:pt>
                <c:pt idx="227">
                  <c:v>44008</c:v>
                </c:pt>
                <c:pt idx="228">
                  <c:v>44015</c:v>
                </c:pt>
                <c:pt idx="229">
                  <c:v>44022</c:v>
                </c:pt>
                <c:pt idx="230">
                  <c:v>44029</c:v>
                </c:pt>
              </c:numCache>
            </c:numRef>
          </c:cat>
          <c:val>
            <c:numRef>
              <c:f>Sheet1!$C$3:$C$241</c:f>
              <c:numCache>
                <c:formatCode>###,###,###,###,##0.00</c:formatCode>
                <c:ptCount val="231"/>
                <c:pt idx="0">
                  <c:v>126.9</c:v>
                </c:pt>
                <c:pt idx="1">
                  <c:v>129.6</c:v>
                </c:pt>
                <c:pt idx="2">
                  <c:v>131.6</c:v>
                </c:pt>
                <c:pt idx="3">
                  <c:v>131.6</c:v>
                </c:pt>
                <c:pt idx="4">
                  <c:v>131.6</c:v>
                </c:pt>
                <c:pt idx="5">
                  <c:v>132.30000000000001</c:v>
                </c:pt>
                <c:pt idx="6">
                  <c:v>131.9</c:v>
                </c:pt>
                <c:pt idx="7">
                  <c:v>132.6</c:v>
                </c:pt>
                <c:pt idx="8">
                  <c:v>133.5</c:v>
                </c:pt>
                <c:pt idx="9">
                  <c:v>135.80000000000001</c:v>
                </c:pt>
                <c:pt idx="10">
                  <c:v>137.5</c:v>
                </c:pt>
                <c:pt idx="11">
                  <c:v>137.5</c:v>
                </c:pt>
                <c:pt idx="12">
                  <c:v>139.69999999999999</c:v>
                </c:pt>
                <c:pt idx="13">
                  <c:v>145.30000000000001</c:v>
                </c:pt>
                <c:pt idx="14">
                  <c:v>151.69999999999999</c:v>
                </c:pt>
                <c:pt idx="15">
                  <c:v>158.19999999999999</c:v>
                </c:pt>
                <c:pt idx="16">
                  <c:v>160.4</c:v>
                </c:pt>
                <c:pt idx="17">
                  <c:v>174.7</c:v>
                </c:pt>
                <c:pt idx="18">
                  <c:v>180.2</c:v>
                </c:pt>
                <c:pt idx="19">
                  <c:v>180.8</c:v>
                </c:pt>
                <c:pt idx="20">
                  <c:v>184.3</c:v>
                </c:pt>
                <c:pt idx="21">
                  <c:v>186.4</c:v>
                </c:pt>
                <c:pt idx="22">
                  <c:v>186.4</c:v>
                </c:pt>
                <c:pt idx="23">
                  <c:v>185.6</c:v>
                </c:pt>
                <c:pt idx="24">
                  <c:v>183.7</c:v>
                </c:pt>
                <c:pt idx="25">
                  <c:v>183</c:v>
                </c:pt>
                <c:pt idx="26">
                  <c:v>181.5</c:v>
                </c:pt>
                <c:pt idx="27">
                  <c:v>180.9</c:v>
                </c:pt>
                <c:pt idx="28">
                  <c:v>179.3</c:v>
                </c:pt>
                <c:pt idx="29">
                  <c:v>179.3</c:v>
                </c:pt>
                <c:pt idx="30">
                  <c:v>177.1</c:v>
                </c:pt>
                <c:pt idx="31">
                  <c:v>176.8</c:v>
                </c:pt>
                <c:pt idx="32">
                  <c:v>174.6</c:v>
                </c:pt>
                <c:pt idx="33">
                  <c:v>172.8</c:v>
                </c:pt>
                <c:pt idx="34">
                  <c:v>169.6</c:v>
                </c:pt>
                <c:pt idx="35">
                  <c:v>167.8</c:v>
                </c:pt>
                <c:pt idx="36">
                  <c:v>166.7</c:v>
                </c:pt>
                <c:pt idx="37">
                  <c:v>162.5</c:v>
                </c:pt>
                <c:pt idx="38">
                  <c:v>159.6</c:v>
                </c:pt>
                <c:pt idx="39">
                  <c:v>156.69999999999999</c:v>
                </c:pt>
                <c:pt idx="40">
                  <c:v>150.1</c:v>
                </c:pt>
                <c:pt idx="41">
                  <c:v>148.19999999999999</c:v>
                </c:pt>
                <c:pt idx="42">
                  <c:v>147.80000000000001</c:v>
                </c:pt>
                <c:pt idx="43">
                  <c:v>150.5</c:v>
                </c:pt>
                <c:pt idx="44">
                  <c:v>153.6</c:v>
                </c:pt>
                <c:pt idx="45">
                  <c:v>161.5</c:v>
                </c:pt>
                <c:pt idx="46">
                  <c:v>163.19999999999999</c:v>
                </c:pt>
                <c:pt idx="47">
                  <c:v>166.9</c:v>
                </c:pt>
                <c:pt idx="48">
                  <c:v>174.5</c:v>
                </c:pt>
                <c:pt idx="49">
                  <c:v>176.2</c:v>
                </c:pt>
                <c:pt idx="50">
                  <c:v>176.3</c:v>
                </c:pt>
                <c:pt idx="51">
                  <c:v>176.3</c:v>
                </c:pt>
                <c:pt idx="52">
                  <c:v>176.3</c:v>
                </c:pt>
                <c:pt idx="53">
                  <c:v>181.1</c:v>
                </c:pt>
                <c:pt idx="54">
                  <c:v>184.1</c:v>
                </c:pt>
                <c:pt idx="55">
                  <c:v>184.7</c:v>
                </c:pt>
                <c:pt idx="56">
                  <c:v>185.5</c:v>
                </c:pt>
                <c:pt idx="57">
                  <c:v>185.5</c:v>
                </c:pt>
                <c:pt idx="58">
                  <c:v>181.4</c:v>
                </c:pt>
                <c:pt idx="59">
                  <c:v>182.7</c:v>
                </c:pt>
                <c:pt idx="60">
                  <c:v>185.2</c:v>
                </c:pt>
                <c:pt idx="61">
                  <c:v>187.7</c:v>
                </c:pt>
                <c:pt idx="62">
                  <c:v>189.2</c:v>
                </c:pt>
                <c:pt idx="63">
                  <c:v>191.3</c:v>
                </c:pt>
                <c:pt idx="64">
                  <c:v>190</c:v>
                </c:pt>
                <c:pt idx="65">
                  <c:v>190</c:v>
                </c:pt>
                <c:pt idx="66">
                  <c:v>190.1</c:v>
                </c:pt>
                <c:pt idx="67">
                  <c:v>189.9</c:v>
                </c:pt>
                <c:pt idx="68">
                  <c:v>187.98</c:v>
                </c:pt>
                <c:pt idx="69">
                  <c:v>186.14</c:v>
                </c:pt>
                <c:pt idx="70">
                  <c:v>184.4</c:v>
                </c:pt>
                <c:pt idx="71">
                  <c:v>182.7</c:v>
                </c:pt>
                <c:pt idx="72">
                  <c:v>180.3</c:v>
                </c:pt>
                <c:pt idx="73">
                  <c:v>177.8</c:v>
                </c:pt>
                <c:pt idx="74">
                  <c:v>177.6</c:v>
                </c:pt>
                <c:pt idx="75">
                  <c:v>178.3</c:v>
                </c:pt>
                <c:pt idx="76">
                  <c:v>179.7</c:v>
                </c:pt>
                <c:pt idx="77">
                  <c:v>180.8</c:v>
                </c:pt>
                <c:pt idx="78">
                  <c:v>181.6</c:v>
                </c:pt>
                <c:pt idx="79">
                  <c:v>183.2</c:v>
                </c:pt>
                <c:pt idx="80">
                  <c:v>183.2</c:v>
                </c:pt>
                <c:pt idx="81">
                  <c:v>182.1</c:v>
                </c:pt>
                <c:pt idx="82">
                  <c:v>182.6</c:v>
                </c:pt>
                <c:pt idx="83">
                  <c:v>183.9</c:v>
                </c:pt>
                <c:pt idx="84">
                  <c:v>183.8</c:v>
                </c:pt>
                <c:pt idx="85">
                  <c:v>183.5</c:v>
                </c:pt>
                <c:pt idx="86">
                  <c:v>190.8</c:v>
                </c:pt>
                <c:pt idx="87">
                  <c:v>192.9</c:v>
                </c:pt>
                <c:pt idx="88">
                  <c:v>185.7</c:v>
                </c:pt>
                <c:pt idx="89">
                  <c:v>185.7</c:v>
                </c:pt>
                <c:pt idx="90">
                  <c:v>183.6</c:v>
                </c:pt>
                <c:pt idx="91">
                  <c:v>177.8</c:v>
                </c:pt>
                <c:pt idx="92">
                  <c:v>177.8</c:v>
                </c:pt>
                <c:pt idx="93">
                  <c:v>176.6</c:v>
                </c:pt>
                <c:pt idx="94">
                  <c:v>176.8</c:v>
                </c:pt>
                <c:pt idx="95">
                  <c:v>177.2</c:v>
                </c:pt>
                <c:pt idx="96">
                  <c:v>177.2</c:v>
                </c:pt>
                <c:pt idx="97">
                  <c:v>177</c:v>
                </c:pt>
                <c:pt idx="98">
                  <c:v>178.3</c:v>
                </c:pt>
                <c:pt idx="99">
                  <c:v>180.4</c:v>
                </c:pt>
                <c:pt idx="100">
                  <c:v>179.7</c:v>
                </c:pt>
                <c:pt idx="101">
                  <c:v>182.6</c:v>
                </c:pt>
                <c:pt idx="102">
                  <c:v>186</c:v>
                </c:pt>
                <c:pt idx="103">
                  <c:v>186.3</c:v>
                </c:pt>
                <c:pt idx="104">
                  <c:v>187.7</c:v>
                </c:pt>
                <c:pt idx="105">
                  <c:v>190.5</c:v>
                </c:pt>
                <c:pt idx="106">
                  <c:v>193.2</c:v>
                </c:pt>
                <c:pt idx="107">
                  <c:v>198.8</c:v>
                </c:pt>
                <c:pt idx="108">
                  <c:v>202.3</c:v>
                </c:pt>
                <c:pt idx="109">
                  <c:v>201.7</c:v>
                </c:pt>
                <c:pt idx="110">
                  <c:v>206.6</c:v>
                </c:pt>
                <c:pt idx="111">
                  <c:v>211.4</c:v>
                </c:pt>
                <c:pt idx="112">
                  <c:v>214.9</c:v>
                </c:pt>
                <c:pt idx="113">
                  <c:v>222.7</c:v>
                </c:pt>
                <c:pt idx="114">
                  <c:v>225.1</c:v>
                </c:pt>
                <c:pt idx="115">
                  <c:v>230.7</c:v>
                </c:pt>
                <c:pt idx="116">
                  <c:v>233.2</c:v>
                </c:pt>
                <c:pt idx="117">
                  <c:v>235.1</c:v>
                </c:pt>
                <c:pt idx="118">
                  <c:v>234.3</c:v>
                </c:pt>
                <c:pt idx="119">
                  <c:v>235.1</c:v>
                </c:pt>
                <c:pt idx="120">
                  <c:v>235.4</c:v>
                </c:pt>
                <c:pt idx="121">
                  <c:v>235.7</c:v>
                </c:pt>
                <c:pt idx="122">
                  <c:v>235.7</c:v>
                </c:pt>
                <c:pt idx="123">
                  <c:v>236.4</c:v>
                </c:pt>
                <c:pt idx="124">
                  <c:v>236.7</c:v>
                </c:pt>
                <c:pt idx="125">
                  <c:v>236.7</c:v>
                </c:pt>
                <c:pt idx="126">
                  <c:v>237.8</c:v>
                </c:pt>
                <c:pt idx="127">
                  <c:v>239.9</c:v>
                </c:pt>
                <c:pt idx="128">
                  <c:v>239.6</c:v>
                </c:pt>
                <c:pt idx="129">
                  <c:v>241.3</c:v>
                </c:pt>
                <c:pt idx="130">
                  <c:v>241.3</c:v>
                </c:pt>
                <c:pt idx="131">
                  <c:v>241.3</c:v>
                </c:pt>
                <c:pt idx="132">
                  <c:v>241.3</c:v>
                </c:pt>
                <c:pt idx="133">
                  <c:v>234.6</c:v>
                </c:pt>
                <c:pt idx="134">
                  <c:v>240.2</c:v>
                </c:pt>
                <c:pt idx="135">
                  <c:v>240.3</c:v>
                </c:pt>
                <c:pt idx="136">
                  <c:v>240.3</c:v>
                </c:pt>
                <c:pt idx="137">
                  <c:v>240.3</c:v>
                </c:pt>
                <c:pt idx="138">
                  <c:v>240.3</c:v>
                </c:pt>
                <c:pt idx="139">
                  <c:v>240.3</c:v>
                </c:pt>
                <c:pt idx="140">
                  <c:v>240.3</c:v>
                </c:pt>
                <c:pt idx="141">
                  <c:v>241.1</c:v>
                </c:pt>
                <c:pt idx="142">
                  <c:v>222.5</c:v>
                </c:pt>
                <c:pt idx="143">
                  <c:v>226.8</c:v>
                </c:pt>
                <c:pt idx="144">
                  <c:v>228.8</c:v>
                </c:pt>
                <c:pt idx="145">
                  <c:v>228.8</c:v>
                </c:pt>
                <c:pt idx="146">
                  <c:v>230.15</c:v>
                </c:pt>
                <c:pt idx="147">
                  <c:v>227.2</c:v>
                </c:pt>
                <c:pt idx="148">
                  <c:v>225.3</c:v>
                </c:pt>
                <c:pt idx="149">
                  <c:v>225.3</c:v>
                </c:pt>
                <c:pt idx="150">
                  <c:v>225.3</c:v>
                </c:pt>
                <c:pt idx="151">
                  <c:v>225.3</c:v>
                </c:pt>
                <c:pt idx="152">
                  <c:v>216.8</c:v>
                </c:pt>
                <c:pt idx="153">
                  <c:v>216.8</c:v>
                </c:pt>
                <c:pt idx="154">
                  <c:v>220.5</c:v>
                </c:pt>
                <c:pt idx="155">
                  <c:v>216.8</c:v>
                </c:pt>
                <c:pt idx="156">
                  <c:v>209.8</c:v>
                </c:pt>
                <c:pt idx="157">
                  <c:v>209.8</c:v>
                </c:pt>
                <c:pt idx="158">
                  <c:v>209.8</c:v>
                </c:pt>
                <c:pt idx="159">
                  <c:v>209.8</c:v>
                </c:pt>
                <c:pt idx="160">
                  <c:v>207.5</c:v>
                </c:pt>
                <c:pt idx="161">
                  <c:v>208.5</c:v>
                </c:pt>
                <c:pt idx="162">
                  <c:v>208.7</c:v>
                </c:pt>
                <c:pt idx="163">
                  <c:v>208.5</c:v>
                </c:pt>
                <c:pt idx="164">
                  <c:v>210.7</c:v>
                </c:pt>
                <c:pt idx="165">
                  <c:v>210.7</c:v>
                </c:pt>
                <c:pt idx="166">
                  <c:v>209.8</c:v>
                </c:pt>
                <c:pt idx="167">
                  <c:v>209.8</c:v>
                </c:pt>
                <c:pt idx="168">
                  <c:v>209.8</c:v>
                </c:pt>
                <c:pt idx="169">
                  <c:v>209.8</c:v>
                </c:pt>
                <c:pt idx="170">
                  <c:v>209.8</c:v>
                </c:pt>
                <c:pt idx="171">
                  <c:v>209.8</c:v>
                </c:pt>
                <c:pt idx="172">
                  <c:v>209.8</c:v>
                </c:pt>
                <c:pt idx="173">
                  <c:v>209.8</c:v>
                </c:pt>
                <c:pt idx="174">
                  <c:v>189.1</c:v>
                </c:pt>
                <c:pt idx="175">
                  <c:v>186.1</c:v>
                </c:pt>
                <c:pt idx="176">
                  <c:v>182.6</c:v>
                </c:pt>
                <c:pt idx="177">
                  <c:v>177</c:v>
                </c:pt>
                <c:pt idx="178">
                  <c:v>176.3</c:v>
                </c:pt>
                <c:pt idx="179">
                  <c:v>177.6</c:v>
                </c:pt>
                <c:pt idx="180">
                  <c:v>177.6</c:v>
                </c:pt>
                <c:pt idx="181">
                  <c:v>178.2</c:v>
                </c:pt>
                <c:pt idx="182">
                  <c:v>178.1</c:v>
                </c:pt>
                <c:pt idx="183">
                  <c:v>183.6</c:v>
                </c:pt>
                <c:pt idx="184">
                  <c:v>186.1</c:v>
                </c:pt>
                <c:pt idx="185">
                  <c:v>183</c:v>
                </c:pt>
                <c:pt idx="186">
                  <c:v>182.1</c:v>
                </c:pt>
                <c:pt idx="187">
                  <c:v>181.3</c:v>
                </c:pt>
                <c:pt idx="188">
                  <c:v>179.7</c:v>
                </c:pt>
                <c:pt idx="189">
                  <c:v>178.2</c:v>
                </c:pt>
                <c:pt idx="190">
                  <c:v>179.7</c:v>
                </c:pt>
                <c:pt idx="191">
                  <c:v>175</c:v>
                </c:pt>
                <c:pt idx="192">
                  <c:v>175</c:v>
                </c:pt>
                <c:pt idx="193">
                  <c:v>166.2</c:v>
                </c:pt>
                <c:pt idx="194">
                  <c:v>166.2</c:v>
                </c:pt>
                <c:pt idx="195">
                  <c:v>166.1</c:v>
                </c:pt>
                <c:pt idx="196">
                  <c:v>166.4</c:v>
                </c:pt>
                <c:pt idx="197">
                  <c:v>169</c:v>
                </c:pt>
                <c:pt idx="198">
                  <c:v>166.44810000000001</c:v>
                </c:pt>
                <c:pt idx="199">
                  <c:v>172.9</c:v>
                </c:pt>
                <c:pt idx="200">
                  <c:v>172.3</c:v>
                </c:pt>
                <c:pt idx="201">
                  <c:v>175.5</c:v>
                </c:pt>
                <c:pt idx="202">
                  <c:v>177.3</c:v>
                </c:pt>
                <c:pt idx="203">
                  <c:v>177.3</c:v>
                </c:pt>
                <c:pt idx="204">
                  <c:v>179.8</c:v>
                </c:pt>
                <c:pt idx="205">
                  <c:v>166.53</c:v>
                </c:pt>
                <c:pt idx="206">
                  <c:v>178.9</c:v>
                </c:pt>
                <c:pt idx="207">
                  <c:v>181.3</c:v>
                </c:pt>
                <c:pt idx="208">
                  <c:v>180.1</c:v>
                </c:pt>
                <c:pt idx="209">
                  <c:v>177.5</c:v>
                </c:pt>
                <c:pt idx="210">
                  <c:v>178.4</c:v>
                </c:pt>
                <c:pt idx="211">
                  <c:v>178.4</c:v>
                </c:pt>
                <c:pt idx="212">
                  <c:v>179.2</c:v>
                </c:pt>
                <c:pt idx="213">
                  <c:v>176.9</c:v>
                </c:pt>
                <c:pt idx="214">
                  <c:v>176.6</c:v>
                </c:pt>
                <c:pt idx="215">
                  <c:v>176.7</c:v>
                </c:pt>
                <c:pt idx="216">
                  <c:v>167.4</c:v>
                </c:pt>
                <c:pt idx="217">
                  <c:v>165</c:v>
                </c:pt>
                <c:pt idx="218">
                  <c:v>160.30000000000001</c:v>
                </c:pt>
                <c:pt idx="219">
                  <c:v>160.30000000000001</c:v>
                </c:pt>
                <c:pt idx="220">
                  <c:v>160.30000000000001</c:v>
                </c:pt>
                <c:pt idx="221">
                  <c:v>160.4</c:v>
                </c:pt>
                <c:pt idx="222">
                  <c:v>157.4</c:v>
                </c:pt>
                <c:pt idx="223">
                  <c:v>160.19999999999999</c:v>
                </c:pt>
                <c:pt idx="224">
                  <c:v>158</c:v>
                </c:pt>
                <c:pt idx="225">
                  <c:v>161.30000000000001</c:v>
                </c:pt>
                <c:pt idx="226">
                  <c:v>160.19999999999999</c:v>
                </c:pt>
                <c:pt idx="227">
                  <c:v>157.1</c:v>
                </c:pt>
                <c:pt idx="228">
                  <c:v>157</c:v>
                </c:pt>
                <c:pt idx="229">
                  <c:v>152</c:v>
                </c:pt>
                <c:pt idx="230">
                  <c:v>154.5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47-4EFB-9707-574FF4DB4906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欧洲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Sheet1!$A$3:$A$241</c:f>
              <c:numCache>
                <c:formatCode>yyyy\-mm\-dd;@</c:formatCode>
                <c:ptCount val="231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42412</c:v>
                </c:pt>
                <c:pt idx="6">
                  <c:v>42419</c:v>
                </c:pt>
                <c:pt idx="7">
                  <c:v>42426</c:v>
                </c:pt>
                <c:pt idx="8">
                  <c:v>42433</c:v>
                </c:pt>
                <c:pt idx="9">
                  <c:v>42440</c:v>
                </c:pt>
                <c:pt idx="10">
                  <c:v>42447</c:v>
                </c:pt>
                <c:pt idx="11">
                  <c:v>42454</c:v>
                </c:pt>
                <c:pt idx="12">
                  <c:v>42461</c:v>
                </c:pt>
                <c:pt idx="13">
                  <c:v>42468</c:v>
                </c:pt>
                <c:pt idx="14">
                  <c:v>42475</c:v>
                </c:pt>
                <c:pt idx="15">
                  <c:v>42482</c:v>
                </c:pt>
                <c:pt idx="16">
                  <c:v>42489</c:v>
                </c:pt>
                <c:pt idx="17">
                  <c:v>42496</c:v>
                </c:pt>
                <c:pt idx="18">
                  <c:v>42503</c:v>
                </c:pt>
                <c:pt idx="19">
                  <c:v>42510</c:v>
                </c:pt>
                <c:pt idx="20">
                  <c:v>42517</c:v>
                </c:pt>
                <c:pt idx="21">
                  <c:v>42524</c:v>
                </c:pt>
                <c:pt idx="22">
                  <c:v>42531</c:v>
                </c:pt>
                <c:pt idx="23">
                  <c:v>42538</c:v>
                </c:pt>
                <c:pt idx="24">
                  <c:v>42545</c:v>
                </c:pt>
                <c:pt idx="25">
                  <c:v>42552</c:v>
                </c:pt>
                <c:pt idx="26">
                  <c:v>42559</c:v>
                </c:pt>
                <c:pt idx="27">
                  <c:v>42566</c:v>
                </c:pt>
                <c:pt idx="28">
                  <c:v>42573</c:v>
                </c:pt>
                <c:pt idx="29">
                  <c:v>42580</c:v>
                </c:pt>
                <c:pt idx="30">
                  <c:v>42587</c:v>
                </c:pt>
                <c:pt idx="31">
                  <c:v>42594</c:v>
                </c:pt>
                <c:pt idx="32">
                  <c:v>42601</c:v>
                </c:pt>
                <c:pt idx="33">
                  <c:v>42608</c:v>
                </c:pt>
                <c:pt idx="34">
                  <c:v>42615</c:v>
                </c:pt>
                <c:pt idx="35">
                  <c:v>42622</c:v>
                </c:pt>
                <c:pt idx="36">
                  <c:v>42629</c:v>
                </c:pt>
                <c:pt idx="37">
                  <c:v>42636</c:v>
                </c:pt>
                <c:pt idx="38">
                  <c:v>42643</c:v>
                </c:pt>
                <c:pt idx="39">
                  <c:v>42650</c:v>
                </c:pt>
                <c:pt idx="40">
                  <c:v>42657</c:v>
                </c:pt>
                <c:pt idx="41">
                  <c:v>42664</c:v>
                </c:pt>
                <c:pt idx="42">
                  <c:v>42671</c:v>
                </c:pt>
                <c:pt idx="43">
                  <c:v>42678</c:v>
                </c:pt>
                <c:pt idx="44">
                  <c:v>42685</c:v>
                </c:pt>
                <c:pt idx="45">
                  <c:v>42692</c:v>
                </c:pt>
                <c:pt idx="46">
                  <c:v>42699</c:v>
                </c:pt>
                <c:pt idx="47">
                  <c:v>42706</c:v>
                </c:pt>
                <c:pt idx="48">
                  <c:v>42713</c:v>
                </c:pt>
                <c:pt idx="49">
                  <c:v>42720</c:v>
                </c:pt>
                <c:pt idx="50">
                  <c:v>42727</c:v>
                </c:pt>
                <c:pt idx="51">
                  <c:v>42734</c:v>
                </c:pt>
                <c:pt idx="52">
                  <c:v>42741</c:v>
                </c:pt>
                <c:pt idx="53">
                  <c:v>42748</c:v>
                </c:pt>
                <c:pt idx="54">
                  <c:v>42755</c:v>
                </c:pt>
                <c:pt idx="55">
                  <c:v>42762</c:v>
                </c:pt>
                <c:pt idx="56">
                  <c:v>42769</c:v>
                </c:pt>
                <c:pt idx="57">
                  <c:v>42776</c:v>
                </c:pt>
                <c:pt idx="58">
                  <c:v>42783</c:v>
                </c:pt>
                <c:pt idx="59">
                  <c:v>42790</c:v>
                </c:pt>
                <c:pt idx="60">
                  <c:v>42797</c:v>
                </c:pt>
                <c:pt idx="61">
                  <c:v>42804</c:v>
                </c:pt>
                <c:pt idx="62">
                  <c:v>42811</c:v>
                </c:pt>
                <c:pt idx="63">
                  <c:v>42818</c:v>
                </c:pt>
                <c:pt idx="64">
                  <c:v>42825</c:v>
                </c:pt>
                <c:pt idx="65">
                  <c:v>42832</c:v>
                </c:pt>
                <c:pt idx="66">
                  <c:v>42839</c:v>
                </c:pt>
                <c:pt idx="67">
                  <c:v>42846</c:v>
                </c:pt>
                <c:pt idx="68">
                  <c:v>42853</c:v>
                </c:pt>
                <c:pt idx="69">
                  <c:v>42860</c:v>
                </c:pt>
                <c:pt idx="70">
                  <c:v>42867</c:v>
                </c:pt>
                <c:pt idx="71">
                  <c:v>42874</c:v>
                </c:pt>
                <c:pt idx="72">
                  <c:v>42881</c:v>
                </c:pt>
                <c:pt idx="73">
                  <c:v>42888</c:v>
                </c:pt>
                <c:pt idx="74">
                  <c:v>42895</c:v>
                </c:pt>
                <c:pt idx="75">
                  <c:v>42902</c:v>
                </c:pt>
                <c:pt idx="76">
                  <c:v>42909</c:v>
                </c:pt>
                <c:pt idx="77">
                  <c:v>42916</c:v>
                </c:pt>
                <c:pt idx="78">
                  <c:v>42923</c:v>
                </c:pt>
                <c:pt idx="79">
                  <c:v>42930</c:v>
                </c:pt>
                <c:pt idx="80">
                  <c:v>42937</c:v>
                </c:pt>
                <c:pt idx="81">
                  <c:v>42944</c:v>
                </c:pt>
                <c:pt idx="82">
                  <c:v>42951</c:v>
                </c:pt>
                <c:pt idx="83">
                  <c:v>42958</c:v>
                </c:pt>
                <c:pt idx="84">
                  <c:v>42965</c:v>
                </c:pt>
                <c:pt idx="85">
                  <c:v>42972</c:v>
                </c:pt>
                <c:pt idx="86">
                  <c:v>42979</c:v>
                </c:pt>
                <c:pt idx="87">
                  <c:v>42986</c:v>
                </c:pt>
                <c:pt idx="88">
                  <c:v>42993</c:v>
                </c:pt>
                <c:pt idx="89">
                  <c:v>43000</c:v>
                </c:pt>
                <c:pt idx="90">
                  <c:v>43007</c:v>
                </c:pt>
                <c:pt idx="91">
                  <c:v>43014</c:v>
                </c:pt>
                <c:pt idx="92">
                  <c:v>43021</c:v>
                </c:pt>
                <c:pt idx="93">
                  <c:v>43028</c:v>
                </c:pt>
                <c:pt idx="94">
                  <c:v>43035</c:v>
                </c:pt>
                <c:pt idx="95">
                  <c:v>43042</c:v>
                </c:pt>
                <c:pt idx="96">
                  <c:v>43049</c:v>
                </c:pt>
                <c:pt idx="97">
                  <c:v>43056</c:v>
                </c:pt>
                <c:pt idx="98">
                  <c:v>43063</c:v>
                </c:pt>
                <c:pt idx="99">
                  <c:v>43070</c:v>
                </c:pt>
                <c:pt idx="100">
                  <c:v>43077</c:v>
                </c:pt>
                <c:pt idx="101">
                  <c:v>43084</c:v>
                </c:pt>
                <c:pt idx="102">
                  <c:v>43091</c:v>
                </c:pt>
                <c:pt idx="103">
                  <c:v>43098</c:v>
                </c:pt>
                <c:pt idx="104">
                  <c:v>43105</c:v>
                </c:pt>
                <c:pt idx="105">
                  <c:v>43112</c:v>
                </c:pt>
                <c:pt idx="106">
                  <c:v>43119</c:v>
                </c:pt>
                <c:pt idx="107">
                  <c:v>43126</c:v>
                </c:pt>
                <c:pt idx="108">
                  <c:v>43133</c:v>
                </c:pt>
                <c:pt idx="109">
                  <c:v>43140</c:v>
                </c:pt>
                <c:pt idx="110">
                  <c:v>43154</c:v>
                </c:pt>
                <c:pt idx="111">
                  <c:v>43161</c:v>
                </c:pt>
                <c:pt idx="112">
                  <c:v>43168</c:v>
                </c:pt>
                <c:pt idx="113">
                  <c:v>43175</c:v>
                </c:pt>
                <c:pt idx="114">
                  <c:v>43182</c:v>
                </c:pt>
                <c:pt idx="115">
                  <c:v>43189</c:v>
                </c:pt>
                <c:pt idx="116">
                  <c:v>43196</c:v>
                </c:pt>
                <c:pt idx="117">
                  <c:v>43203</c:v>
                </c:pt>
                <c:pt idx="118">
                  <c:v>43210</c:v>
                </c:pt>
                <c:pt idx="119">
                  <c:v>43217</c:v>
                </c:pt>
                <c:pt idx="120">
                  <c:v>43224</c:v>
                </c:pt>
                <c:pt idx="121">
                  <c:v>43231</c:v>
                </c:pt>
                <c:pt idx="122">
                  <c:v>43238</c:v>
                </c:pt>
                <c:pt idx="123">
                  <c:v>43245</c:v>
                </c:pt>
                <c:pt idx="124">
                  <c:v>43252</c:v>
                </c:pt>
                <c:pt idx="125">
                  <c:v>43259</c:v>
                </c:pt>
                <c:pt idx="126">
                  <c:v>43266</c:v>
                </c:pt>
                <c:pt idx="127">
                  <c:v>43273</c:v>
                </c:pt>
                <c:pt idx="128">
                  <c:v>43280</c:v>
                </c:pt>
                <c:pt idx="129">
                  <c:v>43287</c:v>
                </c:pt>
                <c:pt idx="130">
                  <c:v>43294</c:v>
                </c:pt>
                <c:pt idx="131">
                  <c:v>43301</c:v>
                </c:pt>
                <c:pt idx="132">
                  <c:v>43308</c:v>
                </c:pt>
                <c:pt idx="133">
                  <c:v>43315</c:v>
                </c:pt>
                <c:pt idx="134">
                  <c:v>43322</c:v>
                </c:pt>
                <c:pt idx="135">
                  <c:v>43329</c:v>
                </c:pt>
                <c:pt idx="136">
                  <c:v>43336</c:v>
                </c:pt>
                <c:pt idx="137">
                  <c:v>43343</c:v>
                </c:pt>
                <c:pt idx="138">
                  <c:v>43350</c:v>
                </c:pt>
                <c:pt idx="139">
                  <c:v>43357</c:v>
                </c:pt>
                <c:pt idx="140">
                  <c:v>43364</c:v>
                </c:pt>
                <c:pt idx="141">
                  <c:v>43371</c:v>
                </c:pt>
                <c:pt idx="142">
                  <c:v>43385</c:v>
                </c:pt>
                <c:pt idx="143">
                  <c:v>43392</c:v>
                </c:pt>
                <c:pt idx="144">
                  <c:v>43399</c:v>
                </c:pt>
                <c:pt idx="145">
                  <c:v>43406</c:v>
                </c:pt>
                <c:pt idx="146">
                  <c:v>43413</c:v>
                </c:pt>
                <c:pt idx="147">
                  <c:v>43420</c:v>
                </c:pt>
                <c:pt idx="148">
                  <c:v>43427</c:v>
                </c:pt>
                <c:pt idx="149">
                  <c:v>43434</c:v>
                </c:pt>
                <c:pt idx="150">
                  <c:v>43441</c:v>
                </c:pt>
                <c:pt idx="151">
                  <c:v>43448</c:v>
                </c:pt>
                <c:pt idx="152">
                  <c:v>43455</c:v>
                </c:pt>
                <c:pt idx="153">
                  <c:v>43462</c:v>
                </c:pt>
                <c:pt idx="154">
                  <c:v>43469</c:v>
                </c:pt>
                <c:pt idx="155">
                  <c:v>43476</c:v>
                </c:pt>
                <c:pt idx="156">
                  <c:v>43483</c:v>
                </c:pt>
                <c:pt idx="157">
                  <c:v>43490</c:v>
                </c:pt>
                <c:pt idx="158">
                  <c:v>43497</c:v>
                </c:pt>
                <c:pt idx="159">
                  <c:v>43511</c:v>
                </c:pt>
                <c:pt idx="160">
                  <c:v>43518</c:v>
                </c:pt>
                <c:pt idx="161">
                  <c:v>43525</c:v>
                </c:pt>
                <c:pt idx="162">
                  <c:v>43532</c:v>
                </c:pt>
                <c:pt idx="163">
                  <c:v>43539</c:v>
                </c:pt>
                <c:pt idx="164">
                  <c:v>43546</c:v>
                </c:pt>
                <c:pt idx="165">
                  <c:v>43553</c:v>
                </c:pt>
                <c:pt idx="166">
                  <c:v>43560</c:v>
                </c:pt>
                <c:pt idx="167">
                  <c:v>43567</c:v>
                </c:pt>
                <c:pt idx="168">
                  <c:v>43574</c:v>
                </c:pt>
                <c:pt idx="169">
                  <c:v>43581</c:v>
                </c:pt>
                <c:pt idx="170">
                  <c:v>43595</c:v>
                </c:pt>
                <c:pt idx="171">
                  <c:v>43602</c:v>
                </c:pt>
                <c:pt idx="172">
                  <c:v>43609</c:v>
                </c:pt>
                <c:pt idx="173">
                  <c:v>43616</c:v>
                </c:pt>
                <c:pt idx="174">
                  <c:v>43623</c:v>
                </c:pt>
                <c:pt idx="175">
                  <c:v>43630</c:v>
                </c:pt>
                <c:pt idx="176">
                  <c:v>43637</c:v>
                </c:pt>
                <c:pt idx="177">
                  <c:v>43644</c:v>
                </c:pt>
                <c:pt idx="178">
                  <c:v>43651</c:v>
                </c:pt>
                <c:pt idx="179">
                  <c:v>43658</c:v>
                </c:pt>
                <c:pt idx="180">
                  <c:v>43665</c:v>
                </c:pt>
                <c:pt idx="181">
                  <c:v>43672</c:v>
                </c:pt>
                <c:pt idx="182">
                  <c:v>43679</c:v>
                </c:pt>
                <c:pt idx="183">
                  <c:v>43686</c:v>
                </c:pt>
                <c:pt idx="184">
                  <c:v>43693</c:v>
                </c:pt>
                <c:pt idx="185">
                  <c:v>43700</c:v>
                </c:pt>
                <c:pt idx="186">
                  <c:v>43707</c:v>
                </c:pt>
                <c:pt idx="187">
                  <c:v>43714</c:v>
                </c:pt>
                <c:pt idx="188">
                  <c:v>43721</c:v>
                </c:pt>
                <c:pt idx="189">
                  <c:v>43728</c:v>
                </c:pt>
                <c:pt idx="190">
                  <c:v>43735</c:v>
                </c:pt>
                <c:pt idx="191">
                  <c:v>43749</c:v>
                </c:pt>
                <c:pt idx="192">
                  <c:v>43756</c:v>
                </c:pt>
                <c:pt idx="193">
                  <c:v>43763</c:v>
                </c:pt>
                <c:pt idx="194">
                  <c:v>43770</c:v>
                </c:pt>
                <c:pt idx="195">
                  <c:v>43777</c:v>
                </c:pt>
                <c:pt idx="196">
                  <c:v>43784</c:v>
                </c:pt>
                <c:pt idx="197">
                  <c:v>43791</c:v>
                </c:pt>
                <c:pt idx="198">
                  <c:v>43798</c:v>
                </c:pt>
                <c:pt idx="199">
                  <c:v>43805</c:v>
                </c:pt>
                <c:pt idx="200">
                  <c:v>43812</c:v>
                </c:pt>
                <c:pt idx="201">
                  <c:v>43819</c:v>
                </c:pt>
                <c:pt idx="202">
                  <c:v>43833</c:v>
                </c:pt>
                <c:pt idx="203">
                  <c:v>43840</c:v>
                </c:pt>
                <c:pt idx="204">
                  <c:v>43847</c:v>
                </c:pt>
                <c:pt idx="205">
                  <c:v>43854</c:v>
                </c:pt>
                <c:pt idx="206">
                  <c:v>43861</c:v>
                </c:pt>
                <c:pt idx="207">
                  <c:v>43868</c:v>
                </c:pt>
                <c:pt idx="208">
                  <c:v>43875</c:v>
                </c:pt>
                <c:pt idx="209">
                  <c:v>43882</c:v>
                </c:pt>
                <c:pt idx="210">
                  <c:v>43889</c:v>
                </c:pt>
                <c:pt idx="211">
                  <c:v>43896</c:v>
                </c:pt>
                <c:pt idx="212">
                  <c:v>43903</c:v>
                </c:pt>
                <c:pt idx="213">
                  <c:v>43910</c:v>
                </c:pt>
                <c:pt idx="214">
                  <c:v>43917</c:v>
                </c:pt>
                <c:pt idx="215">
                  <c:v>43924</c:v>
                </c:pt>
                <c:pt idx="216">
                  <c:v>43931</c:v>
                </c:pt>
                <c:pt idx="217">
                  <c:v>43938</c:v>
                </c:pt>
                <c:pt idx="218">
                  <c:v>43945</c:v>
                </c:pt>
                <c:pt idx="219">
                  <c:v>43951</c:v>
                </c:pt>
                <c:pt idx="220">
                  <c:v>43959</c:v>
                </c:pt>
                <c:pt idx="221">
                  <c:v>43966</c:v>
                </c:pt>
                <c:pt idx="222">
                  <c:v>43973</c:v>
                </c:pt>
                <c:pt idx="223">
                  <c:v>43980</c:v>
                </c:pt>
                <c:pt idx="224">
                  <c:v>43987</c:v>
                </c:pt>
                <c:pt idx="225">
                  <c:v>43994</c:v>
                </c:pt>
                <c:pt idx="226">
                  <c:v>44001</c:v>
                </c:pt>
                <c:pt idx="227">
                  <c:v>44008</c:v>
                </c:pt>
                <c:pt idx="228">
                  <c:v>44015</c:v>
                </c:pt>
                <c:pt idx="229">
                  <c:v>44022</c:v>
                </c:pt>
                <c:pt idx="230">
                  <c:v>44029</c:v>
                </c:pt>
              </c:numCache>
            </c:numRef>
          </c:cat>
          <c:val>
            <c:numRef>
              <c:f>Sheet1!$D$3:$D$241</c:f>
              <c:numCache>
                <c:formatCode>###,###,###,###,##0.00</c:formatCode>
                <c:ptCount val="231"/>
                <c:pt idx="0">
                  <c:v>103.5</c:v>
                </c:pt>
                <c:pt idx="1">
                  <c:v>102.4</c:v>
                </c:pt>
                <c:pt idx="2">
                  <c:v>102.7</c:v>
                </c:pt>
                <c:pt idx="3">
                  <c:v>100.7</c:v>
                </c:pt>
                <c:pt idx="4">
                  <c:v>101.2</c:v>
                </c:pt>
                <c:pt idx="5">
                  <c:v>101.2</c:v>
                </c:pt>
                <c:pt idx="6">
                  <c:v>100.8</c:v>
                </c:pt>
                <c:pt idx="7">
                  <c:v>101.6</c:v>
                </c:pt>
                <c:pt idx="8">
                  <c:v>101.4</c:v>
                </c:pt>
                <c:pt idx="9">
                  <c:v>103.5</c:v>
                </c:pt>
                <c:pt idx="10">
                  <c:v>106.3</c:v>
                </c:pt>
                <c:pt idx="11">
                  <c:v>108.2</c:v>
                </c:pt>
                <c:pt idx="12">
                  <c:v>110.8</c:v>
                </c:pt>
                <c:pt idx="13">
                  <c:v>113.6</c:v>
                </c:pt>
                <c:pt idx="14">
                  <c:v>117.7</c:v>
                </c:pt>
                <c:pt idx="15">
                  <c:v>123.7</c:v>
                </c:pt>
                <c:pt idx="16">
                  <c:v>131.30000000000001</c:v>
                </c:pt>
                <c:pt idx="17">
                  <c:v>137</c:v>
                </c:pt>
                <c:pt idx="18">
                  <c:v>137.9</c:v>
                </c:pt>
                <c:pt idx="19">
                  <c:v>138.30000000000001</c:v>
                </c:pt>
                <c:pt idx="20">
                  <c:v>138.69999999999999</c:v>
                </c:pt>
                <c:pt idx="21">
                  <c:v>138.1</c:v>
                </c:pt>
                <c:pt idx="22">
                  <c:v>136.69999999999999</c:v>
                </c:pt>
                <c:pt idx="23">
                  <c:v>135.4</c:v>
                </c:pt>
                <c:pt idx="24">
                  <c:v>133.69999999999999</c:v>
                </c:pt>
                <c:pt idx="25">
                  <c:v>132.9</c:v>
                </c:pt>
                <c:pt idx="26">
                  <c:v>133</c:v>
                </c:pt>
                <c:pt idx="27">
                  <c:v>132.30000000000001</c:v>
                </c:pt>
                <c:pt idx="28">
                  <c:v>131.30000000000001</c:v>
                </c:pt>
                <c:pt idx="29">
                  <c:v>131.30000000000001</c:v>
                </c:pt>
                <c:pt idx="30">
                  <c:v>129.4</c:v>
                </c:pt>
                <c:pt idx="31">
                  <c:v>129.30000000000001</c:v>
                </c:pt>
                <c:pt idx="32">
                  <c:v>129.6</c:v>
                </c:pt>
                <c:pt idx="33">
                  <c:v>129.1</c:v>
                </c:pt>
                <c:pt idx="34">
                  <c:v>129</c:v>
                </c:pt>
                <c:pt idx="35">
                  <c:v>129.19999999999999</c:v>
                </c:pt>
                <c:pt idx="36">
                  <c:v>129.19999999999999</c:v>
                </c:pt>
                <c:pt idx="37">
                  <c:v>130.4</c:v>
                </c:pt>
                <c:pt idx="38">
                  <c:v>129.6</c:v>
                </c:pt>
                <c:pt idx="39">
                  <c:v>129.6</c:v>
                </c:pt>
                <c:pt idx="40">
                  <c:v>129.69999999999999</c:v>
                </c:pt>
                <c:pt idx="41">
                  <c:v>129.4</c:v>
                </c:pt>
                <c:pt idx="42">
                  <c:v>129.69999999999999</c:v>
                </c:pt>
                <c:pt idx="43">
                  <c:v>130.19999999999999</c:v>
                </c:pt>
                <c:pt idx="44">
                  <c:v>133.30000000000001</c:v>
                </c:pt>
                <c:pt idx="45">
                  <c:v>138.30000000000001</c:v>
                </c:pt>
                <c:pt idx="46">
                  <c:v>141.80000000000001</c:v>
                </c:pt>
                <c:pt idx="47">
                  <c:v>149.69999999999999</c:v>
                </c:pt>
                <c:pt idx="48">
                  <c:v>152.30000000000001</c:v>
                </c:pt>
                <c:pt idx="49">
                  <c:v>154.5</c:v>
                </c:pt>
                <c:pt idx="50">
                  <c:v>154.9</c:v>
                </c:pt>
                <c:pt idx="51">
                  <c:v>154.9</c:v>
                </c:pt>
                <c:pt idx="52">
                  <c:v>154.9</c:v>
                </c:pt>
                <c:pt idx="53">
                  <c:v>157.1</c:v>
                </c:pt>
                <c:pt idx="54">
                  <c:v>158.4</c:v>
                </c:pt>
                <c:pt idx="55">
                  <c:v>158.30000000000001</c:v>
                </c:pt>
                <c:pt idx="56">
                  <c:v>157.5</c:v>
                </c:pt>
                <c:pt idx="57">
                  <c:v>157.80000000000001</c:v>
                </c:pt>
                <c:pt idx="58">
                  <c:v>157</c:v>
                </c:pt>
                <c:pt idx="59">
                  <c:v>157.80000000000001</c:v>
                </c:pt>
                <c:pt idx="60">
                  <c:v>157.5</c:v>
                </c:pt>
                <c:pt idx="61">
                  <c:v>159.5</c:v>
                </c:pt>
                <c:pt idx="62">
                  <c:v>159.6</c:v>
                </c:pt>
                <c:pt idx="63">
                  <c:v>159.80000000000001</c:v>
                </c:pt>
                <c:pt idx="64">
                  <c:v>159.80000000000001</c:v>
                </c:pt>
                <c:pt idx="65">
                  <c:v>157.4</c:v>
                </c:pt>
                <c:pt idx="66">
                  <c:v>157</c:v>
                </c:pt>
                <c:pt idx="67">
                  <c:v>155.5</c:v>
                </c:pt>
                <c:pt idx="68">
                  <c:v>154.29</c:v>
                </c:pt>
                <c:pt idx="69">
                  <c:v>153.53</c:v>
                </c:pt>
                <c:pt idx="70">
                  <c:v>152.4</c:v>
                </c:pt>
                <c:pt idx="71">
                  <c:v>151.9</c:v>
                </c:pt>
                <c:pt idx="72">
                  <c:v>148.80000000000001</c:v>
                </c:pt>
                <c:pt idx="73">
                  <c:v>148.5</c:v>
                </c:pt>
                <c:pt idx="74">
                  <c:v>146.69999999999999</c:v>
                </c:pt>
                <c:pt idx="75">
                  <c:v>145.1</c:v>
                </c:pt>
                <c:pt idx="76">
                  <c:v>144.30000000000001</c:v>
                </c:pt>
                <c:pt idx="77">
                  <c:v>143.9</c:v>
                </c:pt>
                <c:pt idx="78">
                  <c:v>142.6</c:v>
                </c:pt>
                <c:pt idx="79">
                  <c:v>144.1</c:v>
                </c:pt>
                <c:pt idx="80">
                  <c:v>144.1</c:v>
                </c:pt>
                <c:pt idx="81">
                  <c:v>145.6</c:v>
                </c:pt>
                <c:pt idx="82">
                  <c:v>148.1</c:v>
                </c:pt>
                <c:pt idx="83">
                  <c:v>150.80000000000001</c:v>
                </c:pt>
                <c:pt idx="84">
                  <c:v>154</c:v>
                </c:pt>
                <c:pt idx="85">
                  <c:v>155.5</c:v>
                </c:pt>
                <c:pt idx="86">
                  <c:v>155.5</c:v>
                </c:pt>
                <c:pt idx="87">
                  <c:v>158.5</c:v>
                </c:pt>
                <c:pt idx="88">
                  <c:v>160.69999999999999</c:v>
                </c:pt>
                <c:pt idx="89">
                  <c:v>160.80000000000001</c:v>
                </c:pt>
                <c:pt idx="90">
                  <c:v>160.30000000000001</c:v>
                </c:pt>
                <c:pt idx="91">
                  <c:v>160.80000000000001</c:v>
                </c:pt>
                <c:pt idx="92">
                  <c:v>159.80000000000001</c:v>
                </c:pt>
                <c:pt idx="93">
                  <c:v>159.1</c:v>
                </c:pt>
                <c:pt idx="94">
                  <c:v>159.1</c:v>
                </c:pt>
                <c:pt idx="95">
                  <c:v>158.69999999999999</c:v>
                </c:pt>
                <c:pt idx="96">
                  <c:v>158.4</c:v>
                </c:pt>
                <c:pt idx="97">
                  <c:v>157.30000000000001</c:v>
                </c:pt>
                <c:pt idx="98">
                  <c:v>157.6</c:v>
                </c:pt>
                <c:pt idx="99">
                  <c:v>157.19999999999999</c:v>
                </c:pt>
                <c:pt idx="100">
                  <c:v>158.5</c:v>
                </c:pt>
                <c:pt idx="101">
                  <c:v>159</c:v>
                </c:pt>
                <c:pt idx="102">
                  <c:v>160</c:v>
                </c:pt>
                <c:pt idx="103">
                  <c:v>160.80000000000001</c:v>
                </c:pt>
                <c:pt idx="104">
                  <c:v>160</c:v>
                </c:pt>
                <c:pt idx="105">
                  <c:v>161.5</c:v>
                </c:pt>
                <c:pt idx="106">
                  <c:v>162.1</c:v>
                </c:pt>
                <c:pt idx="107">
                  <c:v>163.19999999999999</c:v>
                </c:pt>
                <c:pt idx="108">
                  <c:v>165.5</c:v>
                </c:pt>
                <c:pt idx="109">
                  <c:v>166.5</c:v>
                </c:pt>
                <c:pt idx="110">
                  <c:v>167.5</c:v>
                </c:pt>
                <c:pt idx="111">
                  <c:v>167.9</c:v>
                </c:pt>
                <c:pt idx="112">
                  <c:v>168.1</c:v>
                </c:pt>
                <c:pt idx="113">
                  <c:v>168.8</c:v>
                </c:pt>
                <c:pt idx="114">
                  <c:v>168.8</c:v>
                </c:pt>
                <c:pt idx="115">
                  <c:v>168.2</c:v>
                </c:pt>
                <c:pt idx="116">
                  <c:v>168.2</c:v>
                </c:pt>
                <c:pt idx="117">
                  <c:v>167.3</c:v>
                </c:pt>
                <c:pt idx="118">
                  <c:v>164.9</c:v>
                </c:pt>
                <c:pt idx="119">
                  <c:v>163.9</c:v>
                </c:pt>
                <c:pt idx="120">
                  <c:v>163.6</c:v>
                </c:pt>
                <c:pt idx="121">
                  <c:v>163</c:v>
                </c:pt>
                <c:pt idx="122">
                  <c:v>162.9</c:v>
                </c:pt>
                <c:pt idx="123">
                  <c:v>162.5</c:v>
                </c:pt>
                <c:pt idx="124">
                  <c:v>161.6</c:v>
                </c:pt>
                <c:pt idx="125">
                  <c:v>160.80000000000001</c:v>
                </c:pt>
                <c:pt idx="126">
                  <c:v>159.4</c:v>
                </c:pt>
                <c:pt idx="127">
                  <c:v>157.4</c:v>
                </c:pt>
                <c:pt idx="128">
                  <c:v>160.19999999999999</c:v>
                </c:pt>
                <c:pt idx="129">
                  <c:v>161.69999999999999</c:v>
                </c:pt>
                <c:pt idx="130">
                  <c:v>163.4</c:v>
                </c:pt>
                <c:pt idx="131">
                  <c:v>163.4</c:v>
                </c:pt>
                <c:pt idx="132">
                  <c:v>166.1</c:v>
                </c:pt>
                <c:pt idx="133">
                  <c:v>168.5</c:v>
                </c:pt>
                <c:pt idx="134">
                  <c:v>172.6</c:v>
                </c:pt>
                <c:pt idx="135">
                  <c:v>168.6</c:v>
                </c:pt>
                <c:pt idx="136">
                  <c:v>165.6</c:v>
                </c:pt>
                <c:pt idx="137">
                  <c:v>165.6</c:v>
                </c:pt>
                <c:pt idx="138">
                  <c:v>168.5</c:v>
                </c:pt>
                <c:pt idx="139">
                  <c:v>168.5</c:v>
                </c:pt>
                <c:pt idx="140">
                  <c:v>163.1</c:v>
                </c:pt>
                <c:pt idx="141">
                  <c:v>168.9</c:v>
                </c:pt>
                <c:pt idx="142">
                  <c:v>165.3</c:v>
                </c:pt>
                <c:pt idx="143">
                  <c:v>165.9</c:v>
                </c:pt>
                <c:pt idx="144">
                  <c:v>167.6</c:v>
                </c:pt>
                <c:pt idx="145">
                  <c:v>162.19999999999999</c:v>
                </c:pt>
                <c:pt idx="146">
                  <c:v>163.66</c:v>
                </c:pt>
                <c:pt idx="147">
                  <c:v>159</c:v>
                </c:pt>
                <c:pt idx="148">
                  <c:v>161.30000000000001</c:v>
                </c:pt>
                <c:pt idx="149">
                  <c:v>158.1</c:v>
                </c:pt>
                <c:pt idx="150">
                  <c:v>157.80000000000001</c:v>
                </c:pt>
                <c:pt idx="151">
                  <c:v>164.3</c:v>
                </c:pt>
                <c:pt idx="152">
                  <c:v>162.19999999999999</c:v>
                </c:pt>
                <c:pt idx="153">
                  <c:v>156.6</c:v>
                </c:pt>
                <c:pt idx="154">
                  <c:v>156.9</c:v>
                </c:pt>
                <c:pt idx="155">
                  <c:v>155.69999999999999</c:v>
                </c:pt>
                <c:pt idx="156">
                  <c:v>156</c:v>
                </c:pt>
                <c:pt idx="157">
                  <c:v>153.9</c:v>
                </c:pt>
                <c:pt idx="158">
                  <c:v>155.1</c:v>
                </c:pt>
                <c:pt idx="159">
                  <c:v>156</c:v>
                </c:pt>
                <c:pt idx="160">
                  <c:v>150.1</c:v>
                </c:pt>
                <c:pt idx="161">
                  <c:v>156.1</c:v>
                </c:pt>
                <c:pt idx="162">
                  <c:v>160</c:v>
                </c:pt>
                <c:pt idx="163">
                  <c:v>156.4</c:v>
                </c:pt>
                <c:pt idx="164">
                  <c:v>151</c:v>
                </c:pt>
                <c:pt idx="165">
                  <c:v>152.1</c:v>
                </c:pt>
                <c:pt idx="166">
                  <c:v>154.30000000000001</c:v>
                </c:pt>
                <c:pt idx="167">
                  <c:v>152.69999999999999</c:v>
                </c:pt>
                <c:pt idx="168">
                  <c:v>151.9</c:v>
                </c:pt>
                <c:pt idx="169">
                  <c:v>156</c:v>
                </c:pt>
                <c:pt idx="170">
                  <c:v>151.80000000000001</c:v>
                </c:pt>
                <c:pt idx="171">
                  <c:v>156.6</c:v>
                </c:pt>
                <c:pt idx="172">
                  <c:v>150.19999999999999</c:v>
                </c:pt>
                <c:pt idx="173">
                  <c:v>149.9</c:v>
                </c:pt>
                <c:pt idx="174">
                  <c:v>149.30000000000001</c:v>
                </c:pt>
                <c:pt idx="175">
                  <c:v>151.6</c:v>
                </c:pt>
                <c:pt idx="176">
                  <c:v>148.9</c:v>
                </c:pt>
                <c:pt idx="177">
                  <c:v>151.30000000000001</c:v>
                </c:pt>
                <c:pt idx="178">
                  <c:v>152.1</c:v>
                </c:pt>
                <c:pt idx="179">
                  <c:v>149.19999999999999</c:v>
                </c:pt>
                <c:pt idx="180">
                  <c:v>150.6</c:v>
                </c:pt>
                <c:pt idx="181">
                  <c:v>144.80000000000001</c:v>
                </c:pt>
                <c:pt idx="182">
                  <c:v>144.80000000000001</c:v>
                </c:pt>
                <c:pt idx="183">
                  <c:v>145.9</c:v>
                </c:pt>
                <c:pt idx="184">
                  <c:v>145.5</c:v>
                </c:pt>
                <c:pt idx="185">
                  <c:v>148.69999999999999</c:v>
                </c:pt>
                <c:pt idx="186">
                  <c:v>148</c:v>
                </c:pt>
                <c:pt idx="187">
                  <c:v>148</c:v>
                </c:pt>
                <c:pt idx="188">
                  <c:v>145.1</c:v>
                </c:pt>
                <c:pt idx="189">
                  <c:v>144.80000000000001</c:v>
                </c:pt>
                <c:pt idx="190">
                  <c:v>142.6</c:v>
                </c:pt>
                <c:pt idx="191">
                  <c:v>142</c:v>
                </c:pt>
                <c:pt idx="192">
                  <c:v>139.9</c:v>
                </c:pt>
                <c:pt idx="193">
                  <c:v>135.6</c:v>
                </c:pt>
                <c:pt idx="194">
                  <c:v>136.4</c:v>
                </c:pt>
                <c:pt idx="195">
                  <c:v>136.69999999999999</c:v>
                </c:pt>
                <c:pt idx="196">
                  <c:v>137.1</c:v>
                </c:pt>
                <c:pt idx="197">
                  <c:v>137.4</c:v>
                </c:pt>
                <c:pt idx="198">
                  <c:v>137.12520000000001</c:v>
                </c:pt>
                <c:pt idx="199">
                  <c:v>139.1</c:v>
                </c:pt>
                <c:pt idx="200">
                  <c:v>139.1</c:v>
                </c:pt>
                <c:pt idx="201">
                  <c:v>140.5</c:v>
                </c:pt>
                <c:pt idx="202">
                  <c:v>140.6</c:v>
                </c:pt>
                <c:pt idx="203">
                  <c:v>140.6</c:v>
                </c:pt>
                <c:pt idx="204">
                  <c:v>142.19999999999999</c:v>
                </c:pt>
                <c:pt idx="205">
                  <c:v>137.35</c:v>
                </c:pt>
                <c:pt idx="206">
                  <c:v>142.19999999999999</c:v>
                </c:pt>
                <c:pt idx="207">
                  <c:v>142.9</c:v>
                </c:pt>
                <c:pt idx="208">
                  <c:v>143.19999999999999</c:v>
                </c:pt>
                <c:pt idx="209">
                  <c:v>139.30000000000001</c:v>
                </c:pt>
                <c:pt idx="210">
                  <c:v>142.4</c:v>
                </c:pt>
                <c:pt idx="211">
                  <c:v>142.4</c:v>
                </c:pt>
                <c:pt idx="212">
                  <c:v>142.30000000000001</c:v>
                </c:pt>
                <c:pt idx="213">
                  <c:v>133.69999999999999</c:v>
                </c:pt>
                <c:pt idx="214">
                  <c:v>139.5</c:v>
                </c:pt>
                <c:pt idx="215">
                  <c:v>139.4</c:v>
                </c:pt>
                <c:pt idx="216">
                  <c:v>137.4</c:v>
                </c:pt>
                <c:pt idx="217">
                  <c:v>136.80000000000001</c:v>
                </c:pt>
                <c:pt idx="218">
                  <c:v>132.6</c:v>
                </c:pt>
                <c:pt idx="219">
                  <c:v>134.6</c:v>
                </c:pt>
                <c:pt idx="220">
                  <c:v>135.80000000000001</c:v>
                </c:pt>
                <c:pt idx="221">
                  <c:v>128.9</c:v>
                </c:pt>
                <c:pt idx="222">
                  <c:v>128.5</c:v>
                </c:pt>
                <c:pt idx="223">
                  <c:v>127.7</c:v>
                </c:pt>
                <c:pt idx="224">
                  <c:v>127.9</c:v>
                </c:pt>
                <c:pt idx="225">
                  <c:v>125.7</c:v>
                </c:pt>
                <c:pt idx="226">
                  <c:v>126.8</c:v>
                </c:pt>
                <c:pt idx="227">
                  <c:v>125.8</c:v>
                </c:pt>
                <c:pt idx="228">
                  <c:v>127.3</c:v>
                </c:pt>
                <c:pt idx="229">
                  <c:v>128.19999999999999</c:v>
                </c:pt>
                <c:pt idx="230">
                  <c:v>128.4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47-4EFB-9707-574FF4DB4906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Sheet1!$A$3:$A$241</c:f>
              <c:numCache>
                <c:formatCode>yyyy\-mm\-dd;@</c:formatCode>
                <c:ptCount val="231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42412</c:v>
                </c:pt>
                <c:pt idx="6">
                  <c:v>42419</c:v>
                </c:pt>
                <c:pt idx="7">
                  <c:v>42426</c:v>
                </c:pt>
                <c:pt idx="8">
                  <c:v>42433</c:v>
                </c:pt>
                <c:pt idx="9">
                  <c:v>42440</c:v>
                </c:pt>
                <c:pt idx="10">
                  <c:v>42447</c:v>
                </c:pt>
                <c:pt idx="11">
                  <c:v>42454</c:v>
                </c:pt>
                <c:pt idx="12">
                  <c:v>42461</c:v>
                </c:pt>
                <c:pt idx="13">
                  <c:v>42468</c:v>
                </c:pt>
                <c:pt idx="14">
                  <c:v>42475</c:v>
                </c:pt>
                <c:pt idx="15">
                  <c:v>42482</c:v>
                </c:pt>
                <c:pt idx="16">
                  <c:v>42489</c:v>
                </c:pt>
                <c:pt idx="17">
                  <c:v>42496</c:v>
                </c:pt>
                <c:pt idx="18">
                  <c:v>42503</c:v>
                </c:pt>
                <c:pt idx="19">
                  <c:v>42510</c:v>
                </c:pt>
                <c:pt idx="20">
                  <c:v>42517</c:v>
                </c:pt>
                <c:pt idx="21">
                  <c:v>42524</c:v>
                </c:pt>
                <c:pt idx="22">
                  <c:v>42531</c:v>
                </c:pt>
                <c:pt idx="23">
                  <c:v>42538</c:v>
                </c:pt>
                <c:pt idx="24">
                  <c:v>42545</c:v>
                </c:pt>
                <c:pt idx="25">
                  <c:v>42552</c:v>
                </c:pt>
                <c:pt idx="26">
                  <c:v>42559</c:v>
                </c:pt>
                <c:pt idx="27">
                  <c:v>42566</c:v>
                </c:pt>
                <c:pt idx="28">
                  <c:v>42573</c:v>
                </c:pt>
                <c:pt idx="29">
                  <c:v>42580</c:v>
                </c:pt>
                <c:pt idx="30">
                  <c:v>42587</c:v>
                </c:pt>
                <c:pt idx="31">
                  <c:v>42594</c:v>
                </c:pt>
                <c:pt idx="32">
                  <c:v>42601</c:v>
                </c:pt>
                <c:pt idx="33">
                  <c:v>42608</c:v>
                </c:pt>
                <c:pt idx="34">
                  <c:v>42615</c:v>
                </c:pt>
                <c:pt idx="35">
                  <c:v>42622</c:v>
                </c:pt>
                <c:pt idx="36">
                  <c:v>42629</c:v>
                </c:pt>
                <c:pt idx="37">
                  <c:v>42636</c:v>
                </c:pt>
                <c:pt idx="38">
                  <c:v>42643</c:v>
                </c:pt>
                <c:pt idx="39">
                  <c:v>42650</c:v>
                </c:pt>
                <c:pt idx="40">
                  <c:v>42657</c:v>
                </c:pt>
                <c:pt idx="41">
                  <c:v>42664</c:v>
                </c:pt>
                <c:pt idx="42">
                  <c:v>42671</c:v>
                </c:pt>
                <c:pt idx="43">
                  <c:v>42678</c:v>
                </c:pt>
                <c:pt idx="44">
                  <c:v>42685</c:v>
                </c:pt>
                <c:pt idx="45">
                  <c:v>42692</c:v>
                </c:pt>
                <c:pt idx="46">
                  <c:v>42699</c:v>
                </c:pt>
                <c:pt idx="47">
                  <c:v>42706</c:v>
                </c:pt>
                <c:pt idx="48">
                  <c:v>42713</c:v>
                </c:pt>
                <c:pt idx="49">
                  <c:v>42720</c:v>
                </c:pt>
                <c:pt idx="50">
                  <c:v>42727</c:v>
                </c:pt>
                <c:pt idx="51">
                  <c:v>42734</c:v>
                </c:pt>
                <c:pt idx="52">
                  <c:v>42741</c:v>
                </c:pt>
                <c:pt idx="53">
                  <c:v>42748</c:v>
                </c:pt>
                <c:pt idx="54">
                  <c:v>42755</c:v>
                </c:pt>
                <c:pt idx="55">
                  <c:v>42762</c:v>
                </c:pt>
                <c:pt idx="56">
                  <c:v>42769</c:v>
                </c:pt>
                <c:pt idx="57">
                  <c:v>42776</c:v>
                </c:pt>
                <c:pt idx="58">
                  <c:v>42783</c:v>
                </c:pt>
                <c:pt idx="59">
                  <c:v>42790</c:v>
                </c:pt>
                <c:pt idx="60">
                  <c:v>42797</c:v>
                </c:pt>
                <c:pt idx="61">
                  <c:v>42804</c:v>
                </c:pt>
                <c:pt idx="62">
                  <c:v>42811</c:v>
                </c:pt>
                <c:pt idx="63">
                  <c:v>42818</c:v>
                </c:pt>
                <c:pt idx="64">
                  <c:v>42825</c:v>
                </c:pt>
                <c:pt idx="65">
                  <c:v>42832</c:v>
                </c:pt>
                <c:pt idx="66">
                  <c:v>42839</c:v>
                </c:pt>
                <c:pt idx="67">
                  <c:v>42846</c:v>
                </c:pt>
                <c:pt idx="68">
                  <c:v>42853</c:v>
                </c:pt>
                <c:pt idx="69">
                  <c:v>42860</c:v>
                </c:pt>
                <c:pt idx="70">
                  <c:v>42867</c:v>
                </c:pt>
                <c:pt idx="71">
                  <c:v>42874</c:v>
                </c:pt>
                <c:pt idx="72">
                  <c:v>42881</c:v>
                </c:pt>
                <c:pt idx="73">
                  <c:v>42888</c:v>
                </c:pt>
                <c:pt idx="74">
                  <c:v>42895</c:v>
                </c:pt>
                <c:pt idx="75">
                  <c:v>42902</c:v>
                </c:pt>
                <c:pt idx="76">
                  <c:v>42909</c:v>
                </c:pt>
                <c:pt idx="77">
                  <c:v>42916</c:v>
                </c:pt>
                <c:pt idx="78">
                  <c:v>42923</c:v>
                </c:pt>
                <c:pt idx="79">
                  <c:v>42930</c:v>
                </c:pt>
                <c:pt idx="80">
                  <c:v>42937</c:v>
                </c:pt>
                <c:pt idx="81">
                  <c:v>42944</c:v>
                </c:pt>
                <c:pt idx="82">
                  <c:v>42951</c:v>
                </c:pt>
                <c:pt idx="83">
                  <c:v>42958</c:v>
                </c:pt>
                <c:pt idx="84">
                  <c:v>42965</c:v>
                </c:pt>
                <c:pt idx="85">
                  <c:v>42972</c:v>
                </c:pt>
                <c:pt idx="86">
                  <c:v>42979</c:v>
                </c:pt>
                <c:pt idx="87">
                  <c:v>42986</c:v>
                </c:pt>
                <c:pt idx="88">
                  <c:v>42993</c:v>
                </c:pt>
                <c:pt idx="89">
                  <c:v>43000</c:v>
                </c:pt>
                <c:pt idx="90">
                  <c:v>43007</c:v>
                </c:pt>
                <c:pt idx="91">
                  <c:v>43014</c:v>
                </c:pt>
                <c:pt idx="92">
                  <c:v>43021</c:v>
                </c:pt>
                <c:pt idx="93">
                  <c:v>43028</c:v>
                </c:pt>
                <c:pt idx="94">
                  <c:v>43035</c:v>
                </c:pt>
                <c:pt idx="95">
                  <c:v>43042</c:v>
                </c:pt>
                <c:pt idx="96">
                  <c:v>43049</c:v>
                </c:pt>
                <c:pt idx="97">
                  <c:v>43056</c:v>
                </c:pt>
                <c:pt idx="98">
                  <c:v>43063</c:v>
                </c:pt>
                <c:pt idx="99">
                  <c:v>43070</c:v>
                </c:pt>
                <c:pt idx="100">
                  <c:v>43077</c:v>
                </c:pt>
                <c:pt idx="101">
                  <c:v>43084</c:v>
                </c:pt>
                <c:pt idx="102">
                  <c:v>43091</c:v>
                </c:pt>
                <c:pt idx="103">
                  <c:v>43098</c:v>
                </c:pt>
                <c:pt idx="104">
                  <c:v>43105</c:v>
                </c:pt>
                <c:pt idx="105">
                  <c:v>43112</c:v>
                </c:pt>
                <c:pt idx="106">
                  <c:v>43119</c:v>
                </c:pt>
                <c:pt idx="107">
                  <c:v>43126</c:v>
                </c:pt>
                <c:pt idx="108">
                  <c:v>43133</c:v>
                </c:pt>
                <c:pt idx="109">
                  <c:v>43140</c:v>
                </c:pt>
                <c:pt idx="110">
                  <c:v>43154</c:v>
                </c:pt>
                <c:pt idx="111">
                  <c:v>43161</c:v>
                </c:pt>
                <c:pt idx="112">
                  <c:v>43168</c:v>
                </c:pt>
                <c:pt idx="113">
                  <c:v>43175</c:v>
                </c:pt>
                <c:pt idx="114">
                  <c:v>43182</c:v>
                </c:pt>
                <c:pt idx="115">
                  <c:v>43189</c:v>
                </c:pt>
                <c:pt idx="116">
                  <c:v>43196</c:v>
                </c:pt>
                <c:pt idx="117">
                  <c:v>43203</c:v>
                </c:pt>
                <c:pt idx="118">
                  <c:v>43210</c:v>
                </c:pt>
                <c:pt idx="119">
                  <c:v>43217</c:v>
                </c:pt>
                <c:pt idx="120">
                  <c:v>43224</c:v>
                </c:pt>
                <c:pt idx="121">
                  <c:v>43231</c:v>
                </c:pt>
                <c:pt idx="122">
                  <c:v>43238</c:v>
                </c:pt>
                <c:pt idx="123">
                  <c:v>43245</c:v>
                </c:pt>
                <c:pt idx="124">
                  <c:v>43252</c:v>
                </c:pt>
                <c:pt idx="125">
                  <c:v>43259</c:v>
                </c:pt>
                <c:pt idx="126">
                  <c:v>43266</c:v>
                </c:pt>
                <c:pt idx="127">
                  <c:v>43273</c:v>
                </c:pt>
                <c:pt idx="128">
                  <c:v>43280</c:v>
                </c:pt>
                <c:pt idx="129">
                  <c:v>43287</c:v>
                </c:pt>
                <c:pt idx="130">
                  <c:v>43294</c:v>
                </c:pt>
                <c:pt idx="131">
                  <c:v>43301</c:v>
                </c:pt>
                <c:pt idx="132">
                  <c:v>43308</c:v>
                </c:pt>
                <c:pt idx="133">
                  <c:v>43315</c:v>
                </c:pt>
                <c:pt idx="134">
                  <c:v>43322</c:v>
                </c:pt>
                <c:pt idx="135">
                  <c:v>43329</c:v>
                </c:pt>
                <c:pt idx="136">
                  <c:v>43336</c:v>
                </c:pt>
                <c:pt idx="137">
                  <c:v>43343</c:v>
                </c:pt>
                <c:pt idx="138">
                  <c:v>43350</c:v>
                </c:pt>
                <c:pt idx="139">
                  <c:v>43357</c:v>
                </c:pt>
                <c:pt idx="140">
                  <c:v>43364</c:v>
                </c:pt>
                <c:pt idx="141">
                  <c:v>43371</c:v>
                </c:pt>
                <c:pt idx="142">
                  <c:v>43385</c:v>
                </c:pt>
                <c:pt idx="143">
                  <c:v>43392</c:v>
                </c:pt>
                <c:pt idx="144">
                  <c:v>43399</c:v>
                </c:pt>
                <c:pt idx="145">
                  <c:v>43406</c:v>
                </c:pt>
                <c:pt idx="146">
                  <c:v>43413</c:v>
                </c:pt>
                <c:pt idx="147">
                  <c:v>43420</c:v>
                </c:pt>
                <c:pt idx="148">
                  <c:v>43427</c:v>
                </c:pt>
                <c:pt idx="149">
                  <c:v>43434</c:v>
                </c:pt>
                <c:pt idx="150">
                  <c:v>43441</c:v>
                </c:pt>
                <c:pt idx="151">
                  <c:v>43448</c:v>
                </c:pt>
                <c:pt idx="152">
                  <c:v>43455</c:v>
                </c:pt>
                <c:pt idx="153">
                  <c:v>43462</c:v>
                </c:pt>
                <c:pt idx="154">
                  <c:v>43469</c:v>
                </c:pt>
                <c:pt idx="155">
                  <c:v>43476</c:v>
                </c:pt>
                <c:pt idx="156">
                  <c:v>43483</c:v>
                </c:pt>
                <c:pt idx="157">
                  <c:v>43490</c:v>
                </c:pt>
                <c:pt idx="158">
                  <c:v>43497</c:v>
                </c:pt>
                <c:pt idx="159">
                  <c:v>43511</c:v>
                </c:pt>
                <c:pt idx="160">
                  <c:v>43518</c:v>
                </c:pt>
                <c:pt idx="161">
                  <c:v>43525</c:v>
                </c:pt>
                <c:pt idx="162">
                  <c:v>43532</c:v>
                </c:pt>
                <c:pt idx="163">
                  <c:v>43539</c:v>
                </c:pt>
                <c:pt idx="164">
                  <c:v>43546</c:v>
                </c:pt>
                <c:pt idx="165">
                  <c:v>43553</c:v>
                </c:pt>
                <c:pt idx="166">
                  <c:v>43560</c:v>
                </c:pt>
                <c:pt idx="167">
                  <c:v>43567</c:v>
                </c:pt>
                <c:pt idx="168">
                  <c:v>43574</c:v>
                </c:pt>
                <c:pt idx="169">
                  <c:v>43581</c:v>
                </c:pt>
                <c:pt idx="170">
                  <c:v>43595</c:v>
                </c:pt>
                <c:pt idx="171">
                  <c:v>43602</c:v>
                </c:pt>
                <c:pt idx="172">
                  <c:v>43609</c:v>
                </c:pt>
                <c:pt idx="173">
                  <c:v>43616</c:v>
                </c:pt>
                <c:pt idx="174">
                  <c:v>43623</c:v>
                </c:pt>
                <c:pt idx="175">
                  <c:v>43630</c:v>
                </c:pt>
                <c:pt idx="176">
                  <c:v>43637</c:v>
                </c:pt>
                <c:pt idx="177">
                  <c:v>43644</c:v>
                </c:pt>
                <c:pt idx="178">
                  <c:v>43651</c:v>
                </c:pt>
                <c:pt idx="179">
                  <c:v>43658</c:v>
                </c:pt>
                <c:pt idx="180">
                  <c:v>43665</c:v>
                </c:pt>
                <c:pt idx="181">
                  <c:v>43672</c:v>
                </c:pt>
                <c:pt idx="182">
                  <c:v>43679</c:v>
                </c:pt>
                <c:pt idx="183">
                  <c:v>43686</c:v>
                </c:pt>
                <c:pt idx="184">
                  <c:v>43693</c:v>
                </c:pt>
                <c:pt idx="185">
                  <c:v>43700</c:v>
                </c:pt>
                <c:pt idx="186">
                  <c:v>43707</c:v>
                </c:pt>
                <c:pt idx="187">
                  <c:v>43714</c:v>
                </c:pt>
                <c:pt idx="188">
                  <c:v>43721</c:v>
                </c:pt>
                <c:pt idx="189">
                  <c:v>43728</c:v>
                </c:pt>
                <c:pt idx="190">
                  <c:v>43735</c:v>
                </c:pt>
                <c:pt idx="191">
                  <c:v>43749</c:v>
                </c:pt>
                <c:pt idx="192">
                  <c:v>43756</c:v>
                </c:pt>
                <c:pt idx="193">
                  <c:v>43763</c:v>
                </c:pt>
                <c:pt idx="194">
                  <c:v>43770</c:v>
                </c:pt>
                <c:pt idx="195">
                  <c:v>43777</c:v>
                </c:pt>
                <c:pt idx="196">
                  <c:v>43784</c:v>
                </c:pt>
                <c:pt idx="197">
                  <c:v>43791</c:v>
                </c:pt>
                <c:pt idx="198">
                  <c:v>43798</c:v>
                </c:pt>
                <c:pt idx="199">
                  <c:v>43805</c:v>
                </c:pt>
                <c:pt idx="200">
                  <c:v>43812</c:v>
                </c:pt>
                <c:pt idx="201">
                  <c:v>43819</c:v>
                </c:pt>
                <c:pt idx="202">
                  <c:v>43833</c:v>
                </c:pt>
                <c:pt idx="203">
                  <c:v>43840</c:v>
                </c:pt>
                <c:pt idx="204">
                  <c:v>43847</c:v>
                </c:pt>
                <c:pt idx="205">
                  <c:v>43854</c:v>
                </c:pt>
                <c:pt idx="206">
                  <c:v>43861</c:v>
                </c:pt>
                <c:pt idx="207">
                  <c:v>43868</c:v>
                </c:pt>
                <c:pt idx="208">
                  <c:v>43875</c:v>
                </c:pt>
                <c:pt idx="209">
                  <c:v>43882</c:v>
                </c:pt>
                <c:pt idx="210">
                  <c:v>43889</c:v>
                </c:pt>
                <c:pt idx="211">
                  <c:v>43896</c:v>
                </c:pt>
                <c:pt idx="212">
                  <c:v>43903</c:v>
                </c:pt>
                <c:pt idx="213">
                  <c:v>43910</c:v>
                </c:pt>
                <c:pt idx="214">
                  <c:v>43917</c:v>
                </c:pt>
                <c:pt idx="215">
                  <c:v>43924</c:v>
                </c:pt>
                <c:pt idx="216">
                  <c:v>43931</c:v>
                </c:pt>
                <c:pt idx="217">
                  <c:v>43938</c:v>
                </c:pt>
                <c:pt idx="218">
                  <c:v>43945</c:v>
                </c:pt>
                <c:pt idx="219">
                  <c:v>43951</c:v>
                </c:pt>
                <c:pt idx="220">
                  <c:v>43959</c:v>
                </c:pt>
                <c:pt idx="221">
                  <c:v>43966</c:v>
                </c:pt>
                <c:pt idx="222">
                  <c:v>43973</c:v>
                </c:pt>
                <c:pt idx="223">
                  <c:v>43980</c:v>
                </c:pt>
                <c:pt idx="224">
                  <c:v>43987</c:v>
                </c:pt>
                <c:pt idx="225">
                  <c:v>43994</c:v>
                </c:pt>
                <c:pt idx="226">
                  <c:v>44001</c:v>
                </c:pt>
                <c:pt idx="227">
                  <c:v>44008</c:v>
                </c:pt>
                <c:pt idx="228">
                  <c:v>44015</c:v>
                </c:pt>
                <c:pt idx="229">
                  <c:v>44022</c:v>
                </c:pt>
                <c:pt idx="230">
                  <c:v>44029</c:v>
                </c:pt>
              </c:numCache>
            </c:numRef>
          </c:cat>
          <c:val>
            <c:numRef>
              <c:f>Sheet1!$E$3:$E$241</c:f>
              <c:numCache>
                <c:formatCode>###,###,###,###,##0.00</c:formatCode>
                <c:ptCount val="231"/>
                <c:pt idx="0">
                  <c:v>124.1</c:v>
                </c:pt>
                <c:pt idx="1">
                  <c:v>123</c:v>
                </c:pt>
                <c:pt idx="2">
                  <c:v>123.3</c:v>
                </c:pt>
                <c:pt idx="3">
                  <c:v>122.8</c:v>
                </c:pt>
                <c:pt idx="4">
                  <c:v>123.1</c:v>
                </c:pt>
                <c:pt idx="5">
                  <c:v>123.2</c:v>
                </c:pt>
                <c:pt idx="6">
                  <c:v>125.3</c:v>
                </c:pt>
                <c:pt idx="7">
                  <c:v>127.7</c:v>
                </c:pt>
                <c:pt idx="8">
                  <c:v>131</c:v>
                </c:pt>
                <c:pt idx="9">
                  <c:v>143.69999999999999</c:v>
                </c:pt>
                <c:pt idx="10">
                  <c:v>141.19999999999999</c:v>
                </c:pt>
                <c:pt idx="11">
                  <c:v>143.1</c:v>
                </c:pt>
                <c:pt idx="12">
                  <c:v>145.69999999999999</c:v>
                </c:pt>
                <c:pt idx="13">
                  <c:v>150</c:v>
                </c:pt>
                <c:pt idx="14">
                  <c:v>159.4</c:v>
                </c:pt>
                <c:pt idx="15">
                  <c:v>172</c:v>
                </c:pt>
                <c:pt idx="16">
                  <c:v>170.5</c:v>
                </c:pt>
                <c:pt idx="17">
                  <c:v>164.4</c:v>
                </c:pt>
                <c:pt idx="18">
                  <c:v>152.80000000000001</c:v>
                </c:pt>
                <c:pt idx="19">
                  <c:v>149.30000000000001</c:v>
                </c:pt>
                <c:pt idx="20">
                  <c:v>143.5</c:v>
                </c:pt>
                <c:pt idx="21">
                  <c:v>140.9</c:v>
                </c:pt>
                <c:pt idx="22">
                  <c:v>142.5</c:v>
                </c:pt>
                <c:pt idx="23">
                  <c:v>141.5</c:v>
                </c:pt>
                <c:pt idx="24">
                  <c:v>140.5</c:v>
                </c:pt>
                <c:pt idx="25">
                  <c:v>143.4</c:v>
                </c:pt>
                <c:pt idx="26">
                  <c:v>145.80000000000001</c:v>
                </c:pt>
                <c:pt idx="27">
                  <c:v>149.1</c:v>
                </c:pt>
                <c:pt idx="28">
                  <c:v>146.1</c:v>
                </c:pt>
                <c:pt idx="29">
                  <c:v>146.1</c:v>
                </c:pt>
                <c:pt idx="30">
                  <c:v>149</c:v>
                </c:pt>
                <c:pt idx="31">
                  <c:v>151.19999999999999</c:v>
                </c:pt>
                <c:pt idx="32">
                  <c:v>153.30000000000001</c:v>
                </c:pt>
                <c:pt idx="33">
                  <c:v>155.1</c:v>
                </c:pt>
                <c:pt idx="34">
                  <c:v>154.5</c:v>
                </c:pt>
                <c:pt idx="35">
                  <c:v>154.1</c:v>
                </c:pt>
                <c:pt idx="36">
                  <c:v>151.5</c:v>
                </c:pt>
                <c:pt idx="37">
                  <c:v>151.5</c:v>
                </c:pt>
                <c:pt idx="38">
                  <c:v>152.6</c:v>
                </c:pt>
                <c:pt idx="39">
                  <c:v>152.9</c:v>
                </c:pt>
                <c:pt idx="40">
                  <c:v>155.1</c:v>
                </c:pt>
                <c:pt idx="41">
                  <c:v>158</c:v>
                </c:pt>
                <c:pt idx="42">
                  <c:v>159</c:v>
                </c:pt>
                <c:pt idx="43">
                  <c:v>166.9</c:v>
                </c:pt>
                <c:pt idx="44">
                  <c:v>176</c:v>
                </c:pt>
                <c:pt idx="45">
                  <c:v>171.9</c:v>
                </c:pt>
                <c:pt idx="46">
                  <c:v>176.8</c:v>
                </c:pt>
                <c:pt idx="47">
                  <c:v>184.8</c:v>
                </c:pt>
                <c:pt idx="48">
                  <c:v>189.7</c:v>
                </c:pt>
                <c:pt idx="49">
                  <c:v>197.4</c:v>
                </c:pt>
                <c:pt idx="50">
                  <c:v>193.9</c:v>
                </c:pt>
                <c:pt idx="51">
                  <c:v>190.3</c:v>
                </c:pt>
                <c:pt idx="52">
                  <c:v>189.8</c:v>
                </c:pt>
                <c:pt idx="53">
                  <c:v>192</c:v>
                </c:pt>
                <c:pt idx="54">
                  <c:v>192.9</c:v>
                </c:pt>
                <c:pt idx="55">
                  <c:v>192.7</c:v>
                </c:pt>
                <c:pt idx="56">
                  <c:v>192.4</c:v>
                </c:pt>
                <c:pt idx="57">
                  <c:v>193.7</c:v>
                </c:pt>
                <c:pt idx="58">
                  <c:v>200.4</c:v>
                </c:pt>
                <c:pt idx="59">
                  <c:v>204.7</c:v>
                </c:pt>
                <c:pt idx="60">
                  <c:v>208.6</c:v>
                </c:pt>
                <c:pt idx="61">
                  <c:v>205.4</c:v>
                </c:pt>
                <c:pt idx="62">
                  <c:v>207.5</c:v>
                </c:pt>
                <c:pt idx="63">
                  <c:v>203.9</c:v>
                </c:pt>
                <c:pt idx="64">
                  <c:v>200.3</c:v>
                </c:pt>
                <c:pt idx="65">
                  <c:v>198</c:v>
                </c:pt>
                <c:pt idx="66">
                  <c:v>190.8</c:v>
                </c:pt>
                <c:pt idx="67">
                  <c:v>185.1</c:v>
                </c:pt>
                <c:pt idx="68">
                  <c:v>189.12</c:v>
                </c:pt>
                <c:pt idx="69">
                  <c:v>190.44</c:v>
                </c:pt>
                <c:pt idx="70">
                  <c:v>191</c:v>
                </c:pt>
                <c:pt idx="71">
                  <c:v>198.7</c:v>
                </c:pt>
                <c:pt idx="72">
                  <c:v>197.4</c:v>
                </c:pt>
                <c:pt idx="73">
                  <c:v>196.2</c:v>
                </c:pt>
                <c:pt idx="74">
                  <c:v>193.4</c:v>
                </c:pt>
                <c:pt idx="75">
                  <c:v>195.6</c:v>
                </c:pt>
                <c:pt idx="76">
                  <c:v>195.1</c:v>
                </c:pt>
                <c:pt idx="77">
                  <c:v>189.5</c:v>
                </c:pt>
                <c:pt idx="78">
                  <c:v>200.2</c:v>
                </c:pt>
                <c:pt idx="79">
                  <c:v>204.4</c:v>
                </c:pt>
                <c:pt idx="80">
                  <c:v>203.3</c:v>
                </c:pt>
                <c:pt idx="81">
                  <c:v>207.8</c:v>
                </c:pt>
                <c:pt idx="82">
                  <c:v>212.8</c:v>
                </c:pt>
                <c:pt idx="83">
                  <c:v>222</c:v>
                </c:pt>
                <c:pt idx="84">
                  <c:v>221.6</c:v>
                </c:pt>
                <c:pt idx="85">
                  <c:v>225.3</c:v>
                </c:pt>
                <c:pt idx="86">
                  <c:v>225.8</c:v>
                </c:pt>
                <c:pt idx="87">
                  <c:v>230.3</c:v>
                </c:pt>
                <c:pt idx="88">
                  <c:v>231.2</c:v>
                </c:pt>
                <c:pt idx="89">
                  <c:v>225.1</c:v>
                </c:pt>
                <c:pt idx="90">
                  <c:v>222.2</c:v>
                </c:pt>
                <c:pt idx="91">
                  <c:v>223.2</c:v>
                </c:pt>
                <c:pt idx="92">
                  <c:v>224.4</c:v>
                </c:pt>
                <c:pt idx="93">
                  <c:v>224.4</c:v>
                </c:pt>
                <c:pt idx="94">
                  <c:v>224</c:v>
                </c:pt>
                <c:pt idx="95">
                  <c:v>222.9</c:v>
                </c:pt>
                <c:pt idx="96">
                  <c:v>224.6</c:v>
                </c:pt>
                <c:pt idx="97">
                  <c:v>227</c:v>
                </c:pt>
                <c:pt idx="98">
                  <c:v>231.8</c:v>
                </c:pt>
                <c:pt idx="99">
                  <c:v>241.1</c:v>
                </c:pt>
                <c:pt idx="100">
                  <c:v>243.8</c:v>
                </c:pt>
                <c:pt idx="101">
                  <c:v>244.6</c:v>
                </c:pt>
                <c:pt idx="102">
                  <c:v>241.6</c:v>
                </c:pt>
                <c:pt idx="103">
                  <c:v>234.8</c:v>
                </c:pt>
                <c:pt idx="104">
                  <c:v>231.5</c:v>
                </c:pt>
                <c:pt idx="105">
                  <c:v>224.8</c:v>
                </c:pt>
                <c:pt idx="106">
                  <c:v>224.2</c:v>
                </c:pt>
                <c:pt idx="107">
                  <c:v>224.8</c:v>
                </c:pt>
                <c:pt idx="108">
                  <c:v>225</c:v>
                </c:pt>
                <c:pt idx="109">
                  <c:v>225.7</c:v>
                </c:pt>
                <c:pt idx="110">
                  <c:v>226.4</c:v>
                </c:pt>
                <c:pt idx="111">
                  <c:v>232</c:v>
                </c:pt>
                <c:pt idx="112">
                  <c:v>226.6</c:v>
                </c:pt>
                <c:pt idx="113">
                  <c:v>226.1</c:v>
                </c:pt>
                <c:pt idx="114">
                  <c:v>218.8</c:v>
                </c:pt>
                <c:pt idx="115">
                  <c:v>216.6</c:v>
                </c:pt>
                <c:pt idx="116">
                  <c:v>218.7</c:v>
                </c:pt>
                <c:pt idx="117">
                  <c:v>220.3</c:v>
                </c:pt>
                <c:pt idx="118">
                  <c:v>223.4</c:v>
                </c:pt>
                <c:pt idx="119">
                  <c:v>226.3</c:v>
                </c:pt>
                <c:pt idx="120">
                  <c:v>230.7</c:v>
                </c:pt>
                <c:pt idx="121">
                  <c:v>229.2</c:v>
                </c:pt>
                <c:pt idx="122">
                  <c:v>229.8</c:v>
                </c:pt>
                <c:pt idx="123">
                  <c:v>227.9</c:v>
                </c:pt>
                <c:pt idx="124">
                  <c:v>231</c:v>
                </c:pt>
                <c:pt idx="125">
                  <c:v>232.1</c:v>
                </c:pt>
                <c:pt idx="126">
                  <c:v>233.8</c:v>
                </c:pt>
                <c:pt idx="127">
                  <c:v>233</c:v>
                </c:pt>
                <c:pt idx="128">
                  <c:v>230.7</c:v>
                </c:pt>
                <c:pt idx="129">
                  <c:v>229.1</c:v>
                </c:pt>
                <c:pt idx="130">
                  <c:v>231.9</c:v>
                </c:pt>
                <c:pt idx="131">
                  <c:v>231.9</c:v>
                </c:pt>
                <c:pt idx="132">
                  <c:v>233.4</c:v>
                </c:pt>
                <c:pt idx="133">
                  <c:v>235.7</c:v>
                </c:pt>
                <c:pt idx="134">
                  <c:v>238.1</c:v>
                </c:pt>
                <c:pt idx="135">
                  <c:v>239.8</c:v>
                </c:pt>
                <c:pt idx="136">
                  <c:v>242.3</c:v>
                </c:pt>
                <c:pt idx="137">
                  <c:v>241.7</c:v>
                </c:pt>
                <c:pt idx="138">
                  <c:v>242.1</c:v>
                </c:pt>
                <c:pt idx="139">
                  <c:v>242.4</c:v>
                </c:pt>
                <c:pt idx="140">
                  <c:v>243</c:v>
                </c:pt>
                <c:pt idx="141">
                  <c:v>240.1</c:v>
                </c:pt>
                <c:pt idx="142">
                  <c:v>241.5</c:v>
                </c:pt>
                <c:pt idx="143">
                  <c:v>242.3</c:v>
                </c:pt>
                <c:pt idx="144">
                  <c:v>243.6</c:v>
                </c:pt>
                <c:pt idx="145">
                  <c:v>242.7</c:v>
                </c:pt>
                <c:pt idx="146">
                  <c:v>237</c:v>
                </c:pt>
                <c:pt idx="147">
                  <c:v>234.7</c:v>
                </c:pt>
                <c:pt idx="148">
                  <c:v>224.1</c:v>
                </c:pt>
                <c:pt idx="149">
                  <c:v>215.5</c:v>
                </c:pt>
                <c:pt idx="150">
                  <c:v>218.4</c:v>
                </c:pt>
                <c:pt idx="151">
                  <c:v>216.4</c:v>
                </c:pt>
                <c:pt idx="152">
                  <c:v>217.1</c:v>
                </c:pt>
                <c:pt idx="153">
                  <c:v>214.7</c:v>
                </c:pt>
                <c:pt idx="154">
                  <c:v>213.1</c:v>
                </c:pt>
                <c:pt idx="155">
                  <c:v>212.9</c:v>
                </c:pt>
                <c:pt idx="156">
                  <c:v>212.3</c:v>
                </c:pt>
                <c:pt idx="157">
                  <c:v>213.2</c:v>
                </c:pt>
                <c:pt idx="158">
                  <c:v>213.6</c:v>
                </c:pt>
                <c:pt idx="159">
                  <c:v>216.2</c:v>
                </c:pt>
                <c:pt idx="160">
                  <c:v>215.8</c:v>
                </c:pt>
                <c:pt idx="161">
                  <c:v>217.3</c:v>
                </c:pt>
                <c:pt idx="162">
                  <c:v>218.8</c:v>
                </c:pt>
                <c:pt idx="163">
                  <c:v>219.8</c:v>
                </c:pt>
                <c:pt idx="164">
                  <c:v>220.8</c:v>
                </c:pt>
                <c:pt idx="165">
                  <c:v>219.4</c:v>
                </c:pt>
                <c:pt idx="166">
                  <c:v>221.6</c:v>
                </c:pt>
                <c:pt idx="167">
                  <c:v>224.3</c:v>
                </c:pt>
                <c:pt idx="168">
                  <c:v>224.8</c:v>
                </c:pt>
                <c:pt idx="169">
                  <c:v>225.3</c:v>
                </c:pt>
                <c:pt idx="170">
                  <c:v>224.5</c:v>
                </c:pt>
                <c:pt idx="171">
                  <c:v>223</c:v>
                </c:pt>
                <c:pt idx="172">
                  <c:v>223.5</c:v>
                </c:pt>
                <c:pt idx="173">
                  <c:v>221.4</c:v>
                </c:pt>
                <c:pt idx="174">
                  <c:v>219.3</c:v>
                </c:pt>
                <c:pt idx="175">
                  <c:v>218.2</c:v>
                </c:pt>
                <c:pt idx="176">
                  <c:v>216.5</c:v>
                </c:pt>
                <c:pt idx="177">
                  <c:v>219.2</c:v>
                </c:pt>
                <c:pt idx="178">
                  <c:v>220.3</c:v>
                </c:pt>
                <c:pt idx="179">
                  <c:v>218.8</c:v>
                </c:pt>
                <c:pt idx="180">
                  <c:v>218.7</c:v>
                </c:pt>
                <c:pt idx="181">
                  <c:v>218.8</c:v>
                </c:pt>
                <c:pt idx="182">
                  <c:v>216.7</c:v>
                </c:pt>
                <c:pt idx="183">
                  <c:v>213.7</c:v>
                </c:pt>
                <c:pt idx="184">
                  <c:v>211.6</c:v>
                </c:pt>
                <c:pt idx="185">
                  <c:v>210.7</c:v>
                </c:pt>
                <c:pt idx="186">
                  <c:v>208.2</c:v>
                </c:pt>
                <c:pt idx="187">
                  <c:v>210.1</c:v>
                </c:pt>
                <c:pt idx="188">
                  <c:v>210.8</c:v>
                </c:pt>
                <c:pt idx="189">
                  <c:v>209</c:v>
                </c:pt>
                <c:pt idx="190">
                  <c:v>209.1</c:v>
                </c:pt>
                <c:pt idx="191">
                  <c:v>208.4</c:v>
                </c:pt>
                <c:pt idx="192">
                  <c:v>206.2</c:v>
                </c:pt>
                <c:pt idx="193">
                  <c:v>205.9</c:v>
                </c:pt>
                <c:pt idx="194">
                  <c:v>206.4</c:v>
                </c:pt>
                <c:pt idx="195">
                  <c:v>207.1</c:v>
                </c:pt>
                <c:pt idx="196">
                  <c:v>208.1</c:v>
                </c:pt>
                <c:pt idx="197">
                  <c:v>215</c:v>
                </c:pt>
                <c:pt idx="198">
                  <c:v>208.16300000000001</c:v>
                </c:pt>
                <c:pt idx="199">
                  <c:v>210.6</c:v>
                </c:pt>
                <c:pt idx="200">
                  <c:v>210.1</c:v>
                </c:pt>
                <c:pt idx="201">
                  <c:v>208.7</c:v>
                </c:pt>
                <c:pt idx="202">
                  <c:v>208.3</c:v>
                </c:pt>
                <c:pt idx="203">
                  <c:v>207.6</c:v>
                </c:pt>
                <c:pt idx="204">
                  <c:v>207.9</c:v>
                </c:pt>
                <c:pt idx="205">
                  <c:v>209.94</c:v>
                </c:pt>
                <c:pt idx="206">
                  <c:v>206.6</c:v>
                </c:pt>
                <c:pt idx="207">
                  <c:v>204.8</c:v>
                </c:pt>
                <c:pt idx="208">
                  <c:v>202.4</c:v>
                </c:pt>
                <c:pt idx="209">
                  <c:v>201.5</c:v>
                </c:pt>
                <c:pt idx="210">
                  <c:v>200.7</c:v>
                </c:pt>
                <c:pt idx="211">
                  <c:v>199.9</c:v>
                </c:pt>
                <c:pt idx="212">
                  <c:v>202.6</c:v>
                </c:pt>
                <c:pt idx="213">
                  <c:v>201.9</c:v>
                </c:pt>
                <c:pt idx="214">
                  <c:v>200.7</c:v>
                </c:pt>
                <c:pt idx="215">
                  <c:v>196.2</c:v>
                </c:pt>
                <c:pt idx="216">
                  <c:v>196.4</c:v>
                </c:pt>
                <c:pt idx="217">
                  <c:v>197.2</c:v>
                </c:pt>
                <c:pt idx="218">
                  <c:v>196.3</c:v>
                </c:pt>
                <c:pt idx="219">
                  <c:v>197.1</c:v>
                </c:pt>
                <c:pt idx="220">
                  <c:v>194.1</c:v>
                </c:pt>
                <c:pt idx="221">
                  <c:v>198.3</c:v>
                </c:pt>
                <c:pt idx="222">
                  <c:v>202</c:v>
                </c:pt>
                <c:pt idx="223">
                  <c:v>201.3</c:v>
                </c:pt>
                <c:pt idx="224">
                  <c:v>204</c:v>
                </c:pt>
                <c:pt idx="225">
                  <c:v>203.7</c:v>
                </c:pt>
                <c:pt idx="226">
                  <c:v>203.7</c:v>
                </c:pt>
                <c:pt idx="227">
                  <c:v>203.7</c:v>
                </c:pt>
                <c:pt idx="228">
                  <c:v>203</c:v>
                </c:pt>
                <c:pt idx="229">
                  <c:v>205.3</c:v>
                </c:pt>
                <c:pt idx="230">
                  <c:v>205.7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47-4EFB-9707-574FF4DB4906}"/>
            </c:ext>
          </c:extLst>
        </c:ser>
        <c:ser>
          <c:idx val="4"/>
          <c:order val="4"/>
          <c:tx>
            <c:strRef>
              <c:f>Sheet1!$F$2</c:f>
              <c:strCache>
                <c:ptCount val="1"/>
                <c:pt idx="0">
                  <c:v>Myspic中国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Sheet1!$A$3:$A$241</c:f>
              <c:numCache>
                <c:formatCode>yyyy\-mm\-dd;@</c:formatCode>
                <c:ptCount val="231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42412</c:v>
                </c:pt>
                <c:pt idx="6">
                  <c:v>42419</c:v>
                </c:pt>
                <c:pt idx="7">
                  <c:v>42426</c:v>
                </c:pt>
                <c:pt idx="8">
                  <c:v>42433</c:v>
                </c:pt>
                <c:pt idx="9">
                  <c:v>42440</c:v>
                </c:pt>
                <c:pt idx="10">
                  <c:v>42447</c:v>
                </c:pt>
                <c:pt idx="11">
                  <c:v>42454</c:v>
                </c:pt>
                <c:pt idx="12">
                  <c:v>42461</c:v>
                </c:pt>
                <c:pt idx="13">
                  <c:v>42468</c:v>
                </c:pt>
                <c:pt idx="14">
                  <c:v>42475</c:v>
                </c:pt>
                <c:pt idx="15">
                  <c:v>42482</c:v>
                </c:pt>
                <c:pt idx="16">
                  <c:v>42489</c:v>
                </c:pt>
                <c:pt idx="17">
                  <c:v>42496</c:v>
                </c:pt>
                <c:pt idx="18">
                  <c:v>42503</c:v>
                </c:pt>
                <c:pt idx="19">
                  <c:v>42510</c:v>
                </c:pt>
                <c:pt idx="20">
                  <c:v>42517</c:v>
                </c:pt>
                <c:pt idx="21">
                  <c:v>42524</c:v>
                </c:pt>
                <c:pt idx="22">
                  <c:v>42531</c:v>
                </c:pt>
                <c:pt idx="23">
                  <c:v>42538</c:v>
                </c:pt>
                <c:pt idx="24">
                  <c:v>42545</c:v>
                </c:pt>
                <c:pt idx="25">
                  <c:v>42552</c:v>
                </c:pt>
                <c:pt idx="26">
                  <c:v>42559</c:v>
                </c:pt>
                <c:pt idx="27">
                  <c:v>42566</c:v>
                </c:pt>
                <c:pt idx="28">
                  <c:v>42573</c:v>
                </c:pt>
                <c:pt idx="29">
                  <c:v>42580</c:v>
                </c:pt>
                <c:pt idx="30">
                  <c:v>42587</c:v>
                </c:pt>
                <c:pt idx="31">
                  <c:v>42594</c:v>
                </c:pt>
                <c:pt idx="32">
                  <c:v>42601</c:v>
                </c:pt>
                <c:pt idx="33">
                  <c:v>42608</c:v>
                </c:pt>
                <c:pt idx="34">
                  <c:v>42615</c:v>
                </c:pt>
                <c:pt idx="35">
                  <c:v>42622</c:v>
                </c:pt>
                <c:pt idx="36">
                  <c:v>42629</c:v>
                </c:pt>
                <c:pt idx="37">
                  <c:v>42636</c:v>
                </c:pt>
                <c:pt idx="38">
                  <c:v>42643</c:v>
                </c:pt>
                <c:pt idx="39">
                  <c:v>42650</c:v>
                </c:pt>
                <c:pt idx="40">
                  <c:v>42657</c:v>
                </c:pt>
                <c:pt idx="41">
                  <c:v>42664</c:v>
                </c:pt>
                <c:pt idx="42">
                  <c:v>42671</c:v>
                </c:pt>
                <c:pt idx="43">
                  <c:v>42678</c:v>
                </c:pt>
                <c:pt idx="44">
                  <c:v>42685</c:v>
                </c:pt>
                <c:pt idx="45">
                  <c:v>42692</c:v>
                </c:pt>
                <c:pt idx="46">
                  <c:v>42699</c:v>
                </c:pt>
                <c:pt idx="47">
                  <c:v>42706</c:v>
                </c:pt>
                <c:pt idx="48">
                  <c:v>42713</c:v>
                </c:pt>
                <c:pt idx="49">
                  <c:v>42720</c:v>
                </c:pt>
                <c:pt idx="50">
                  <c:v>42727</c:v>
                </c:pt>
                <c:pt idx="51">
                  <c:v>42734</c:v>
                </c:pt>
                <c:pt idx="52">
                  <c:v>42741</c:v>
                </c:pt>
                <c:pt idx="53">
                  <c:v>42748</c:v>
                </c:pt>
                <c:pt idx="54">
                  <c:v>42755</c:v>
                </c:pt>
                <c:pt idx="55">
                  <c:v>42762</c:v>
                </c:pt>
                <c:pt idx="56">
                  <c:v>42769</c:v>
                </c:pt>
                <c:pt idx="57">
                  <c:v>42776</c:v>
                </c:pt>
                <c:pt idx="58">
                  <c:v>42783</c:v>
                </c:pt>
                <c:pt idx="59">
                  <c:v>42790</c:v>
                </c:pt>
                <c:pt idx="60">
                  <c:v>42797</c:v>
                </c:pt>
                <c:pt idx="61">
                  <c:v>42804</c:v>
                </c:pt>
                <c:pt idx="62">
                  <c:v>42811</c:v>
                </c:pt>
                <c:pt idx="63">
                  <c:v>42818</c:v>
                </c:pt>
                <c:pt idx="64">
                  <c:v>42825</c:v>
                </c:pt>
                <c:pt idx="65">
                  <c:v>42832</c:v>
                </c:pt>
                <c:pt idx="66">
                  <c:v>42839</c:v>
                </c:pt>
                <c:pt idx="67">
                  <c:v>42846</c:v>
                </c:pt>
                <c:pt idx="68">
                  <c:v>42853</c:v>
                </c:pt>
                <c:pt idx="69">
                  <c:v>42860</c:v>
                </c:pt>
                <c:pt idx="70">
                  <c:v>42867</c:v>
                </c:pt>
                <c:pt idx="71">
                  <c:v>42874</c:v>
                </c:pt>
                <c:pt idx="72">
                  <c:v>42881</c:v>
                </c:pt>
                <c:pt idx="73">
                  <c:v>42888</c:v>
                </c:pt>
                <c:pt idx="74">
                  <c:v>42895</c:v>
                </c:pt>
                <c:pt idx="75">
                  <c:v>42902</c:v>
                </c:pt>
                <c:pt idx="76">
                  <c:v>42909</c:v>
                </c:pt>
                <c:pt idx="77">
                  <c:v>42916</c:v>
                </c:pt>
                <c:pt idx="78">
                  <c:v>42923</c:v>
                </c:pt>
                <c:pt idx="79">
                  <c:v>42930</c:v>
                </c:pt>
                <c:pt idx="80">
                  <c:v>42937</c:v>
                </c:pt>
                <c:pt idx="81">
                  <c:v>42944</c:v>
                </c:pt>
                <c:pt idx="82">
                  <c:v>42951</c:v>
                </c:pt>
                <c:pt idx="83">
                  <c:v>42958</c:v>
                </c:pt>
                <c:pt idx="84">
                  <c:v>42965</c:v>
                </c:pt>
                <c:pt idx="85">
                  <c:v>42972</c:v>
                </c:pt>
                <c:pt idx="86">
                  <c:v>42979</c:v>
                </c:pt>
                <c:pt idx="87">
                  <c:v>42986</c:v>
                </c:pt>
                <c:pt idx="88">
                  <c:v>42993</c:v>
                </c:pt>
                <c:pt idx="89">
                  <c:v>43000</c:v>
                </c:pt>
                <c:pt idx="90">
                  <c:v>43007</c:v>
                </c:pt>
                <c:pt idx="91">
                  <c:v>43014</c:v>
                </c:pt>
                <c:pt idx="92">
                  <c:v>43021</c:v>
                </c:pt>
                <c:pt idx="93">
                  <c:v>43028</c:v>
                </c:pt>
                <c:pt idx="94">
                  <c:v>43035</c:v>
                </c:pt>
                <c:pt idx="95">
                  <c:v>43042</c:v>
                </c:pt>
                <c:pt idx="96">
                  <c:v>43049</c:v>
                </c:pt>
                <c:pt idx="97">
                  <c:v>43056</c:v>
                </c:pt>
                <c:pt idx="98">
                  <c:v>43063</c:v>
                </c:pt>
                <c:pt idx="99">
                  <c:v>43070</c:v>
                </c:pt>
                <c:pt idx="100">
                  <c:v>43077</c:v>
                </c:pt>
                <c:pt idx="101">
                  <c:v>43084</c:v>
                </c:pt>
                <c:pt idx="102">
                  <c:v>43091</c:v>
                </c:pt>
                <c:pt idx="103">
                  <c:v>43098</c:v>
                </c:pt>
                <c:pt idx="104">
                  <c:v>43105</c:v>
                </c:pt>
                <c:pt idx="105">
                  <c:v>43112</c:v>
                </c:pt>
                <c:pt idx="106">
                  <c:v>43119</c:v>
                </c:pt>
                <c:pt idx="107">
                  <c:v>43126</c:v>
                </c:pt>
                <c:pt idx="108">
                  <c:v>43133</c:v>
                </c:pt>
                <c:pt idx="109">
                  <c:v>43140</c:v>
                </c:pt>
                <c:pt idx="110">
                  <c:v>43154</c:v>
                </c:pt>
                <c:pt idx="111">
                  <c:v>43161</c:v>
                </c:pt>
                <c:pt idx="112">
                  <c:v>43168</c:v>
                </c:pt>
                <c:pt idx="113">
                  <c:v>43175</c:v>
                </c:pt>
                <c:pt idx="114">
                  <c:v>43182</c:v>
                </c:pt>
                <c:pt idx="115">
                  <c:v>43189</c:v>
                </c:pt>
                <c:pt idx="116">
                  <c:v>43196</c:v>
                </c:pt>
                <c:pt idx="117">
                  <c:v>43203</c:v>
                </c:pt>
                <c:pt idx="118">
                  <c:v>43210</c:v>
                </c:pt>
                <c:pt idx="119">
                  <c:v>43217</c:v>
                </c:pt>
                <c:pt idx="120">
                  <c:v>43224</c:v>
                </c:pt>
                <c:pt idx="121">
                  <c:v>43231</c:v>
                </c:pt>
                <c:pt idx="122">
                  <c:v>43238</c:v>
                </c:pt>
                <c:pt idx="123">
                  <c:v>43245</c:v>
                </c:pt>
                <c:pt idx="124">
                  <c:v>43252</c:v>
                </c:pt>
                <c:pt idx="125">
                  <c:v>43259</c:v>
                </c:pt>
                <c:pt idx="126">
                  <c:v>43266</c:v>
                </c:pt>
                <c:pt idx="127">
                  <c:v>43273</c:v>
                </c:pt>
                <c:pt idx="128">
                  <c:v>43280</c:v>
                </c:pt>
                <c:pt idx="129">
                  <c:v>43287</c:v>
                </c:pt>
                <c:pt idx="130">
                  <c:v>43294</c:v>
                </c:pt>
                <c:pt idx="131">
                  <c:v>43301</c:v>
                </c:pt>
                <c:pt idx="132">
                  <c:v>43308</c:v>
                </c:pt>
                <c:pt idx="133">
                  <c:v>43315</c:v>
                </c:pt>
                <c:pt idx="134">
                  <c:v>43322</c:v>
                </c:pt>
                <c:pt idx="135">
                  <c:v>43329</c:v>
                </c:pt>
                <c:pt idx="136">
                  <c:v>43336</c:v>
                </c:pt>
                <c:pt idx="137">
                  <c:v>43343</c:v>
                </c:pt>
                <c:pt idx="138">
                  <c:v>43350</c:v>
                </c:pt>
                <c:pt idx="139">
                  <c:v>43357</c:v>
                </c:pt>
                <c:pt idx="140">
                  <c:v>43364</c:v>
                </c:pt>
                <c:pt idx="141">
                  <c:v>43371</c:v>
                </c:pt>
                <c:pt idx="142">
                  <c:v>43385</c:v>
                </c:pt>
                <c:pt idx="143">
                  <c:v>43392</c:v>
                </c:pt>
                <c:pt idx="144">
                  <c:v>43399</c:v>
                </c:pt>
                <c:pt idx="145">
                  <c:v>43406</c:v>
                </c:pt>
                <c:pt idx="146">
                  <c:v>43413</c:v>
                </c:pt>
                <c:pt idx="147">
                  <c:v>43420</c:v>
                </c:pt>
                <c:pt idx="148">
                  <c:v>43427</c:v>
                </c:pt>
                <c:pt idx="149">
                  <c:v>43434</c:v>
                </c:pt>
                <c:pt idx="150">
                  <c:v>43441</c:v>
                </c:pt>
                <c:pt idx="151">
                  <c:v>43448</c:v>
                </c:pt>
                <c:pt idx="152">
                  <c:v>43455</c:v>
                </c:pt>
                <c:pt idx="153">
                  <c:v>43462</c:v>
                </c:pt>
                <c:pt idx="154">
                  <c:v>43469</c:v>
                </c:pt>
                <c:pt idx="155">
                  <c:v>43476</c:v>
                </c:pt>
                <c:pt idx="156">
                  <c:v>43483</c:v>
                </c:pt>
                <c:pt idx="157">
                  <c:v>43490</c:v>
                </c:pt>
                <c:pt idx="158">
                  <c:v>43497</c:v>
                </c:pt>
                <c:pt idx="159">
                  <c:v>43511</c:v>
                </c:pt>
                <c:pt idx="160">
                  <c:v>43518</c:v>
                </c:pt>
                <c:pt idx="161">
                  <c:v>43525</c:v>
                </c:pt>
                <c:pt idx="162">
                  <c:v>43532</c:v>
                </c:pt>
                <c:pt idx="163">
                  <c:v>43539</c:v>
                </c:pt>
                <c:pt idx="164">
                  <c:v>43546</c:v>
                </c:pt>
                <c:pt idx="165">
                  <c:v>43553</c:v>
                </c:pt>
                <c:pt idx="166">
                  <c:v>43560</c:v>
                </c:pt>
                <c:pt idx="167">
                  <c:v>43567</c:v>
                </c:pt>
                <c:pt idx="168">
                  <c:v>43574</c:v>
                </c:pt>
                <c:pt idx="169">
                  <c:v>43581</c:v>
                </c:pt>
                <c:pt idx="170">
                  <c:v>43595</c:v>
                </c:pt>
                <c:pt idx="171">
                  <c:v>43602</c:v>
                </c:pt>
                <c:pt idx="172">
                  <c:v>43609</c:v>
                </c:pt>
                <c:pt idx="173">
                  <c:v>43616</c:v>
                </c:pt>
                <c:pt idx="174">
                  <c:v>43623</c:v>
                </c:pt>
                <c:pt idx="175">
                  <c:v>43630</c:v>
                </c:pt>
                <c:pt idx="176">
                  <c:v>43637</c:v>
                </c:pt>
                <c:pt idx="177">
                  <c:v>43644</c:v>
                </c:pt>
                <c:pt idx="178">
                  <c:v>43651</c:v>
                </c:pt>
                <c:pt idx="179">
                  <c:v>43658</c:v>
                </c:pt>
                <c:pt idx="180">
                  <c:v>43665</c:v>
                </c:pt>
                <c:pt idx="181">
                  <c:v>43672</c:v>
                </c:pt>
                <c:pt idx="182">
                  <c:v>43679</c:v>
                </c:pt>
                <c:pt idx="183">
                  <c:v>43686</c:v>
                </c:pt>
                <c:pt idx="184">
                  <c:v>43693</c:v>
                </c:pt>
                <c:pt idx="185">
                  <c:v>43700</c:v>
                </c:pt>
                <c:pt idx="186">
                  <c:v>43707</c:v>
                </c:pt>
                <c:pt idx="187">
                  <c:v>43714</c:v>
                </c:pt>
                <c:pt idx="188">
                  <c:v>43721</c:v>
                </c:pt>
                <c:pt idx="189">
                  <c:v>43728</c:v>
                </c:pt>
                <c:pt idx="190">
                  <c:v>43735</c:v>
                </c:pt>
                <c:pt idx="191">
                  <c:v>43749</c:v>
                </c:pt>
                <c:pt idx="192">
                  <c:v>43756</c:v>
                </c:pt>
                <c:pt idx="193">
                  <c:v>43763</c:v>
                </c:pt>
                <c:pt idx="194">
                  <c:v>43770</c:v>
                </c:pt>
                <c:pt idx="195">
                  <c:v>43777</c:v>
                </c:pt>
                <c:pt idx="196">
                  <c:v>43784</c:v>
                </c:pt>
                <c:pt idx="197">
                  <c:v>43791</c:v>
                </c:pt>
                <c:pt idx="198">
                  <c:v>43798</c:v>
                </c:pt>
                <c:pt idx="199">
                  <c:v>43805</c:v>
                </c:pt>
                <c:pt idx="200">
                  <c:v>43812</c:v>
                </c:pt>
                <c:pt idx="201">
                  <c:v>43819</c:v>
                </c:pt>
                <c:pt idx="202">
                  <c:v>43833</c:v>
                </c:pt>
                <c:pt idx="203">
                  <c:v>43840</c:v>
                </c:pt>
                <c:pt idx="204">
                  <c:v>43847</c:v>
                </c:pt>
                <c:pt idx="205">
                  <c:v>43854</c:v>
                </c:pt>
                <c:pt idx="206">
                  <c:v>43861</c:v>
                </c:pt>
                <c:pt idx="207">
                  <c:v>43868</c:v>
                </c:pt>
                <c:pt idx="208">
                  <c:v>43875</c:v>
                </c:pt>
                <c:pt idx="209">
                  <c:v>43882</c:v>
                </c:pt>
                <c:pt idx="210">
                  <c:v>43889</c:v>
                </c:pt>
                <c:pt idx="211">
                  <c:v>43896</c:v>
                </c:pt>
                <c:pt idx="212">
                  <c:v>43903</c:v>
                </c:pt>
                <c:pt idx="213">
                  <c:v>43910</c:v>
                </c:pt>
                <c:pt idx="214">
                  <c:v>43917</c:v>
                </c:pt>
                <c:pt idx="215">
                  <c:v>43924</c:v>
                </c:pt>
                <c:pt idx="216">
                  <c:v>43931</c:v>
                </c:pt>
                <c:pt idx="217">
                  <c:v>43938</c:v>
                </c:pt>
                <c:pt idx="218">
                  <c:v>43945</c:v>
                </c:pt>
                <c:pt idx="219">
                  <c:v>43951</c:v>
                </c:pt>
                <c:pt idx="220">
                  <c:v>43959</c:v>
                </c:pt>
                <c:pt idx="221">
                  <c:v>43966</c:v>
                </c:pt>
                <c:pt idx="222">
                  <c:v>43973</c:v>
                </c:pt>
                <c:pt idx="223">
                  <c:v>43980</c:v>
                </c:pt>
                <c:pt idx="224">
                  <c:v>43987</c:v>
                </c:pt>
                <c:pt idx="225">
                  <c:v>43994</c:v>
                </c:pt>
                <c:pt idx="226">
                  <c:v>44001</c:v>
                </c:pt>
                <c:pt idx="227">
                  <c:v>44008</c:v>
                </c:pt>
                <c:pt idx="228">
                  <c:v>44015</c:v>
                </c:pt>
                <c:pt idx="229">
                  <c:v>44022</c:v>
                </c:pt>
                <c:pt idx="230">
                  <c:v>44029</c:v>
                </c:pt>
              </c:numCache>
            </c:numRef>
          </c:cat>
          <c:val>
            <c:numRef>
              <c:f>Sheet1!$F$3:$F$241</c:f>
              <c:numCache>
                <c:formatCode>###,###,###,###,##0.00</c:formatCode>
                <c:ptCount val="231"/>
                <c:pt idx="0">
                  <c:v>74.56</c:v>
                </c:pt>
                <c:pt idx="1">
                  <c:v>73.7</c:v>
                </c:pt>
                <c:pt idx="2">
                  <c:v>74.180000000000007</c:v>
                </c:pt>
                <c:pt idx="3">
                  <c:v>73.989999999999995</c:v>
                </c:pt>
                <c:pt idx="4">
                  <c:v>73.959999999999994</c:v>
                </c:pt>
                <c:pt idx="6">
                  <c:v>75.400000000000006</c:v>
                </c:pt>
                <c:pt idx="7">
                  <c:v>77.19</c:v>
                </c:pt>
                <c:pt idx="8">
                  <c:v>79.8</c:v>
                </c:pt>
                <c:pt idx="9">
                  <c:v>91.22</c:v>
                </c:pt>
                <c:pt idx="10">
                  <c:v>88.34</c:v>
                </c:pt>
                <c:pt idx="11">
                  <c:v>90.11</c:v>
                </c:pt>
                <c:pt idx="12">
                  <c:v>91.73</c:v>
                </c:pt>
                <c:pt idx="13">
                  <c:v>95.16</c:v>
                </c:pt>
                <c:pt idx="14">
                  <c:v>102.77</c:v>
                </c:pt>
                <c:pt idx="15">
                  <c:v>113.83</c:v>
                </c:pt>
                <c:pt idx="16">
                  <c:v>111.54</c:v>
                </c:pt>
                <c:pt idx="17">
                  <c:v>105.68</c:v>
                </c:pt>
                <c:pt idx="18">
                  <c:v>96.36</c:v>
                </c:pt>
                <c:pt idx="19">
                  <c:v>93.91</c:v>
                </c:pt>
                <c:pt idx="20">
                  <c:v>89.23</c:v>
                </c:pt>
                <c:pt idx="21">
                  <c:v>87.43</c:v>
                </c:pt>
                <c:pt idx="22">
                  <c:v>88.5</c:v>
                </c:pt>
                <c:pt idx="23">
                  <c:v>88.31</c:v>
                </c:pt>
                <c:pt idx="24">
                  <c:v>87.59</c:v>
                </c:pt>
                <c:pt idx="25">
                  <c:v>89.93</c:v>
                </c:pt>
                <c:pt idx="26">
                  <c:v>91.96</c:v>
                </c:pt>
                <c:pt idx="27">
                  <c:v>94.73</c:v>
                </c:pt>
                <c:pt idx="28">
                  <c:v>93.17</c:v>
                </c:pt>
                <c:pt idx="29">
                  <c:v>94.58</c:v>
                </c:pt>
                <c:pt idx="30">
                  <c:v>95.67</c:v>
                </c:pt>
                <c:pt idx="31">
                  <c:v>97.52</c:v>
                </c:pt>
                <c:pt idx="32">
                  <c:v>99.2</c:v>
                </c:pt>
                <c:pt idx="33">
                  <c:v>101</c:v>
                </c:pt>
                <c:pt idx="34">
                  <c:v>99.96</c:v>
                </c:pt>
                <c:pt idx="35">
                  <c:v>99.4</c:v>
                </c:pt>
                <c:pt idx="36">
                  <c:v>97.75</c:v>
                </c:pt>
                <c:pt idx="37">
                  <c:v>97.05</c:v>
                </c:pt>
                <c:pt idx="38">
                  <c:v>97.84</c:v>
                </c:pt>
                <c:pt idx="40">
                  <c:v>100.16</c:v>
                </c:pt>
                <c:pt idx="41">
                  <c:v>102.88</c:v>
                </c:pt>
                <c:pt idx="42">
                  <c:v>104.48</c:v>
                </c:pt>
                <c:pt idx="43">
                  <c:v>109.92</c:v>
                </c:pt>
                <c:pt idx="44">
                  <c:v>117.87</c:v>
                </c:pt>
                <c:pt idx="45">
                  <c:v>114.37</c:v>
                </c:pt>
                <c:pt idx="46">
                  <c:v>118.59</c:v>
                </c:pt>
                <c:pt idx="47">
                  <c:v>124.03</c:v>
                </c:pt>
                <c:pt idx="48">
                  <c:v>128.26</c:v>
                </c:pt>
                <c:pt idx="49">
                  <c:v>135.01</c:v>
                </c:pt>
                <c:pt idx="50">
                  <c:v>131.26</c:v>
                </c:pt>
                <c:pt idx="51">
                  <c:v>127.74</c:v>
                </c:pt>
                <c:pt idx="52">
                  <c:v>127.13</c:v>
                </c:pt>
                <c:pt idx="53">
                  <c:v>128.32</c:v>
                </c:pt>
                <c:pt idx="54">
                  <c:v>129.05000000000001</c:v>
                </c:pt>
                <c:pt idx="55">
                  <c:v>128.94</c:v>
                </c:pt>
                <c:pt idx="56">
                  <c:v>129.08000000000001</c:v>
                </c:pt>
                <c:pt idx="57">
                  <c:v>129.94999999999999</c:v>
                </c:pt>
                <c:pt idx="58">
                  <c:v>135.22</c:v>
                </c:pt>
                <c:pt idx="59">
                  <c:v>138.41</c:v>
                </c:pt>
                <c:pt idx="60">
                  <c:v>141.08000000000001</c:v>
                </c:pt>
                <c:pt idx="61">
                  <c:v>138.04</c:v>
                </c:pt>
                <c:pt idx="62">
                  <c:v>139.58000000000001</c:v>
                </c:pt>
                <c:pt idx="63">
                  <c:v>135.97999999999999</c:v>
                </c:pt>
                <c:pt idx="64">
                  <c:v>132.56</c:v>
                </c:pt>
                <c:pt idx="65">
                  <c:v>129.88</c:v>
                </c:pt>
                <c:pt idx="66">
                  <c:v>123.6</c:v>
                </c:pt>
                <c:pt idx="67">
                  <c:v>119.11</c:v>
                </c:pt>
                <c:pt idx="68">
                  <c:v>122.55</c:v>
                </c:pt>
                <c:pt idx="69">
                  <c:v>122.53</c:v>
                </c:pt>
                <c:pt idx="70">
                  <c:v>124.3</c:v>
                </c:pt>
                <c:pt idx="71">
                  <c:v>128.85</c:v>
                </c:pt>
                <c:pt idx="72">
                  <c:v>130.32</c:v>
                </c:pt>
                <c:pt idx="73">
                  <c:v>129.27000000000001</c:v>
                </c:pt>
                <c:pt idx="74">
                  <c:v>127.71</c:v>
                </c:pt>
                <c:pt idx="75">
                  <c:v>130.06</c:v>
                </c:pt>
                <c:pt idx="76">
                  <c:v>129.96</c:v>
                </c:pt>
                <c:pt idx="77">
                  <c:v>133.52000000000001</c:v>
                </c:pt>
                <c:pt idx="78">
                  <c:v>134.47999999999999</c:v>
                </c:pt>
                <c:pt idx="79">
                  <c:v>137.83000000000001</c:v>
                </c:pt>
                <c:pt idx="80">
                  <c:v>139.16999999999999</c:v>
                </c:pt>
                <c:pt idx="81">
                  <c:v>139.74</c:v>
                </c:pt>
                <c:pt idx="82">
                  <c:v>143.62</c:v>
                </c:pt>
                <c:pt idx="83">
                  <c:v>151.61000000000001</c:v>
                </c:pt>
                <c:pt idx="84">
                  <c:v>150.31</c:v>
                </c:pt>
                <c:pt idx="85">
                  <c:v>152.88999999999999</c:v>
                </c:pt>
                <c:pt idx="86">
                  <c:v>152.77000000000001</c:v>
                </c:pt>
                <c:pt idx="87">
                  <c:v>155.71</c:v>
                </c:pt>
                <c:pt idx="88">
                  <c:v>154.6</c:v>
                </c:pt>
                <c:pt idx="89">
                  <c:v>150.78</c:v>
                </c:pt>
                <c:pt idx="90">
                  <c:v>149.05000000000001</c:v>
                </c:pt>
                <c:pt idx="91">
                  <c:v>149.31</c:v>
                </c:pt>
                <c:pt idx="92">
                  <c:v>152.06</c:v>
                </c:pt>
                <c:pt idx="93">
                  <c:v>151.55000000000001</c:v>
                </c:pt>
                <c:pt idx="94">
                  <c:v>150.96</c:v>
                </c:pt>
                <c:pt idx="95">
                  <c:v>150.36000000000001</c:v>
                </c:pt>
                <c:pt idx="96">
                  <c:v>152</c:v>
                </c:pt>
                <c:pt idx="97">
                  <c:v>153.84</c:v>
                </c:pt>
                <c:pt idx="98">
                  <c:v>156.09</c:v>
                </c:pt>
                <c:pt idx="99">
                  <c:v>164.22</c:v>
                </c:pt>
                <c:pt idx="100">
                  <c:v>166.27</c:v>
                </c:pt>
                <c:pt idx="101">
                  <c:v>166.45</c:v>
                </c:pt>
                <c:pt idx="102">
                  <c:v>163.99</c:v>
                </c:pt>
                <c:pt idx="103">
                  <c:v>158.41999999999999</c:v>
                </c:pt>
                <c:pt idx="104">
                  <c:v>155.44</c:v>
                </c:pt>
                <c:pt idx="105">
                  <c:v>149.77000000000001</c:v>
                </c:pt>
                <c:pt idx="106">
                  <c:v>148.57</c:v>
                </c:pt>
                <c:pt idx="107">
                  <c:v>149.34</c:v>
                </c:pt>
                <c:pt idx="108">
                  <c:v>149.4</c:v>
                </c:pt>
                <c:pt idx="109">
                  <c:v>149.99</c:v>
                </c:pt>
                <c:pt idx="110">
                  <c:v>150.29</c:v>
                </c:pt>
                <c:pt idx="111">
                  <c:v>154.41999999999999</c:v>
                </c:pt>
                <c:pt idx="112">
                  <c:v>149.74</c:v>
                </c:pt>
                <c:pt idx="113">
                  <c:v>149.41999999999999</c:v>
                </c:pt>
                <c:pt idx="114">
                  <c:v>144</c:v>
                </c:pt>
                <c:pt idx="115">
                  <c:v>142.16999999999999</c:v>
                </c:pt>
                <c:pt idx="116">
                  <c:v>144.55000000000001</c:v>
                </c:pt>
                <c:pt idx="117">
                  <c:v>145.21</c:v>
                </c:pt>
                <c:pt idx="118">
                  <c:v>147.52000000000001</c:v>
                </c:pt>
                <c:pt idx="119">
                  <c:v>149.86000000000001</c:v>
                </c:pt>
                <c:pt idx="120">
                  <c:v>153.31</c:v>
                </c:pt>
                <c:pt idx="121">
                  <c:v>152.08000000000001</c:v>
                </c:pt>
                <c:pt idx="122">
                  <c:v>152.80000000000001</c:v>
                </c:pt>
                <c:pt idx="123">
                  <c:v>151.34</c:v>
                </c:pt>
                <c:pt idx="124">
                  <c:v>153.76</c:v>
                </c:pt>
                <c:pt idx="125">
                  <c:v>154.38999999999999</c:v>
                </c:pt>
                <c:pt idx="126">
                  <c:v>155.69</c:v>
                </c:pt>
                <c:pt idx="127">
                  <c:v>154.69</c:v>
                </c:pt>
                <c:pt idx="128">
                  <c:v>153.19</c:v>
                </c:pt>
                <c:pt idx="129">
                  <c:v>151.99</c:v>
                </c:pt>
                <c:pt idx="130">
                  <c:v>154.09</c:v>
                </c:pt>
                <c:pt idx="131">
                  <c:v>154.24</c:v>
                </c:pt>
                <c:pt idx="132">
                  <c:v>155.72999999999999</c:v>
                </c:pt>
                <c:pt idx="133">
                  <c:v>157.52000000000001</c:v>
                </c:pt>
                <c:pt idx="134">
                  <c:v>159.02000000000001</c:v>
                </c:pt>
                <c:pt idx="135">
                  <c:v>161.6</c:v>
                </c:pt>
                <c:pt idx="136">
                  <c:v>163.86</c:v>
                </c:pt>
                <c:pt idx="137">
                  <c:v>162.09</c:v>
                </c:pt>
                <c:pt idx="138">
                  <c:v>163.16999999999999</c:v>
                </c:pt>
                <c:pt idx="139">
                  <c:v>163.16</c:v>
                </c:pt>
                <c:pt idx="140">
                  <c:v>163.53</c:v>
                </c:pt>
                <c:pt idx="141">
                  <c:v>161.09</c:v>
                </c:pt>
                <c:pt idx="142">
                  <c:v>161.71</c:v>
                </c:pt>
                <c:pt idx="143">
                  <c:v>162.34</c:v>
                </c:pt>
                <c:pt idx="144">
                  <c:v>163.35</c:v>
                </c:pt>
                <c:pt idx="145">
                  <c:v>162.11000000000001</c:v>
                </c:pt>
                <c:pt idx="146">
                  <c:v>159.33000000000001</c:v>
                </c:pt>
                <c:pt idx="147">
                  <c:v>155.43</c:v>
                </c:pt>
                <c:pt idx="148">
                  <c:v>147.19999999999999</c:v>
                </c:pt>
                <c:pt idx="149">
                  <c:v>140.05000000000001</c:v>
                </c:pt>
                <c:pt idx="150">
                  <c:v>143.28</c:v>
                </c:pt>
                <c:pt idx="151">
                  <c:v>142.29</c:v>
                </c:pt>
                <c:pt idx="152">
                  <c:v>143.47</c:v>
                </c:pt>
                <c:pt idx="153">
                  <c:v>141.47999999999999</c:v>
                </c:pt>
                <c:pt idx="154">
                  <c:v>140.24</c:v>
                </c:pt>
                <c:pt idx="155">
                  <c:v>140.36000000000001</c:v>
                </c:pt>
                <c:pt idx="156">
                  <c:v>139.84</c:v>
                </c:pt>
                <c:pt idx="157">
                  <c:v>140.83000000000001</c:v>
                </c:pt>
                <c:pt idx="158">
                  <c:v>141.1</c:v>
                </c:pt>
                <c:pt idx="159">
                  <c:v>142.74</c:v>
                </c:pt>
                <c:pt idx="160">
                  <c:v>142.49</c:v>
                </c:pt>
                <c:pt idx="161">
                  <c:v>143.35</c:v>
                </c:pt>
                <c:pt idx="162">
                  <c:v>144.22</c:v>
                </c:pt>
                <c:pt idx="163">
                  <c:v>144.80000000000001</c:v>
                </c:pt>
                <c:pt idx="164">
                  <c:v>146.13</c:v>
                </c:pt>
                <c:pt idx="165">
                  <c:v>145.21</c:v>
                </c:pt>
                <c:pt idx="166">
                  <c:v>146.91</c:v>
                </c:pt>
                <c:pt idx="167">
                  <c:v>149.27000000000001</c:v>
                </c:pt>
                <c:pt idx="168">
                  <c:v>149.56</c:v>
                </c:pt>
                <c:pt idx="169">
                  <c:v>149.88</c:v>
                </c:pt>
                <c:pt idx="170">
                  <c:v>149.77000000000001</c:v>
                </c:pt>
                <c:pt idx="171">
                  <c:v>148.56</c:v>
                </c:pt>
                <c:pt idx="172">
                  <c:v>148.97</c:v>
                </c:pt>
                <c:pt idx="173">
                  <c:v>147.35</c:v>
                </c:pt>
                <c:pt idx="174">
                  <c:v>145.44999999999999</c:v>
                </c:pt>
                <c:pt idx="175">
                  <c:v>144.51</c:v>
                </c:pt>
                <c:pt idx="176">
                  <c:v>143.47</c:v>
                </c:pt>
                <c:pt idx="177">
                  <c:v>145.91999999999999</c:v>
                </c:pt>
                <c:pt idx="178">
                  <c:v>146.59</c:v>
                </c:pt>
                <c:pt idx="179">
                  <c:v>145.71</c:v>
                </c:pt>
                <c:pt idx="180">
                  <c:v>145.81</c:v>
                </c:pt>
                <c:pt idx="181">
                  <c:v>145.65</c:v>
                </c:pt>
                <c:pt idx="182">
                  <c:v>144.01</c:v>
                </c:pt>
                <c:pt idx="183">
                  <c:v>141.38</c:v>
                </c:pt>
                <c:pt idx="184">
                  <c:v>140.69</c:v>
                </c:pt>
                <c:pt idx="185">
                  <c:v>139.9</c:v>
                </c:pt>
                <c:pt idx="186">
                  <c:v>137.69999999999999</c:v>
                </c:pt>
                <c:pt idx="187">
                  <c:v>139.71</c:v>
                </c:pt>
                <c:pt idx="188">
                  <c:v>140.4</c:v>
                </c:pt>
                <c:pt idx="189">
                  <c:v>138.99</c:v>
                </c:pt>
                <c:pt idx="190">
                  <c:v>139.47</c:v>
                </c:pt>
                <c:pt idx="191">
                  <c:v>139.6</c:v>
                </c:pt>
                <c:pt idx="192">
                  <c:v>137.72</c:v>
                </c:pt>
                <c:pt idx="193">
                  <c:v>137.12</c:v>
                </c:pt>
                <c:pt idx="194">
                  <c:v>137.47999999999999</c:v>
                </c:pt>
                <c:pt idx="195">
                  <c:v>138.29</c:v>
                </c:pt>
                <c:pt idx="196">
                  <c:v>140.28</c:v>
                </c:pt>
                <c:pt idx="197">
                  <c:v>144.13</c:v>
                </c:pt>
                <c:pt idx="198">
                  <c:v>144.35</c:v>
                </c:pt>
                <c:pt idx="199">
                  <c:v>143.16</c:v>
                </c:pt>
                <c:pt idx="200">
                  <c:v>142.52000000000001</c:v>
                </c:pt>
                <c:pt idx="201">
                  <c:v>141.02000000000001</c:v>
                </c:pt>
                <c:pt idx="202">
                  <c:v>139.76</c:v>
                </c:pt>
                <c:pt idx="203">
                  <c:v>139.47999999999999</c:v>
                </c:pt>
                <c:pt idx="204">
                  <c:v>139.13</c:v>
                </c:pt>
                <c:pt idx="205">
                  <c:v>139.1</c:v>
                </c:pt>
                <c:pt idx="207">
                  <c:v>135.26</c:v>
                </c:pt>
                <c:pt idx="208">
                  <c:v>133.1</c:v>
                </c:pt>
                <c:pt idx="209">
                  <c:v>131.5</c:v>
                </c:pt>
                <c:pt idx="210">
                  <c:v>131.79</c:v>
                </c:pt>
                <c:pt idx="211">
                  <c:v>130.69</c:v>
                </c:pt>
                <c:pt idx="212">
                  <c:v>131.27000000000001</c:v>
                </c:pt>
                <c:pt idx="213">
                  <c:v>132.63</c:v>
                </c:pt>
                <c:pt idx="214">
                  <c:v>131.34</c:v>
                </c:pt>
                <c:pt idx="215">
                  <c:v>128.09</c:v>
                </c:pt>
                <c:pt idx="216">
                  <c:v>128.43</c:v>
                </c:pt>
                <c:pt idx="217">
                  <c:v>129.41999999999999</c:v>
                </c:pt>
                <c:pt idx="218">
                  <c:v>129.16999999999999</c:v>
                </c:pt>
                <c:pt idx="220">
                  <c:v>130.88</c:v>
                </c:pt>
                <c:pt idx="221">
                  <c:v>132.04</c:v>
                </c:pt>
                <c:pt idx="222">
                  <c:v>136.18</c:v>
                </c:pt>
                <c:pt idx="223">
                  <c:v>135.22</c:v>
                </c:pt>
                <c:pt idx="224">
                  <c:v>138.16</c:v>
                </c:pt>
                <c:pt idx="225">
                  <c:v>137.86000000000001</c:v>
                </c:pt>
                <c:pt idx="226">
                  <c:v>137.68</c:v>
                </c:pt>
                <c:pt idx="227">
                  <c:v>138</c:v>
                </c:pt>
                <c:pt idx="228">
                  <c:v>137.34</c:v>
                </c:pt>
                <c:pt idx="229">
                  <c:v>139.66999999999999</c:v>
                </c:pt>
                <c:pt idx="230">
                  <c:v>140.30000000000001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47-4EFB-9707-574FF4DB4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0684240"/>
        <c:axId val="1956872336"/>
      </c:lineChart>
      <c:dateAx>
        <c:axId val="1960684240"/>
        <c:scaling>
          <c:orientation val="minMax"/>
        </c:scaling>
        <c:delete val="0"/>
        <c:axPos val="b"/>
        <c:numFmt formatCode="yyyy\-mm\-dd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6872336"/>
        <c:crosses val="autoZero"/>
        <c:auto val="1"/>
        <c:lblOffset val="100"/>
        <c:baseTimeUnit val="days"/>
      </c:dateAx>
      <c:valAx>
        <c:axId val="19568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6068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 dirty="0" err="1"/>
              <a:t>Mysteel</a:t>
            </a:r>
            <a:r>
              <a:rPr lang="zh-CN" altLang="en-US" sz="1600" dirty="0"/>
              <a:t>全国</a:t>
            </a:r>
            <a:r>
              <a:rPr lang="en-US" altLang="zh-CN" sz="1600" dirty="0"/>
              <a:t>247</a:t>
            </a:r>
            <a:r>
              <a:rPr lang="zh-CN" altLang="en-US" sz="1600" dirty="0"/>
              <a:t>家钢厂盈利率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Mysteel全国247家钢厂盈利率（周）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3"/>
              <c:layout>
                <c:manualLayout>
                  <c:x val="-7.2976045995978178E-2"/>
                  <c:y val="-5.44539753918738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DA-4C8E-8AF2-E98667C3FC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导出数据!$A$3:$A$126</c:f>
              <c:numCache>
                <c:formatCode>yyyy\-m\-d</c:formatCode>
                <c:ptCount val="124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  <c:pt idx="107">
                  <c:v>43917</c:v>
                </c:pt>
                <c:pt idx="108">
                  <c:v>43924</c:v>
                </c:pt>
                <c:pt idx="109">
                  <c:v>43931</c:v>
                </c:pt>
                <c:pt idx="110">
                  <c:v>43938</c:v>
                </c:pt>
                <c:pt idx="111">
                  <c:v>43945</c:v>
                </c:pt>
                <c:pt idx="112">
                  <c:v>43952</c:v>
                </c:pt>
                <c:pt idx="113">
                  <c:v>43959</c:v>
                </c:pt>
                <c:pt idx="114">
                  <c:v>43966</c:v>
                </c:pt>
                <c:pt idx="115">
                  <c:v>43973</c:v>
                </c:pt>
                <c:pt idx="116">
                  <c:v>43980</c:v>
                </c:pt>
                <c:pt idx="117">
                  <c:v>43987</c:v>
                </c:pt>
                <c:pt idx="118">
                  <c:v>43994</c:v>
                </c:pt>
                <c:pt idx="119">
                  <c:v>44001</c:v>
                </c:pt>
                <c:pt idx="120">
                  <c:v>44008</c:v>
                </c:pt>
                <c:pt idx="121">
                  <c:v>44015</c:v>
                </c:pt>
                <c:pt idx="122">
                  <c:v>44022</c:v>
                </c:pt>
                <c:pt idx="123">
                  <c:v>44029</c:v>
                </c:pt>
              </c:numCache>
            </c:numRef>
          </c:cat>
          <c:val>
            <c:numRef>
              <c:f>导出数据!$B$3:$B$126</c:f>
              <c:numCache>
                <c:formatCode>General</c:formatCode>
                <c:ptCount val="124"/>
                <c:pt idx="0">
                  <c:v>92.71</c:v>
                </c:pt>
                <c:pt idx="1">
                  <c:v>92.71</c:v>
                </c:pt>
                <c:pt idx="2">
                  <c:v>92.71</c:v>
                </c:pt>
                <c:pt idx="3">
                  <c:v>92.71</c:v>
                </c:pt>
                <c:pt idx="4">
                  <c:v>92.31</c:v>
                </c:pt>
                <c:pt idx="5">
                  <c:v>92.31</c:v>
                </c:pt>
                <c:pt idx="6">
                  <c:v>92.31</c:v>
                </c:pt>
                <c:pt idx="7">
                  <c:v>92.31</c:v>
                </c:pt>
                <c:pt idx="8">
                  <c:v>92.31</c:v>
                </c:pt>
                <c:pt idx="9">
                  <c:v>92.31</c:v>
                </c:pt>
                <c:pt idx="10">
                  <c:v>92.31</c:v>
                </c:pt>
                <c:pt idx="11">
                  <c:v>92.31</c:v>
                </c:pt>
                <c:pt idx="12">
                  <c:v>92.31</c:v>
                </c:pt>
                <c:pt idx="13">
                  <c:v>92.31</c:v>
                </c:pt>
                <c:pt idx="14">
                  <c:v>92.31</c:v>
                </c:pt>
                <c:pt idx="15">
                  <c:v>92.31</c:v>
                </c:pt>
                <c:pt idx="16">
                  <c:v>92.31</c:v>
                </c:pt>
                <c:pt idx="17">
                  <c:v>92.31</c:v>
                </c:pt>
                <c:pt idx="18">
                  <c:v>91.9</c:v>
                </c:pt>
                <c:pt idx="19">
                  <c:v>91.9</c:v>
                </c:pt>
                <c:pt idx="20">
                  <c:v>92.31</c:v>
                </c:pt>
                <c:pt idx="21">
                  <c:v>92.71</c:v>
                </c:pt>
                <c:pt idx="22">
                  <c:v>92.71</c:v>
                </c:pt>
                <c:pt idx="23">
                  <c:v>92.71</c:v>
                </c:pt>
                <c:pt idx="24">
                  <c:v>92.71</c:v>
                </c:pt>
                <c:pt idx="25">
                  <c:v>92.71</c:v>
                </c:pt>
                <c:pt idx="26">
                  <c:v>91.9</c:v>
                </c:pt>
                <c:pt idx="27">
                  <c:v>90.69</c:v>
                </c:pt>
                <c:pt idx="28">
                  <c:v>90.69</c:v>
                </c:pt>
                <c:pt idx="29">
                  <c:v>91.5</c:v>
                </c:pt>
                <c:pt idx="30">
                  <c:v>91.9</c:v>
                </c:pt>
                <c:pt idx="31">
                  <c:v>91.5</c:v>
                </c:pt>
                <c:pt idx="32">
                  <c:v>91.5</c:v>
                </c:pt>
                <c:pt idx="33">
                  <c:v>91.5</c:v>
                </c:pt>
                <c:pt idx="34">
                  <c:v>91.9</c:v>
                </c:pt>
                <c:pt idx="35">
                  <c:v>91.5</c:v>
                </c:pt>
                <c:pt idx="36">
                  <c:v>91.9</c:v>
                </c:pt>
                <c:pt idx="37">
                  <c:v>91.09</c:v>
                </c:pt>
                <c:pt idx="38">
                  <c:v>86.64</c:v>
                </c:pt>
                <c:pt idx="39">
                  <c:v>76.52</c:v>
                </c:pt>
                <c:pt idx="40">
                  <c:v>78.540000000000006</c:v>
                </c:pt>
                <c:pt idx="41">
                  <c:v>77.33</c:v>
                </c:pt>
                <c:pt idx="42">
                  <c:v>77.33</c:v>
                </c:pt>
                <c:pt idx="43">
                  <c:v>76.52</c:v>
                </c:pt>
                <c:pt idx="44">
                  <c:v>76.11</c:v>
                </c:pt>
                <c:pt idx="45">
                  <c:v>77.73</c:v>
                </c:pt>
                <c:pt idx="46">
                  <c:v>78.540000000000006</c:v>
                </c:pt>
                <c:pt idx="47">
                  <c:v>79.349999999999994</c:v>
                </c:pt>
                <c:pt idx="48">
                  <c:v>80.97</c:v>
                </c:pt>
                <c:pt idx="49">
                  <c:v>81.38</c:v>
                </c:pt>
                <c:pt idx="50">
                  <c:v>81.78</c:v>
                </c:pt>
                <c:pt idx="51">
                  <c:v>81.78</c:v>
                </c:pt>
                <c:pt idx="52">
                  <c:v>82.59</c:v>
                </c:pt>
                <c:pt idx="53">
                  <c:v>84.21</c:v>
                </c:pt>
                <c:pt idx="54">
                  <c:v>83.4</c:v>
                </c:pt>
                <c:pt idx="55">
                  <c:v>85.43</c:v>
                </c:pt>
                <c:pt idx="56">
                  <c:v>86.64</c:v>
                </c:pt>
                <c:pt idx="57">
                  <c:v>87.04</c:v>
                </c:pt>
                <c:pt idx="58">
                  <c:v>88.26</c:v>
                </c:pt>
                <c:pt idx="59">
                  <c:v>88.26</c:v>
                </c:pt>
                <c:pt idx="60">
                  <c:v>88.26</c:v>
                </c:pt>
                <c:pt idx="61">
                  <c:v>90.28</c:v>
                </c:pt>
                <c:pt idx="62">
                  <c:v>90.28</c:v>
                </c:pt>
                <c:pt idx="63">
                  <c:v>90.28</c:v>
                </c:pt>
                <c:pt idx="64">
                  <c:v>90.69</c:v>
                </c:pt>
                <c:pt idx="65">
                  <c:v>90.69</c:v>
                </c:pt>
                <c:pt idx="66">
                  <c:v>91.09</c:v>
                </c:pt>
                <c:pt idx="67">
                  <c:v>91.09</c:v>
                </c:pt>
                <c:pt idx="68">
                  <c:v>88.66</c:v>
                </c:pt>
                <c:pt idx="69">
                  <c:v>89.88</c:v>
                </c:pt>
                <c:pt idx="70">
                  <c:v>90.69</c:v>
                </c:pt>
                <c:pt idx="71">
                  <c:v>90.69</c:v>
                </c:pt>
                <c:pt idx="72">
                  <c:v>91.09</c:v>
                </c:pt>
                <c:pt idx="73">
                  <c:v>90.69</c:v>
                </c:pt>
                <c:pt idx="74">
                  <c:v>89.47</c:v>
                </c:pt>
                <c:pt idx="75">
                  <c:v>84.62</c:v>
                </c:pt>
                <c:pt idx="76">
                  <c:v>78.14</c:v>
                </c:pt>
                <c:pt idx="77">
                  <c:v>76.52</c:v>
                </c:pt>
                <c:pt idx="78">
                  <c:v>75.3</c:v>
                </c:pt>
                <c:pt idx="79">
                  <c:v>78.14</c:v>
                </c:pt>
                <c:pt idx="80">
                  <c:v>79.760000000000005</c:v>
                </c:pt>
                <c:pt idx="81">
                  <c:v>84.21</c:v>
                </c:pt>
                <c:pt idx="82">
                  <c:v>86.23</c:v>
                </c:pt>
                <c:pt idx="83">
                  <c:v>86.23</c:v>
                </c:pt>
                <c:pt idx="84">
                  <c:v>87.04</c:v>
                </c:pt>
                <c:pt idx="85">
                  <c:v>85.02</c:v>
                </c:pt>
                <c:pt idx="86">
                  <c:v>86.23</c:v>
                </c:pt>
                <c:pt idx="87">
                  <c:v>86.23</c:v>
                </c:pt>
                <c:pt idx="88">
                  <c:v>85.43</c:v>
                </c:pt>
                <c:pt idx="89">
                  <c:v>86.23</c:v>
                </c:pt>
                <c:pt idx="90">
                  <c:v>87.85</c:v>
                </c:pt>
                <c:pt idx="91">
                  <c:v>89.88</c:v>
                </c:pt>
                <c:pt idx="92">
                  <c:v>89.88</c:v>
                </c:pt>
                <c:pt idx="93">
                  <c:v>89.88</c:v>
                </c:pt>
                <c:pt idx="94">
                  <c:v>88.26</c:v>
                </c:pt>
                <c:pt idx="95">
                  <c:v>88.26</c:v>
                </c:pt>
                <c:pt idx="96">
                  <c:v>88.26</c:v>
                </c:pt>
                <c:pt idx="97">
                  <c:v>87.45</c:v>
                </c:pt>
                <c:pt idx="98">
                  <c:v>87.45</c:v>
                </c:pt>
                <c:pt idx="99">
                  <c:v>87.85</c:v>
                </c:pt>
                <c:pt idx="100">
                  <c:v>87.05</c:v>
                </c:pt>
                <c:pt idx="101">
                  <c:v>81.78</c:v>
                </c:pt>
                <c:pt idx="102">
                  <c:v>81.38</c:v>
                </c:pt>
                <c:pt idx="103">
                  <c:v>82.19</c:v>
                </c:pt>
                <c:pt idx="104">
                  <c:v>80.97</c:v>
                </c:pt>
                <c:pt idx="105">
                  <c:v>77.73</c:v>
                </c:pt>
                <c:pt idx="106">
                  <c:v>80.97</c:v>
                </c:pt>
                <c:pt idx="107">
                  <c:v>81.78</c:v>
                </c:pt>
                <c:pt idx="108">
                  <c:v>82.59</c:v>
                </c:pt>
                <c:pt idx="109">
                  <c:v>83.4</c:v>
                </c:pt>
                <c:pt idx="110">
                  <c:v>83.81</c:v>
                </c:pt>
                <c:pt idx="111">
                  <c:v>84.21</c:v>
                </c:pt>
                <c:pt idx="112">
                  <c:v>84.21</c:v>
                </c:pt>
                <c:pt idx="113">
                  <c:v>86.44</c:v>
                </c:pt>
                <c:pt idx="114">
                  <c:v>90.04</c:v>
                </c:pt>
                <c:pt idx="115">
                  <c:v>91.77</c:v>
                </c:pt>
                <c:pt idx="116">
                  <c:v>92.64</c:v>
                </c:pt>
                <c:pt idx="117">
                  <c:v>93.07</c:v>
                </c:pt>
                <c:pt idx="118">
                  <c:v>94.37</c:v>
                </c:pt>
                <c:pt idx="119">
                  <c:v>95.24</c:v>
                </c:pt>
                <c:pt idx="120">
                  <c:v>95.24</c:v>
                </c:pt>
                <c:pt idx="121">
                  <c:v>93.51</c:v>
                </c:pt>
                <c:pt idx="122">
                  <c:v>94.37</c:v>
                </c:pt>
                <c:pt idx="123">
                  <c:v>94.37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AA-4DE5-AA62-F830E62CD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337119"/>
        <c:axId val="1697114399"/>
      </c:lineChart>
      <c:dateAx>
        <c:axId val="20633711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97114399"/>
        <c:crosses val="autoZero"/>
        <c:auto val="1"/>
        <c:lblOffset val="100"/>
        <c:baseTimeUnit val="days"/>
      </c:dateAx>
      <c:valAx>
        <c:axId val="1697114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633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导出数据!$A$3:$A$1134</c:f>
              <c:numCache>
                <c:formatCode>yyyy\-m\-d</c:formatCode>
                <c:ptCount val="38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  <c:pt idx="245">
                  <c:v>43825</c:v>
                </c:pt>
                <c:pt idx="246">
                  <c:v>43826</c:v>
                </c:pt>
                <c:pt idx="247">
                  <c:v>43829</c:v>
                </c:pt>
                <c:pt idx="248">
                  <c:v>43830</c:v>
                </c:pt>
                <c:pt idx="249">
                  <c:v>43832</c:v>
                </c:pt>
                <c:pt idx="250">
                  <c:v>43833</c:v>
                </c:pt>
                <c:pt idx="251">
                  <c:v>43836</c:v>
                </c:pt>
                <c:pt idx="252">
                  <c:v>43837</c:v>
                </c:pt>
                <c:pt idx="253">
                  <c:v>43838</c:v>
                </c:pt>
                <c:pt idx="254">
                  <c:v>43839</c:v>
                </c:pt>
                <c:pt idx="255">
                  <c:v>43840</c:v>
                </c:pt>
                <c:pt idx="256">
                  <c:v>43843</c:v>
                </c:pt>
                <c:pt idx="257">
                  <c:v>43844</c:v>
                </c:pt>
                <c:pt idx="258">
                  <c:v>43845</c:v>
                </c:pt>
                <c:pt idx="259">
                  <c:v>43846</c:v>
                </c:pt>
                <c:pt idx="260">
                  <c:v>43847</c:v>
                </c:pt>
                <c:pt idx="261">
                  <c:v>43849</c:v>
                </c:pt>
                <c:pt idx="262">
                  <c:v>43850</c:v>
                </c:pt>
                <c:pt idx="263">
                  <c:v>43851</c:v>
                </c:pt>
                <c:pt idx="264">
                  <c:v>43852</c:v>
                </c:pt>
                <c:pt idx="265">
                  <c:v>43864</c:v>
                </c:pt>
                <c:pt idx="266">
                  <c:v>43865</c:v>
                </c:pt>
                <c:pt idx="267">
                  <c:v>43866</c:v>
                </c:pt>
                <c:pt idx="268">
                  <c:v>43867</c:v>
                </c:pt>
                <c:pt idx="269">
                  <c:v>43868</c:v>
                </c:pt>
                <c:pt idx="270">
                  <c:v>43871</c:v>
                </c:pt>
                <c:pt idx="271">
                  <c:v>43872</c:v>
                </c:pt>
                <c:pt idx="272">
                  <c:v>43873</c:v>
                </c:pt>
                <c:pt idx="273">
                  <c:v>43874</c:v>
                </c:pt>
                <c:pt idx="274">
                  <c:v>43875</c:v>
                </c:pt>
                <c:pt idx="275">
                  <c:v>43878</c:v>
                </c:pt>
                <c:pt idx="276">
                  <c:v>43879</c:v>
                </c:pt>
                <c:pt idx="277">
                  <c:v>43880</c:v>
                </c:pt>
                <c:pt idx="278">
                  <c:v>43881</c:v>
                </c:pt>
                <c:pt idx="279">
                  <c:v>43882</c:v>
                </c:pt>
                <c:pt idx="280">
                  <c:v>43885</c:v>
                </c:pt>
                <c:pt idx="281">
                  <c:v>43886</c:v>
                </c:pt>
                <c:pt idx="282">
                  <c:v>43887</c:v>
                </c:pt>
                <c:pt idx="283">
                  <c:v>43888</c:v>
                </c:pt>
                <c:pt idx="284">
                  <c:v>43889</c:v>
                </c:pt>
                <c:pt idx="285">
                  <c:v>43892</c:v>
                </c:pt>
                <c:pt idx="286">
                  <c:v>43893</c:v>
                </c:pt>
                <c:pt idx="287">
                  <c:v>43894</c:v>
                </c:pt>
                <c:pt idx="288">
                  <c:v>43895</c:v>
                </c:pt>
                <c:pt idx="289">
                  <c:v>43896</c:v>
                </c:pt>
                <c:pt idx="290">
                  <c:v>43899</c:v>
                </c:pt>
                <c:pt idx="291">
                  <c:v>43900</c:v>
                </c:pt>
                <c:pt idx="292">
                  <c:v>43901</c:v>
                </c:pt>
                <c:pt idx="293">
                  <c:v>43902</c:v>
                </c:pt>
                <c:pt idx="294">
                  <c:v>43903</c:v>
                </c:pt>
                <c:pt idx="295">
                  <c:v>43906</c:v>
                </c:pt>
                <c:pt idx="296">
                  <c:v>43907</c:v>
                </c:pt>
                <c:pt idx="297">
                  <c:v>43908</c:v>
                </c:pt>
                <c:pt idx="298">
                  <c:v>43909</c:v>
                </c:pt>
                <c:pt idx="299">
                  <c:v>43910</c:v>
                </c:pt>
                <c:pt idx="300">
                  <c:v>43913</c:v>
                </c:pt>
                <c:pt idx="301">
                  <c:v>43914</c:v>
                </c:pt>
                <c:pt idx="302">
                  <c:v>43915</c:v>
                </c:pt>
                <c:pt idx="303">
                  <c:v>43916</c:v>
                </c:pt>
                <c:pt idx="304">
                  <c:v>43917</c:v>
                </c:pt>
                <c:pt idx="305">
                  <c:v>43920</c:v>
                </c:pt>
                <c:pt idx="306">
                  <c:v>43921</c:v>
                </c:pt>
                <c:pt idx="307">
                  <c:v>43922</c:v>
                </c:pt>
                <c:pt idx="308">
                  <c:v>43923</c:v>
                </c:pt>
                <c:pt idx="309">
                  <c:v>43924</c:v>
                </c:pt>
                <c:pt idx="310">
                  <c:v>43928</c:v>
                </c:pt>
                <c:pt idx="311">
                  <c:v>43929</c:v>
                </c:pt>
                <c:pt idx="312">
                  <c:v>43930</c:v>
                </c:pt>
                <c:pt idx="313">
                  <c:v>43931</c:v>
                </c:pt>
                <c:pt idx="314">
                  <c:v>43934</c:v>
                </c:pt>
                <c:pt idx="315">
                  <c:v>43935</c:v>
                </c:pt>
                <c:pt idx="316">
                  <c:v>43936</c:v>
                </c:pt>
                <c:pt idx="317">
                  <c:v>43937</c:v>
                </c:pt>
                <c:pt idx="318">
                  <c:v>43938</c:v>
                </c:pt>
                <c:pt idx="319">
                  <c:v>43941</c:v>
                </c:pt>
                <c:pt idx="320">
                  <c:v>43942</c:v>
                </c:pt>
                <c:pt idx="321">
                  <c:v>43943</c:v>
                </c:pt>
                <c:pt idx="322">
                  <c:v>43944</c:v>
                </c:pt>
                <c:pt idx="323">
                  <c:v>43945</c:v>
                </c:pt>
                <c:pt idx="324">
                  <c:v>43947</c:v>
                </c:pt>
                <c:pt idx="325">
                  <c:v>43948</c:v>
                </c:pt>
                <c:pt idx="326">
                  <c:v>43949</c:v>
                </c:pt>
                <c:pt idx="327">
                  <c:v>43950</c:v>
                </c:pt>
                <c:pt idx="328">
                  <c:v>43951</c:v>
                </c:pt>
                <c:pt idx="329">
                  <c:v>43957</c:v>
                </c:pt>
                <c:pt idx="330">
                  <c:v>43958</c:v>
                </c:pt>
                <c:pt idx="331">
                  <c:v>43959</c:v>
                </c:pt>
                <c:pt idx="332">
                  <c:v>43960</c:v>
                </c:pt>
                <c:pt idx="333">
                  <c:v>43962</c:v>
                </c:pt>
                <c:pt idx="334">
                  <c:v>43963</c:v>
                </c:pt>
                <c:pt idx="335">
                  <c:v>43964</c:v>
                </c:pt>
                <c:pt idx="336">
                  <c:v>43965</c:v>
                </c:pt>
                <c:pt idx="337">
                  <c:v>43966</c:v>
                </c:pt>
                <c:pt idx="338">
                  <c:v>43969</c:v>
                </c:pt>
                <c:pt idx="339">
                  <c:v>43970</c:v>
                </c:pt>
                <c:pt idx="340">
                  <c:v>43971</c:v>
                </c:pt>
                <c:pt idx="341">
                  <c:v>43972</c:v>
                </c:pt>
                <c:pt idx="342">
                  <c:v>43973</c:v>
                </c:pt>
                <c:pt idx="343">
                  <c:v>43976</c:v>
                </c:pt>
                <c:pt idx="344">
                  <c:v>43977</c:v>
                </c:pt>
                <c:pt idx="345">
                  <c:v>43978</c:v>
                </c:pt>
                <c:pt idx="346">
                  <c:v>43979</c:v>
                </c:pt>
                <c:pt idx="347">
                  <c:v>43980</c:v>
                </c:pt>
                <c:pt idx="348">
                  <c:v>43983</c:v>
                </c:pt>
                <c:pt idx="349">
                  <c:v>43984</c:v>
                </c:pt>
                <c:pt idx="350">
                  <c:v>43985</c:v>
                </c:pt>
                <c:pt idx="351">
                  <c:v>43986</c:v>
                </c:pt>
                <c:pt idx="352">
                  <c:v>43987</c:v>
                </c:pt>
                <c:pt idx="353">
                  <c:v>43990</c:v>
                </c:pt>
                <c:pt idx="354">
                  <c:v>43991</c:v>
                </c:pt>
                <c:pt idx="355">
                  <c:v>43992</c:v>
                </c:pt>
                <c:pt idx="356">
                  <c:v>43993</c:v>
                </c:pt>
                <c:pt idx="357">
                  <c:v>43994</c:v>
                </c:pt>
                <c:pt idx="358">
                  <c:v>43997</c:v>
                </c:pt>
                <c:pt idx="359">
                  <c:v>43998</c:v>
                </c:pt>
                <c:pt idx="360">
                  <c:v>43999</c:v>
                </c:pt>
                <c:pt idx="361">
                  <c:v>44000</c:v>
                </c:pt>
                <c:pt idx="362">
                  <c:v>44001</c:v>
                </c:pt>
                <c:pt idx="363">
                  <c:v>44004</c:v>
                </c:pt>
                <c:pt idx="364">
                  <c:v>44005</c:v>
                </c:pt>
                <c:pt idx="365">
                  <c:v>44006</c:v>
                </c:pt>
                <c:pt idx="366">
                  <c:v>44010</c:v>
                </c:pt>
                <c:pt idx="367">
                  <c:v>44011</c:v>
                </c:pt>
                <c:pt idx="368">
                  <c:v>44012</c:v>
                </c:pt>
                <c:pt idx="369">
                  <c:v>44013</c:v>
                </c:pt>
                <c:pt idx="370">
                  <c:v>44014</c:v>
                </c:pt>
                <c:pt idx="371">
                  <c:v>44015</c:v>
                </c:pt>
                <c:pt idx="372">
                  <c:v>44018</c:v>
                </c:pt>
                <c:pt idx="373">
                  <c:v>44019</c:v>
                </c:pt>
                <c:pt idx="374">
                  <c:v>44020</c:v>
                </c:pt>
                <c:pt idx="375">
                  <c:v>44021</c:v>
                </c:pt>
                <c:pt idx="376">
                  <c:v>44022</c:v>
                </c:pt>
                <c:pt idx="377">
                  <c:v>44025</c:v>
                </c:pt>
                <c:pt idx="378">
                  <c:v>44026</c:v>
                </c:pt>
                <c:pt idx="379">
                  <c:v>44027</c:v>
                </c:pt>
                <c:pt idx="380">
                  <c:v>44028</c:v>
                </c:pt>
                <c:pt idx="381">
                  <c:v>44029</c:v>
                </c:pt>
                <c:pt idx="382">
                  <c:v>44032</c:v>
                </c:pt>
                <c:pt idx="383">
                  <c:v>44034</c:v>
                </c:pt>
              </c:numCache>
            </c:numRef>
          </c:cat>
          <c:val>
            <c:numRef>
              <c:f>导出数据!$B$3:$B$1134</c:f>
              <c:numCache>
                <c:formatCode>General</c:formatCode>
                <c:ptCount val="384"/>
                <c:pt idx="0">
                  <c:v>189.1</c:v>
                </c:pt>
                <c:pt idx="1">
                  <c:v>178.43</c:v>
                </c:pt>
                <c:pt idx="2">
                  <c:v>164.98</c:v>
                </c:pt>
                <c:pt idx="3">
                  <c:v>187.59</c:v>
                </c:pt>
                <c:pt idx="4">
                  <c:v>196.52</c:v>
                </c:pt>
                <c:pt idx="5">
                  <c:v>211.43</c:v>
                </c:pt>
                <c:pt idx="6">
                  <c:v>212.07</c:v>
                </c:pt>
                <c:pt idx="7">
                  <c:v>212.95</c:v>
                </c:pt>
                <c:pt idx="8">
                  <c:v>211</c:v>
                </c:pt>
                <c:pt idx="9">
                  <c:v>206.21</c:v>
                </c:pt>
                <c:pt idx="10">
                  <c:v>205.74</c:v>
                </c:pt>
                <c:pt idx="11">
                  <c:v>206.5</c:v>
                </c:pt>
                <c:pt idx="12">
                  <c:v>196.05</c:v>
                </c:pt>
                <c:pt idx="13">
                  <c:v>195.6</c:v>
                </c:pt>
                <c:pt idx="14">
                  <c:v>210.79</c:v>
                </c:pt>
                <c:pt idx="15">
                  <c:v>213.74</c:v>
                </c:pt>
                <c:pt idx="16">
                  <c:v>214.9</c:v>
                </c:pt>
                <c:pt idx="17">
                  <c:v>226.15</c:v>
                </c:pt>
                <c:pt idx="18">
                  <c:v>205.45</c:v>
                </c:pt>
                <c:pt idx="19">
                  <c:v>201</c:v>
                </c:pt>
                <c:pt idx="20">
                  <c:v>155</c:v>
                </c:pt>
                <c:pt idx="21">
                  <c:v>156.76</c:v>
                </c:pt>
                <c:pt idx="22">
                  <c:v>124.62</c:v>
                </c:pt>
                <c:pt idx="23">
                  <c:v>124.62</c:v>
                </c:pt>
                <c:pt idx="24">
                  <c:v>77.430000000000007</c:v>
                </c:pt>
                <c:pt idx="25">
                  <c:v>103.92</c:v>
                </c:pt>
                <c:pt idx="26">
                  <c:v>148.07</c:v>
                </c:pt>
                <c:pt idx="27">
                  <c:v>136.01</c:v>
                </c:pt>
                <c:pt idx="28">
                  <c:v>123.99</c:v>
                </c:pt>
                <c:pt idx="29">
                  <c:v>101.41</c:v>
                </c:pt>
                <c:pt idx="30">
                  <c:v>105.1</c:v>
                </c:pt>
                <c:pt idx="31">
                  <c:v>115.25</c:v>
                </c:pt>
                <c:pt idx="32">
                  <c:v>123.46</c:v>
                </c:pt>
                <c:pt idx="33">
                  <c:v>137.9</c:v>
                </c:pt>
                <c:pt idx="34">
                  <c:v>163.31</c:v>
                </c:pt>
                <c:pt idx="35">
                  <c:v>178.94</c:v>
                </c:pt>
                <c:pt idx="36">
                  <c:v>181.07</c:v>
                </c:pt>
                <c:pt idx="37">
                  <c:v>175.34</c:v>
                </c:pt>
                <c:pt idx="38">
                  <c:v>165.26</c:v>
                </c:pt>
                <c:pt idx="39">
                  <c:v>190.17</c:v>
                </c:pt>
                <c:pt idx="40">
                  <c:v>196.23</c:v>
                </c:pt>
                <c:pt idx="41">
                  <c:v>223.18</c:v>
                </c:pt>
                <c:pt idx="42">
                  <c:v>211.37</c:v>
                </c:pt>
                <c:pt idx="43">
                  <c:v>227.04</c:v>
                </c:pt>
                <c:pt idx="44">
                  <c:v>238.95</c:v>
                </c:pt>
                <c:pt idx="45">
                  <c:v>245.03</c:v>
                </c:pt>
                <c:pt idx="46">
                  <c:v>257.31</c:v>
                </c:pt>
                <c:pt idx="47">
                  <c:v>237.29</c:v>
                </c:pt>
                <c:pt idx="48">
                  <c:v>243.64</c:v>
                </c:pt>
                <c:pt idx="49">
                  <c:v>258.77</c:v>
                </c:pt>
                <c:pt idx="50">
                  <c:v>278.24</c:v>
                </c:pt>
                <c:pt idx="51">
                  <c:v>322.8</c:v>
                </c:pt>
                <c:pt idx="52">
                  <c:v>328.2</c:v>
                </c:pt>
                <c:pt idx="53">
                  <c:v>337.74</c:v>
                </c:pt>
                <c:pt idx="54">
                  <c:v>342.02</c:v>
                </c:pt>
                <c:pt idx="55">
                  <c:v>352.74</c:v>
                </c:pt>
                <c:pt idx="56">
                  <c:v>342.4</c:v>
                </c:pt>
                <c:pt idx="57">
                  <c:v>351.48</c:v>
                </c:pt>
                <c:pt idx="58">
                  <c:v>331.09</c:v>
                </c:pt>
                <c:pt idx="59">
                  <c:v>330.47</c:v>
                </c:pt>
                <c:pt idx="60">
                  <c:v>323.98</c:v>
                </c:pt>
                <c:pt idx="61">
                  <c:v>307.77999999999997</c:v>
                </c:pt>
                <c:pt idx="62">
                  <c:v>313.86</c:v>
                </c:pt>
                <c:pt idx="63">
                  <c:v>299.97000000000003</c:v>
                </c:pt>
                <c:pt idx="64">
                  <c:v>324.07</c:v>
                </c:pt>
                <c:pt idx="65">
                  <c:v>322.56</c:v>
                </c:pt>
                <c:pt idx="66">
                  <c:v>317.26</c:v>
                </c:pt>
                <c:pt idx="67">
                  <c:v>303.55</c:v>
                </c:pt>
                <c:pt idx="68">
                  <c:v>319.11</c:v>
                </c:pt>
                <c:pt idx="69">
                  <c:v>319.69</c:v>
                </c:pt>
                <c:pt idx="70">
                  <c:v>324.02</c:v>
                </c:pt>
                <c:pt idx="71">
                  <c:v>322.06</c:v>
                </c:pt>
                <c:pt idx="72">
                  <c:v>303.01</c:v>
                </c:pt>
                <c:pt idx="73">
                  <c:v>298.01</c:v>
                </c:pt>
                <c:pt idx="74">
                  <c:v>295.27</c:v>
                </c:pt>
                <c:pt idx="75">
                  <c:v>290.92</c:v>
                </c:pt>
                <c:pt idx="76">
                  <c:v>290.10000000000002</c:v>
                </c:pt>
                <c:pt idx="77">
                  <c:v>275.66000000000003</c:v>
                </c:pt>
                <c:pt idx="78">
                  <c:v>270.95999999999998</c:v>
                </c:pt>
                <c:pt idx="79">
                  <c:v>263.51</c:v>
                </c:pt>
                <c:pt idx="80">
                  <c:v>260.58999999999997</c:v>
                </c:pt>
                <c:pt idx="81">
                  <c:v>262.27</c:v>
                </c:pt>
                <c:pt idx="82">
                  <c:v>260.39999999999998</c:v>
                </c:pt>
                <c:pt idx="83">
                  <c:v>244.58</c:v>
                </c:pt>
                <c:pt idx="84">
                  <c:v>247.75</c:v>
                </c:pt>
                <c:pt idx="85">
                  <c:v>232.14</c:v>
                </c:pt>
                <c:pt idx="86">
                  <c:v>204.03</c:v>
                </c:pt>
                <c:pt idx="87">
                  <c:v>187.05</c:v>
                </c:pt>
                <c:pt idx="88">
                  <c:v>174.72</c:v>
                </c:pt>
                <c:pt idx="89">
                  <c:v>165.79</c:v>
                </c:pt>
                <c:pt idx="90">
                  <c:v>137.88</c:v>
                </c:pt>
                <c:pt idx="91">
                  <c:v>105.91</c:v>
                </c:pt>
                <c:pt idx="92">
                  <c:v>94.07</c:v>
                </c:pt>
                <c:pt idx="93">
                  <c:v>76.8</c:v>
                </c:pt>
                <c:pt idx="94">
                  <c:v>40.86</c:v>
                </c:pt>
                <c:pt idx="95">
                  <c:v>22.56</c:v>
                </c:pt>
                <c:pt idx="96">
                  <c:v>4.74</c:v>
                </c:pt>
                <c:pt idx="97">
                  <c:v>-52.03</c:v>
                </c:pt>
                <c:pt idx="98">
                  <c:v>-60.34</c:v>
                </c:pt>
                <c:pt idx="99">
                  <c:v>-60.74</c:v>
                </c:pt>
                <c:pt idx="100">
                  <c:v>-69.209999999999994</c:v>
                </c:pt>
                <c:pt idx="101">
                  <c:v>-73.3</c:v>
                </c:pt>
                <c:pt idx="102">
                  <c:v>-63.25</c:v>
                </c:pt>
                <c:pt idx="103">
                  <c:v>-105.62</c:v>
                </c:pt>
                <c:pt idx="104">
                  <c:v>-117.66</c:v>
                </c:pt>
                <c:pt idx="105">
                  <c:v>-114.44</c:v>
                </c:pt>
                <c:pt idx="106">
                  <c:v>-134.08000000000001</c:v>
                </c:pt>
                <c:pt idx="107">
                  <c:v>-179.26</c:v>
                </c:pt>
                <c:pt idx="108">
                  <c:v>-186.08</c:v>
                </c:pt>
                <c:pt idx="109">
                  <c:v>-224.04</c:v>
                </c:pt>
                <c:pt idx="110">
                  <c:v>-240.67</c:v>
                </c:pt>
                <c:pt idx="111">
                  <c:v>-243.8</c:v>
                </c:pt>
                <c:pt idx="112">
                  <c:v>-269.31</c:v>
                </c:pt>
                <c:pt idx="113">
                  <c:v>-297.99</c:v>
                </c:pt>
                <c:pt idx="114">
                  <c:v>-328.02</c:v>
                </c:pt>
                <c:pt idx="115">
                  <c:v>-320.49</c:v>
                </c:pt>
                <c:pt idx="116">
                  <c:v>-282.5</c:v>
                </c:pt>
                <c:pt idx="117">
                  <c:v>-259.62</c:v>
                </c:pt>
                <c:pt idx="118">
                  <c:v>-265.41000000000003</c:v>
                </c:pt>
                <c:pt idx="119">
                  <c:v>-270.69</c:v>
                </c:pt>
                <c:pt idx="120">
                  <c:v>-276.14</c:v>
                </c:pt>
                <c:pt idx="121">
                  <c:v>-283.66000000000003</c:v>
                </c:pt>
                <c:pt idx="122">
                  <c:v>-328.35</c:v>
                </c:pt>
                <c:pt idx="123">
                  <c:v>-338.45</c:v>
                </c:pt>
                <c:pt idx="124">
                  <c:v>-310.33999999999997</c:v>
                </c:pt>
                <c:pt idx="125">
                  <c:v>-263.64</c:v>
                </c:pt>
                <c:pt idx="126">
                  <c:v>-292.13</c:v>
                </c:pt>
                <c:pt idx="127">
                  <c:v>-307.85000000000002</c:v>
                </c:pt>
                <c:pt idx="128">
                  <c:v>-306.10000000000002</c:v>
                </c:pt>
                <c:pt idx="129">
                  <c:v>-296.54000000000002</c:v>
                </c:pt>
                <c:pt idx="130">
                  <c:v>-296.38</c:v>
                </c:pt>
                <c:pt idx="131">
                  <c:v>-319.31</c:v>
                </c:pt>
                <c:pt idx="132">
                  <c:v>-315.79000000000002</c:v>
                </c:pt>
                <c:pt idx="133">
                  <c:v>-305.3</c:v>
                </c:pt>
                <c:pt idx="134">
                  <c:v>-299.33</c:v>
                </c:pt>
                <c:pt idx="135">
                  <c:v>-315.12</c:v>
                </c:pt>
                <c:pt idx="136">
                  <c:v>-291.10000000000002</c:v>
                </c:pt>
                <c:pt idx="137">
                  <c:v>-278.3</c:v>
                </c:pt>
                <c:pt idx="138">
                  <c:v>-254.73</c:v>
                </c:pt>
                <c:pt idx="139">
                  <c:v>-273.8</c:v>
                </c:pt>
                <c:pt idx="140">
                  <c:v>-279.14999999999998</c:v>
                </c:pt>
                <c:pt idx="141">
                  <c:v>-273.92</c:v>
                </c:pt>
                <c:pt idx="142">
                  <c:v>-286.97000000000003</c:v>
                </c:pt>
                <c:pt idx="143">
                  <c:v>-276.54000000000002</c:v>
                </c:pt>
                <c:pt idx="144">
                  <c:v>-257.31</c:v>
                </c:pt>
                <c:pt idx="145">
                  <c:v>-228.16</c:v>
                </c:pt>
                <c:pt idx="146">
                  <c:v>-169.81</c:v>
                </c:pt>
                <c:pt idx="147">
                  <c:v>-138.26</c:v>
                </c:pt>
                <c:pt idx="148">
                  <c:v>-95.82</c:v>
                </c:pt>
                <c:pt idx="149">
                  <c:v>-89.83</c:v>
                </c:pt>
                <c:pt idx="150">
                  <c:v>-47.78</c:v>
                </c:pt>
                <c:pt idx="151">
                  <c:v>-12.97</c:v>
                </c:pt>
                <c:pt idx="152">
                  <c:v>15.88</c:v>
                </c:pt>
                <c:pt idx="153">
                  <c:v>-3.64</c:v>
                </c:pt>
                <c:pt idx="154">
                  <c:v>-4.82</c:v>
                </c:pt>
                <c:pt idx="155">
                  <c:v>-10.19</c:v>
                </c:pt>
                <c:pt idx="156">
                  <c:v>-6.58</c:v>
                </c:pt>
                <c:pt idx="157">
                  <c:v>-2.78</c:v>
                </c:pt>
                <c:pt idx="158">
                  <c:v>17.670000000000002</c:v>
                </c:pt>
                <c:pt idx="159">
                  <c:v>26.35</c:v>
                </c:pt>
                <c:pt idx="160">
                  <c:v>21.43</c:v>
                </c:pt>
                <c:pt idx="161">
                  <c:v>37.71</c:v>
                </c:pt>
                <c:pt idx="162">
                  <c:v>29.11</c:v>
                </c:pt>
                <c:pt idx="163">
                  <c:v>35.56</c:v>
                </c:pt>
                <c:pt idx="164">
                  <c:v>34.85</c:v>
                </c:pt>
                <c:pt idx="165">
                  <c:v>25.09</c:v>
                </c:pt>
                <c:pt idx="166">
                  <c:v>7.67</c:v>
                </c:pt>
                <c:pt idx="167">
                  <c:v>19.82</c:v>
                </c:pt>
                <c:pt idx="168">
                  <c:v>19.7</c:v>
                </c:pt>
                <c:pt idx="169">
                  <c:v>20.56</c:v>
                </c:pt>
                <c:pt idx="170">
                  <c:v>32.01</c:v>
                </c:pt>
                <c:pt idx="171">
                  <c:v>18.3</c:v>
                </c:pt>
                <c:pt idx="172">
                  <c:v>27.62</c:v>
                </c:pt>
                <c:pt idx="173">
                  <c:v>25.92</c:v>
                </c:pt>
                <c:pt idx="174">
                  <c:v>-2.2799999999999998</c:v>
                </c:pt>
                <c:pt idx="175">
                  <c:v>0.99</c:v>
                </c:pt>
                <c:pt idx="176">
                  <c:v>14.99</c:v>
                </c:pt>
                <c:pt idx="177">
                  <c:v>5.19</c:v>
                </c:pt>
                <c:pt idx="178">
                  <c:v>26.57</c:v>
                </c:pt>
                <c:pt idx="179">
                  <c:v>13.37</c:v>
                </c:pt>
                <c:pt idx="180">
                  <c:v>1.95</c:v>
                </c:pt>
                <c:pt idx="181">
                  <c:v>22.68</c:v>
                </c:pt>
                <c:pt idx="182">
                  <c:v>22.98</c:v>
                </c:pt>
                <c:pt idx="183">
                  <c:v>21.63</c:v>
                </c:pt>
                <c:pt idx="184">
                  <c:v>16.190000000000001</c:v>
                </c:pt>
                <c:pt idx="185">
                  <c:v>5.12</c:v>
                </c:pt>
                <c:pt idx="186">
                  <c:v>-0.49</c:v>
                </c:pt>
                <c:pt idx="187">
                  <c:v>-7.83</c:v>
                </c:pt>
                <c:pt idx="188">
                  <c:v>10.5</c:v>
                </c:pt>
                <c:pt idx="189">
                  <c:v>-3.87</c:v>
                </c:pt>
                <c:pt idx="190">
                  <c:v>6.14</c:v>
                </c:pt>
                <c:pt idx="191">
                  <c:v>1.92</c:v>
                </c:pt>
                <c:pt idx="192">
                  <c:v>13.34</c:v>
                </c:pt>
                <c:pt idx="193">
                  <c:v>18.559999999999999</c:v>
                </c:pt>
                <c:pt idx="194">
                  <c:v>42.27</c:v>
                </c:pt>
                <c:pt idx="195">
                  <c:v>53.59</c:v>
                </c:pt>
                <c:pt idx="196">
                  <c:v>51.62</c:v>
                </c:pt>
                <c:pt idx="197">
                  <c:v>59.03</c:v>
                </c:pt>
                <c:pt idx="198">
                  <c:v>59.87</c:v>
                </c:pt>
                <c:pt idx="199">
                  <c:v>58.59</c:v>
                </c:pt>
                <c:pt idx="200">
                  <c:v>47.67</c:v>
                </c:pt>
                <c:pt idx="201">
                  <c:v>42.9</c:v>
                </c:pt>
                <c:pt idx="202">
                  <c:v>57.24</c:v>
                </c:pt>
                <c:pt idx="203">
                  <c:v>60.73</c:v>
                </c:pt>
                <c:pt idx="204">
                  <c:v>66.37</c:v>
                </c:pt>
                <c:pt idx="205">
                  <c:v>73.25</c:v>
                </c:pt>
                <c:pt idx="206">
                  <c:v>84.97</c:v>
                </c:pt>
                <c:pt idx="207">
                  <c:v>90.72</c:v>
                </c:pt>
                <c:pt idx="208">
                  <c:v>113.26</c:v>
                </c:pt>
                <c:pt idx="209">
                  <c:v>120.85</c:v>
                </c:pt>
                <c:pt idx="210">
                  <c:v>130.81</c:v>
                </c:pt>
                <c:pt idx="211">
                  <c:v>148.31</c:v>
                </c:pt>
                <c:pt idx="212">
                  <c:v>167.23</c:v>
                </c:pt>
                <c:pt idx="213">
                  <c:v>177.32</c:v>
                </c:pt>
                <c:pt idx="214">
                  <c:v>183.79</c:v>
                </c:pt>
                <c:pt idx="215">
                  <c:v>189.36</c:v>
                </c:pt>
                <c:pt idx="216">
                  <c:v>189.25</c:v>
                </c:pt>
                <c:pt idx="217">
                  <c:v>193.91</c:v>
                </c:pt>
                <c:pt idx="218">
                  <c:v>216.5</c:v>
                </c:pt>
                <c:pt idx="219">
                  <c:v>235.88</c:v>
                </c:pt>
                <c:pt idx="220">
                  <c:v>239.32</c:v>
                </c:pt>
                <c:pt idx="221">
                  <c:v>225.28</c:v>
                </c:pt>
                <c:pt idx="222">
                  <c:v>219.16</c:v>
                </c:pt>
                <c:pt idx="223">
                  <c:v>238.87</c:v>
                </c:pt>
                <c:pt idx="224">
                  <c:v>251.63</c:v>
                </c:pt>
                <c:pt idx="225">
                  <c:v>246.26</c:v>
                </c:pt>
                <c:pt idx="226">
                  <c:v>253.75</c:v>
                </c:pt>
                <c:pt idx="227">
                  <c:v>262.37</c:v>
                </c:pt>
                <c:pt idx="228">
                  <c:v>283.97000000000003</c:v>
                </c:pt>
                <c:pt idx="229">
                  <c:v>281.07</c:v>
                </c:pt>
                <c:pt idx="230">
                  <c:v>294.69</c:v>
                </c:pt>
                <c:pt idx="231">
                  <c:v>300.02</c:v>
                </c:pt>
                <c:pt idx="232">
                  <c:v>293.06</c:v>
                </c:pt>
                <c:pt idx="233">
                  <c:v>300.19</c:v>
                </c:pt>
                <c:pt idx="234">
                  <c:v>303.01</c:v>
                </c:pt>
                <c:pt idx="235">
                  <c:v>304.83999999999997</c:v>
                </c:pt>
                <c:pt idx="236">
                  <c:v>303.33</c:v>
                </c:pt>
                <c:pt idx="237">
                  <c:v>313.39</c:v>
                </c:pt>
                <c:pt idx="238">
                  <c:v>319.31</c:v>
                </c:pt>
                <c:pt idx="239">
                  <c:v>319.39999999999998</c:v>
                </c:pt>
                <c:pt idx="240">
                  <c:v>308.43</c:v>
                </c:pt>
                <c:pt idx="241">
                  <c:v>311.04000000000002</c:v>
                </c:pt>
                <c:pt idx="242">
                  <c:v>311.16000000000003</c:v>
                </c:pt>
                <c:pt idx="243">
                  <c:v>315.69</c:v>
                </c:pt>
                <c:pt idx="244">
                  <c:v>312.14999999999998</c:v>
                </c:pt>
                <c:pt idx="245">
                  <c:v>305.51</c:v>
                </c:pt>
                <c:pt idx="246">
                  <c:v>299.39</c:v>
                </c:pt>
                <c:pt idx="247">
                  <c:v>296.29000000000002</c:v>
                </c:pt>
                <c:pt idx="248">
                  <c:v>289.95</c:v>
                </c:pt>
                <c:pt idx="249">
                  <c:v>271.49</c:v>
                </c:pt>
                <c:pt idx="250">
                  <c:v>258.85000000000002</c:v>
                </c:pt>
                <c:pt idx="251">
                  <c:v>252.82</c:v>
                </c:pt>
                <c:pt idx="252">
                  <c:v>256.98</c:v>
                </c:pt>
                <c:pt idx="253">
                  <c:v>249.68</c:v>
                </c:pt>
                <c:pt idx="254">
                  <c:v>260.77999999999997</c:v>
                </c:pt>
                <c:pt idx="255">
                  <c:v>275.52999999999997</c:v>
                </c:pt>
                <c:pt idx="256">
                  <c:v>271.95999999999998</c:v>
                </c:pt>
                <c:pt idx="257">
                  <c:v>259.98</c:v>
                </c:pt>
                <c:pt idx="258">
                  <c:v>256.62</c:v>
                </c:pt>
                <c:pt idx="259">
                  <c:v>262.08</c:v>
                </c:pt>
                <c:pt idx="260">
                  <c:v>253.57</c:v>
                </c:pt>
                <c:pt idx="261">
                  <c:v>251.51</c:v>
                </c:pt>
                <c:pt idx="262">
                  <c:v>248.52</c:v>
                </c:pt>
                <c:pt idx="263">
                  <c:v>248.08</c:v>
                </c:pt>
                <c:pt idx="264">
                  <c:v>248.04</c:v>
                </c:pt>
                <c:pt idx="265">
                  <c:v>301.74</c:v>
                </c:pt>
                <c:pt idx="266">
                  <c:v>318.68</c:v>
                </c:pt>
                <c:pt idx="267">
                  <c:v>306.27</c:v>
                </c:pt>
                <c:pt idx="268">
                  <c:v>328.42</c:v>
                </c:pt>
                <c:pt idx="269">
                  <c:v>321.52999999999997</c:v>
                </c:pt>
                <c:pt idx="270">
                  <c:v>312.38</c:v>
                </c:pt>
                <c:pt idx="271">
                  <c:v>262.87</c:v>
                </c:pt>
                <c:pt idx="272">
                  <c:v>224.46</c:v>
                </c:pt>
                <c:pt idx="273">
                  <c:v>213.42</c:v>
                </c:pt>
                <c:pt idx="274">
                  <c:v>181.26</c:v>
                </c:pt>
                <c:pt idx="275">
                  <c:v>138.83000000000001</c:v>
                </c:pt>
                <c:pt idx="276">
                  <c:v>104.16</c:v>
                </c:pt>
                <c:pt idx="277">
                  <c:v>79.84</c:v>
                </c:pt>
                <c:pt idx="278">
                  <c:v>41.29</c:v>
                </c:pt>
                <c:pt idx="279">
                  <c:v>42.54</c:v>
                </c:pt>
                <c:pt idx="280">
                  <c:v>69.069999999999993</c:v>
                </c:pt>
                <c:pt idx="281">
                  <c:v>68.08</c:v>
                </c:pt>
                <c:pt idx="282">
                  <c:v>79.59</c:v>
                </c:pt>
                <c:pt idx="283">
                  <c:v>84.46</c:v>
                </c:pt>
                <c:pt idx="284">
                  <c:v>100.28</c:v>
                </c:pt>
                <c:pt idx="285">
                  <c:v>31.4</c:v>
                </c:pt>
                <c:pt idx="286">
                  <c:v>47.45</c:v>
                </c:pt>
                <c:pt idx="287">
                  <c:v>32.380000000000003</c:v>
                </c:pt>
                <c:pt idx="288">
                  <c:v>16.48</c:v>
                </c:pt>
                <c:pt idx="289">
                  <c:v>23.24</c:v>
                </c:pt>
                <c:pt idx="290">
                  <c:v>31.95</c:v>
                </c:pt>
                <c:pt idx="291">
                  <c:v>9.1300000000000008</c:v>
                </c:pt>
                <c:pt idx="292">
                  <c:v>18.66</c:v>
                </c:pt>
                <c:pt idx="293">
                  <c:v>18.05</c:v>
                </c:pt>
                <c:pt idx="294">
                  <c:v>-0.02</c:v>
                </c:pt>
                <c:pt idx="295">
                  <c:v>27.26</c:v>
                </c:pt>
                <c:pt idx="296">
                  <c:v>10.53</c:v>
                </c:pt>
                <c:pt idx="297">
                  <c:v>2.9</c:v>
                </c:pt>
                <c:pt idx="298">
                  <c:v>-3.16</c:v>
                </c:pt>
                <c:pt idx="299">
                  <c:v>18.46</c:v>
                </c:pt>
                <c:pt idx="300">
                  <c:v>18.829999999999998</c:v>
                </c:pt>
                <c:pt idx="301">
                  <c:v>-14.05</c:v>
                </c:pt>
                <c:pt idx="302">
                  <c:v>-45.05</c:v>
                </c:pt>
                <c:pt idx="303">
                  <c:v>-62.02</c:v>
                </c:pt>
                <c:pt idx="304">
                  <c:v>-82.59</c:v>
                </c:pt>
                <c:pt idx="305">
                  <c:v>-120.99</c:v>
                </c:pt>
                <c:pt idx="306">
                  <c:v>-178.53</c:v>
                </c:pt>
                <c:pt idx="307">
                  <c:v>-195.92</c:v>
                </c:pt>
                <c:pt idx="308">
                  <c:v>-266.89999999999998</c:v>
                </c:pt>
                <c:pt idx="309">
                  <c:v>-260.35000000000002</c:v>
                </c:pt>
                <c:pt idx="310">
                  <c:v>-252.93</c:v>
                </c:pt>
                <c:pt idx="311">
                  <c:v>-276.79000000000002</c:v>
                </c:pt>
                <c:pt idx="312">
                  <c:v>-292.73</c:v>
                </c:pt>
                <c:pt idx="313">
                  <c:v>-289.61</c:v>
                </c:pt>
                <c:pt idx="314">
                  <c:v>-264.58999999999997</c:v>
                </c:pt>
                <c:pt idx="315">
                  <c:v>-259.72000000000003</c:v>
                </c:pt>
                <c:pt idx="316">
                  <c:v>-266.5</c:v>
                </c:pt>
                <c:pt idx="317">
                  <c:v>-273.89</c:v>
                </c:pt>
                <c:pt idx="318">
                  <c:v>-276.06</c:v>
                </c:pt>
                <c:pt idx="319">
                  <c:v>-289.75</c:v>
                </c:pt>
                <c:pt idx="320">
                  <c:v>-281.13</c:v>
                </c:pt>
                <c:pt idx="321">
                  <c:v>-296.52</c:v>
                </c:pt>
                <c:pt idx="322">
                  <c:v>-290.99</c:v>
                </c:pt>
                <c:pt idx="323">
                  <c:v>-297.76</c:v>
                </c:pt>
                <c:pt idx="324">
                  <c:v>-293.60000000000002</c:v>
                </c:pt>
                <c:pt idx="325">
                  <c:v>-301.39999999999998</c:v>
                </c:pt>
                <c:pt idx="326">
                  <c:v>-292.52</c:v>
                </c:pt>
                <c:pt idx="327">
                  <c:v>-299.94</c:v>
                </c:pt>
                <c:pt idx="328">
                  <c:v>-308.49</c:v>
                </c:pt>
                <c:pt idx="329">
                  <c:v>-281.5</c:v>
                </c:pt>
                <c:pt idx="330">
                  <c:v>-249.6</c:v>
                </c:pt>
                <c:pt idx="331">
                  <c:v>-237.17</c:v>
                </c:pt>
                <c:pt idx="332">
                  <c:v>-237.35</c:v>
                </c:pt>
                <c:pt idx="333">
                  <c:v>-216.08</c:v>
                </c:pt>
                <c:pt idx="334">
                  <c:v>-212.06</c:v>
                </c:pt>
                <c:pt idx="335">
                  <c:v>-227.18</c:v>
                </c:pt>
                <c:pt idx="336">
                  <c:v>-203.86</c:v>
                </c:pt>
                <c:pt idx="337">
                  <c:v>-192.04</c:v>
                </c:pt>
                <c:pt idx="338">
                  <c:v>-133.36000000000001</c:v>
                </c:pt>
                <c:pt idx="339">
                  <c:v>-93.21</c:v>
                </c:pt>
                <c:pt idx="340">
                  <c:v>-100.32</c:v>
                </c:pt>
                <c:pt idx="341">
                  <c:v>-128.51</c:v>
                </c:pt>
                <c:pt idx="342">
                  <c:v>-136.55000000000001</c:v>
                </c:pt>
                <c:pt idx="343">
                  <c:v>-162.43</c:v>
                </c:pt>
                <c:pt idx="344">
                  <c:v>-157.57</c:v>
                </c:pt>
                <c:pt idx="345">
                  <c:v>-166.7</c:v>
                </c:pt>
                <c:pt idx="346">
                  <c:v>-168.48</c:v>
                </c:pt>
                <c:pt idx="347">
                  <c:v>-197.04</c:v>
                </c:pt>
                <c:pt idx="348">
                  <c:v>-158.12</c:v>
                </c:pt>
                <c:pt idx="349">
                  <c:v>-152.29</c:v>
                </c:pt>
                <c:pt idx="350">
                  <c:v>-150.07</c:v>
                </c:pt>
                <c:pt idx="351">
                  <c:v>-129.11000000000001</c:v>
                </c:pt>
                <c:pt idx="352">
                  <c:v>-151.12</c:v>
                </c:pt>
                <c:pt idx="353">
                  <c:v>-191.24</c:v>
                </c:pt>
                <c:pt idx="354">
                  <c:v>-185.38</c:v>
                </c:pt>
                <c:pt idx="355">
                  <c:v>-171.43</c:v>
                </c:pt>
                <c:pt idx="356">
                  <c:v>-169.86</c:v>
                </c:pt>
                <c:pt idx="357">
                  <c:v>-179.28</c:v>
                </c:pt>
                <c:pt idx="358">
                  <c:v>-155.63</c:v>
                </c:pt>
                <c:pt idx="359">
                  <c:v>-157.80000000000001</c:v>
                </c:pt>
                <c:pt idx="360">
                  <c:v>-140.58000000000001</c:v>
                </c:pt>
                <c:pt idx="361">
                  <c:v>-132.56</c:v>
                </c:pt>
                <c:pt idx="362">
                  <c:v>-123.16</c:v>
                </c:pt>
                <c:pt idx="363">
                  <c:v>-92.76</c:v>
                </c:pt>
                <c:pt idx="364">
                  <c:v>-100.16</c:v>
                </c:pt>
                <c:pt idx="365">
                  <c:v>-115.76</c:v>
                </c:pt>
                <c:pt idx="366">
                  <c:v>-128.61000000000001</c:v>
                </c:pt>
                <c:pt idx="367">
                  <c:v>-109.74</c:v>
                </c:pt>
                <c:pt idx="368">
                  <c:v>-114.96</c:v>
                </c:pt>
                <c:pt idx="369">
                  <c:v>-112.3</c:v>
                </c:pt>
                <c:pt idx="370">
                  <c:v>-110.53</c:v>
                </c:pt>
                <c:pt idx="371">
                  <c:v>-107.27</c:v>
                </c:pt>
                <c:pt idx="372">
                  <c:v>-106.3</c:v>
                </c:pt>
                <c:pt idx="373">
                  <c:v>-97.4</c:v>
                </c:pt>
                <c:pt idx="374">
                  <c:v>-89.64</c:v>
                </c:pt>
                <c:pt idx="375">
                  <c:v>-62.41</c:v>
                </c:pt>
                <c:pt idx="376">
                  <c:v>-57.05</c:v>
                </c:pt>
                <c:pt idx="377">
                  <c:v>-73.739999999999995</c:v>
                </c:pt>
                <c:pt idx="378">
                  <c:v>-71.040000000000006</c:v>
                </c:pt>
                <c:pt idx="379">
                  <c:v>-55.22</c:v>
                </c:pt>
                <c:pt idx="380">
                  <c:v>-36.520000000000003</c:v>
                </c:pt>
                <c:pt idx="381">
                  <c:v>-50.44</c:v>
                </c:pt>
                <c:pt idx="382">
                  <c:v>-41.46</c:v>
                </c:pt>
                <c:pt idx="383">
                  <c:v>-27.25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A-430C-935D-732DCBB6A7F3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螺纹钢毛利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导出数据!$A$3:$A$1134</c:f>
              <c:numCache>
                <c:formatCode>yyyy\-m\-d</c:formatCode>
                <c:ptCount val="38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  <c:pt idx="245">
                  <c:v>43825</c:v>
                </c:pt>
                <c:pt idx="246">
                  <c:v>43826</c:v>
                </c:pt>
                <c:pt idx="247">
                  <c:v>43829</c:v>
                </c:pt>
                <c:pt idx="248">
                  <c:v>43830</c:v>
                </c:pt>
                <c:pt idx="249">
                  <c:v>43832</c:v>
                </c:pt>
                <c:pt idx="250">
                  <c:v>43833</c:v>
                </c:pt>
                <c:pt idx="251">
                  <c:v>43836</c:v>
                </c:pt>
                <c:pt idx="252">
                  <c:v>43837</c:v>
                </c:pt>
                <c:pt idx="253">
                  <c:v>43838</c:v>
                </c:pt>
                <c:pt idx="254">
                  <c:v>43839</c:v>
                </c:pt>
                <c:pt idx="255">
                  <c:v>43840</c:v>
                </c:pt>
                <c:pt idx="256">
                  <c:v>43843</c:v>
                </c:pt>
                <c:pt idx="257">
                  <c:v>43844</c:v>
                </c:pt>
                <c:pt idx="258">
                  <c:v>43845</c:v>
                </c:pt>
                <c:pt idx="259">
                  <c:v>43846</c:v>
                </c:pt>
                <c:pt idx="260">
                  <c:v>43847</c:v>
                </c:pt>
                <c:pt idx="261">
                  <c:v>43849</c:v>
                </c:pt>
                <c:pt idx="262">
                  <c:v>43850</c:v>
                </c:pt>
                <c:pt idx="263">
                  <c:v>43851</c:v>
                </c:pt>
                <c:pt idx="264">
                  <c:v>43852</c:v>
                </c:pt>
                <c:pt idx="265">
                  <c:v>43864</c:v>
                </c:pt>
                <c:pt idx="266">
                  <c:v>43865</c:v>
                </c:pt>
                <c:pt idx="267">
                  <c:v>43866</c:v>
                </c:pt>
                <c:pt idx="268">
                  <c:v>43867</c:v>
                </c:pt>
                <c:pt idx="269">
                  <c:v>43868</c:v>
                </c:pt>
                <c:pt idx="270">
                  <c:v>43871</c:v>
                </c:pt>
                <c:pt idx="271">
                  <c:v>43872</c:v>
                </c:pt>
                <c:pt idx="272">
                  <c:v>43873</c:v>
                </c:pt>
                <c:pt idx="273">
                  <c:v>43874</c:v>
                </c:pt>
                <c:pt idx="274">
                  <c:v>43875</c:v>
                </c:pt>
                <c:pt idx="275">
                  <c:v>43878</c:v>
                </c:pt>
                <c:pt idx="276">
                  <c:v>43879</c:v>
                </c:pt>
                <c:pt idx="277">
                  <c:v>43880</c:v>
                </c:pt>
                <c:pt idx="278">
                  <c:v>43881</c:v>
                </c:pt>
                <c:pt idx="279">
                  <c:v>43882</c:v>
                </c:pt>
                <c:pt idx="280">
                  <c:v>43885</c:v>
                </c:pt>
                <c:pt idx="281">
                  <c:v>43886</c:v>
                </c:pt>
                <c:pt idx="282">
                  <c:v>43887</c:v>
                </c:pt>
                <c:pt idx="283">
                  <c:v>43888</c:v>
                </c:pt>
                <c:pt idx="284">
                  <c:v>43889</c:v>
                </c:pt>
                <c:pt idx="285">
                  <c:v>43892</c:v>
                </c:pt>
                <c:pt idx="286">
                  <c:v>43893</c:v>
                </c:pt>
                <c:pt idx="287">
                  <c:v>43894</c:v>
                </c:pt>
                <c:pt idx="288">
                  <c:v>43895</c:v>
                </c:pt>
                <c:pt idx="289">
                  <c:v>43896</c:v>
                </c:pt>
                <c:pt idx="290">
                  <c:v>43899</c:v>
                </c:pt>
                <c:pt idx="291">
                  <c:v>43900</c:v>
                </c:pt>
                <c:pt idx="292">
                  <c:v>43901</c:v>
                </c:pt>
                <c:pt idx="293">
                  <c:v>43902</c:v>
                </c:pt>
                <c:pt idx="294">
                  <c:v>43903</c:v>
                </c:pt>
                <c:pt idx="295">
                  <c:v>43906</c:v>
                </c:pt>
                <c:pt idx="296">
                  <c:v>43907</c:v>
                </c:pt>
                <c:pt idx="297">
                  <c:v>43908</c:v>
                </c:pt>
                <c:pt idx="298">
                  <c:v>43909</c:v>
                </c:pt>
                <c:pt idx="299">
                  <c:v>43910</c:v>
                </c:pt>
                <c:pt idx="300">
                  <c:v>43913</c:v>
                </c:pt>
                <c:pt idx="301">
                  <c:v>43914</c:v>
                </c:pt>
                <c:pt idx="302">
                  <c:v>43915</c:v>
                </c:pt>
                <c:pt idx="303">
                  <c:v>43916</c:v>
                </c:pt>
                <c:pt idx="304">
                  <c:v>43917</c:v>
                </c:pt>
                <c:pt idx="305">
                  <c:v>43920</c:v>
                </c:pt>
                <c:pt idx="306">
                  <c:v>43921</c:v>
                </c:pt>
                <c:pt idx="307">
                  <c:v>43922</c:v>
                </c:pt>
                <c:pt idx="308">
                  <c:v>43923</c:v>
                </c:pt>
                <c:pt idx="309">
                  <c:v>43924</c:v>
                </c:pt>
                <c:pt idx="310">
                  <c:v>43928</c:v>
                </c:pt>
                <c:pt idx="311">
                  <c:v>43929</c:v>
                </c:pt>
                <c:pt idx="312">
                  <c:v>43930</c:v>
                </c:pt>
                <c:pt idx="313">
                  <c:v>43931</c:v>
                </c:pt>
                <c:pt idx="314">
                  <c:v>43934</c:v>
                </c:pt>
                <c:pt idx="315">
                  <c:v>43935</c:v>
                </c:pt>
                <c:pt idx="316">
                  <c:v>43936</c:v>
                </c:pt>
                <c:pt idx="317">
                  <c:v>43937</c:v>
                </c:pt>
                <c:pt idx="318">
                  <c:v>43938</c:v>
                </c:pt>
                <c:pt idx="319">
                  <c:v>43941</c:v>
                </c:pt>
                <c:pt idx="320">
                  <c:v>43942</c:v>
                </c:pt>
                <c:pt idx="321">
                  <c:v>43943</c:v>
                </c:pt>
                <c:pt idx="322">
                  <c:v>43944</c:v>
                </c:pt>
                <c:pt idx="323">
                  <c:v>43945</c:v>
                </c:pt>
                <c:pt idx="324">
                  <c:v>43947</c:v>
                </c:pt>
                <c:pt idx="325">
                  <c:v>43948</c:v>
                </c:pt>
                <c:pt idx="326">
                  <c:v>43949</c:v>
                </c:pt>
                <c:pt idx="327">
                  <c:v>43950</c:v>
                </c:pt>
                <c:pt idx="328">
                  <c:v>43951</c:v>
                </c:pt>
                <c:pt idx="329">
                  <c:v>43957</c:v>
                </c:pt>
                <c:pt idx="330">
                  <c:v>43958</c:v>
                </c:pt>
                <c:pt idx="331">
                  <c:v>43959</c:v>
                </c:pt>
                <c:pt idx="332">
                  <c:v>43960</c:v>
                </c:pt>
                <c:pt idx="333">
                  <c:v>43962</c:v>
                </c:pt>
                <c:pt idx="334">
                  <c:v>43963</c:v>
                </c:pt>
                <c:pt idx="335">
                  <c:v>43964</c:v>
                </c:pt>
                <c:pt idx="336">
                  <c:v>43965</c:v>
                </c:pt>
                <c:pt idx="337">
                  <c:v>43966</c:v>
                </c:pt>
                <c:pt idx="338">
                  <c:v>43969</c:v>
                </c:pt>
                <c:pt idx="339">
                  <c:v>43970</c:v>
                </c:pt>
                <c:pt idx="340">
                  <c:v>43971</c:v>
                </c:pt>
                <c:pt idx="341">
                  <c:v>43972</c:v>
                </c:pt>
                <c:pt idx="342">
                  <c:v>43973</c:v>
                </c:pt>
                <c:pt idx="343">
                  <c:v>43976</c:v>
                </c:pt>
                <c:pt idx="344">
                  <c:v>43977</c:v>
                </c:pt>
                <c:pt idx="345">
                  <c:v>43978</c:v>
                </c:pt>
                <c:pt idx="346">
                  <c:v>43979</c:v>
                </c:pt>
                <c:pt idx="347">
                  <c:v>43980</c:v>
                </c:pt>
                <c:pt idx="348">
                  <c:v>43983</c:v>
                </c:pt>
                <c:pt idx="349">
                  <c:v>43984</c:v>
                </c:pt>
                <c:pt idx="350">
                  <c:v>43985</c:v>
                </c:pt>
                <c:pt idx="351">
                  <c:v>43986</c:v>
                </c:pt>
                <c:pt idx="352">
                  <c:v>43987</c:v>
                </c:pt>
                <c:pt idx="353">
                  <c:v>43990</c:v>
                </c:pt>
                <c:pt idx="354">
                  <c:v>43991</c:v>
                </c:pt>
                <c:pt idx="355">
                  <c:v>43992</c:v>
                </c:pt>
                <c:pt idx="356">
                  <c:v>43993</c:v>
                </c:pt>
                <c:pt idx="357">
                  <c:v>43994</c:v>
                </c:pt>
                <c:pt idx="358">
                  <c:v>43997</c:v>
                </c:pt>
                <c:pt idx="359">
                  <c:v>43998</c:v>
                </c:pt>
                <c:pt idx="360">
                  <c:v>43999</c:v>
                </c:pt>
                <c:pt idx="361">
                  <c:v>44000</c:v>
                </c:pt>
                <c:pt idx="362">
                  <c:v>44001</c:v>
                </c:pt>
                <c:pt idx="363">
                  <c:v>44004</c:v>
                </c:pt>
                <c:pt idx="364">
                  <c:v>44005</c:v>
                </c:pt>
                <c:pt idx="365">
                  <c:v>44006</c:v>
                </c:pt>
                <c:pt idx="366">
                  <c:v>44010</c:v>
                </c:pt>
                <c:pt idx="367">
                  <c:v>44011</c:v>
                </c:pt>
                <c:pt idx="368">
                  <c:v>44012</c:v>
                </c:pt>
                <c:pt idx="369">
                  <c:v>44013</c:v>
                </c:pt>
                <c:pt idx="370">
                  <c:v>44014</c:v>
                </c:pt>
                <c:pt idx="371">
                  <c:v>44015</c:v>
                </c:pt>
                <c:pt idx="372">
                  <c:v>44018</c:v>
                </c:pt>
                <c:pt idx="373">
                  <c:v>44019</c:v>
                </c:pt>
                <c:pt idx="374">
                  <c:v>44020</c:v>
                </c:pt>
                <c:pt idx="375">
                  <c:v>44021</c:v>
                </c:pt>
                <c:pt idx="376">
                  <c:v>44022</c:v>
                </c:pt>
                <c:pt idx="377">
                  <c:v>44025</c:v>
                </c:pt>
                <c:pt idx="378">
                  <c:v>44026</c:v>
                </c:pt>
                <c:pt idx="379">
                  <c:v>44027</c:v>
                </c:pt>
                <c:pt idx="380">
                  <c:v>44028</c:v>
                </c:pt>
                <c:pt idx="381">
                  <c:v>44029</c:v>
                </c:pt>
                <c:pt idx="382">
                  <c:v>44032</c:v>
                </c:pt>
                <c:pt idx="383">
                  <c:v>44034</c:v>
                </c:pt>
              </c:numCache>
            </c:numRef>
          </c:cat>
          <c:val>
            <c:numRef>
              <c:f>导出数据!$C$3:$C$1134</c:f>
              <c:numCache>
                <c:formatCode>General</c:formatCode>
                <c:ptCount val="384"/>
                <c:pt idx="0">
                  <c:v>550.08000000000004</c:v>
                </c:pt>
                <c:pt idx="1">
                  <c:v>537.57000000000005</c:v>
                </c:pt>
                <c:pt idx="2">
                  <c:v>533.44000000000005</c:v>
                </c:pt>
                <c:pt idx="3">
                  <c:v>559.96</c:v>
                </c:pt>
                <c:pt idx="4">
                  <c:v>564.26</c:v>
                </c:pt>
                <c:pt idx="5">
                  <c:v>574.79999999999995</c:v>
                </c:pt>
                <c:pt idx="6">
                  <c:v>577.83000000000004</c:v>
                </c:pt>
                <c:pt idx="7">
                  <c:v>574.24</c:v>
                </c:pt>
                <c:pt idx="8">
                  <c:v>559.29999999999995</c:v>
                </c:pt>
                <c:pt idx="9">
                  <c:v>556.49</c:v>
                </c:pt>
                <c:pt idx="10">
                  <c:v>549.35</c:v>
                </c:pt>
                <c:pt idx="11">
                  <c:v>553.36</c:v>
                </c:pt>
                <c:pt idx="12">
                  <c:v>545.91</c:v>
                </c:pt>
                <c:pt idx="13">
                  <c:v>558.66999999999996</c:v>
                </c:pt>
                <c:pt idx="14">
                  <c:v>570.41</c:v>
                </c:pt>
                <c:pt idx="15">
                  <c:v>573.27</c:v>
                </c:pt>
                <c:pt idx="16">
                  <c:v>571.15</c:v>
                </c:pt>
                <c:pt idx="17">
                  <c:v>574.45000000000005</c:v>
                </c:pt>
                <c:pt idx="18">
                  <c:v>554.30999999999995</c:v>
                </c:pt>
                <c:pt idx="19">
                  <c:v>551.14</c:v>
                </c:pt>
                <c:pt idx="20">
                  <c:v>507.74</c:v>
                </c:pt>
                <c:pt idx="21">
                  <c:v>507.74</c:v>
                </c:pt>
                <c:pt idx="22">
                  <c:v>478.15</c:v>
                </c:pt>
                <c:pt idx="23">
                  <c:v>478.15</c:v>
                </c:pt>
                <c:pt idx="24">
                  <c:v>463.13</c:v>
                </c:pt>
                <c:pt idx="25">
                  <c:v>497.16</c:v>
                </c:pt>
                <c:pt idx="26">
                  <c:v>535.69000000000005</c:v>
                </c:pt>
                <c:pt idx="27">
                  <c:v>520.16999999999996</c:v>
                </c:pt>
                <c:pt idx="28">
                  <c:v>507.68</c:v>
                </c:pt>
                <c:pt idx="29">
                  <c:v>481.85</c:v>
                </c:pt>
                <c:pt idx="30">
                  <c:v>466.46</c:v>
                </c:pt>
                <c:pt idx="31">
                  <c:v>466.09</c:v>
                </c:pt>
                <c:pt idx="32">
                  <c:v>464.62</c:v>
                </c:pt>
                <c:pt idx="33">
                  <c:v>480.48</c:v>
                </c:pt>
                <c:pt idx="34">
                  <c:v>511.82</c:v>
                </c:pt>
                <c:pt idx="35">
                  <c:v>523.02</c:v>
                </c:pt>
                <c:pt idx="36">
                  <c:v>518.19000000000005</c:v>
                </c:pt>
                <c:pt idx="37">
                  <c:v>509.52</c:v>
                </c:pt>
                <c:pt idx="38">
                  <c:v>500.39</c:v>
                </c:pt>
                <c:pt idx="39">
                  <c:v>553.87</c:v>
                </c:pt>
                <c:pt idx="40">
                  <c:v>555.03</c:v>
                </c:pt>
                <c:pt idx="41">
                  <c:v>559.86</c:v>
                </c:pt>
                <c:pt idx="42">
                  <c:v>538.62</c:v>
                </c:pt>
                <c:pt idx="43">
                  <c:v>558.82000000000005</c:v>
                </c:pt>
                <c:pt idx="44">
                  <c:v>559.35</c:v>
                </c:pt>
                <c:pt idx="45">
                  <c:v>566.98</c:v>
                </c:pt>
                <c:pt idx="46">
                  <c:v>590.66</c:v>
                </c:pt>
                <c:pt idx="47">
                  <c:v>575.51</c:v>
                </c:pt>
                <c:pt idx="48">
                  <c:v>582.91</c:v>
                </c:pt>
                <c:pt idx="49">
                  <c:v>597.80999999999995</c:v>
                </c:pt>
                <c:pt idx="50">
                  <c:v>617.36</c:v>
                </c:pt>
                <c:pt idx="51">
                  <c:v>655.89</c:v>
                </c:pt>
                <c:pt idx="52">
                  <c:v>657.07</c:v>
                </c:pt>
                <c:pt idx="53">
                  <c:v>660.52</c:v>
                </c:pt>
                <c:pt idx="54">
                  <c:v>649.35</c:v>
                </c:pt>
                <c:pt idx="55">
                  <c:v>647.11</c:v>
                </c:pt>
                <c:pt idx="56">
                  <c:v>634.67999999999995</c:v>
                </c:pt>
                <c:pt idx="57">
                  <c:v>634.76</c:v>
                </c:pt>
                <c:pt idx="58">
                  <c:v>612.30999999999995</c:v>
                </c:pt>
                <c:pt idx="59">
                  <c:v>635.94000000000005</c:v>
                </c:pt>
                <c:pt idx="60">
                  <c:v>651.94000000000005</c:v>
                </c:pt>
                <c:pt idx="61">
                  <c:v>658.77</c:v>
                </c:pt>
                <c:pt idx="62">
                  <c:v>677.15</c:v>
                </c:pt>
                <c:pt idx="63">
                  <c:v>680.27</c:v>
                </c:pt>
                <c:pt idx="64">
                  <c:v>739.02</c:v>
                </c:pt>
                <c:pt idx="65">
                  <c:v>744.81</c:v>
                </c:pt>
                <c:pt idx="66">
                  <c:v>741.09</c:v>
                </c:pt>
                <c:pt idx="67">
                  <c:v>732.47</c:v>
                </c:pt>
                <c:pt idx="68">
                  <c:v>775.62</c:v>
                </c:pt>
                <c:pt idx="69">
                  <c:v>799.29</c:v>
                </c:pt>
                <c:pt idx="70">
                  <c:v>801.3</c:v>
                </c:pt>
                <c:pt idx="71">
                  <c:v>793.21</c:v>
                </c:pt>
                <c:pt idx="72">
                  <c:v>778.08</c:v>
                </c:pt>
                <c:pt idx="73">
                  <c:v>807.95</c:v>
                </c:pt>
                <c:pt idx="74">
                  <c:v>799.02</c:v>
                </c:pt>
                <c:pt idx="75">
                  <c:v>784.58</c:v>
                </c:pt>
                <c:pt idx="76">
                  <c:v>778.87</c:v>
                </c:pt>
                <c:pt idx="77">
                  <c:v>773.55</c:v>
                </c:pt>
                <c:pt idx="78">
                  <c:v>767.79</c:v>
                </c:pt>
                <c:pt idx="79">
                  <c:v>759.72</c:v>
                </c:pt>
                <c:pt idx="80">
                  <c:v>766.26</c:v>
                </c:pt>
                <c:pt idx="81">
                  <c:v>775.84</c:v>
                </c:pt>
                <c:pt idx="82">
                  <c:v>769.41</c:v>
                </c:pt>
                <c:pt idx="83">
                  <c:v>756.99</c:v>
                </c:pt>
                <c:pt idx="84">
                  <c:v>763.81</c:v>
                </c:pt>
                <c:pt idx="85">
                  <c:v>741.74</c:v>
                </c:pt>
                <c:pt idx="86">
                  <c:v>714.02</c:v>
                </c:pt>
                <c:pt idx="87">
                  <c:v>692.03</c:v>
                </c:pt>
                <c:pt idx="88">
                  <c:v>661.1</c:v>
                </c:pt>
                <c:pt idx="89">
                  <c:v>648.64</c:v>
                </c:pt>
                <c:pt idx="90">
                  <c:v>639.05999999999995</c:v>
                </c:pt>
                <c:pt idx="91">
                  <c:v>620.55999999999995</c:v>
                </c:pt>
                <c:pt idx="92">
                  <c:v>617.45000000000005</c:v>
                </c:pt>
                <c:pt idx="93">
                  <c:v>614.69000000000005</c:v>
                </c:pt>
                <c:pt idx="94">
                  <c:v>611.36</c:v>
                </c:pt>
                <c:pt idx="95">
                  <c:v>594.5</c:v>
                </c:pt>
                <c:pt idx="96">
                  <c:v>574.66999999999996</c:v>
                </c:pt>
                <c:pt idx="97">
                  <c:v>513.15</c:v>
                </c:pt>
                <c:pt idx="98">
                  <c:v>497.42</c:v>
                </c:pt>
                <c:pt idx="99">
                  <c:v>487.7</c:v>
                </c:pt>
                <c:pt idx="100">
                  <c:v>479.77</c:v>
                </c:pt>
                <c:pt idx="101">
                  <c:v>467</c:v>
                </c:pt>
                <c:pt idx="102">
                  <c:v>457.88</c:v>
                </c:pt>
                <c:pt idx="103">
                  <c:v>413.11</c:v>
                </c:pt>
                <c:pt idx="104">
                  <c:v>416.02</c:v>
                </c:pt>
                <c:pt idx="105">
                  <c:v>414.58</c:v>
                </c:pt>
                <c:pt idx="106">
                  <c:v>384.58</c:v>
                </c:pt>
                <c:pt idx="107">
                  <c:v>348.87</c:v>
                </c:pt>
                <c:pt idx="108">
                  <c:v>356</c:v>
                </c:pt>
                <c:pt idx="109">
                  <c:v>314.26</c:v>
                </c:pt>
                <c:pt idx="110">
                  <c:v>291.49</c:v>
                </c:pt>
                <c:pt idx="111">
                  <c:v>268.75</c:v>
                </c:pt>
                <c:pt idx="112">
                  <c:v>219.91</c:v>
                </c:pt>
                <c:pt idx="113">
                  <c:v>204.47</c:v>
                </c:pt>
                <c:pt idx="114">
                  <c:v>191.81</c:v>
                </c:pt>
                <c:pt idx="115">
                  <c:v>208.3</c:v>
                </c:pt>
                <c:pt idx="116">
                  <c:v>262.79000000000002</c:v>
                </c:pt>
                <c:pt idx="117">
                  <c:v>294.02</c:v>
                </c:pt>
                <c:pt idx="118">
                  <c:v>283.98</c:v>
                </c:pt>
                <c:pt idx="119">
                  <c:v>295.89999999999998</c:v>
                </c:pt>
                <c:pt idx="120">
                  <c:v>299.58999999999997</c:v>
                </c:pt>
                <c:pt idx="121">
                  <c:v>350.45</c:v>
                </c:pt>
                <c:pt idx="122">
                  <c:v>317.44</c:v>
                </c:pt>
                <c:pt idx="123">
                  <c:v>298.05</c:v>
                </c:pt>
                <c:pt idx="124">
                  <c:v>309.81</c:v>
                </c:pt>
                <c:pt idx="125">
                  <c:v>340.88</c:v>
                </c:pt>
                <c:pt idx="126">
                  <c:v>287.31</c:v>
                </c:pt>
                <c:pt idx="127">
                  <c:v>269.83999999999997</c:v>
                </c:pt>
                <c:pt idx="128">
                  <c:v>277.06</c:v>
                </c:pt>
                <c:pt idx="129">
                  <c:v>282.42</c:v>
                </c:pt>
                <c:pt idx="130">
                  <c:v>280.48</c:v>
                </c:pt>
                <c:pt idx="131">
                  <c:v>253.49</c:v>
                </c:pt>
                <c:pt idx="132">
                  <c:v>265.23</c:v>
                </c:pt>
                <c:pt idx="133">
                  <c:v>281.08</c:v>
                </c:pt>
                <c:pt idx="134">
                  <c:v>283.2</c:v>
                </c:pt>
                <c:pt idx="135">
                  <c:v>258.54000000000002</c:v>
                </c:pt>
                <c:pt idx="136">
                  <c:v>283.25</c:v>
                </c:pt>
                <c:pt idx="137">
                  <c:v>287.69</c:v>
                </c:pt>
                <c:pt idx="138">
                  <c:v>292.14</c:v>
                </c:pt>
                <c:pt idx="139">
                  <c:v>263.91000000000003</c:v>
                </c:pt>
                <c:pt idx="140">
                  <c:v>256.83999999999997</c:v>
                </c:pt>
                <c:pt idx="141">
                  <c:v>250.93</c:v>
                </c:pt>
                <c:pt idx="142">
                  <c:v>206.11</c:v>
                </c:pt>
                <c:pt idx="143">
                  <c:v>216.81</c:v>
                </c:pt>
                <c:pt idx="144">
                  <c:v>224.9</c:v>
                </c:pt>
                <c:pt idx="145">
                  <c:v>221.36</c:v>
                </c:pt>
                <c:pt idx="146">
                  <c:v>243.94</c:v>
                </c:pt>
                <c:pt idx="147">
                  <c:v>255.81</c:v>
                </c:pt>
                <c:pt idx="148">
                  <c:v>272.76</c:v>
                </c:pt>
                <c:pt idx="149">
                  <c:v>272.41000000000003</c:v>
                </c:pt>
                <c:pt idx="150">
                  <c:v>285.68</c:v>
                </c:pt>
                <c:pt idx="151">
                  <c:v>252.34</c:v>
                </c:pt>
                <c:pt idx="152">
                  <c:v>291.52999999999997</c:v>
                </c:pt>
                <c:pt idx="153">
                  <c:v>280.07</c:v>
                </c:pt>
                <c:pt idx="154">
                  <c:v>274.77999999999997</c:v>
                </c:pt>
                <c:pt idx="155">
                  <c:v>267.26</c:v>
                </c:pt>
                <c:pt idx="156">
                  <c:v>269.67</c:v>
                </c:pt>
                <c:pt idx="157">
                  <c:v>271.58999999999997</c:v>
                </c:pt>
                <c:pt idx="158">
                  <c:v>268.89999999999998</c:v>
                </c:pt>
                <c:pt idx="159">
                  <c:v>272.39999999999998</c:v>
                </c:pt>
                <c:pt idx="160">
                  <c:v>273.5</c:v>
                </c:pt>
                <c:pt idx="161">
                  <c:v>281.97000000000003</c:v>
                </c:pt>
                <c:pt idx="162">
                  <c:v>240.8</c:v>
                </c:pt>
                <c:pt idx="163">
                  <c:v>224.3</c:v>
                </c:pt>
                <c:pt idx="164">
                  <c:v>228.44</c:v>
                </c:pt>
                <c:pt idx="165">
                  <c:v>220.97</c:v>
                </c:pt>
                <c:pt idx="166">
                  <c:v>234.01</c:v>
                </c:pt>
                <c:pt idx="167">
                  <c:v>264.33999999999997</c:v>
                </c:pt>
                <c:pt idx="168">
                  <c:v>266.89999999999998</c:v>
                </c:pt>
                <c:pt idx="169">
                  <c:v>290.39</c:v>
                </c:pt>
                <c:pt idx="170">
                  <c:v>308.89</c:v>
                </c:pt>
                <c:pt idx="171">
                  <c:v>303.69</c:v>
                </c:pt>
                <c:pt idx="172">
                  <c:v>326.16000000000003</c:v>
                </c:pt>
                <c:pt idx="173">
                  <c:v>319.29000000000002</c:v>
                </c:pt>
                <c:pt idx="174">
                  <c:v>297.48</c:v>
                </c:pt>
                <c:pt idx="175">
                  <c:v>309.85000000000002</c:v>
                </c:pt>
                <c:pt idx="176">
                  <c:v>326.8</c:v>
                </c:pt>
                <c:pt idx="177">
                  <c:v>310.07</c:v>
                </c:pt>
                <c:pt idx="178">
                  <c:v>319.48</c:v>
                </c:pt>
                <c:pt idx="179">
                  <c:v>292.26</c:v>
                </c:pt>
                <c:pt idx="180">
                  <c:v>298.12</c:v>
                </c:pt>
                <c:pt idx="181">
                  <c:v>333.16</c:v>
                </c:pt>
                <c:pt idx="182">
                  <c:v>330.69</c:v>
                </c:pt>
                <c:pt idx="183">
                  <c:v>332.52</c:v>
                </c:pt>
                <c:pt idx="184">
                  <c:v>322.49</c:v>
                </c:pt>
                <c:pt idx="185">
                  <c:v>334.14</c:v>
                </c:pt>
                <c:pt idx="186">
                  <c:v>349.06</c:v>
                </c:pt>
                <c:pt idx="187">
                  <c:v>347.26</c:v>
                </c:pt>
                <c:pt idx="188">
                  <c:v>355.3</c:v>
                </c:pt>
                <c:pt idx="189">
                  <c:v>338.3</c:v>
                </c:pt>
                <c:pt idx="190">
                  <c:v>337.04</c:v>
                </c:pt>
                <c:pt idx="191">
                  <c:v>332.33</c:v>
                </c:pt>
                <c:pt idx="192">
                  <c:v>348.11</c:v>
                </c:pt>
                <c:pt idx="193">
                  <c:v>342.68</c:v>
                </c:pt>
                <c:pt idx="194">
                  <c:v>361.02</c:v>
                </c:pt>
                <c:pt idx="195">
                  <c:v>361.26</c:v>
                </c:pt>
                <c:pt idx="196">
                  <c:v>354.32</c:v>
                </c:pt>
                <c:pt idx="197">
                  <c:v>356.42</c:v>
                </c:pt>
                <c:pt idx="198">
                  <c:v>353.09</c:v>
                </c:pt>
                <c:pt idx="199">
                  <c:v>360.99</c:v>
                </c:pt>
                <c:pt idx="200">
                  <c:v>350.67</c:v>
                </c:pt>
                <c:pt idx="201">
                  <c:v>350.99</c:v>
                </c:pt>
                <c:pt idx="202">
                  <c:v>378.1</c:v>
                </c:pt>
                <c:pt idx="203">
                  <c:v>381.62</c:v>
                </c:pt>
                <c:pt idx="204">
                  <c:v>393.96</c:v>
                </c:pt>
                <c:pt idx="205">
                  <c:v>413.43</c:v>
                </c:pt>
                <c:pt idx="206">
                  <c:v>426.45</c:v>
                </c:pt>
                <c:pt idx="207">
                  <c:v>439.58</c:v>
                </c:pt>
                <c:pt idx="208">
                  <c:v>469.71</c:v>
                </c:pt>
                <c:pt idx="209">
                  <c:v>492.49</c:v>
                </c:pt>
                <c:pt idx="210">
                  <c:v>511.01</c:v>
                </c:pt>
                <c:pt idx="211">
                  <c:v>526.55999999999995</c:v>
                </c:pt>
                <c:pt idx="212">
                  <c:v>533.57000000000005</c:v>
                </c:pt>
                <c:pt idx="213">
                  <c:v>542.77</c:v>
                </c:pt>
                <c:pt idx="214">
                  <c:v>569.54999999999995</c:v>
                </c:pt>
                <c:pt idx="215">
                  <c:v>589.13</c:v>
                </c:pt>
                <c:pt idx="216">
                  <c:v>612.25</c:v>
                </c:pt>
                <c:pt idx="217">
                  <c:v>653.02</c:v>
                </c:pt>
                <c:pt idx="218">
                  <c:v>675.04</c:v>
                </c:pt>
                <c:pt idx="219">
                  <c:v>734.75</c:v>
                </c:pt>
                <c:pt idx="220">
                  <c:v>771.75</c:v>
                </c:pt>
                <c:pt idx="221">
                  <c:v>776.29</c:v>
                </c:pt>
                <c:pt idx="222">
                  <c:v>784.49</c:v>
                </c:pt>
                <c:pt idx="223">
                  <c:v>794.72</c:v>
                </c:pt>
                <c:pt idx="224">
                  <c:v>786.05</c:v>
                </c:pt>
                <c:pt idx="225">
                  <c:v>765.97</c:v>
                </c:pt>
                <c:pt idx="226">
                  <c:v>758.35</c:v>
                </c:pt>
                <c:pt idx="227">
                  <c:v>723.2</c:v>
                </c:pt>
                <c:pt idx="228">
                  <c:v>706.15</c:v>
                </c:pt>
                <c:pt idx="229">
                  <c:v>681.46</c:v>
                </c:pt>
                <c:pt idx="230">
                  <c:v>663.4</c:v>
                </c:pt>
                <c:pt idx="231">
                  <c:v>629.29999999999995</c:v>
                </c:pt>
                <c:pt idx="232">
                  <c:v>584.80999999999995</c:v>
                </c:pt>
                <c:pt idx="233">
                  <c:v>580.9</c:v>
                </c:pt>
                <c:pt idx="234">
                  <c:v>575.23</c:v>
                </c:pt>
                <c:pt idx="235">
                  <c:v>562.73</c:v>
                </c:pt>
                <c:pt idx="236">
                  <c:v>549.80999999999995</c:v>
                </c:pt>
                <c:pt idx="237">
                  <c:v>527.98</c:v>
                </c:pt>
                <c:pt idx="238">
                  <c:v>500.98</c:v>
                </c:pt>
                <c:pt idx="239">
                  <c:v>489.63</c:v>
                </c:pt>
                <c:pt idx="240">
                  <c:v>461.91</c:v>
                </c:pt>
                <c:pt idx="241">
                  <c:v>462.06</c:v>
                </c:pt>
                <c:pt idx="242">
                  <c:v>448.13</c:v>
                </c:pt>
                <c:pt idx="243">
                  <c:v>430.57</c:v>
                </c:pt>
                <c:pt idx="244">
                  <c:v>411.06</c:v>
                </c:pt>
                <c:pt idx="245">
                  <c:v>389.28</c:v>
                </c:pt>
                <c:pt idx="246">
                  <c:v>380.38</c:v>
                </c:pt>
                <c:pt idx="247">
                  <c:v>383.22</c:v>
                </c:pt>
                <c:pt idx="248">
                  <c:v>381.41</c:v>
                </c:pt>
                <c:pt idx="249">
                  <c:v>376.54</c:v>
                </c:pt>
                <c:pt idx="250">
                  <c:v>368.71</c:v>
                </c:pt>
                <c:pt idx="251">
                  <c:v>359.71</c:v>
                </c:pt>
                <c:pt idx="252">
                  <c:v>359.85</c:v>
                </c:pt>
                <c:pt idx="253">
                  <c:v>349.73</c:v>
                </c:pt>
                <c:pt idx="254">
                  <c:v>358.15</c:v>
                </c:pt>
                <c:pt idx="255">
                  <c:v>371.55</c:v>
                </c:pt>
                <c:pt idx="256">
                  <c:v>371.1</c:v>
                </c:pt>
                <c:pt idx="257">
                  <c:v>358.41</c:v>
                </c:pt>
                <c:pt idx="258">
                  <c:v>360.19</c:v>
                </c:pt>
                <c:pt idx="259">
                  <c:v>365.58</c:v>
                </c:pt>
                <c:pt idx="260">
                  <c:v>357.44</c:v>
                </c:pt>
                <c:pt idx="261">
                  <c:v>354.51</c:v>
                </c:pt>
                <c:pt idx="262">
                  <c:v>351.14</c:v>
                </c:pt>
                <c:pt idx="263">
                  <c:v>350.48</c:v>
                </c:pt>
                <c:pt idx="264">
                  <c:v>350.44</c:v>
                </c:pt>
                <c:pt idx="265">
                  <c:v>395.29</c:v>
                </c:pt>
                <c:pt idx="266">
                  <c:v>412.87</c:v>
                </c:pt>
                <c:pt idx="267">
                  <c:v>418.12</c:v>
                </c:pt>
                <c:pt idx="268">
                  <c:v>432.93</c:v>
                </c:pt>
                <c:pt idx="269">
                  <c:v>428.64</c:v>
                </c:pt>
                <c:pt idx="270">
                  <c:v>419.49</c:v>
                </c:pt>
                <c:pt idx="271">
                  <c:v>382.05</c:v>
                </c:pt>
                <c:pt idx="272">
                  <c:v>361.16</c:v>
                </c:pt>
                <c:pt idx="273">
                  <c:v>344.27</c:v>
                </c:pt>
                <c:pt idx="274">
                  <c:v>328.57</c:v>
                </c:pt>
                <c:pt idx="275">
                  <c:v>294.75</c:v>
                </c:pt>
                <c:pt idx="276">
                  <c:v>271.33</c:v>
                </c:pt>
                <c:pt idx="277">
                  <c:v>246.02</c:v>
                </c:pt>
                <c:pt idx="278">
                  <c:v>206.86</c:v>
                </c:pt>
                <c:pt idx="279">
                  <c:v>196.89</c:v>
                </c:pt>
                <c:pt idx="280">
                  <c:v>217.97</c:v>
                </c:pt>
                <c:pt idx="281">
                  <c:v>217.59</c:v>
                </c:pt>
                <c:pt idx="282">
                  <c:v>239.59</c:v>
                </c:pt>
                <c:pt idx="283">
                  <c:v>248.37</c:v>
                </c:pt>
                <c:pt idx="284">
                  <c:v>259.77999999999997</c:v>
                </c:pt>
                <c:pt idx="285">
                  <c:v>186.75</c:v>
                </c:pt>
                <c:pt idx="286">
                  <c:v>202.24</c:v>
                </c:pt>
                <c:pt idx="287">
                  <c:v>189.23</c:v>
                </c:pt>
                <c:pt idx="288">
                  <c:v>180.45</c:v>
                </c:pt>
                <c:pt idx="289">
                  <c:v>196.94</c:v>
                </c:pt>
                <c:pt idx="290">
                  <c:v>203.78</c:v>
                </c:pt>
                <c:pt idx="291">
                  <c:v>178.77</c:v>
                </c:pt>
                <c:pt idx="292">
                  <c:v>203.46</c:v>
                </c:pt>
                <c:pt idx="293">
                  <c:v>208.16</c:v>
                </c:pt>
                <c:pt idx="294">
                  <c:v>195.03</c:v>
                </c:pt>
                <c:pt idx="295">
                  <c:v>274.39999999999998</c:v>
                </c:pt>
                <c:pt idx="296">
                  <c:v>272.38</c:v>
                </c:pt>
                <c:pt idx="297">
                  <c:v>271.51</c:v>
                </c:pt>
                <c:pt idx="298">
                  <c:v>269.92</c:v>
                </c:pt>
                <c:pt idx="299">
                  <c:v>294.18</c:v>
                </c:pt>
                <c:pt idx="300">
                  <c:v>315.88</c:v>
                </c:pt>
                <c:pt idx="301">
                  <c:v>289.20999999999998</c:v>
                </c:pt>
                <c:pt idx="302">
                  <c:v>275.41000000000003</c:v>
                </c:pt>
                <c:pt idx="303">
                  <c:v>284.43</c:v>
                </c:pt>
                <c:pt idx="304">
                  <c:v>281.54000000000002</c:v>
                </c:pt>
                <c:pt idx="305">
                  <c:v>280.93</c:v>
                </c:pt>
                <c:pt idx="306">
                  <c:v>263.47000000000003</c:v>
                </c:pt>
                <c:pt idx="307">
                  <c:v>281.68</c:v>
                </c:pt>
                <c:pt idx="308">
                  <c:v>251.68</c:v>
                </c:pt>
                <c:pt idx="309">
                  <c:v>281.08</c:v>
                </c:pt>
                <c:pt idx="310">
                  <c:v>298.91000000000003</c:v>
                </c:pt>
                <c:pt idx="311">
                  <c:v>288.60000000000002</c:v>
                </c:pt>
                <c:pt idx="312">
                  <c:v>290.26</c:v>
                </c:pt>
                <c:pt idx="313">
                  <c:v>305.89999999999998</c:v>
                </c:pt>
                <c:pt idx="314">
                  <c:v>324.73</c:v>
                </c:pt>
                <c:pt idx="315">
                  <c:v>330.81</c:v>
                </c:pt>
                <c:pt idx="316">
                  <c:v>324.10000000000002</c:v>
                </c:pt>
                <c:pt idx="317">
                  <c:v>318.99</c:v>
                </c:pt>
                <c:pt idx="318">
                  <c:v>324.86</c:v>
                </c:pt>
                <c:pt idx="319">
                  <c:v>314.13</c:v>
                </c:pt>
                <c:pt idx="320">
                  <c:v>318.93</c:v>
                </c:pt>
                <c:pt idx="321">
                  <c:v>300.88</c:v>
                </c:pt>
                <c:pt idx="322">
                  <c:v>316.33999999999997</c:v>
                </c:pt>
                <c:pt idx="323">
                  <c:v>313.26</c:v>
                </c:pt>
                <c:pt idx="324">
                  <c:v>313.20999999999998</c:v>
                </c:pt>
                <c:pt idx="325">
                  <c:v>311.27999999999997</c:v>
                </c:pt>
                <c:pt idx="326">
                  <c:v>320.74</c:v>
                </c:pt>
                <c:pt idx="327">
                  <c:v>310.87</c:v>
                </c:pt>
                <c:pt idx="328">
                  <c:v>300.95999999999998</c:v>
                </c:pt>
                <c:pt idx="329">
                  <c:v>324.92</c:v>
                </c:pt>
                <c:pt idx="330">
                  <c:v>326.20999999999998</c:v>
                </c:pt>
                <c:pt idx="331">
                  <c:v>336.3</c:v>
                </c:pt>
                <c:pt idx="332">
                  <c:v>332.58</c:v>
                </c:pt>
                <c:pt idx="333">
                  <c:v>336.35</c:v>
                </c:pt>
                <c:pt idx="334">
                  <c:v>323.97000000000003</c:v>
                </c:pt>
                <c:pt idx="335">
                  <c:v>310.93</c:v>
                </c:pt>
                <c:pt idx="336">
                  <c:v>327.38</c:v>
                </c:pt>
                <c:pt idx="337">
                  <c:v>333.6</c:v>
                </c:pt>
                <c:pt idx="338">
                  <c:v>362.68</c:v>
                </c:pt>
                <c:pt idx="339">
                  <c:v>373.32</c:v>
                </c:pt>
                <c:pt idx="340">
                  <c:v>372.56</c:v>
                </c:pt>
                <c:pt idx="341">
                  <c:v>367.43</c:v>
                </c:pt>
                <c:pt idx="342">
                  <c:v>354.63</c:v>
                </c:pt>
                <c:pt idx="343">
                  <c:v>332.94</c:v>
                </c:pt>
                <c:pt idx="344">
                  <c:v>351.32</c:v>
                </c:pt>
                <c:pt idx="345">
                  <c:v>331.21</c:v>
                </c:pt>
                <c:pt idx="346">
                  <c:v>315.89</c:v>
                </c:pt>
                <c:pt idx="347">
                  <c:v>292.56</c:v>
                </c:pt>
                <c:pt idx="348">
                  <c:v>327.29000000000002</c:v>
                </c:pt>
                <c:pt idx="349">
                  <c:v>328.47</c:v>
                </c:pt>
                <c:pt idx="350">
                  <c:v>338.91</c:v>
                </c:pt>
                <c:pt idx="351">
                  <c:v>363.73</c:v>
                </c:pt>
                <c:pt idx="352">
                  <c:v>335.26</c:v>
                </c:pt>
                <c:pt idx="353">
                  <c:v>290.98</c:v>
                </c:pt>
                <c:pt idx="354">
                  <c:v>288.66000000000003</c:v>
                </c:pt>
                <c:pt idx="355">
                  <c:v>295.10000000000002</c:v>
                </c:pt>
                <c:pt idx="356">
                  <c:v>279.58999999999997</c:v>
                </c:pt>
                <c:pt idx="357">
                  <c:v>261.05</c:v>
                </c:pt>
                <c:pt idx="358">
                  <c:v>260.16000000000003</c:v>
                </c:pt>
                <c:pt idx="359">
                  <c:v>237.93</c:v>
                </c:pt>
                <c:pt idx="360">
                  <c:v>240.63</c:v>
                </c:pt>
                <c:pt idx="361">
                  <c:v>238.2</c:v>
                </c:pt>
                <c:pt idx="362">
                  <c:v>234.57</c:v>
                </c:pt>
                <c:pt idx="363">
                  <c:v>260.61</c:v>
                </c:pt>
                <c:pt idx="364">
                  <c:v>243.78</c:v>
                </c:pt>
                <c:pt idx="365">
                  <c:v>225.81</c:v>
                </c:pt>
                <c:pt idx="366">
                  <c:v>206.84</c:v>
                </c:pt>
                <c:pt idx="367">
                  <c:v>218.03</c:v>
                </c:pt>
                <c:pt idx="368">
                  <c:v>209.07</c:v>
                </c:pt>
                <c:pt idx="369">
                  <c:v>204.61</c:v>
                </c:pt>
                <c:pt idx="370">
                  <c:v>200.87</c:v>
                </c:pt>
                <c:pt idx="371">
                  <c:v>201.25</c:v>
                </c:pt>
                <c:pt idx="372">
                  <c:v>199.85</c:v>
                </c:pt>
                <c:pt idx="373">
                  <c:v>195.57</c:v>
                </c:pt>
                <c:pt idx="374">
                  <c:v>197.86</c:v>
                </c:pt>
                <c:pt idx="375">
                  <c:v>224.27</c:v>
                </c:pt>
                <c:pt idx="376">
                  <c:v>216.45</c:v>
                </c:pt>
                <c:pt idx="377">
                  <c:v>181.99</c:v>
                </c:pt>
                <c:pt idx="378">
                  <c:v>177</c:v>
                </c:pt>
                <c:pt idx="379">
                  <c:v>180.63</c:v>
                </c:pt>
                <c:pt idx="380">
                  <c:v>184.57</c:v>
                </c:pt>
                <c:pt idx="381">
                  <c:v>169.79</c:v>
                </c:pt>
                <c:pt idx="382">
                  <c:v>175.99</c:v>
                </c:pt>
                <c:pt idx="383">
                  <c:v>178.38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2A-430C-935D-732DCBB6A7F3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热轧板卷毛利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导出数据!$A$3:$A$1134</c:f>
              <c:numCache>
                <c:formatCode>yyyy\-m\-d</c:formatCode>
                <c:ptCount val="38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43498</c:v>
                </c:pt>
                <c:pt idx="24">
                  <c:v>43507</c:v>
                </c:pt>
                <c:pt idx="25">
                  <c:v>43508</c:v>
                </c:pt>
                <c:pt idx="26">
                  <c:v>43509</c:v>
                </c:pt>
                <c:pt idx="27">
                  <c:v>43510</c:v>
                </c:pt>
                <c:pt idx="28">
                  <c:v>43511</c:v>
                </c:pt>
                <c:pt idx="29">
                  <c:v>43514</c:v>
                </c:pt>
                <c:pt idx="30">
                  <c:v>43515</c:v>
                </c:pt>
                <c:pt idx="31">
                  <c:v>43516</c:v>
                </c:pt>
                <c:pt idx="32">
                  <c:v>43517</c:v>
                </c:pt>
                <c:pt idx="33">
                  <c:v>43518</c:v>
                </c:pt>
                <c:pt idx="34">
                  <c:v>43521</c:v>
                </c:pt>
                <c:pt idx="35">
                  <c:v>43522</c:v>
                </c:pt>
                <c:pt idx="36">
                  <c:v>43523</c:v>
                </c:pt>
                <c:pt idx="37">
                  <c:v>43524</c:v>
                </c:pt>
                <c:pt idx="38">
                  <c:v>43525</c:v>
                </c:pt>
                <c:pt idx="39">
                  <c:v>43528</c:v>
                </c:pt>
                <c:pt idx="40">
                  <c:v>43529</c:v>
                </c:pt>
                <c:pt idx="41">
                  <c:v>43530</c:v>
                </c:pt>
                <c:pt idx="42">
                  <c:v>43531</c:v>
                </c:pt>
                <c:pt idx="43">
                  <c:v>43532</c:v>
                </c:pt>
                <c:pt idx="44">
                  <c:v>43535</c:v>
                </c:pt>
                <c:pt idx="45">
                  <c:v>43536</c:v>
                </c:pt>
                <c:pt idx="46">
                  <c:v>43537</c:v>
                </c:pt>
                <c:pt idx="47">
                  <c:v>43538</c:v>
                </c:pt>
                <c:pt idx="48">
                  <c:v>43539</c:v>
                </c:pt>
                <c:pt idx="49">
                  <c:v>43542</c:v>
                </c:pt>
                <c:pt idx="50">
                  <c:v>43543</c:v>
                </c:pt>
                <c:pt idx="51">
                  <c:v>43544</c:v>
                </c:pt>
                <c:pt idx="52">
                  <c:v>43545</c:v>
                </c:pt>
                <c:pt idx="53">
                  <c:v>43546</c:v>
                </c:pt>
                <c:pt idx="54">
                  <c:v>43549</c:v>
                </c:pt>
                <c:pt idx="55">
                  <c:v>43550</c:v>
                </c:pt>
                <c:pt idx="56">
                  <c:v>43551</c:v>
                </c:pt>
                <c:pt idx="57">
                  <c:v>43552</c:v>
                </c:pt>
                <c:pt idx="58">
                  <c:v>43553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43563</c:v>
                </c:pt>
                <c:pt idx="64">
                  <c:v>43564</c:v>
                </c:pt>
                <c:pt idx="65">
                  <c:v>43565</c:v>
                </c:pt>
                <c:pt idx="66">
                  <c:v>43566</c:v>
                </c:pt>
                <c:pt idx="67">
                  <c:v>43567</c:v>
                </c:pt>
                <c:pt idx="68">
                  <c:v>43570</c:v>
                </c:pt>
                <c:pt idx="69">
                  <c:v>43571</c:v>
                </c:pt>
                <c:pt idx="70">
                  <c:v>43572</c:v>
                </c:pt>
                <c:pt idx="71">
                  <c:v>43573</c:v>
                </c:pt>
                <c:pt idx="72">
                  <c:v>43574</c:v>
                </c:pt>
                <c:pt idx="73">
                  <c:v>43577</c:v>
                </c:pt>
                <c:pt idx="74">
                  <c:v>43578</c:v>
                </c:pt>
                <c:pt idx="75">
                  <c:v>43579</c:v>
                </c:pt>
                <c:pt idx="76">
                  <c:v>43580</c:v>
                </c:pt>
                <c:pt idx="77">
                  <c:v>43581</c:v>
                </c:pt>
                <c:pt idx="78">
                  <c:v>43583</c:v>
                </c:pt>
                <c:pt idx="79">
                  <c:v>43584</c:v>
                </c:pt>
                <c:pt idx="80">
                  <c:v>43585</c:v>
                </c:pt>
                <c:pt idx="81">
                  <c:v>43590</c:v>
                </c:pt>
                <c:pt idx="82">
                  <c:v>43591</c:v>
                </c:pt>
                <c:pt idx="83">
                  <c:v>43592</c:v>
                </c:pt>
                <c:pt idx="84">
                  <c:v>43593</c:v>
                </c:pt>
                <c:pt idx="85">
                  <c:v>43594</c:v>
                </c:pt>
                <c:pt idx="86">
                  <c:v>43595</c:v>
                </c:pt>
                <c:pt idx="87">
                  <c:v>43598</c:v>
                </c:pt>
                <c:pt idx="88">
                  <c:v>43599</c:v>
                </c:pt>
                <c:pt idx="89">
                  <c:v>43600</c:v>
                </c:pt>
                <c:pt idx="90">
                  <c:v>43601</c:v>
                </c:pt>
                <c:pt idx="91">
                  <c:v>43602</c:v>
                </c:pt>
                <c:pt idx="92">
                  <c:v>43605</c:v>
                </c:pt>
                <c:pt idx="93">
                  <c:v>43606</c:v>
                </c:pt>
                <c:pt idx="94">
                  <c:v>43607</c:v>
                </c:pt>
                <c:pt idx="95">
                  <c:v>43608</c:v>
                </c:pt>
                <c:pt idx="96">
                  <c:v>43609</c:v>
                </c:pt>
                <c:pt idx="97">
                  <c:v>43612</c:v>
                </c:pt>
                <c:pt idx="98">
                  <c:v>43613</c:v>
                </c:pt>
                <c:pt idx="99">
                  <c:v>43614</c:v>
                </c:pt>
                <c:pt idx="100">
                  <c:v>43615</c:v>
                </c:pt>
                <c:pt idx="101">
                  <c:v>43616</c:v>
                </c:pt>
                <c:pt idx="102">
                  <c:v>43619</c:v>
                </c:pt>
                <c:pt idx="103">
                  <c:v>43620</c:v>
                </c:pt>
                <c:pt idx="104">
                  <c:v>43621</c:v>
                </c:pt>
                <c:pt idx="105">
                  <c:v>43622</c:v>
                </c:pt>
                <c:pt idx="106">
                  <c:v>43626</c:v>
                </c:pt>
                <c:pt idx="107">
                  <c:v>43627</c:v>
                </c:pt>
                <c:pt idx="108">
                  <c:v>43628</c:v>
                </c:pt>
                <c:pt idx="109">
                  <c:v>43629</c:v>
                </c:pt>
                <c:pt idx="110">
                  <c:v>43630</c:v>
                </c:pt>
                <c:pt idx="111">
                  <c:v>43633</c:v>
                </c:pt>
                <c:pt idx="112">
                  <c:v>43634</c:v>
                </c:pt>
                <c:pt idx="113">
                  <c:v>43635</c:v>
                </c:pt>
                <c:pt idx="114">
                  <c:v>43636</c:v>
                </c:pt>
                <c:pt idx="115">
                  <c:v>43637</c:v>
                </c:pt>
                <c:pt idx="116">
                  <c:v>43640</c:v>
                </c:pt>
                <c:pt idx="117">
                  <c:v>43641</c:v>
                </c:pt>
                <c:pt idx="118">
                  <c:v>43642</c:v>
                </c:pt>
                <c:pt idx="119">
                  <c:v>43643</c:v>
                </c:pt>
                <c:pt idx="120">
                  <c:v>43644</c:v>
                </c:pt>
                <c:pt idx="121">
                  <c:v>43647</c:v>
                </c:pt>
                <c:pt idx="122">
                  <c:v>43648</c:v>
                </c:pt>
                <c:pt idx="123">
                  <c:v>43649</c:v>
                </c:pt>
                <c:pt idx="124">
                  <c:v>43650</c:v>
                </c:pt>
                <c:pt idx="125">
                  <c:v>43651</c:v>
                </c:pt>
                <c:pt idx="126">
                  <c:v>43654</c:v>
                </c:pt>
                <c:pt idx="127">
                  <c:v>43655</c:v>
                </c:pt>
                <c:pt idx="128">
                  <c:v>43656</c:v>
                </c:pt>
                <c:pt idx="129">
                  <c:v>43657</c:v>
                </c:pt>
                <c:pt idx="130">
                  <c:v>43658</c:v>
                </c:pt>
                <c:pt idx="131">
                  <c:v>43661</c:v>
                </c:pt>
                <c:pt idx="132">
                  <c:v>43662</c:v>
                </c:pt>
                <c:pt idx="133">
                  <c:v>43663</c:v>
                </c:pt>
                <c:pt idx="134">
                  <c:v>43664</c:v>
                </c:pt>
                <c:pt idx="135">
                  <c:v>43665</c:v>
                </c:pt>
                <c:pt idx="136">
                  <c:v>43668</c:v>
                </c:pt>
                <c:pt idx="137">
                  <c:v>43669</c:v>
                </c:pt>
                <c:pt idx="138">
                  <c:v>43670</c:v>
                </c:pt>
                <c:pt idx="139">
                  <c:v>43671</c:v>
                </c:pt>
                <c:pt idx="140">
                  <c:v>43672</c:v>
                </c:pt>
                <c:pt idx="141">
                  <c:v>43675</c:v>
                </c:pt>
                <c:pt idx="142">
                  <c:v>43676</c:v>
                </c:pt>
                <c:pt idx="143">
                  <c:v>43677</c:v>
                </c:pt>
                <c:pt idx="144">
                  <c:v>43678</c:v>
                </c:pt>
                <c:pt idx="145">
                  <c:v>43679</c:v>
                </c:pt>
                <c:pt idx="146">
                  <c:v>43682</c:v>
                </c:pt>
                <c:pt idx="147">
                  <c:v>43683</c:v>
                </c:pt>
                <c:pt idx="148">
                  <c:v>43684</c:v>
                </c:pt>
                <c:pt idx="149">
                  <c:v>43685</c:v>
                </c:pt>
                <c:pt idx="150">
                  <c:v>43686</c:v>
                </c:pt>
                <c:pt idx="151">
                  <c:v>43689</c:v>
                </c:pt>
                <c:pt idx="152">
                  <c:v>43690</c:v>
                </c:pt>
                <c:pt idx="153">
                  <c:v>43691</c:v>
                </c:pt>
                <c:pt idx="154">
                  <c:v>43692</c:v>
                </c:pt>
                <c:pt idx="155">
                  <c:v>43693</c:v>
                </c:pt>
                <c:pt idx="156">
                  <c:v>43696</c:v>
                </c:pt>
                <c:pt idx="157">
                  <c:v>43697</c:v>
                </c:pt>
                <c:pt idx="158">
                  <c:v>43698</c:v>
                </c:pt>
                <c:pt idx="159">
                  <c:v>43699</c:v>
                </c:pt>
                <c:pt idx="160">
                  <c:v>43700</c:v>
                </c:pt>
                <c:pt idx="161">
                  <c:v>43703</c:v>
                </c:pt>
                <c:pt idx="162">
                  <c:v>43704</c:v>
                </c:pt>
                <c:pt idx="163">
                  <c:v>43705</c:v>
                </c:pt>
                <c:pt idx="164">
                  <c:v>43706</c:v>
                </c:pt>
                <c:pt idx="165">
                  <c:v>43707</c:v>
                </c:pt>
                <c:pt idx="166">
                  <c:v>43710</c:v>
                </c:pt>
                <c:pt idx="167">
                  <c:v>43711</c:v>
                </c:pt>
                <c:pt idx="168">
                  <c:v>43712</c:v>
                </c:pt>
                <c:pt idx="169">
                  <c:v>43713</c:v>
                </c:pt>
                <c:pt idx="170">
                  <c:v>43714</c:v>
                </c:pt>
                <c:pt idx="171">
                  <c:v>43717</c:v>
                </c:pt>
                <c:pt idx="172">
                  <c:v>43718</c:v>
                </c:pt>
                <c:pt idx="173">
                  <c:v>43719</c:v>
                </c:pt>
                <c:pt idx="174">
                  <c:v>43720</c:v>
                </c:pt>
                <c:pt idx="175">
                  <c:v>43724</c:v>
                </c:pt>
                <c:pt idx="176">
                  <c:v>43725</c:v>
                </c:pt>
                <c:pt idx="177">
                  <c:v>43726</c:v>
                </c:pt>
                <c:pt idx="178">
                  <c:v>43727</c:v>
                </c:pt>
                <c:pt idx="179">
                  <c:v>43728</c:v>
                </c:pt>
                <c:pt idx="180">
                  <c:v>43731</c:v>
                </c:pt>
                <c:pt idx="181">
                  <c:v>43732</c:v>
                </c:pt>
                <c:pt idx="182">
                  <c:v>43733</c:v>
                </c:pt>
                <c:pt idx="183">
                  <c:v>43734</c:v>
                </c:pt>
                <c:pt idx="184">
                  <c:v>43735</c:v>
                </c:pt>
                <c:pt idx="185">
                  <c:v>43737</c:v>
                </c:pt>
                <c:pt idx="186">
                  <c:v>43738</c:v>
                </c:pt>
                <c:pt idx="187">
                  <c:v>43746</c:v>
                </c:pt>
                <c:pt idx="188">
                  <c:v>43747</c:v>
                </c:pt>
                <c:pt idx="189">
                  <c:v>43748</c:v>
                </c:pt>
                <c:pt idx="190">
                  <c:v>43749</c:v>
                </c:pt>
                <c:pt idx="191">
                  <c:v>43750</c:v>
                </c:pt>
                <c:pt idx="192">
                  <c:v>43752</c:v>
                </c:pt>
                <c:pt idx="193">
                  <c:v>43753</c:v>
                </c:pt>
                <c:pt idx="194">
                  <c:v>43754</c:v>
                </c:pt>
                <c:pt idx="195">
                  <c:v>43755</c:v>
                </c:pt>
                <c:pt idx="196">
                  <c:v>43756</c:v>
                </c:pt>
                <c:pt idx="197">
                  <c:v>43759</c:v>
                </c:pt>
                <c:pt idx="198">
                  <c:v>43760</c:v>
                </c:pt>
                <c:pt idx="199">
                  <c:v>43761</c:v>
                </c:pt>
                <c:pt idx="200">
                  <c:v>43762</c:v>
                </c:pt>
                <c:pt idx="201">
                  <c:v>43763</c:v>
                </c:pt>
                <c:pt idx="202">
                  <c:v>43766</c:v>
                </c:pt>
                <c:pt idx="203">
                  <c:v>43767</c:v>
                </c:pt>
                <c:pt idx="204">
                  <c:v>43768</c:v>
                </c:pt>
                <c:pt idx="205">
                  <c:v>43769</c:v>
                </c:pt>
                <c:pt idx="206">
                  <c:v>43770</c:v>
                </c:pt>
                <c:pt idx="207">
                  <c:v>43773</c:v>
                </c:pt>
                <c:pt idx="208">
                  <c:v>43774</c:v>
                </c:pt>
                <c:pt idx="209">
                  <c:v>43775</c:v>
                </c:pt>
                <c:pt idx="210">
                  <c:v>43776</c:v>
                </c:pt>
                <c:pt idx="211">
                  <c:v>43777</c:v>
                </c:pt>
                <c:pt idx="212">
                  <c:v>43780</c:v>
                </c:pt>
                <c:pt idx="213">
                  <c:v>43781</c:v>
                </c:pt>
                <c:pt idx="214">
                  <c:v>43782</c:v>
                </c:pt>
                <c:pt idx="215">
                  <c:v>43783</c:v>
                </c:pt>
                <c:pt idx="216">
                  <c:v>43784</c:v>
                </c:pt>
                <c:pt idx="217">
                  <c:v>43787</c:v>
                </c:pt>
                <c:pt idx="218">
                  <c:v>43788</c:v>
                </c:pt>
                <c:pt idx="219">
                  <c:v>43789</c:v>
                </c:pt>
                <c:pt idx="220">
                  <c:v>43790</c:v>
                </c:pt>
                <c:pt idx="221">
                  <c:v>43791</c:v>
                </c:pt>
                <c:pt idx="222">
                  <c:v>43794</c:v>
                </c:pt>
                <c:pt idx="223">
                  <c:v>43795</c:v>
                </c:pt>
                <c:pt idx="224">
                  <c:v>43796</c:v>
                </c:pt>
                <c:pt idx="225">
                  <c:v>43797</c:v>
                </c:pt>
                <c:pt idx="226">
                  <c:v>43798</c:v>
                </c:pt>
                <c:pt idx="227">
                  <c:v>43801</c:v>
                </c:pt>
                <c:pt idx="228">
                  <c:v>43802</c:v>
                </c:pt>
                <c:pt idx="229">
                  <c:v>43803</c:v>
                </c:pt>
                <c:pt idx="230">
                  <c:v>43804</c:v>
                </c:pt>
                <c:pt idx="231">
                  <c:v>43805</c:v>
                </c:pt>
                <c:pt idx="232">
                  <c:v>43808</c:v>
                </c:pt>
                <c:pt idx="233">
                  <c:v>43809</c:v>
                </c:pt>
                <c:pt idx="234">
                  <c:v>43810</c:v>
                </c:pt>
                <c:pt idx="235">
                  <c:v>43811</c:v>
                </c:pt>
                <c:pt idx="236">
                  <c:v>43812</c:v>
                </c:pt>
                <c:pt idx="237">
                  <c:v>43815</c:v>
                </c:pt>
                <c:pt idx="238">
                  <c:v>43816</c:v>
                </c:pt>
                <c:pt idx="239">
                  <c:v>43817</c:v>
                </c:pt>
                <c:pt idx="240">
                  <c:v>43818</c:v>
                </c:pt>
                <c:pt idx="241">
                  <c:v>43819</c:v>
                </c:pt>
                <c:pt idx="242">
                  <c:v>43822</c:v>
                </c:pt>
                <c:pt idx="243">
                  <c:v>43823</c:v>
                </c:pt>
                <c:pt idx="244">
                  <c:v>43824</c:v>
                </c:pt>
                <c:pt idx="245">
                  <c:v>43825</c:v>
                </c:pt>
                <c:pt idx="246">
                  <c:v>43826</c:v>
                </c:pt>
                <c:pt idx="247">
                  <c:v>43829</c:v>
                </c:pt>
                <c:pt idx="248">
                  <c:v>43830</c:v>
                </c:pt>
                <c:pt idx="249">
                  <c:v>43832</c:v>
                </c:pt>
                <c:pt idx="250">
                  <c:v>43833</c:v>
                </c:pt>
                <c:pt idx="251">
                  <c:v>43836</c:v>
                </c:pt>
                <c:pt idx="252">
                  <c:v>43837</c:v>
                </c:pt>
                <c:pt idx="253">
                  <c:v>43838</c:v>
                </c:pt>
                <c:pt idx="254">
                  <c:v>43839</c:v>
                </c:pt>
                <c:pt idx="255">
                  <c:v>43840</c:v>
                </c:pt>
                <c:pt idx="256">
                  <c:v>43843</c:v>
                </c:pt>
                <c:pt idx="257">
                  <c:v>43844</c:v>
                </c:pt>
                <c:pt idx="258">
                  <c:v>43845</c:v>
                </c:pt>
                <c:pt idx="259">
                  <c:v>43846</c:v>
                </c:pt>
                <c:pt idx="260">
                  <c:v>43847</c:v>
                </c:pt>
                <c:pt idx="261">
                  <c:v>43849</c:v>
                </c:pt>
                <c:pt idx="262">
                  <c:v>43850</c:v>
                </c:pt>
                <c:pt idx="263">
                  <c:v>43851</c:v>
                </c:pt>
                <c:pt idx="264">
                  <c:v>43852</c:v>
                </c:pt>
                <c:pt idx="265">
                  <c:v>43864</c:v>
                </c:pt>
                <c:pt idx="266">
                  <c:v>43865</c:v>
                </c:pt>
                <c:pt idx="267">
                  <c:v>43866</c:v>
                </c:pt>
                <c:pt idx="268">
                  <c:v>43867</c:v>
                </c:pt>
                <c:pt idx="269">
                  <c:v>43868</c:v>
                </c:pt>
                <c:pt idx="270">
                  <c:v>43871</c:v>
                </c:pt>
                <c:pt idx="271">
                  <c:v>43872</c:v>
                </c:pt>
                <c:pt idx="272">
                  <c:v>43873</c:v>
                </c:pt>
                <c:pt idx="273">
                  <c:v>43874</c:v>
                </c:pt>
                <c:pt idx="274">
                  <c:v>43875</c:v>
                </c:pt>
                <c:pt idx="275">
                  <c:v>43878</c:v>
                </c:pt>
                <c:pt idx="276">
                  <c:v>43879</c:v>
                </c:pt>
                <c:pt idx="277">
                  <c:v>43880</c:v>
                </c:pt>
                <c:pt idx="278">
                  <c:v>43881</c:v>
                </c:pt>
                <c:pt idx="279">
                  <c:v>43882</c:v>
                </c:pt>
                <c:pt idx="280">
                  <c:v>43885</c:v>
                </c:pt>
                <c:pt idx="281">
                  <c:v>43886</c:v>
                </c:pt>
                <c:pt idx="282">
                  <c:v>43887</c:v>
                </c:pt>
                <c:pt idx="283">
                  <c:v>43888</c:v>
                </c:pt>
                <c:pt idx="284">
                  <c:v>43889</c:v>
                </c:pt>
                <c:pt idx="285">
                  <c:v>43892</c:v>
                </c:pt>
                <c:pt idx="286">
                  <c:v>43893</c:v>
                </c:pt>
                <c:pt idx="287">
                  <c:v>43894</c:v>
                </c:pt>
                <c:pt idx="288">
                  <c:v>43895</c:v>
                </c:pt>
                <c:pt idx="289">
                  <c:v>43896</c:v>
                </c:pt>
                <c:pt idx="290">
                  <c:v>43899</c:v>
                </c:pt>
                <c:pt idx="291">
                  <c:v>43900</c:v>
                </c:pt>
                <c:pt idx="292">
                  <c:v>43901</c:v>
                </c:pt>
                <c:pt idx="293">
                  <c:v>43902</c:v>
                </c:pt>
                <c:pt idx="294">
                  <c:v>43903</c:v>
                </c:pt>
                <c:pt idx="295">
                  <c:v>43906</c:v>
                </c:pt>
                <c:pt idx="296">
                  <c:v>43907</c:v>
                </c:pt>
                <c:pt idx="297">
                  <c:v>43908</c:v>
                </c:pt>
                <c:pt idx="298">
                  <c:v>43909</c:v>
                </c:pt>
                <c:pt idx="299">
                  <c:v>43910</c:v>
                </c:pt>
                <c:pt idx="300">
                  <c:v>43913</c:v>
                </c:pt>
                <c:pt idx="301">
                  <c:v>43914</c:v>
                </c:pt>
                <c:pt idx="302">
                  <c:v>43915</c:v>
                </c:pt>
                <c:pt idx="303">
                  <c:v>43916</c:v>
                </c:pt>
                <c:pt idx="304">
                  <c:v>43917</c:v>
                </c:pt>
                <c:pt idx="305">
                  <c:v>43920</c:v>
                </c:pt>
                <c:pt idx="306">
                  <c:v>43921</c:v>
                </c:pt>
                <c:pt idx="307">
                  <c:v>43922</c:v>
                </c:pt>
                <c:pt idx="308">
                  <c:v>43923</c:v>
                </c:pt>
                <c:pt idx="309">
                  <c:v>43924</c:v>
                </c:pt>
                <c:pt idx="310">
                  <c:v>43928</c:v>
                </c:pt>
                <c:pt idx="311">
                  <c:v>43929</c:v>
                </c:pt>
                <c:pt idx="312">
                  <c:v>43930</c:v>
                </c:pt>
                <c:pt idx="313">
                  <c:v>43931</c:v>
                </c:pt>
                <c:pt idx="314">
                  <c:v>43934</c:v>
                </c:pt>
                <c:pt idx="315">
                  <c:v>43935</c:v>
                </c:pt>
                <c:pt idx="316">
                  <c:v>43936</c:v>
                </c:pt>
                <c:pt idx="317">
                  <c:v>43937</c:v>
                </c:pt>
                <c:pt idx="318">
                  <c:v>43938</c:v>
                </c:pt>
                <c:pt idx="319">
                  <c:v>43941</c:v>
                </c:pt>
                <c:pt idx="320">
                  <c:v>43942</c:v>
                </c:pt>
                <c:pt idx="321">
                  <c:v>43943</c:v>
                </c:pt>
                <c:pt idx="322">
                  <c:v>43944</c:v>
                </c:pt>
                <c:pt idx="323">
                  <c:v>43945</c:v>
                </c:pt>
                <c:pt idx="324">
                  <c:v>43947</c:v>
                </c:pt>
                <c:pt idx="325">
                  <c:v>43948</c:v>
                </c:pt>
                <c:pt idx="326">
                  <c:v>43949</c:v>
                </c:pt>
                <c:pt idx="327">
                  <c:v>43950</c:v>
                </c:pt>
                <c:pt idx="328">
                  <c:v>43951</c:v>
                </c:pt>
                <c:pt idx="329">
                  <c:v>43957</c:v>
                </c:pt>
                <c:pt idx="330">
                  <c:v>43958</c:v>
                </c:pt>
                <c:pt idx="331">
                  <c:v>43959</c:v>
                </c:pt>
                <c:pt idx="332">
                  <c:v>43960</c:v>
                </c:pt>
                <c:pt idx="333">
                  <c:v>43962</c:v>
                </c:pt>
                <c:pt idx="334">
                  <c:v>43963</c:v>
                </c:pt>
                <c:pt idx="335">
                  <c:v>43964</c:v>
                </c:pt>
                <c:pt idx="336">
                  <c:v>43965</c:v>
                </c:pt>
                <c:pt idx="337">
                  <c:v>43966</c:v>
                </c:pt>
                <c:pt idx="338">
                  <c:v>43969</c:v>
                </c:pt>
                <c:pt idx="339">
                  <c:v>43970</c:v>
                </c:pt>
                <c:pt idx="340">
                  <c:v>43971</c:v>
                </c:pt>
                <c:pt idx="341">
                  <c:v>43972</c:v>
                </c:pt>
                <c:pt idx="342">
                  <c:v>43973</c:v>
                </c:pt>
                <c:pt idx="343">
                  <c:v>43976</c:v>
                </c:pt>
                <c:pt idx="344">
                  <c:v>43977</c:v>
                </c:pt>
                <c:pt idx="345">
                  <c:v>43978</c:v>
                </c:pt>
                <c:pt idx="346">
                  <c:v>43979</c:v>
                </c:pt>
                <c:pt idx="347">
                  <c:v>43980</c:v>
                </c:pt>
                <c:pt idx="348">
                  <c:v>43983</c:v>
                </c:pt>
                <c:pt idx="349">
                  <c:v>43984</c:v>
                </c:pt>
                <c:pt idx="350">
                  <c:v>43985</c:v>
                </c:pt>
                <c:pt idx="351">
                  <c:v>43986</c:v>
                </c:pt>
                <c:pt idx="352">
                  <c:v>43987</c:v>
                </c:pt>
                <c:pt idx="353">
                  <c:v>43990</c:v>
                </c:pt>
                <c:pt idx="354">
                  <c:v>43991</c:v>
                </c:pt>
                <c:pt idx="355">
                  <c:v>43992</c:v>
                </c:pt>
                <c:pt idx="356">
                  <c:v>43993</c:v>
                </c:pt>
                <c:pt idx="357">
                  <c:v>43994</c:v>
                </c:pt>
                <c:pt idx="358">
                  <c:v>43997</c:v>
                </c:pt>
                <c:pt idx="359">
                  <c:v>43998</c:v>
                </c:pt>
                <c:pt idx="360">
                  <c:v>43999</c:v>
                </c:pt>
                <c:pt idx="361">
                  <c:v>44000</c:v>
                </c:pt>
                <c:pt idx="362">
                  <c:v>44001</c:v>
                </c:pt>
                <c:pt idx="363">
                  <c:v>44004</c:v>
                </c:pt>
                <c:pt idx="364">
                  <c:v>44005</c:v>
                </c:pt>
                <c:pt idx="365">
                  <c:v>44006</c:v>
                </c:pt>
                <c:pt idx="366">
                  <c:v>44010</c:v>
                </c:pt>
                <c:pt idx="367">
                  <c:v>44011</c:v>
                </c:pt>
                <c:pt idx="368">
                  <c:v>44012</c:v>
                </c:pt>
                <c:pt idx="369">
                  <c:v>44013</c:v>
                </c:pt>
                <c:pt idx="370">
                  <c:v>44014</c:v>
                </c:pt>
                <c:pt idx="371">
                  <c:v>44015</c:v>
                </c:pt>
                <c:pt idx="372">
                  <c:v>44018</c:v>
                </c:pt>
                <c:pt idx="373">
                  <c:v>44019</c:v>
                </c:pt>
                <c:pt idx="374">
                  <c:v>44020</c:v>
                </c:pt>
                <c:pt idx="375">
                  <c:v>44021</c:v>
                </c:pt>
                <c:pt idx="376">
                  <c:v>44022</c:v>
                </c:pt>
                <c:pt idx="377">
                  <c:v>44025</c:v>
                </c:pt>
                <c:pt idx="378">
                  <c:v>44026</c:v>
                </c:pt>
                <c:pt idx="379">
                  <c:v>44027</c:v>
                </c:pt>
                <c:pt idx="380">
                  <c:v>44028</c:v>
                </c:pt>
                <c:pt idx="381">
                  <c:v>44029</c:v>
                </c:pt>
                <c:pt idx="382">
                  <c:v>44032</c:v>
                </c:pt>
                <c:pt idx="383">
                  <c:v>44034</c:v>
                </c:pt>
              </c:numCache>
            </c:numRef>
          </c:cat>
          <c:val>
            <c:numRef>
              <c:f>导出数据!$D$3:$D$1134</c:f>
              <c:numCache>
                <c:formatCode>General</c:formatCode>
                <c:ptCount val="384"/>
                <c:pt idx="0">
                  <c:v>320.05</c:v>
                </c:pt>
                <c:pt idx="1">
                  <c:v>313.12</c:v>
                </c:pt>
                <c:pt idx="2">
                  <c:v>306.82</c:v>
                </c:pt>
                <c:pt idx="3">
                  <c:v>342.2</c:v>
                </c:pt>
                <c:pt idx="4">
                  <c:v>348.6</c:v>
                </c:pt>
                <c:pt idx="5">
                  <c:v>358.74</c:v>
                </c:pt>
                <c:pt idx="6">
                  <c:v>361.17</c:v>
                </c:pt>
                <c:pt idx="7">
                  <c:v>360.12</c:v>
                </c:pt>
                <c:pt idx="8">
                  <c:v>353.01</c:v>
                </c:pt>
                <c:pt idx="9">
                  <c:v>340.9</c:v>
                </c:pt>
                <c:pt idx="10">
                  <c:v>328.87</c:v>
                </c:pt>
                <c:pt idx="11">
                  <c:v>332.42</c:v>
                </c:pt>
                <c:pt idx="12">
                  <c:v>327.66000000000003</c:v>
                </c:pt>
                <c:pt idx="13">
                  <c:v>337.47</c:v>
                </c:pt>
                <c:pt idx="14">
                  <c:v>366.44</c:v>
                </c:pt>
                <c:pt idx="15">
                  <c:v>366.84</c:v>
                </c:pt>
                <c:pt idx="16">
                  <c:v>368.64</c:v>
                </c:pt>
                <c:pt idx="17">
                  <c:v>381.18</c:v>
                </c:pt>
                <c:pt idx="18">
                  <c:v>363.76</c:v>
                </c:pt>
                <c:pt idx="19">
                  <c:v>359.27</c:v>
                </c:pt>
                <c:pt idx="20">
                  <c:v>315.85000000000002</c:v>
                </c:pt>
                <c:pt idx="21">
                  <c:v>315.85000000000002</c:v>
                </c:pt>
                <c:pt idx="22">
                  <c:v>285.04000000000002</c:v>
                </c:pt>
                <c:pt idx="23">
                  <c:v>285.04000000000002</c:v>
                </c:pt>
                <c:pt idx="24">
                  <c:v>272.55</c:v>
                </c:pt>
                <c:pt idx="25">
                  <c:v>301.26</c:v>
                </c:pt>
                <c:pt idx="26">
                  <c:v>316.45999999999998</c:v>
                </c:pt>
                <c:pt idx="27">
                  <c:v>286.29000000000002</c:v>
                </c:pt>
                <c:pt idx="28">
                  <c:v>268.75</c:v>
                </c:pt>
                <c:pt idx="29">
                  <c:v>248.96</c:v>
                </c:pt>
                <c:pt idx="30">
                  <c:v>255.21</c:v>
                </c:pt>
                <c:pt idx="31">
                  <c:v>249.25</c:v>
                </c:pt>
                <c:pt idx="32">
                  <c:v>265.16000000000003</c:v>
                </c:pt>
                <c:pt idx="33">
                  <c:v>278.8</c:v>
                </c:pt>
                <c:pt idx="34">
                  <c:v>325.92</c:v>
                </c:pt>
                <c:pt idx="35">
                  <c:v>331.15</c:v>
                </c:pt>
                <c:pt idx="36">
                  <c:v>340.36</c:v>
                </c:pt>
                <c:pt idx="37">
                  <c:v>334.01</c:v>
                </c:pt>
                <c:pt idx="38">
                  <c:v>324.76</c:v>
                </c:pt>
                <c:pt idx="39">
                  <c:v>361.82</c:v>
                </c:pt>
                <c:pt idx="40">
                  <c:v>361.8</c:v>
                </c:pt>
                <c:pt idx="41">
                  <c:v>367.67</c:v>
                </c:pt>
                <c:pt idx="42">
                  <c:v>348.96</c:v>
                </c:pt>
                <c:pt idx="43">
                  <c:v>357.27</c:v>
                </c:pt>
                <c:pt idx="44">
                  <c:v>359.48</c:v>
                </c:pt>
                <c:pt idx="45">
                  <c:v>376.33</c:v>
                </c:pt>
                <c:pt idx="46">
                  <c:v>392.36</c:v>
                </c:pt>
                <c:pt idx="47">
                  <c:v>371.48</c:v>
                </c:pt>
                <c:pt idx="48">
                  <c:v>359.19</c:v>
                </c:pt>
                <c:pt idx="49">
                  <c:v>387.89</c:v>
                </c:pt>
                <c:pt idx="50">
                  <c:v>403.48</c:v>
                </c:pt>
                <c:pt idx="51">
                  <c:v>437.68</c:v>
                </c:pt>
                <c:pt idx="52">
                  <c:v>446.45</c:v>
                </c:pt>
                <c:pt idx="53">
                  <c:v>451.25</c:v>
                </c:pt>
                <c:pt idx="54">
                  <c:v>456.05</c:v>
                </c:pt>
                <c:pt idx="55">
                  <c:v>462.56</c:v>
                </c:pt>
                <c:pt idx="56">
                  <c:v>456.41</c:v>
                </c:pt>
                <c:pt idx="57">
                  <c:v>462.67</c:v>
                </c:pt>
                <c:pt idx="58">
                  <c:v>440.87</c:v>
                </c:pt>
                <c:pt idx="59">
                  <c:v>449.19</c:v>
                </c:pt>
                <c:pt idx="60">
                  <c:v>459.27</c:v>
                </c:pt>
                <c:pt idx="61">
                  <c:v>460.13</c:v>
                </c:pt>
                <c:pt idx="62">
                  <c:v>473.47</c:v>
                </c:pt>
                <c:pt idx="63">
                  <c:v>474.84</c:v>
                </c:pt>
                <c:pt idx="64">
                  <c:v>517.66</c:v>
                </c:pt>
                <c:pt idx="65">
                  <c:v>511.66</c:v>
                </c:pt>
                <c:pt idx="66">
                  <c:v>510.73</c:v>
                </c:pt>
                <c:pt idx="67">
                  <c:v>505.4</c:v>
                </c:pt>
                <c:pt idx="68">
                  <c:v>541.17999999999995</c:v>
                </c:pt>
                <c:pt idx="69">
                  <c:v>554.89</c:v>
                </c:pt>
                <c:pt idx="70">
                  <c:v>559.04</c:v>
                </c:pt>
                <c:pt idx="71">
                  <c:v>552.29999999999995</c:v>
                </c:pt>
                <c:pt idx="72">
                  <c:v>541.04</c:v>
                </c:pt>
                <c:pt idx="73">
                  <c:v>564.58000000000004</c:v>
                </c:pt>
                <c:pt idx="74">
                  <c:v>559.63</c:v>
                </c:pt>
                <c:pt idx="75">
                  <c:v>543.83000000000004</c:v>
                </c:pt>
                <c:pt idx="76">
                  <c:v>543.13</c:v>
                </c:pt>
                <c:pt idx="77">
                  <c:v>533.82000000000005</c:v>
                </c:pt>
                <c:pt idx="78">
                  <c:v>540.16999999999996</c:v>
                </c:pt>
                <c:pt idx="79">
                  <c:v>535.11</c:v>
                </c:pt>
                <c:pt idx="80">
                  <c:v>552.35</c:v>
                </c:pt>
                <c:pt idx="81">
                  <c:v>564.64</c:v>
                </c:pt>
                <c:pt idx="82">
                  <c:v>555.71</c:v>
                </c:pt>
                <c:pt idx="83">
                  <c:v>542.92999999999995</c:v>
                </c:pt>
                <c:pt idx="84">
                  <c:v>545.89</c:v>
                </c:pt>
                <c:pt idx="85">
                  <c:v>528</c:v>
                </c:pt>
                <c:pt idx="86">
                  <c:v>505.3</c:v>
                </c:pt>
                <c:pt idx="87">
                  <c:v>487.68</c:v>
                </c:pt>
                <c:pt idx="88">
                  <c:v>465.11</c:v>
                </c:pt>
                <c:pt idx="89">
                  <c:v>455.47</c:v>
                </c:pt>
                <c:pt idx="90">
                  <c:v>441.1</c:v>
                </c:pt>
                <c:pt idx="91">
                  <c:v>415.98</c:v>
                </c:pt>
                <c:pt idx="92">
                  <c:v>404.8</c:v>
                </c:pt>
                <c:pt idx="93">
                  <c:v>392.88</c:v>
                </c:pt>
                <c:pt idx="94">
                  <c:v>372.04</c:v>
                </c:pt>
                <c:pt idx="95">
                  <c:v>353.94</c:v>
                </c:pt>
                <c:pt idx="96">
                  <c:v>333.88</c:v>
                </c:pt>
                <c:pt idx="97">
                  <c:v>282.29000000000002</c:v>
                </c:pt>
                <c:pt idx="98">
                  <c:v>276.33</c:v>
                </c:pt>
                <c:pt idx="99">
                  <c:v>271.79000000000002</c:v>
                </c:pt>
                <c:pt idx="100">
                  <c:v>271.04000000000002</c:v>
                </c:pt>
                <c:pt idx="101">
                  <c:v>263.51</c:v>
                </c:pt>
                <c:pt idx="102">
                  <c:v>256.95999999999998</c:v>
                </c:pt>
                <c:pt idx="103">
                  <c:v>208.32</c:v>
                </c:pt>
                <c:pt idx="104">
                  <c:v>199.44</c:v>
                </c:pt>
                <c:pt idx="105">
                  <c:v>189.18</c:v>
                </c:pt>
                <c:pt idx="106">
                  <c:v>167.44</c:v>
                </c:pt>
                <c:pt idx="107">
                  <c:v>132.36000000000001</c:v>
                </c:pt>
                <c:pt idx="108">
                  <c:v>134.55000000000001</c:v>
                </c:pt>
                <c:pt idx="109">
                  <c:v>94.46</c:v>
                </c:pt>
                <c:pt idx="110">
                  <c:v>72.069999999999993</c:v>
                </c:pt>
                <c:pt idx="111">
                  <c:v>58.31</c:v>
                </c:pt>
                <c:pt idx="112">
                  <c:v>21.08</c:v>
                </c:pt>
                <c:pt idx="113">
                  <c:v>8.31</c:v>
                </c:pt>
                <c:pt idx="114">
                  <c:v>-12.47</c:v>
                </c:pt>
                <c:pt idx="115">
                  <c:v>0.5</c:v>
                </c:pt>
                <c:pt idx="116">
                  <c:v>78.709999999999994</c:v>
                </c:pt>
                <c:pt idx="117">
                  <c:v>104.46</c:v>
                </c:pt>
                <c:pt idx="118">
                  <c:v>96.29</c:v>
                </c:pt>
                <c:pt idx="119">
                  <c:v>102.19</c:v>
                </c:pt>
                <c:pt idx="120">
                  <c:v>92.97</c:v>
                </c:pt>
                <c:pt idx="121">
                  <c:v>136.19999999999999</c:v>
                </c:pt>
                <c:pt idx="122">
                  <c:v>73.650000000000006</c:v>
                </c:pt>
                <c:pt idx="123">
                  <c:v>40.89</c:v>
                </c:pt>
                <c:pt idx="124">
                  <c:v>63.83</c:v>
                </c:pt>
                <c:pt idx="125">
                  <c:v>93.12</c:v>
                </c:pt>
                <c:pt idx="126">
                  <c:v>55.2</c:v>
                </c:pt>
                <c:pt idx="127">
                  <c:v>58.28</c:v>
                </c:pt>
                <c:pt idx="128">
                  <c:v>52.67</c:v>
                </c:pt>
                <c:pt idx="129">
                  <c:v>45.85</c:v>
                </c:pt>
                <c:pt idx="130">
                  <c:v>43.29</c:v>
                </c:pt>
                <c:pt idx="131">
                  <c:v>30.84</c:v>
                </c:pt>
                <c:pt idx="132">
                  <c:v>44.47</c:v>
                </c:pt>
                <c:pt idx="133">
                  <c:v>54.25</c:v>
                </c:pt>
                <c:pt idx="134">
                  <c:v>49.78</c:v>
                </c:pt>
                <c:pt idx="135">
                  <c:v>24.35</c:v>
                </c:pt>
                <c:pt idx="136">
                  <c:v>53.09</c:v>
                </c:pt>
                <c:pt idx="137">
                  <c:v>58.8</c:v>
                </c:pt>
                <c:pt idx="138">
                  <c:v>61.83</c:v>
                </c:pt>
                <c:pt idx="139">
                  <c:v>46.53</c:v>
                </c:pt>
                <c:pt idx="140">
                  <c:v>38.69</c:v>
                </c:pt>
                <c:pt idx="141">
                  <c:v>33.9</c:v>
                </c:pt>
                <c:pt idx="142">
                  <c:v>0.59</c:v>
                </c:pt>
                <c:pt idx="143">
                  <c:v>11.96</c:v>
                </c:pt>
                <c:pt idx="144">
                  <c:v>18.5</c:v>
                </c:pt>
                <c:pt idx="145">
                  <c:v>17.98</c:v>
                </c:pt>
                <c:pt idx="146">
                  <c:v>50.26</c:v>
                </c:pt>
                <c:pt idx="147">
                  <c:v>75.180000000000007</c:v>
                </c:pt>
                <c:pt idx="148">
                  <c:v>102.2</c:v>
                </c:pt>
                <c:pt idx="149">
                  <c:v>112.31</c:v>
                </c:pt>
                <c:pt idx="150">
                  <c:v>113.8</c:v>
                </c:pt>
                <c:pt idx="151">
                  <c:v>134.13</c:v>
                </c:pt>
                <c:pt idx="152">
                  <c:v>183.76</c:v>
                </c:pt>
                <c:pt idx="153">
                  <c:v>174.03</c:v>
                </c:pt>
                <c:pt idx="154">
                  <c:v>167.57</c:v>
                </c:pt>
                <c:pt idx="155">
                  <c:v>163.77000000000001</c:v>
                </c:pt>
                <c:pt idx="156">
                  <c:v>170.75</c:v>
                </c:pt>
                <c:pt idx="157">
                  <c:v>166.46</c:v>
                </c:pt>
                <c:pt idx="158">
                  <c:v>169.81</c:v>
                </c:pt>
                <c:pt idx="159">
                  <c:v>181.83</c:v>
                </c:pt>
                <c:pt idx="160">
                  <c:v>175.66</c:v>
                </c:pt>
                <c:pt idx="161">
                  <c:v>180.28</c:v>
                </c:pt>
                <c:pt idx="162">
                  <c:v>138.57</c:v>
                </c:pt>
                <c:pt idx="163">
                  <c:v>134.01</c:v>
                </c:pt>
                <c:pt idx="164">
                  <c:v>142.91999999999999</c:v>
                </c:pt>
                <c:pt idx="165">
                  <c:v>135.56</c:v>
                </c:pt>
                <c:pt idx="166">
                  <c:v>136.21</c:v>
                </c:pt>
                <c:pt idx="167">
                  <c:v>155.66999999999999</c:v>
                </c:pt>
                <c:pt idx="168">
                  <c:v>155.35</c:v>
                </c:pt>
                <c:pt idx="169">
                  <c:v>160.83000000000001</c:v>
                </c:pt>
                <c:pt idx="170">
                  <c:v>163.81</c:v>
                </c:pt>
                <c:pt idx="171">
                  <c:v>156.08000000000001</c:v>
                </c:pt>
                <c:pt idx="172">
                  <c:v>165.46</c:v>
                </c:pt>
                <c:pt idx="173">
                  <c:v>155.05000000000001</c:v>
                </c:pt>
                <c:pt idx="174">
                  <c:v>129.41999999999999</c:v>
                </c:pt>
                <c:pt idx="175">
                  <c:v>144</c:v>
                </c:pt>
                <c:pt idx="176">
                  <c:v>145.81</c:v>
                </c:pt>
                <c:pt idx="177">
                  <c:v>126.36</c:v>
                </c:pt>
                <c:pt idx="178">
                  <c:v>129.75</c:v>
                </c:pt>
                <c:pt idx="179">
                  <c:v>95.25</c:v>
                </c:pt>
                <c:pt idx="180">
                  <c:v>107.92</c:v>
                </c:pt>
                <c:pt idx="181">
                  <c:v>132.26</c:v>
                </c:pt>
                <c:pt idx="182">
                  <c:v>126.37</c:v>
                </c:pt>
                <c:pt idx="183">
                  <c:v>111.21</c:v>
                </c:pt>
                <c:pt idx="184">
                  <c:v>88.73</c:v>
                </c:pt>
                <c:pt idx="185">
                  <c:v>92.08</c:v>
                </c:pt>
                <c:pt idx="186">
                  <c:v>94.31</c:v>
                </c:pt>
                <c:pt idx="187">
                  <c:v>81.77</c:v>
                </c:pt>
                <c:pt idx="188">
                  <c:v>80.95</c:v>
                </c:pt>
                <c:pt idx="189">
                  <c:v>64.819999999999993</c:v>
                </c:pt>
                <c:pt idx="190">
                  <c:v>59.87</c:v>
                </c:pt>
                <c:pt idx="191">
                  <c:v>64.19</c:v>
                </c:pt>
                <c:pt idx="192">
                  <c:v>75.989999999999995</c:v>
                </c:pt>
                <c:pt idx="193">
                  <c:v>62.26</c:v>
                </c:pt>
                <c:pt idx="194">
                  <c:v>83.22</c:v>
                </c:pt>
                <c:pt idx="195">
                  <c:v>87.25</c:v>
                </c:pt>
                <c:pt idx="196">
                  <c:v>86.09</c:v>
                </c:pt>
                <c:pt idx="197">
                  <c:v>88.65</c:v>
                </c:pt>
                <c:pt idx="198">
                  <c:v>90.03</c:v>
                </c:pt>
                <c:pt idx="199">
                  <c:v>97.15</c:v>
                </c:pt>
                <c:pt idx="200">
                  <c:v>85.18</c:v>
                </c:pt>
                <c:pt idx="201">
                  <c:v>86.4</c:v>
                </c:pt>
                <c:pt idx="202">
                  <c:v>103.85</c:v>
                </c:pt>
                <c:pt idx="203">
                  <c:v>106.35</c:v>
                </c:pt>
                <c:pt idx="204">
                  <c:v>112.12</c:v>
                </c:pt>
                <c:pt idx="205">
                  <c:v>127.83</c:v>
                </c:pt>
                <c:pt idx="206">
                  <c:v>135.16999999999999</c:v>
                </c:pt>
                <c:pt idx="207">
                  <c:v>142.27000000000001</c:v>
                </c:pt>
                <c:pt idx="208">
                  <c:v>168.74</c:v>
                </c:pt>
                <c:pt idx="209">
                  <c:v>185.69</c:v>
                </c:pt>
                <c:pt idx="210">
                  <c:v>198.28</c:v>
                </c:pt>
                <c:pt idx="211">
                  <c:v>206.9</c:v>
                </c:pt>
                <c:pt idx="212">
                  <c:v>216.34</c:v>
                </c:pt>
                <c:pt idx="213">
                  <c:v>223.21</c:v>
                </c:pt>
                <c:pt idx="214">
                  <c:v>246.34</c:v>
                </c:pt>
                <c:pt idx="215">
                  <c:v>268.14</c:v>
                </c:pt>
                <c:pt idx="216">
                  <c:v>279.99</c:v>
                </c:pt>
                <c:pt idx="217">
                  <c:v>291.99</c:v>
                </c:pt>
                <c:pt idx="218">
                  <c:v>293.17</c:v>
                </c:pt>
                <c:pt idx="219">
                  <c:v>333.57</c:v>
                </c:pt>
                <c:pt idx="220">
                  <c:v>341.54</c:v>
                </c:pt>
                <c:pt idx="221">
                  <c:v>328.9</c:v>
                </c:pt>
                <c:pt idx="222">
                  <c:v>335.5</c:v>
                </c:pt>
                <c:pt idx="223">
                  <c:v>346.12</c:v>
                </c:pt>
                <c:pt idx="224">
                  <c:v>351.11</c:v>
                </c:pt>
                <c:pt idx="225">
                  <c:v>343.8</c:v>
                </c:pt>
                <c:pt idx="226">
                  <c:v>352.92</c:v>
                </c:pt>
                <c:pt idx="227">
                  <c:v>353.14</c:v>
                </c:pt>
                <c:pt idx="228">
                  <c:v>361.3</c:v>
                </c:pt>
                <c:pt idx="229">
                  <c:v>354.66</c:v>
                </c:pt>
                <c:pt idx="230">
                  <c:v>364.69</c:v>
                </c:pt>
                <c:pt idx="231">
                  <c:v>370.45</c:v>
                </c:pt>
                <c:pt idx="232">
                  <c:v>373.12</c:v>
                </c:pt>
                <c:pt idx="233">
                  <c:v>378.81</c:v>
                </c:pt>
                <c:pt idx="234">
                  <c:v>409.48</c:v>
                </c:pt>
                <c:pt idx="235">
                  <c:v>410.29</c:v>
                </c:pt>
                <c:pt idx="236">
                  <c:v>416.14</c:v>
                </c:pt>
                <c:pt idx="237">
                  <c:v>424.43</c:v>
                </c:pt>
                <c:pt idx="238">
                  <c:v>421.69</c:v>
                </c:pt>
                <c:pt idx="239">
                  <c:v>421.94</c:v>
                </c:pt>
                <c:pt idx="240">
                  <c:v>414.9</c:v>
                </c:pt>
                <c:pt idx="241">
                  <c:v>415.67</c:v>
                </c:pt>
                <c:pt idx="242">
                  <c:v>418.45</c:v>
                </c:pt>
                <c:pt idx="243">
                  <c:v>416.59</c:v>
                </c:pt>
                <c:pt idx="244">
                  <c:v>418.98</c:v>
                </c:pt>
                <c:pt idx="245">
                  <c:v>404.67</c:v>
                </c:pt>
                <c:pt idx="246">
                  <c:v>400.32</c:v>
                </c:pt>
                <c:pt idx="247">
                  <c:v>398.09</c:v>
                </c:pt>
                <c:pt idx="248">
                  <c:v>391.04</c:v>
                </c:pt>
                <c:pt idx="249">
                  <c:v>382.62</c:v>
                </c:pt>
                <c:pt idx="250">
                  <c:v>368.6</c:v>
                </c:pt>
                <c:pt idx="251">
                  <c:v>357.2</c:v>
                </c:pt>
                <c:pt idx="252">
                  <c:v>362.76</c:v>
                </c:pt>
                <c:pt idx="253">
                  <c:v>353.53</c:v>
                </c:pt>
                <c:pt idx="254">
                  <c:v>359.87</c:v>
                </c:pt>
                <c:pt idx="255">
                  <c:v>366.66</c:v>
                </c:pt>
                <c:pt idx="256">
                  <c:v>364.51</c:v>
                </c:pt>
                <c:pt idx="257">
                  <c:v>347.79</c:v>
                </c:pt>
                <c:pt idx="258">
                  <c:v>349.5</c:v>
                </c:pt>
                <c:pt idx="259">
                  <c:v>351.54</c:v>
                </c:pt>
                <c:pt idx="260">
                  <c:v>342.88</c:v>
                </c:pt>
                <c:pt idx="261">
                  <c:v>340.16</c:v>
                </c:pt>
                <c:pt idx="262">
                  <c:v>337.37</c:v>
                </c:pt>
                <c:pt idx="263">
                  <c:v>336.96</c:v>
                </c:pt>
                <c:pt idx="264">
                  <c:v>336.92</c:v>
                </c:pt>
                <c:pt idx="265">
                  <c:v>265.91000000000003</c:v>
                </c:pt>
                <c:pt idx="266">
                  <c:v>253.61</c:v>
                </c:pt>
                <c:pt idx="267">
                  <c:v>244.78</c:v>
                </c:pt>
                <c:pt idx="268">
                  <c:v>250.04</c:v>
                </c:pt>
                <c:pt idx="269">
                  <c:v>234.49</c:v>
                </c:pt>
                <c:pt idx="270">
                  <c:v>210.44</c:v>
                </c:pt>
                <c:pt idx="271">
                  <c:v>177.79</c:v>
                </c:pt>
                <c:pt idx="272">
                  <c:v>165.8</c:v>
                </c:pt>
                <c:pt idx="273">
                  <c:v>146.80000000000001</c:v>
                </c:pt>
                <c:pt idx="274">
                  <c:v>126.37</c:v>
                </c:pt>
                <c:pt idx="275">
                  <c:v>96.13</c:v>
                </c:pt>
                <c:pt idx="276">
                  <c:v>84.57</c:v>
                </c:pt>
                <c:pt idx="277">
                  <c:v>57.42</c:v>
                </c:pt>
                <c:pt idx="278">
                  <c:v>32.53</c:v>
                </c:pt>
                <c:pt idx="279">
                  <c:v>37</c:v>
                </c:pt>
                <c:pt idx="280">
                  <c:v>84.07</c:v>
                </c:pt>
                <c:pt idx="281">
                  <c:v>81.47</c:v>
                </c:pt>
                <c:pt idx="282">
                  <c:v>97.05</c:v>
                </c:pt>
                <c:pt idx="283">
                  <c:v>101.69</c:v>
                </c:pt>
                <c:pt idx="284">
                  <c:v>107.88</c:v>
                </c:pt>
                <c:pt idx="285">
                  <c:v>52.29</c:v>
                </c:pt>
                <c:pt idx="286">
                  <c:v>79.89</c:v>
                </c:pt>
                <c:pt idx="287">
                  <c:v>57.06</c:v>
                </c:pt>
                <c:pt idx="288">
                  <c:v>48.18</c:v>
                </c:pt>
                <c:pt idx="289">
                  <c:v>64.16</c:v>
                </c:pt>
                <c:pt idx="290">
                  <c:v>72.44</c:v>
                </c:pt>
                <c:pt idx="291">
                  <c:v>51.27</c:v>
                </c:pt>
                <c:pt idx="292">
                  <c:v>75.41</c:v>
                </c:pt>
                <c:pt idx="293">
                  <c:v>73.89</c:v>
                </c:pt>
                <c:pt idx="294">
                  <c:v>53.66</c:v>
                </c:pt>
                <c:pt idx="295">
                  <c:v>115.88</c:v>
                </c:pt>
                <c:pt idx="296">
                  <c:v>94.06</c:v>
                </c:pt>
                <c:pt idx="297">
                  <c:v>90.8</c:v>
                </c:pt>
                <c:pt idx="298">
                  <c:v>68.12</c:v>
                </c:pt>
                <c:pt idx="299">
                  <c:v>85.44</c:v>
                </c:pt>
                <c:pt idx="300">
                  <c:v>80.459999999999994</c:v>
                </c:pt>
                <c:pt idx="301">
                  <c:v>59.61</c:v>
                </c:pt>
                <c:pt idx="302">
                  <c:v>52.51</c:v>
                </c:pt>
                <c:pt idx="303">
                  <c:v>39.29</c:v>
                </c:pt>
                <c:pt idx="304">
                  <c:v>25.75</c:v>
                </c:pt>
                <c:pt idx="305">
                  <c:v>25.01</c:v>
                </c:pt>
                <c:pt idx="306">
                  <c:v>11.21</c:v>
                </c:pt>
                <c:pt idx="307">
                  <c:v>9.02</c:v>
                </c:pt>
                <c:pt idx="308">
                  <c:v>-51.96</c:v>
                </c:pt>
                <c:pt idx="309">
                  <c:v>-29.91</c:v>
                </c:pt>
                <c:pt idx="310">
                  <c:v>-10.82</c:v>
                </c:pt>
                <c:pt idx="311">
                  <c:v>-22.69</c:v>
                </c:pt>
                <c:pt idx="312">
                  <c:v>-9.7200000000000006</c:v>
                </c:pt>
                <c:pt idx="313">
                  <c:v>18.48</c:v>
                </c:pt>
                <c:pt idx="314">
                  <c:v>42.26</c:v>
                </c:pt>
                <c:pt idx="315">
                  <c:v>51.76</c:v>
                </c:pt>
                <c:pt idx="316">
                  <c:v>37.99</c:v>
                </c:pt>
                <c:pt idx="317">
                  <c:v>31.85</c:v>
                </c:pt>
                <c:pt idx="318">
                  <c:v>48.18</c:v>
                </c:pt>
                <c:pt idx="319">
                  <c:v>39.83</c:v>
                </c:pt>
                <c:pt idx="320">
                  <c:v>37.46</c:v>
                </c:pt>
                <c:pt idx="321">
                  <c:v>14.89</c:v>
                </c:pt>
                <c:pt idx="322">
                  <c:v>30.27</c:v>
                </c:pt>
                <c:pt idx="323">
                  <c:v>24.44</c:v>
                </c:pt>
                <c:pt idx="324">
                  <c:v>33.979999999999997</c:v>
                </c:pt>
                <c:pt idx="325">
                  <c:v>33.729999999999997</c:v>
                </c:pt>
                <c:pt idx="326">
                  <c:v>35.71</c:v>
                </c:pt>
                <c:pt idx="327">
                  <c:v>32.6</c:v>
                </c:pt>
                <c:pt idx="328">
                  <c:v>24.7</c:v>
                </c:pt>
                <c:pt idx="329">
                  <c:v>66.930000000000007</c:v>
                </c:pt>
                <c:pt idx="330">
                  <c:v>84.69</c:v>
                </c:pt>
                <c:pt idx="331">
                  <c:v>104.92</c:v>
                </c:pt>
                <c:pt idx="332">
                  <c:v>102.09</c:v>
                </c:pt>
                <c:pt idx="333">
                  <c:v>110.14</c:v>
                </c:pt>
                <c:pt idx="334">
                  <c:v>111.32</c:v>
                </c:pt>
                <c:pt idx="335">
                  <c:v>91.02</c:v>
                </c:pt>
                <c:pt idx="336">
                  <c:v>123.98</c:v>
                </c:pt>
                <c:pt idx="337">
                  <c:v>142.51</c:v>
                </c:pt>
                <c:pt idx="338">
                  <c:v>186.62</c:v>
                </c:pt>
                <c:pt idx="339">
                  <c:v>195.9</c:v>
                </c:pt>
                <c:pt idx="340">
                  <c:v>188.79</c:v>
                </c:pt>
                <c:pt idx="341">
                  <c:v>186.27</c:v>
                </c:pt>
                <c:pt idx="342">
                  <c:v>165.31</c:v>
                </c:pt>
                <c:pt idx="343">
                  <c:v>135.02000000000001</c:v>
                </c:pt>
                <c:pt idx="344">
                  <c:v>158.82</c:v>
                </c:pt>
                <c:pt idx="345">
                  <c:v>143.86000000000001</c:v>
                </c:pt>
                <c:pt idx="346">
                  <c:v>138.07</c:v>
                </c:pt>
                <c:pt idx="347">
                  <c:v>135.97999999999999</c:v>
                </c:pt>
                <c:pt idx="348">
                  <c:v>181.87</c:v>
                </c:pt>
                <c:pt idx="349">
                  <c:v>176.3</c:v>
                </c:pt>
                <c:pt idx="350">
                  <c:v>169.45</c:v>
                </c:pt>
                <c:pt idx="351">
                  <c:v>190.11</c:v>
                </c:pt>
                <c:pt idx="352">
                  <c:v>163.28</c:v>
                </c:pt>
                <c:pt idx="353">
                  <c:v>137.66999999999999</c:v>
                </c:pt>
                <c:pt idx="354">
                  <c:v>132.91</c:v>
                </c:pt>
                <c:pt idx="355">
                  <c:v>147.24</c:v>
                </c:pt>
                <c:pt idx="356">
                  <c:v>142.97</c:v>
                </c:pt>
                <c:pt idx="357">
                  <c:v>134.25</c:v>
                </c:pt>
                <c:pt idx="358">
                  <c:v>145.02000000000001</c:v>
                </c:pt>
                <c:pt idx="359">
                  <c:v>127.97</c:v>
                </c:pt>
                <c:pt idx="360">
                  <c:v>142.94</c:v>
                </c:pt>
                <c:pt idx="361">
                  <c:v>159.46</c:v>
                </c:pt>
                <c:pt idx="362">
                  <c:v>181.52</c:v>
                </c:pt>
                <c:pt idx="363">
                  <c:v>206.99</c:v>
                </c:pt>
                <c:pt idx="364">
                  <c:v>192.36</c:v>
                </c:pt>
                <c:pt idx="365">
                  <c:v>172.89</c:v>
                </c:pt>
                <c:pt idx="366">
                  <c:v>163.12</c:v>
                </c:pt>
                <c:pt idx="367">
                  <c:v>181.09</c:v>
                </c:pt>
                <c:pt idx="368">
                  <c:v>178.45</c:v>
                </c:pt>
                <c:pt idx="369">
                  <c:v>173.86</c:v>
                </c:pt>
                <c:pt idx="370">
                  <c:v>170.21</c:v>
                </c:pt>
                <c:pt idx="371">
                  <c:v>174.75</c:v>
                </c:pt>
                <c:pt idx="372">
                  <c:v>173.01</c:v>
                </c:pt>
                <c:pt idx="373">
                  <c:v>182.7</c:v>
                </c:pt>
                <c:pt idx="374">
                  <c:v>200.67</c:v>
                </c:pt>
                <c:pt idx="375">
                  <c:v>230.96</c:v>
                </c:pt>
                <c:pt idx="376">
                  <c:v>222.38</c:v>
                </c:pt>
                <c:pt idx="377">
                  <c:v>208.38</c:v>
                </c:pt>
                <c:pt idx="378">
                  <c:v>208.88</c:v>
                </c:pt>
                <c:pt idx="379">
                  <c:v>218.17</c:v>
                </c:pt>
                <c:pt idx="380">
                  <c:v>226.3</c:v>
                </c:pt>
                <c:pt idx="381">
                  <c:v>218</c:v>
                </c:pt>
                <c:pt idx="382">
                  <c:v>226.2</c:v>
                </c:pt>
                <c:pt idx="383">
                  <c:v>240.79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2A-430C-935D-732DCBB6A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1318016"/>
        <c:axId val="704868784"/>
      </c:lineChart>
      <c:dateAx>
        <c:axId val="70131801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04868784"/>
        <c:crosses val="autoZero"/>
        <c:auto val="1"/>
        <c:lblOffset val="100"/>
        <c:baseTimeUnit val="days"/>
      </c:dateAx>
      <c:valAx>
        <c:axId val="70486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013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全国</a:t>
            </a:r>
            <a:r>
              <a:rPr lang="en-US" sz="1600" dirty="0"/>
              <a:t>247</a:t>
            </a:r>
            <a:r>
              <a:rPr lang="zh-CN" sz="1600" dirty="0"/>
              <a:t>家钢厂日均铁水产量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Mysteel全国247家钢厂日均铁水产量（周）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9"/>
              <c:layout>
                <c:manualLayout>
                  <c:x val="-7.3003802281368824E-2"/>
                  <c:y val="-3.0778494575546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25-43A0-9258-63778905EB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导出数据!$A$3:$A$82</c:f>
              <c:numCache>
                <c:formatCode>yyyy\-m\-d</c:formatCode>
                <c:ptCount val="80"/>
                <c:pt idx="0">
                  <c:v>44029</c:v>
                </c:pt>
                <c:pt idx="1">
                  <c:v>44022</c:v>
                </c:pt>
                <c:pt idx="2">
                  <c:v>44015</c:v>
                </c:pt>
                <c:pt idx="3">
                  <c:v>44008</c:v>
                </c:pt>
                <c:pt idx="4">
                  <c:v>44001</c:v>
                </c:pt>
                <c:pt idx="5">
                  <c:v>43994</c:v>
                </c:pt>
                <c:pt idx="6">
                  <c:v>43987</c:v>
                </c:pt>
                <c:pt idx="7">
                  <c:v>43980</c:v>
                </c:pt>
                <c:pt idx="8">
                  <c:v>43973</c:v>
                </c:pt>
                <c:pt idx="9">
                  <c:v>43966</c:v>
                </c:pt>
                <c:pt idx="10">
                  <c:v>43959</c:v>
                </c:pt>
                <c:pt idx="11">
                  <c:v>43952</c:v>
                </c:pt>
                <c:pt idx="12">
                  <c:v>43945</c:v>
                </c:pt>
                <c:pt idx="13">
                  <c:v>43938</c:v>
                </c:pt>
                <c:pt idx="14">
                  <c:v>43931</c:v>
                </c:pt>
                <c:pt idx="15">
                  <c:v>43924</c:v>
                </c:pt>
                <c:pt idx="16">
                  <c:v>43917</c:v>
                </c:pt>
                <c:pt idx="17">
                  <c:v>43910</c:v>
                </c:pt>
                <c:pt idx="18">
                  <c:v>43903</c:v>
                </c:pt>
                <c:pt idx="19">
                  <c:v>43896</c:v>
                </c:pt>
                <c:pt idx="20">
                  <c:v>43889</c:v>
                </c:pt>
                <c:pt idx="21">
                  <c:v>43882</c:v>
                </c:pt>
                <c:pt idx="22">
                  <c:v>43875</c:v>
                </c:pt>
                <c:pt idx="23">
                  <c:v>43868</c:v>
                </c:pt>
                <c:pt idx="24">
                  <c:v>43854</c:v>
                </c:pt>
                <c:pt idx="25">
                  <c:v>43847</c:v>
                </c:pt>
                <c:pt idx="26">
                  <c:v>43840</c:v>
                </c:pt>
                <c:pt idx="27">
                  <c:v>43833</c:v>
                </c:pt>
                <c:pt idx="28">
                  <c:v>43826</c:v>
                </c:pt>
                <c:pt idx="29">
                  <c:v>43819</c:v>
                </c:pt>
                <c:pt idx="30">
                  <c:v>43812</c:v>
                </c:pt>
                <c:pt idx="31">
                  <c:v>43805</c:v>
                </c:pt>
                <c:pt idx="32">
                  <c:v>43798</c:v>
                </c:pt>
                <c:pt idx="33">
                  <c:v>43791</c:v>
                </c:pt>
                <c:pt idx="34">
                  <c:v>43784</c:v>
                </c:pt>
                <c:pt idx="35">
                  <c:v>43777</c:v>
                </c:pt>
                <c:pt idx="36">
                  <c:v>43770</c:v>
                </c:pt>
                <c:pt idx="37">
                  <c:v>43763</c:v>
                </c:pt>
                <c:pt idx="38">
                  <c:v>43756</c:v>
                </c:pt>
                <c:pt idx="39">
                  <c:v>43749</c:v>
                </c:pt>
                <c:pt idx="40">
                  <c:v>43742</c:v>
                </c:pt>
                <c:pt idx="41">
                  <c:v>43735</c:v>
                </c:pt>
                <c:pt idx="42">
                  <c:v>43728</c:v>
                </c:pt>
                <c:pt idx="43">
                  <c:v>43721</c:v>
                </c:pt>
                <c:pt idx="44">
                  <c:v>43714</c:v>
                </c:pt>
                <c:pt idx="45">
                  <c:v>43707</c:v>
                </c:pt>
                <c:pt idx="46">
                  <c:v>43700</c:v>
                </c:pt>
                <c:pt idx="47">
                  <c:v>43693</c:v>
                </c:pt>
                <c:pt idx="48">
                  <c:v>43686</c:v>
                </c:pt>
                <c:pt idx="49">
                  <c:v>43679</c:v>
                </c:pt>
                <c:pt idx="50">
                  <c:v>43672</c:v>
                </c:pt>
                <c:pt idx="51">
                  <c:v>43665</c:v>
                </c:pt>
                <c:pt idx="52">
                  <c:v>43658</c:v>
                </c:pt>
                <c:pt idx="53">
                  <c:v>43651</c:v>
                </c:pt>
                <c:pt idx="54">
                  <c:v>43644</c:v>
                </c:pt>
                <c:pt idx="55">
                  <c:v>43637</c:v>
                </c:pt>
                <c:pt idx="56">
                  <c:v>43630</c:v>
                </c:pt>
                <c:pt idx="57">
                  <c:v>43623</c:v>
                </c:pt>
                <c:pt idx="58">
                  <c:v>43616</c:v>
                </c:pt>
                <c:pt idx="59">
                  <c:v>43609</c:v>
                </c:pt>
                <c:pt idx="60">
                  <c:v>43602</c:v>
                </c:pt>
                <c:pt idx="61">
                  <c:v>43595</c:v>
                </c:pt>
                <c:pt idx="62">
                  <c:v>43588</c:v>
                </c:pt>
                <c:pt idx="63">
                  <c:v>43581</c:v>
                </c:pt>
                <c:pt idx="64">
                  <c:v>43574</c:v>
                </c:pt>
                <c:pt idx="65">
                  <c:v>43567</c:v>
                </c:pt>
                <c:pt idx="66">
                  <c:v>43560</c:v>
                </c:pt>
                <c:pt idx="67">
                  <c:v>43553</c:v>
                </c:pt>
                <c:pt idx="68">
                  <c:v>43546</c:v>
                </c:pt>
                <c:pt idx="69">
                  <c:v>43539</c:v>
                </c:pt>
                <c:pt idx="70">
                  <c:v>43532</c:v>
                </c:pt>
                <c:pt idx="71">
                  <c:v>43525</c:v>
                </c:pt>
                <c:pt idx="72">
                  <c:v>43518</c:v>
                </c:pt>
                <c:pt idx="73">
                  <c:v>43511</c:v>
                </c:pt>
                <c:pt idx="74">
                  <c:v>43504</c:v>
                </c:pt>
                <c:pt idx="75">
                  <c:v>43497</c:v>
                </c:pt>
                <c:pt idx="76">
                  <c:v>43490</c:v>
                </c:pt>
                <c:pt idx="77">
                  <c:v>43483</c:v>
                </c:pt>
                <c:pt idx="78">
                  <c:v>43476</c:v>
                </c:pt>
                <c:pt idx="79">
                  <c:v>43469</c:v>
                </c:pt>
              </c:numCache>
            </c:numRef>
          </c:cat>
          <c:val>
            <c:numRef>
              <c:f>导出数据!$B$3:$B$82</c:f>
              <c:numCache>
                <c:formatCode>General</c:formatCode>
                <c:ptCount val="80"/>
                <c:pt idx="0">
                  <c:v>247.44</c:v>
                </c:pt>
                <c:pt idx="1">
                  <c:v>247.77</c:v>
                </c:pt>
                <c:pt idx="2">
                  <c:v>248.49</c:v>
                </c:pt>
                <c:pt idx="3">
                  <c:v>248.67</c:v>
                </c:pt>
                <c:pt idx="4">
                  <c:v>246.63</c:v>
                </c:pt>
                <c:pt idx="5">
                  <c:v>245.83</c:v>
                </c:pt>
                <c:pt idx="6">
                  <c:v>244.63</c:v>
                </c:pt>
                <c:pt idx="7">
                  <c:v>243.24</c:v>
                </c:pt>
                <c:pt idx="8">
                  <c:v>242.09</c:v>
                </c:pt>
                <c:pt idx="9">
                  <c:v>239.41</c:v>
                </c:pt>
                <c:pt idx="10">
                  <c:v>237.25</c:v>
                </c:pt>
                <c:pt idx="11">
                  <c:v>235.77</c:v>
                </c:pt>
                <c:pt idx="12">
                  <c:v>232.23</c:v>
                </c:pt>
                <c:pt idx="13">
                  <c:v>230.78</c:v>
                </c:pt>
                <c:pt idx="14">
                  <c:v>227.64</c:v>
                </c:pt>
                <c:pt idx="15">
                  <c:v>224.84</c:v>
                </c:pt>
                <c:pt idx="16">
                  <c:v>220.34</c:v>
                </c:pt>
                <c:pt idx="17">
                  <c:v>217.75</c:v>
                </c:pt>
                <c:pt idx="18">
                  <c:v>213.64</c:v>
                </c:pt>
                <c:pt idx="19">
                  <c:v>213.63</c:v>
                </c:pt>
                <c:pt idx="20">
                  <c:v>213.12</c:v>
                </c:pt>
                <c:pt idx="21">
                  <c:v>213.19</c:v>
                </c:pt>
                <c:pt idx="22">
                  <c:v>215.56</c:v>
                </c:pt>
                <c:pt idx="23">
                  <c:v>224.28</c:v>
                </c:pt>
                <c:pt idx="24">
                  <c:v>230.63</c:v>
                </c:pt>
                <c:pt idx="25">
                  <c:v>227.72</c:v>
                </c:pt>
                <c:pt idx="26">
                  <c:v>228.91</c:v>
                </c:pt>
                <c:pt idx="27">
                  <c:v>229.8</c:v>
                </c:pt>
                <c:pt idx="28">
                  <c:v>227.64</c:v>
                </c:pt>
                <c:pt idx="29">
                  <c:v>227.4</c:v>
                </c:pt>
                <c:pt idx="30">
                  <c:v>230.11</c:v>
                </c:pt>
                <c:pt idx="31">
                  <c:v>232.08</c:v>
                </c:pt>
                <c:pt idx="32">
                  <c:v>229.13</c:v>
                </c:pt>
                <c:pt idx="33">
                  <c:v>225.09</c:v>
                </c:pt>
                <c:pt idx="34">
                  <c:v>225.44</c:v>
                </c:pt>
                <c:pt idx="35">
                  <c:v>221.59</c:v>
                </c:pt>
                <c:pt idx="36">
                  <c:v>223.58</c:v>
                </c:pt>
                <c:pt idx="37">
                  <c:v>220.32</c:v>
                </c:pt>
                <c:pt idx="38">
                  <c:v>222.49</c:v>
                </c:pt>
                <c:pt idx="39">
                  <c:v>219.52</c:v>
                </c:pt>
                <c:pt idx="40">
                  <c:v>201</c:v>
                </c:pt>
                <c:pt idx="41">
                  <c:v>225.27</c:v>
                </c:pt>
                <c:pt idx="42">
                  <c:v>236.83</c:v>
                </c:pt>
                <c:pt idx="43">
                  <c:v>237.09</c:v>
                </c:pt>
                <c:pt idx="44">
                  <c:v>236.51</c:v>
                </c:pt>
                <c:pt idx="45">
                  <c:v>232.87</c:v>
                </c:pt>
                <c:pt idx="46">
                  <c:v>234.12</c:v>
                </c:pt>
                <c:pt idx="47">
                  <c:v>234.59</c:v>
                </c:pt>
                <c:pt idx="48">
                  <c:v>234.06</c:v>
                </c:pt>
                <c:pt idx="49">
                  <c:v>223.76</c:v>
                </c:pt>
                <c:pt idx="50">
                  <c:v>229.87</c:v>
                </c:pt>
                <c:pt idx="51">
                  <c:v>229.05</c:v>
                </c:pt>
                <c:pt idx="52">
                  <c:v>230.09</c:v>
                </c:pt>
                <c:pt idx="53">
                  <c:v>231.07</c:v>
                </c:pt>
                <c:pt idx="54">
                  <c:v>238.23</c:v>
                </c:pt>
                <c:pt idx="55">
                  <c:v>239.86</c:v>
                </c:pt>
                <c:pt idx="56">
                  <c:v>241.1</c:v>
                </c:pt>
                <c:pt idx="57">
                  <c:v>240.93</c:v>
                </c:pt>
                <c:pt idx="58">
                  <c:v>238.99</c:v>
                </c:pt>
                <c:pt idx="59">
                  <c:v>238.37</c:v>
                </c:pt>
                <c:pt idx="60">
                  <c:v>237.33</c:v>
                </c:pt>
                <c:pt idx="61">
                  <c:v>236.6</c:v>
                </c:pt>
                <c:pt idx="62">
                  <c:v>237.88</c:v>
                </c:pt>
                <c:pt idx="63">
                  <c:v>236.71</c:v>
                </c:pt>
                <c:pt idx="64">
                  <c:v>235.3</c:v>
                </c:pt>
                <c:pt idx="65">
                  <c:v>231.3</c:v>
                </c:pt>
                <c:pt idx="66">
                  <c:v>225.18</c:v>
                </c:pt>
                <c:pt idx="67">
                  <c:v>219.68</c:v>
                </c:pt>
                <c:pt idx="68">
                  <c:v>217.89</c:v>
                </c:pt>
                <c:pt idx="69">
                  <c:v>215.26</c:v>
                </c:pt>
                <c:pt idx="70">
                  <c:v>216.29</c:v>
                </c:pt>
                <c:pt idx="71">
                  <c:v>221.67</c:v>
                </c:pt>
                <c:pt idx="72">
                  <c:v>222.42</c:v>
                </c:pt>
                <c:pt idx="73">
                  <c:v>221.16</c:v>
                </c:pt>
                <c:pt idx="74">
                  <c:v>219.48</c:v>
                </c:pt>
                <c:pt idx="75">
                  <c:v>218.12</c:v>
                </c:pt>
                <c:pt idx="76">
                  <c:v>216.6</c:v>
                </c:pt>
                <c:pt idx="77">
                  <c:v>214.39</c:v>
                </c:pt>
                <c:pt idx="78">
                  <c:v>214.2</c:v>
                </c:pt>
                <c:pt idx="79">
                  <c:v>213.06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25-43A0-9258-63778905E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3743743"/>
        <c:axId val="628557599"/>
      </c:lineChart>
      <c:dateAx>
        <c:axId val="71374374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28557599"/>
        <c:crosses val="autoZero"/>
        <c:auto val="1"/>
        <c:lblOffset val="100"/>
        <c:baseTimeUnit val="days"/>
      </c:dateAx>
      <c:valAx>
        <c:axId val="628557599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13743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全国</a:t>
            </a:r>
            <a:r>
              <a:rPr lang="en-US" sz="1600" dirty="0"/>
              <a:t>247</a:t>
            </a:r>
            <a:r>
              <a:rPr lang="zh-CN" sz="1600" dirty="0"/>
              <a:t>家钢厂高炉产能利用率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Mysteel全国247家钢厂日均铁水产量（周）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'导出数据 (2)'!$A$3:$A$30</c:f>
              <c:numCache>
                <c:formatCode>yyyy\-m\-d</c:formatCode>
                <c:ptCount val="28"/>
                <c:pt idx="0">
                  <c:v>44029</c:v>
                </c:pt>
                <c:pt idx="1">
                  <c:v>44022</c:v>
                </c:pt>
                <c:pt idx="2">
                  <c:v>44015</c:v>
                </c:pt>
                <c:pt idx="3">
                  <c:v>44008</c:v>
                </c:pt>
                <c:pt idx="4">
                  <c:v>44001</c:v>
                </c:pt>
                <c:pt idx="5">
                  <c:v>43994</c:v>
                </c:pt>
                <c:pt idx="6">
                  <c:v>43987</c:v>
                </c:pt>
                <c:pt idx="7">
                  <c:v>43980</c:v>
                </c:pt>
                <c:pt idx="8">
                  <c:v>43973</c:v>
                </c:pt>
                <c:pt idx="9">
                  <c:v>43966</c:v>
                </c:pt>
                <c:pt idx="10">
                  <c:v>43959</c:v>
                </c:pt>
                <c:pt idx="11">
                  <c:v>43952</c:v>
                </c:pt>
                <c:pt idx="12">
                  <c:v>43945</c:v>
                </c:pt>
                <c:pt idx="13">
                  <c:v>43938</c:v>
                </c:pt>
                <c:pt idx="14">
                  <c:v>43931</c:v>
                </c:pt>
                <c:pt idx="15">
                  <c:v>43924</c:v>
                </c:pt>
                <c:pt idx="16">
                  <c:v>43917</c:v>
                </c:pt>
                <c:pt idx="17">
                  <c:v>43910</c:v>
                </c:pt>
                <c:pt idx="18">
                  <c:v>43903</c:v>
                </c:pt>
                <c:pt idx="19">
                  <c:v>43896</c:v>
                </c:pt>
                <c:pt idx="20">
                  <c:v>43889</c:v>
                </c:pt>
                <c:pt idx="21">
                  <c:v>43882</c:v>
                </c:pt>
                <c:pt idx="22">
                  <c:v>43875</c:v>
                </c:pt>
                <c:pt idx="23">
                  <c:v>43868</c:v>
                </c:pt>
                <c:pt idx="24">
                  <c:v>43854</c:v>
                </c:pt>
                <c:pt idx="25">
                  <c:v>43847</c:v>
                </c:pt>
                <c:pt idx="26">
                  <c:v>43840</c:v>
                </c:pt>
                <c:pt idx="27">
                  <c:v>43833</c:v>
                </c:pt>
              </c:numCache>
            </c:numRef>
          </c:cat>
          <c:val>
            <c:numRef>
              <c:f>'导出数据 (2)'!$B$3:$B$30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C7EF-4FC2-A2A0-507A69811EB1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Mysteel全国247家钢厂高炉炼铁产能利用率（周）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2.7366023800539756E-2"/>
                  <c:y val="-3.814088703089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EF-4FC2-A2A0-507A69811E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(2)'!$A$3:$A$30</c:f>
              <c:numCache>
                <c:formatCode>yyyy\-m\-d</c:formatCode>
                <c:ptCount val="28"/>
                <c:pt idx="0">
                  <c:v>44029</c:v>
                </c:pt>
                <c:pt idx="1">
                  <c:v>44022</c:v>
                </c:pt>
                <c:pt idx="2">
                  <c:v>44015</c:v>
                </c:pt>
                <c:pt idx="3">
                  <c:v>44008</c:v>
                </c:pt>
                <c:pt idx="4">
                  <c:v>44001</c:v>
                </c:pt>
                <c:pt idx="5">
                  <c:v>43994</c:v>
                </c:pt>
                <c:pt idx="6">
                  <c:v>43987</c:v>
                </c:pt>
                <c:pt idx="7">
                  <c:v>43980</c:v>
                </c:pt>
                <c:pt idx="8">
                  <c:v>43973</c:v>
                </c:pt>
                <c:pt idx="9">
                  <c:v>43966</c:v>
                </c:pt>
                <c:pt idx="10">
                  <c:v>43959</c:v>
                </c:pt>
                <c:pt idx="11">
                  <c:v>43952</c:v>
                </c:pt>
                <c:pt idx="12">
                  <c:v>43945</c:v>
                </c:pt>
                <c:pt idx="13">
                  <c:v>43938</c:v>
                </c:pt>
                <c:pt idx="14">
                  <c:v>43931</c:v>
                </c:pt>
                <c:pt idx="15">
                  <c:v>43924</c:v>
                </c:pt>
                <c:pt idx="16">
                  <c:v>43917</c:v>
                </c:pt>
                <c:pt idx="17">
                  <c:v>43910</c:v>
                </c:pt>
                <c:pt idx="18">
                  <c:v>43903</c:v>
                </c:pt>
                <c:pt idx="19">
                  <c:v>43896</c:v>
                </c:pt>
                <c:pt idx="20">
                  <c:v>43889</c:v>
                </c:pt>
                <c:pt idx="21">
                  <c:v>43882</c:v>
                </c:pt>
                <c:pt idx="22">
                  <c:v>43875</c:v>
                </c:pt>
                <c:pt idx="23">
                  <c:v>43868</c:v>
                </c:pt>
                <c:pt idx="24">
                  <c:v>43854</c:v>
                </c:pt>
                <c:pt idx="25">
                  <c:v>43847</c:v>
                </c:pt>
                <c:pt idx="26">
                  <c:v>43840</c:v>
                </c:pt>
                <c:pt idx="27">
                  <c:v>43833</c:v>
                </c:pt>
              </c:numCache>
            </c:numRef>
          </c:cat>
          <c:val>
            <c:numRef>
              <c:f>'导出数据 (2)'!$C$3:$C$30</c:f>
              <c:numCache>
                <c:formatCode>General</c:formatCode>
                <c:ptCount val="28"/>
                <c:pt idx="0">
                  <c:v>92.96</c:v>
                </c:pt>
                <c:pt idx="1">
                  <c:v>93.08</c:v>
                </c:pt>
                <c:pt idx="2">
                  <c:v>93.35</c:v>
                </c:pt>
                <c:pt idx="3">
                  <c:v>93.42</c:v>
                </c:pt>
                <c:pt idx="4">
                  <c:v>92.66</c:v>
                </c:pt>
                <c:pt idx="5">
                  <c:v>92.35</c:v>
                </c:pt>
                <c:pt idx="6">
                  <c:v>91.9</c:v>
                </c:pt>
                <c:pt idx="7">
                  <c:v>91.38</c:v>
                </c:pt>
                <c:pt idx="8">
                  <c:v>90.95</c:v>
                </c:pt>
                <c:pt idx="9">
                  <c:v>89.94</c:v>
                </c:pt>
                <c:pt idx="10">
                  <c:v>89.13</c:v>
                </c:pt>
                <c:pt idx="11">
                  <c:v>88.57</c:v>
                </c:pt>
                <c:pt idx="12">
                  <c:v>87.25</c:v>
                </c:pt>
                <c:pt idx="13">
                  <c:v>86.7</c:v>
                </c:pt>
                <c:pt idx="14">
                  <c:v>85.52</c:v>
                </c:pt>
                <c:pt idx="15">
                  <c:v>84.47</c:v>
                </c:pt>
                <c:pt idx="16">
                  <c:v>82.78</c:v>
                </c:pt>
                <c:pt idx="17">
                  <c:v>81.8</c:v>
                </c:pt>
                <c:pt idx="18">
                  <c:v>80.260000000000005</c:v>
                </c:pt>
                <c:pt idx="19">
                  <c:v>80.260000000000005</c:v>
                </c:pt>
                <c:pt idx="20">
                  <c:v>80.06</c:v>
                </c:pt>
                <c:pt idx="21">
                  <c:v>80.09</c:v>
                </c:pt>
                <c:pt idx="22">
                  <c:v>80.98</c:v>
                </c:pt>
                <c:pt idx="23">
                  <c:v>84.26</c:v>
                </c:pt>
                <c:pt idx="24">
                  <c:v>86.65</c:v>
                </c:pt>
                <c:pt idx="25">
                  <c:v>85.55</c:v>
                </c:pt>
                <c:pt idx="26">
                  <c:v>86</c:v>
                </c:pt>
                <c:pt idx="27">
                  <c:v>86.33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EF-4FC2-A2A0-507A69811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1973839"/>
        <c:axId val="628549279"/>
      </c:lineChart>
      <c:dateAx>
        <c:axId val="208197383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28549279"/>
        <c:crosses val="autoZero"/>
        <c:auto val="1"/>
        <c:lblOffset val="100"/>
        <c:baseTimeUnit val="days"/>
      </c:dateAx>
      <c:valAx>
        <c:axId val="628549279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1973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重点钢厂合计：钢材库存（旬）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导出数据!$A$3:$A$58</c:f>
              <c:numCache>
                <c:formatCode>yyyy\-m\-d</c:formatCode>
                <c:ptCount val="56"/>
                <c:pt idx="0">
                  <c:v>43475</c:v>
                </c:pt>
                <c:pt idx="1">
                  <c:v>43485</c:v>
                </c:pt>
                <c:pt idx="2">
                  <c:v>43496</c:v>
                </c:pt>
                <c:pt idx="3">
                  <c:v>43506</c:v>
                </c:pt>
                <c:pt idx="4">
                  <c:v>43516</c:v>
                </c:pt>
                <c:pt idx="5">
                  <c:v>43524</c:v>
                </c:pt>
                <c:pt idx="6">
                  <c:v>43534</c:v>
                </c:pt>
                <c:pt idx="7">
                  <c:v>43544</c:v>
                </c:pt>
                <c:pt idx="8">
                  <c:v>43555</c:v>
                </c:pt>
                <c:pt idx="9">
                  <c:v>43565</c:v>
                </c:pt>
                <c:pt idx="10">
                  <c:v>43575</c:v>
                </c:pt>
                <c:pt idx="11">
                  <c:v>43585</c:v>
                </c:pt>
                <c:pt idx="12">
                  <c:v>43595</c:v>
                </c:pt>
                <c:pt idx="13">
                  <c:v>43605</c:v>
                </c:pt>
                <c:pt idx="14">
                  <c:v>43616</c:v>
                </c:pt>
                <c:pt idx="15">
                  <c:v>43626</c:v>
                </c:pt>
                <c:pt idx="16">
                  <c:v>43636</c:v>
                </c:pt>
                <c:pt idx="17">
                  <c:v>43646</c:v>
                </c:pt>
                <c:pt idx="18">
                  <c:v>43656</c:v>
                </c:pt>
                <c:pt idx="19">
                  <c:v>43666</c:v>
                </c:pt>
                <c:pt idx="20">
                  <c:v>43677</c:v>
                </c:pt>
                <c:pt idx="21">
                  <c:v>43687</c:v>
                </c:pt>
                <c:pt idx="22">
                  <c:v>43697</c:v>
                </c:pt>
                <c:pt idx="23">
                  <c:v>43708</c:v>
                </c:pt>
                <c:pt idx="24">
                  <c:v>43718</c:v>
                </c:pt>
                <c:pt idx="25">
                  <c:v>43728</c:v>
                </c:pt>
                <c:pt idx="26">
                  <c:v>43738</c:v>
                </c:pt>
                <c:pt idx="27">
                  <c:v>43748</c:v>
                </c:pt>
                <c:pt idx="28">
                  <c:v>43758</c:v>
                </c:pt>
                <c:pt idx="29">
                  <c:v>43769</c:v>
                </c:pt>
                <c:pt idx="30">
                  <c:v>43779</c:v>
                </c:pt>
                <c:pt idx="31">
                  <c:v>43789</c:v>
                </c:pt>
                <c:pt idx="32">
                  <c:v>43799</c:v>
                </c:pt>
                <c:pt idx="33">
                  <c:v>43809</c:v>
                </c:pt>
                <c:pt idx="34">
                  <c:v>43819</c:v>
                </c:pt>
                <c:pt idx="35">
                  <c:v>43830</c:v>
                </c:pt>
                <c:pt idx="36">
                  <c:v>43840</c:v>
                </c:pt>
                <c:pt idx="37">
                  <c:v>43850</c:v>
                </c:pt>
                <c:pt idx="38">
                  <c:v>43861</c:v>
                </c:pt>
                <c:pt idx="39">
                  <c:v>43871</c:v>
                </c:pt>
                <c:pt idx="40">
                  <c:v>43881</c:v>
                </c:pt>
                <c:pt idx="41">
                  <c:v>43890</c:v>
                </c:pt>
                <c:pt idx="42">
                  <c:v>43900</c:v>
                </c:pt>
                <c:pt idx="43">
                  <c:v>43910</c:v>
                </c:pt>
                <c:pt idx="44">
                  <c:v>43921</c:v>
                </c:pt>
                <c:pt idx="45">
                  <c:v>43931</c:v>
                </c:pt>
                <c:pt idx="46">
                  <c:v>43941</c:v>
                </c:pt>
                <c:pt idx="47">
                  <c:v>43951</c:v>
                </c:pt>
                <c:pt idx="48">
                  <c:v>43961</c:v>
                </c:pt>
                <c:pt idx="49">
                  <c:v>43971</c:v>
                </c:pt>
                <c:pt idx="50">
                  <c:v>43982</c:v>
                </c:pt>
                <c:pt idx="51">
                  <c:v>43992</c:v>
                </c:pt>
                <c:pt idx="52">
                  <c:v>44002</c:v>
                </c:pt>
                <c:pt idx="53">
                  <c:v>44012</c:v>
                </c:pt>
                <c:pt idx="54">
                  <c:v>44022</c:v>
                </c:pt>
                <c:pt idx="55">
                  <c:v>44032</c:v>
                </c:pt>
              </c:numCache>
            </c:numRef>
          </c:cat>
          <c:val>
            <c:numRef>
              <c:f>导出数据!$B$3:$B$58</c:f>
              <c:numCache>
                <c:formatCode>General</c:formatCode>
                <c:ptCount val="56"/>
                <c:pt idx="0">
                  <c:v>1126.79</c:v>
                </c:pt>
                <c:pt idx="1">
                  <c:v>1199.9100000000001</c:v>
                </c:pt>
                <c:pt idx="2">
                  <c:v>1074.17</c:v>
                </c:pt>
                <c:pt idx="3">
                  <c:v>1420.03</c:v>
                </c:pt>
                <c:pt idx="4">
                  <c:v>1470.19</c:v>
                </c:pt>
                <c:pt idx="5">
                  <c:v>1427.58</c:v>
                </c:pt>
                <c:pt idx="6">
                  <c:v>1453.87</c:v>
                </c:pt>
                <c:pt idx="7">
                  <c:v>1385.25</c:v>
                </c:pt>
                <c:pt idx="8">
                  <c:v>1162.81</c:v>
                </c:pt>
                <c:pt idx="9">
                  <c:v>1234.6199999999999</c:v>
                </c:pt>
                <c:pt idx="10">
                  <c:v>1282.52</c:v>
                </c:pt>
                <c:pt idx="11">
                  <c:v>1169.6500000000001</c:v>
                </c:pt>
                <c:pt idx="12">
                  <c:v>1245.78</c:v>
                </c:pt>
                <c:pt idx="13">
                  <c:v>1268.31</c:v>
                </c:pt>
                <c:pt idx="14">
                  <c:v>1135.44</c:v>
                </c:pt>
                <c:pt idx="15">
                  <c:v>1302.1500000000001</c:v>
                </c:pt>
                <c:pt idx="16">
                  <c:v>1291.9000000000001</c:v>
                </c:pt>
                <c:pt idx="17">
                  <c:v>1122.21</c:v>
                </c:pt>
                <c:pt idx="18">
                  <c:v>1230.94</c:v>
                </c:pt>
                <c:pt idx="19">
                  <c:v>1265.03</c:v>
                </c:pt>
                <c:pt idx="20">
                  <c:v>1135.8599999999999</c:v>
                </c:pt>
                <c:pt idx="21">
                  <c:v>1286.3499999999999</c:v>
                </c:pt>
                <c:pt idx="22">
                  <c:v>1314.99</c:v>
                </c:pt>
                <c:pt idx="23">
                  <c:v>1184.75</c:v>
                </c:pt>
                <c:pt idx="24">
                  <c:v>1058.6199999999999</c:v>
                </c:pt>
                <c:pt idx="25">
                  <c:v>1284.9100000000001</c:v>
                </c:pt>
                <c:pt idx="26">
                  <c:v>1084.03</c:v>
                </c:pt>
                <c:pt idx="27">
                  <c:v>1246.51</c:v>
                </c:pt>
                <c:pt idx="28">
                  <c:v>1326.92</c:v>
                </c:pt>
                <c:pt idx="29">
                  <c:v>1147.0999999999999</c:v>
                </c:pt>
                <c:pt idx="30">
                  <c:v>1230.98</c:v>
                </c:pt>
                <c:pt idx="31">
                  <c:v>1210.4000000000001</c:v>
                </c:pt>
                <c:pt idx="32">
                  <c:v>1181.05</c:v>
                </c:pt>
                <c:pt idx="33">
                  <c:v>1120.93</c:v>
                </c:pt>
                <c:pt idx="34">
                  <c:v>1100.9100000000001</c:v>
                </c:pt>
                <c:pt idx="35">
                  <c:v>953.25</c:v>
                </c:pt>
                <c:pt idx="36">
                  <c:v>1050.22</c:v>
                </c:pt>
                <c:pt idx="37">
                  <c:v>1080.28</c:v>
                </c:pt>
                <c:pt idx="38">
                  <c:v>1306.75</c:v>
                </c:pt>
                <c:pt idx="39">
                  <c:v>1851.47</c:v>
                </c:pt>
                <c:pt idx="40">
                  <c:v>2134.15</c:v>
                </c:pt>
                <c:pt idx="41">
                  <c:v>2048.4699999999998</c:v>
                </c:pt>
                <c:pt idx="42">
                  <c:v>2140.87</c:v>
                </c:pt>
                <c:pt idx="43">
                  <c:v>1982.4</c:v>
                </c:pt>
                <c:pt idx="44">
                  <c:v>1806.66</c:v>
                </c:pt>
                <c:pt idx="45">
                  <c:v>1795.12</c:v>
                </c:pt>
                <c:pt idx="46">
                  <c:v>1742.03</c:v>
                </c:pt>
                <c:pt idx="47">
                  <c:v>1472.82</c:v>
                </c:pt>
                <c:pt idx="48">
                  <c:v>1466.18</c:v>
                </c:pt>
                <c:pt idx="49">
                  <c:v>1488.32</c:v>
                </c:pt>
                <c:pt idx="50">
                  <c:v>1328.6</c:v>
                </c:pt>
                <c:pt idx="51">
                  <c:v>1382.2</c:v>
                </c:pt>
                <c:pt idx="52">
                  <c:v>1461.94</c:v>
                </c:pt>
                <c:pt idx="53">
                  <c:v>1361.55</c:v>
                </c:pt>
                <c:pt idx="54">
                  <c:v>1361.59</c:v>
                </c:pt>
                <c:pt idx="55">
                  <c:v>1438.18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1-4CEA-B79A-4A2AF4081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1891407"/>
        <c:axId val="762204671"/>
      </c:lineChart>
      <c:dateAx>
        <c:axId val="76189140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62204671"/>
        <c:crosses val="autoZero"/>
        <c:auto val="1"/>
        <c:lblOffset val="100"/>
        <c:baseTimeUnit val="days"/>
      </c:dateAx>
      <c:valAx>
        <c:axId val="762204671"/>
        <c:scaling>
          <c:orientation val="minMax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61891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中国主要钢材库存：合计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中国主要钢材库存：*合计（周）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导出数据!$A$3:$A$84</c:f>
              <c:numCache>
                <c:formatCode>yyyy\-m\-d</c:formatCode>
                <c:ptCount val="82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  <c:pt idx="52">
                  <c:v>43833</c:v>
                </c:pt>
                <c:pt idx="53">
                  <c:v>43840</c:v>
                </c:pt>
                <c:pt idx="54">
                  <c:v>43847</c:v>
                </c:pt>
                <c:pt idx="55">
                  <c:v>43854</c:v>
                </c:pt>
                <c:pt idx="56">
                  <c:v>43861</c:v>
                </c:pt>
                <c:pt idx="57">
                  <c:v>43868</c:v>
                </c:pt>
                <c:pt idx="58">
                  <c:v>43875</c:v>
                </c:pt>
                <c:pt idx="59">
                  <c:v>43882</c:v>
                </c:pt>
                <c:pt idx="60">
                  <c:v>43889</c:v>
                </c:pt>
                <c:pt idx="61">
                  <c:v>43896</c:v>
                </c:pt>
                <c:pt idx="62">
                  <c:v>43903</c:v>
                </c:pt>
                <c:pt idx="63">
                  <c:v>43910</c:v>
                </c:pt>
                <c:pt idx="64">
                  <c:v>43917</c:v>
                </c:pt>
                <c:pt idx="65">
                  <c:v>43924</c:v>
                </c:pt>
                <c:pt idx="66">
                  <c:v>43931</c:v>
                </c:pt>
                <c:pt idx="67">
                  <c:v>43938</c:v>
                </c:pt>
                <c:pt idx="68">
                  <c:v>43945</c:v>
                </c:pt>
                <c:pt idx="69">
                  <c:v>43952</c:v>
                </c:pt>
                <c:pt idx="70">
                  <c:v>43959</c:v>
                </c:pt>
                <c:pt idx="71">
                  <c:v>43966</c:v>
                </c:pt>
                <c:pt idx="72">
                  <c:v>43973</c:v>
                </c:pt>
                <c:pt idx="73">
                  <c:v>43980</c:v>
                </c:pt>
                <c:pt idx="74">
                  <c:v>43987</c:v>
                </c:pt>
                <c:pt idx="75">
                  <c:v>43994</c:v>
                </c:pt>
                <c:pt idx="76">
                  <c:v>44001</c:v>
                </c:pt>
                <c:pt idx="77">
                  <c:v>44008</c:v>
                </c:pt>
                <c:pt idx="78">
                  <c:v>44015</c:v>
                </c:pt>
                <c:pt idx="79">
                  <c:v>44022</c:v>
                </c:pt>
                <c:pt idx="80">
                  <c:v>44029</c:v>
                </c:pt>
                <c:pt idx="81">
                  <c:v>44036</c:v>
                </c:pt>
              </c:numCache>
            </c:numRef>
          </c:cat>
          <c:val>
            <c:numRef>
              <c:f>导出数据!$B$3:$B$84</c:f>
              <c:numCache>
                <c:formatCode>General</c:formatCode>
                <c:ptCount val="82"/>
                <c:pt idx="0">
                  <c:v>839.2</c:v>
                </c:pt>
                <c:pt idx="1">
                  <c:v>884.64</c:v>
                </c:pt>
                <c:pt idx="2">
                  <c:v>925.34</c:v>
                </c:pt>
                <c:pt idx="3">
                  <c:v>992.71</c:v>
                </c:pt>
                <c:pt idx="4">
                  <c:v>1117.96</c:v>
                </c:pt>
                <c:pt idx="5">
                  <c:v>1458.05</c:v>
                </c:pt>
                <c:pt idx="6">
                  <c:v>1619.91</c:v>
                </c:pt>
                <c:pt idx="7">
                  <c:v>1799.14</c:v>
                </c:pt>
                <c:pt idx="8">
                  <c:v>1868.66</c:v>
                </c:pt>
                <c:pt idx="9">
                  <c:v>1851.82</c:v>
                </c:pt>
                <c:pt idx="10">
                  <c:v>1781.91</c:v>
                </c:pt>
                <c:pt idx="11">
                  <c:v>1681.29</c:v>
                </c:pt>
                <c:pt idx="12">
                  <c:v>1602.53</c:v>
                </c:pt>
                <c:pt idx="13">
                  <c:v>1514.02</c:v>
                </c:pt>
                <c:pt idx="14">
                  <c:v>1426.38</c:v>
                </c:pt>
                <c:pt idx="15">
                  <c:v>1334.84</c:v>
                </c:pt>
                <c:pt idx="16">
                  <c:v>1273.6300000000001</c:v>
                </c:pt>
                <c:pt idx="17">
                  <c:v>1242.76</c:v>
                </c:pt>
                <c:pt idx="18">
                  <c:v>1215.52</c:v>
                </c:pt>
                <c:pt idx="19">
                  <c:v>1164.0899999999999</c:v>
                </c:pt>
                <c:pt idx="20">
                  <c:v>1123.3699999999999</c:v>
                </c:pt>
                <c:pt idx="21">
                  <c:v>1104.6400000000001</c:v>
                </c:pt>
                <c:pt idx="22">
                  <c:v>1091.19</c:v>
                </c:pt>
                <c:pt idx="23">
                  <c:v>1122.04</c:v>
                </c:pt>
                <c:pt idx="24">
                  <c:v>1135.0899999999999</c:v>
                </c:pt>
                <c:pt idx="25">
                  <c:v>1146.03</c:v>
                </c:pt>
                <c:pt idx="26">
                  <c:v>1163.47</c:v>
                </c:pt>
                <c:pt idx="27">
                  <c:v>1183.68</c:v>
                </c:pt>
                <c:pt idx="28">
                  <c:v>1215.78</c:v>
                </c:pt>
                <c:pt idx="29">
                  <c:v>1254.52</c:v>
                </c:pt>
                <c:pt idx="30">
                  <c:v>1284.53</c:v>
                </c:pt>
                <c:pt idx="31">
                  <c:v>1299.97</c:v>
                </c:pt>
                <c:pt idx="32">
                  <c:v>1288.44</c:v>
                </c:pt>
                <c:pt idx="33">
                  <c:v>1277.82</c:v>
                </c:pt>
                <c:pt idx="34">
                  <c:v>1248.1300000000001</c:v>
                </c:pt>
                <c:pt idx="35">
                  <c:v>1214.22</c:v>
                </c:pt>
                <c:pt idx="36">
                  <c:v>1161.48</c:v>
                </c:pt>
                <c:pt idx="37">
                  <c:v>1142.68</c:v>
                </c:pt>
                <c:pt idx="38">
                  <c:v>1083.21</c:v>
                </c:pt>
                <c:pt idx="39">
                  <c:v>1142.6300000000001</c:v>
                </c:pt>
                <c:pt idx="40">
                  <c:v>1125.9000000000001</c:v>
                </c:pt>
                <c:pt idx="41">
                  <c:v>1046.56</c:v>
                </c:pt>
                <c:pt idx="42">
                  <c:v>986.63</c:v>
                </c:pt>
                <c:pt idx="43">
                  <c:v>938.48</c:v>
                </c:pt>
                <c:pt idx="44">
                  <c:v>887.3</c:v>
                </c:pt>
                <c:pt idx="45">
                  <c:v>833.81</c:v>
                </c:pt>
                <c:pt idx="46">
                  <c:v>780.49</c:v>
                </c:pt>
                <c:pt idx="47">
                  <c:v>757.69</c:v>
                </c:pt>
                <c:pt idx="48">
                  <c:v>756.05</c:v>
                </c:pt>
                <c:pt idx="49">
                  <c:v>743.54</c:v>
                </c:pt>
                <c:pt idx="50">
                  <c:v>748.81</c:v>
                </c:pt>
                <c:pt idx="51">
                  <c:v>772.27</c:v>
                </c:pt>
                <c:pt idx="52">
                  <c:v>826.25</c:v>
                </c:pt>
                <c:pt idx="53">
                  <c:v>903.07</c:v>
                </c:pt>
                <c:pt idx="54">
                  <c:v>1024.3900000000001</c:v>
                </c:pt>
                <c:pt idx="55">
                  <c:v>1184.82</c:v>
                </c:pt>
                <c:pt idx="56">
                  <c:v>1504.49</c:v>
                </c:pt>
                <c:pt idx="57">
                  <c:v>1634.4</c:v>
                </c:pt>
                <c:pt idx="58">
                  <c:v>1893.68</c:v>
                </c:pt>
                <c:pt idx="59">
                  <c:v>2145.41</c:v>
                </c:pt>
                <c:pt idx="60">
                  <c:v>2375.88</c:v>
                </c:pt>
                <c:pt idx="61">
                  <c:v>2529.5500000000002</c:v>
                </c:pt>
                <c:pt idx="62">
                  <c:v>2600.52</c:v>
                </c:pt>
                <c:pt idx="63">
                  <c:v>2537.64</c:v>
                </c:pt>
                <c:pt idx="64">
                  <c:v>2430.62</c:v>
                </c:pt>
                <c:pt idx="65">
                  <c:v>2347.56</c:v>
                </c:pt>
                <c:pt idx="66">
                  <c:v>2241.27</c:v>
                </c:pt>
                <c:pt idx="67">
                  <c:v>2127.75</c:v>
                </c:pt>
                <c:pt idx="68">
                  <c:v>2013.22</c:v>
                </c:pt>
                <c:pt idx="69">
                  <c:v>1876.34</c:v>
                </c:pt>
                <c:pt idx="70">
                  <c:v>1810.51</c:v>
                </c:pt>
                <c:pt idx="71">
                  <c:v>1710.44</c:v>
                </c:pt>
                <c:pt idx="72">
                  <c:v>1608.84</c:v>
                </c:pt>
                <c:pt idx="73">
                  <c:v>1549.22</c:v>
                </c:pt>
                <c:pt idx="74">
                  <c:v>1488.28</c:v>
                </c:pt>
                <c:pt idx="75">
                  <c:v>1449.52</c:v>
                </c:pt>
                <c:pt idx="76">
                  <c:v>1423.42</c:v>
                </c:pt>
                <c:pt idx="77">
                  <c:v>1432.71</c:v>
                </c:pt>
                <c:pt idx="78">
                  <c:v>1477.38</c:v>
                </c:pt>
                <c:pt idx="79">
                  <c:v>1505.75</c:v>
                </c:pt>
                <c:pt idx="80">
                  <c:v>1535.68</c:v>
                </c:pt>
                <c:pt idx="81">
                  <c:v>1548.97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97-4352-9327-10BBF7F22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470495"/>
        <c:axId val="756809423"/>
      </c:lineChart>
      <c:dateAx>
        <c:axId val="504470495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56809423"/>
        <c:crosses val="autoZero"/>
        <c:auto val="1"/>
        <c:lblOffset val="100"/>
        <c:baseTimeUnit val="days"/>
      </c:dateAx>
      <c:valAx>
        <c:axId val="756809423"/>
        <c:scaling>
          <c:orientation val="minMax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04470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473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82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826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351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262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309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34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327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819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762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191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017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193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792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380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370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8479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COMPANY 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2020/7/28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8472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COMPANY 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全球疫情仍未得到有效控制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85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3971922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日，全球新冠肺炎累计确诊病例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1618.56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万人，累计死亡病例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64.77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日新增确诊病例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25.64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万人，新增死亡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2B432EE5-7F94-4DAF-9015-4E88980120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769350"/>
              </p:ext>
            </p:extLst>
          </p:nvPr>
        </p:nvGraphicFramePr>
        <p:xfrm>
          <a:off x="8616950" y="765175"/>
          <a:ext cx="3236912" cy="320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174A60D3-5E36-4D4E-85D1-7060F2F56C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806473"/>
              </p:ext>
            </p:extLst>
          </p:nvPr>
        </p:nvGraphicFramePr>
        <p:xfrm>
          <a:off x="265113" y="765175"/>
          <a:ext cx="41751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0BC1520D-6D41-475E-BA71-D6F30672F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0315"/>
              </p:ext>
            </p:extLst>
          </p:nvPr>
        </p:nvGraphicFramePr>
        <p:xfrm>
          <a:off x="4440237" y="765175"/>
          <a:ext cx="4175125" cy="5327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先行指标继续改善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2463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C7655127-42B0-479B-BE5E-07BFFCB6FB05}"/>
              </a:ext>
            </a:extLst>
          </p:cNvPr>
          <p:cNvSpPr/>
          <p:nvPr/>
        </p:nvSpPr>
        <p:spPr>
          <a:xfrm>
            <a:off x="8616950" y="1221316"/>
            <a:ext cx="3240088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月份摩根大通全球综合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47.70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47.80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个百分点，服务业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48.00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DF7F0E92-9837-45AF-87C7-52A3EA0F56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059888"/>
              </p:ext>
            </p:extLst>
          </p:nvPr>
        </p:nvGraphicFramePr>
        <p:xfrm>
          <a:off x="265113" y="765175"/>
          <a:ext cx="835183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7714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金融市场震荡偏强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4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4D563429-FDB1-4C36-836B-6375C63588AF}"/>
              </a:ext>
            </a:extLst>
          </p:cNvPr>
          <p:cNvSpPr/>
          <p:nvPr/>
        </p:nvSpPr>
        <p:spPr>
          <a:xfrm>
            <a:off x="8616950" y="1178983"/>
            <a:ext cx="3240088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日，标普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指数报收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3235.66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135.37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2.86%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；上证综合指数报收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3325.11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340.44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11.41%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；日经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指数报收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22751.61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463.47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2.08%</a:t>
            </a: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DD38525D-CDBF-4A5A-9ABA-EFE793B0C1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048527"/>
              </p:ext>
            </p:extLst>
          </p:nvPr>
        </p:nvGraphicFramePr>
        <p:xfrm>
          <a:off x="265113" y="765175"/>
          <a:ext cx="8351837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4AE68623-CFDB-4511-AA2E-AA056D457F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307105"/>
              </p:ext>
            </p:extLst>
          </p:nvPr>
        </p:nvGraphicFramePr>
        <p:xfrm>
          <a:off x="265113" y="3392487"/>
          <a:ext cx="4175125" cy="273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E8FB9DFE-340B-496F-A2C8-94F7A9A283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050878"/>
              </p:ext>
            </p:extLst>
          </p:nvPr>
        </p:nvGraphicFramePr>
        <p:xfrm>
          <a:off x="4440238" y="3390901"/>
          <a:ext cx="4176712" cy="273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2396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商品市场全面上涨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08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1682CABD-94B4-45E2-8A56-BB604ADDD9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619439"/>
              </p:ext>
            </p:extLst>
          </p:nvPr>
        </p:nvGraphicFramePr>
        <p:xfrm>
          <a:off x="265113" y="725490"/>
          <a:ext cx="4175125" cy="266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B4174C47-F3DA-40B9-84E8-6612BAE68D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7697925"/>
              </p:ext>
            </p:extLst>
          </p:nvPr>
        </p:nvGraphicFramePr>
        <p:xfrm>
          <a:off x="4440239" y="765175"/>
          <a:ext cx="4176712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图表 17">
            <a:extLst>
              <a:ext uri="{FF2B5EF4-FFF2-40B4-BE49-F238E27FC236}">
                <a16:creationId xmlns:a16="http://schemas.microsoft.com/office/drawing/2014/main" id="{DE22EDCF-CD47-4842-A44A-415325570B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223682"/>
              </p:ext>
            </p:extLst>
          </p:nvPr>
        </p:nvGraphicFramePr>
        <p:xfrm>
          <a:off x="265113" y="3392488"/>
          <a:ext cx="4175126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图表 18">
            <a:extLst>
              <a:ext uri="{FF2B5EF4-FFF2-40B4-BE49-F238E27FC236}">
                <a16:creationId xmlns:a16="http://schemas.microsoft.com/office/drawing/2014/main" id="{992D5334-C343-43C1-88EF-DF4F2C738E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397078"/>
              </p:ext>
            </p:extLst>
          </p:nvPr>
        </p:nvGraphicFramePr>
        <p:xfrm>
          <a:off x="4440239" y="3392488"/>
          <a:ext cx="4176712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CD099DA9-BA64-4F17-B006-4D57FEA1C613}"/>
              </a:ext>
            </a:extLst>
          </p:cNvPr>
          <p:cNvSpPr/>
          <p:nvPr/>
        </p:nvSpPr>
        <p:spPr>
          <a:xfrm>
            <a:off x="8616949" y="1251561"/>
            <a:ext cx="3240089" cy="46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日，伦敦黄金现货价格报收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1878.30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110.20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一揽子原油价格报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44.24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桶，较上月末上涨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6.02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铜，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15.75%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；上海地区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铜报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51875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2945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6.02%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；大商所铁矿石结算价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845.50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101.5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13.64%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3307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78745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国内第一产业恢复至正常水平，第三产业恢复较慢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48ACCDCF-A423-429A-B289-82291A8F1E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709659"/>
              </p:ext>
            </p:extLst>
          </p:nvPr>
        </p:nvGraphicFramePr>
        <p:xfrm>
          <a:off x="265113" y="765175"/>
          <a:ext cx="83518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A41BCF49-E107-4FB7-AE29-7EDD6B6DA57E}"/>
              </a:ext>
            </a:extLst>
          </p:cNvPr>
          <p:cNvSpPr/>
          <p:nvPr/>
        </p:nvSpPr>
        <p:spPr>
          <a:xfrm>
            <a:off x="8616950" y="1153581"/>
            <a:ext cx="3240088" cy="419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第二季度，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个百分点。其中：第一产业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个百分点，已基本恢复至正常水平；第二产业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个百分点，恢复显著；第三产业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个百分点，较正常水平仍存较大差距。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060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70132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二季度餐饮住宿业仍是主要拖累，建筑业贡献率提升最大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DD47B361-58EA-4D1C-864A-396CFB7C8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451076"/>
              </p:ext>
            </p:extLst>
          </p:nvPr>
        </p:nvGraphicFramePr>
        <p:xfrm>
          <a:off x="336550" y="909644"/>
          <a:ext cx="11520486" cy="5221281"/>
        </p:xfrm>
        <a:graphic>
          <a:graphicData uri="http://schemas.openxmlformats.org/drawingml/2006/table">
            <a:tbl>
              <a:tblPr/>
              <a:tblGrid>
                <a:gridCol w="843857">
                  <a:extLst>
                    <a:ext uri="{9D8B030D-6E8A-4147-A177-3AD203B41FA5}">
                      <a16:colId xmlns:a16="http://schemas.microsoft.com/office/drawing/2014/main" val="4067960500"/>
                    </a:ext>
                  </a:extLst>
                </a:gridCol>
                <a:gridCol w="3258589">
                  <a:extLst>
                    <a:ext uri="{9D8B030D-6E8A-4147-A177-3AD203B41FA5}">
                      <a16:colId xmlns:a16="http://schemas.microsoft.com/office/drawing/2014/main" val="4132708734"/>
                    </a:ext>
                  </a:extLst>
                </a:gridCol>
                <a:gridCol w="1236340">
                  <a:extLst>
                    <a:ext uri="{9D8B030D-6E8A-4147-A177-3AD203B41FA5}">
                      <a16:colId xmlns:a16="http://schemas.microsoft.com/office/drawing/2014/main" val="640308077"/>
                    </a:ext>
                  </a:extLst>
                </a:gridCol>
                <a:gridCol w="1236340">
                  <a:extLst>
                    <a:ext uri="{9D8B030D-6E8A-4147-A177-3AD203B41FA5}">
                      <a16:colId xmlns:a16="http://schemas.microsoft.com/office/drawing/2014/main" val="3270132954"/>
                    </a:ext>
                  </a:extLst>
                </a:gridCol>
                <a:gridCol w="1236340">
                  <a:extLst>
                    <a:ext uri="{9D8B030D-6E8A-4147-A177-3AD203B41FA5}">
                      <a16:colId xmlns:a16="http://schemas.microsoft.com/office/drawing/2014/main" val="3813244252"/>
                    </a:ext>
                  </a:extLst>
                </a:gridCol>
                <a:gridCol w="1236340">
                  <a:extLst>
                    <a:ext uri="{9D8B030D-6E8A-4147-A177-3AD203B41FA5}">
                      <a16:colId xmlns:a16="http://schemas.microsoft.com/office/drawing/2014/main" val="1401542575"/>
                    </a:ext>
                  </a:extLst>
                </a:gridCol>
                <a:gridCol w="1236340">
                  <a:extLst>
                    <a:ext uri="{9D8B030D-6E8A-4147-A177-3AD203B41FA5}">
                      <a16:colId xmlns:a16="http://schemas.microsoft.com/office/drawing/2014/main" val="2400796341"/>
                    </a:ext>
                  </a:extLst>
                </a:gridCol>
                <a:gridCol w="1236340">
                  <a:extLst>
                    <a:ext uri="{9D8B030D-6E8A-4147-A177-3AD203B41FA5}">
                      <a16:colId xmlns:a16="http://schemas.microsoft.com/office/drawing/2014/main" val="3786724165"/>
                    </a:ext>
                  </a:extLst>
                </a:gridCol>
              </a:tblGrid>
              <a:tr h="40163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增长 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贡献率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066591"/>
                  </a:ext>
                </a:extLst>
              </a:tr>
              <a:tr h="401637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一季度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二季度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一季度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二季度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贡献环比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055403"/>
                  </a:ext>
                </a:extLst>
              </a:tr>
              <a:tr h="40163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6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32.15%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55501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工业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26.08%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1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25083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516183"/>
                  </a:ext>
                </a:extLst>
              </a:tr>
              <a:tr h="401637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批发和零售业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F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61356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交通运输、仓储和邮政业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3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40656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住宿和餐饮业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34225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金融业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10.34%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D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171678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363325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信息传输软件和信息技术服务业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521361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租赁和商务服务业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A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560139"/>
                  </a:ext>
                </a:extLst>
              </a:tr>
              <a:tr h="4016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其他行业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623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134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中国经济指标持续全面好转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9512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319584AC-DC56-40A2-8DDA-C28971952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789695"/>
              </p:ext>
            </p:extLst>
          </p:nvPr>
        </p:nvGraphicFramePr>
        <p:xfrm>
          <a:off x="336550" y="765180"/>
          <a:ext cx="11520486" cy="5365723"/>
        </p:xfrm>
        <a:graphic>
          <a:graphicData uri="http://schemas.openxmlformats.org/drawingml/2006/table">
            <a:tbl>
              <a:tblPr/>
              <a:tblGrid>
                <a:gridCol w="2968866">
                  <a:extLst>
                    <a:ext uri="{9D8B030D-6E8A-4147-A177-3AD203B41FA5}">
                      <a16:colId xmlns:a16="http://schemas.microsoft.com/office/drawing/2014/main" val="3230337012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4128440750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1477469083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3817505639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3650889009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656170516"/>
                    </a:ext>
                  </a:extLst>
                </a:gridCol>
              </a:tblGrid>
              <a:tr h="50133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主要经济指标增速变化情况：累计同比</a:t>
                      </a:r>
                    </a:p>
                  </a:txBody>
                  <a:tcPr marL="8470" marR="8470" marT="84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58400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当期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增速同比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增速环比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44982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B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9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557003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2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-8.90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8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995642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基建投资完成额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-3.31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-0.07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-3.02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3.24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10145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1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7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E0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7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548668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房地产开发投资完成额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10.90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A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59476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房屋新开工面积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27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D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-7.60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F9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9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753488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工业增加值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0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42644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汽车产量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9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-23.60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D2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5646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8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B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E1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99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931615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0.13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-6.33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043209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-3.24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067482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铁路货运量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6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0.82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7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0.98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047626"/>
                  </a:ext>
                </a:extLst>
              </a:tr>
              <a:tr h="3474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全社会用电量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B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-2.85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591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239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3520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05F6AFD5-16F4-47A4-B7B2-B1AB50FD6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282207"/>
              </p:ext>
            </p:extLst>
          </p:nvPr>
        </p:nvGraphicFramePr>
        <p:xfrm>
          <a:off x="336551" y="765177"/>
          <a:ext cx="11520485" cy="5364147"/>
        </p:xfrm>
        <a:graphic>
          <a:graphicData uri="http://schemas.openxmlformats.org/drawingml/2006/table">
            <a:tbl>
              <a:tblPr/>
              <a:tblGrid>
                <a:gridCol w="2968865">
                  <a:extLst>
                    <a:ext uri="{9D8B030D-6E8A-4147-A177-3AD203B41FA5}">
                      <a16:colId xmlns:a16="http://schemas.microsoft.com/office/drawing/2014/main" val="3216874473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2969465322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1905570196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3856956111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349020983"/>
                    </a:ext>
                  </a:extLst>
                </a:gridCol>
                <a:gridCol w="1710324">
                  <a:extLst>
                    <a:ext uri="{9D8B030D-6E8A-4147-A177-3AD203B41FA5}">
                      <a16:colId xmlns:a16="http://schemas.microsoft.com/office/drawing/2014/main" val="1955555768"/>
                    </a:ext>
                  </a:extLst>
                </a:gridCol>
              </a:tblGrid>
              <a:tr h="50119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主要经济指标增速变化情况：当月同比</a:t>
                      </a:r>
                    </a:p>
                  </a:txBody>
                  <a:tcPr marL="8470" marR="8470" marT="84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14233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当期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增速同比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增速环比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665426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565856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0.33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7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0.91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0.72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804720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基建投资完成额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-72.71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C8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207.07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109.76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182.47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1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-97.31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670323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3.67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-5.33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-3.48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A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E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920648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房地产开发投资完成额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11.28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5.76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7.41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-3.87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9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04543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房屋新开工面积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8.88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2.52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-0.03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6.34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253608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工业增加值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36918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汽车产量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-15.20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38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1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B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35.60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113276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9.85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-2.98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-1.04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3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-10.89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D1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1.94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047101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-1.45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-3.30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1.95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283682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-6.80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19.40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F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454556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铁路货运量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1.29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-7.50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D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-1.29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143033"/>
                  </a:ext>
                </a:extLst>
              </a:tr>
              <a:tr h="34735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全社会用电量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5.72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4.61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0.34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7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1.46 </a:t>
                      </a:r>
                    </a:p>
                  </a:txBody>
                  <a:tcPr marL="8470" marR="8470" marT="847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752039"/>
                  </a:ext>
                </a:extLst>
              </a:tr>
            </a:tbl>
          </a:graphicData>
        </a:graphic>
      </p:graphicFrame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制造业投资、消费增速仍未回正</a:t>
            </a:r>
          </a:p>
        </p:txBody>
      </p:sp>
    </p:spTree>
    <p:extLst>
      <p:ext uri="{BB962C8B-B14F-4D97-AF65-F5344CB8AC3E}">
        <p14:creationId xmlns:p14="http://schemas.microsoft.com/office/powerpoint/2010/main" val="218110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企业资金周转状况环比改善，但仍低于正常水平，制造业投资弱势改善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9476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3CC51BD7-1CDB-456E-8604-B661B571E3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761311"/>
              </p:ext>
            </p:extLst>
          </p:nvPr>
        </p:nvGraphicFramePr>
        <p:xfrm>
          <a:off x="266701" y="765178"/>
          <a:ext cx="5829299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1C57A2EE-B20C-40BE-A6FD-4C7E65FBC7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715279"/>
              </p:ext>
            </p:extLst>
          </p:nvPr>
        </p:nvGraphicFramePr>
        <p:xfrm>
          <a:off x="6096000" y="765176"/>
          <a:ext cx="5761038" cy="2663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E1D703C3-9D9F-45BC-BF71-2FA2E06F74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830258"/>
              </p:ext>
            </p:extLst>
          </p:nvPr>
        </p:nvGraphicFramePr>
        <p:xfrm>
          <a:off x="6096000" y="3392488"/>
          <a:ext cx="5761038" cy="277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653DFE3-3B9F-45F3-9EAD-CDDC22411DCA}"/>
              </a:ext>
            </a:extLst>
          </p:cNvPr>
          <p:cNvCxnSpPr>
            <a:cxnSpLocks/>
          </p:cNvCxnSpPr>
          <p:nvPr/>
        </p:nvCxnSpPr>
        <p:spPr>
          <a:xfrm>
            <a:off x="10439400" y="4419600"/>
            <a:ext cx="0" cy="58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895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居民收入下降，储蓄意愿提高，消费弱恢复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818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65003B4A-D376-4069-B552-F1F10CDC13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394361"/>
              </p:ext>
            </p:extLst>
          </p:nvPr>
        </p:nvGraphicFramePr>
        <p:xfrm>
          <a:off x="4440238" y="765184"/>
          <a:ext cx="4176712" cy="2627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130E6320-70D9-4D0C-A73C-4AF791CCC4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880366"/>
              </p:ext>
            </p:extLst>
          </p:nvPr>
        </p:nvGraphicFramePr>
        <p:xfrm>
          <a:off x="4440238" y="3392486"/>
          <a:ext cx="4176712" cy="27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75271F1D-FF37-4ECD-9219-3A2A88045B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054575"/>
              </p:ext>
            </p:extLst>
          </p:nvPr>
        </p:nvGraphicFramePr>
        <p:xfrm>
          <a:off x="358775" y="908049"/>
          <a:ext cx="4081463" cy="522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9310EFD-0A66-4A41-9EA8-6EA58783B002}"/>
              </a:ext>
            </a:extLst>
          </p:cNvPr>
          <p:cNvSpPr/>
          <p:nvPr/>
        </p:nvSpPr>
        <p:spPr>
          <a:xfrm>
            <a:off x="8616950" y="3465514"/>
            <a:ext cx="3240088" cy="2634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月份城镇调查失业率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5.7%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，月环比回落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上半年城镇居民人均可支配收入下滑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，人均消费性支出下滑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；农村人均可支配收入下滑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，人均消费性支出下滑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E42CD071-DBA5-40D1-8F62-5939BD6176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0033"/>
              </p:ext>
            </p:extLst>
          </p:nvPr>
        </p:nvGraphicFramePr>
        <p:xfrm>
          <a:off x="8616950" y="758302"/>
          <a:ext cx="3240088" cy="2670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52574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后期经济延续改善，但幅度趋缓，基建、地产仍是主要支撑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943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B9843836-0C2F-4F05-9761-7479547DC541}"/>
              </a:ext>
            </a:extLst>
          </p:cNvPr>
          <p:cNvSpPr/>
          <p:nvPr/>
        </p:nvSpPr>
        <p:spPr>
          <a:xfrm>
            <a:off x="8616950" y="1153581"/>
            <a:ext cx="3240088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月份制造业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PMI50.90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个百分点；服务业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PMI53.4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个百分点；建筑业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PMI59.8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A4F28C9F-3688-4489-9A44-77792E79EE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617389"/>
              </p:ext>
            </p:extLst>
          </p:nvPr>
        </p:nvGraphicFramePr>
        <p:xfrm>
          <a:off x="265114" y="765174"/>
          <a:ext cx="835183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728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中国经济的快速恢复得益于充沛的流动性支撑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9843836-0C2F-4F05-9761-7479547DC541}"/>
              </a:ext>
            </a:extLst>
          </p:cNvPr>
          <p:cNvSpPr/>
          <p:nvPr/>
        </p:nvSpPr>
        <p:spPr>
          <a:xfrm>
            <a:off x="8616950" y="1390741"/>
            <a:ext cx="3308350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上半年社会融资规模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20.83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42.54%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；新增人民币贷款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23.03%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A88AA8F4-4CDE-4991-9B4B-3950BC3C6D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763137"/>
              </p:ext>
            </p:extLst>
          </p:nvPr>
        </p:nvGraphicFramePr>
        <p:xfrm>
          <a:off x="266700" y="765183"/>
          <a:ext cx="4173538" cy="536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1FA7A8B6-561F-428B-B613-D4F74DDB99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2761010"/>
              </p:ext>
            </p:extLst>
          </p:nvPr>
        </p:nvGraphicFramePr>
        <p:xfrm>
          <a:off x="4440238" y="765175"/>
          <a:ext cx="4176712" cy="266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982525E-4372-47C2-8952-8C5420921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456233"/>
              </p:ext>
            </p:extLst>
          </p:nvPr>
        </p:nvGraphicFramePr>
        <p:xfrm>
          <a:off x="4440238" y="3386939"/>
          <a:ext cx="4176712" cy="2742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43BF2883-FE28-4883-9CE3-C2942F9C37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14737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72771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月份全球钢价上涨为主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7680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7213F6B-7EB8-4629-B1BA-B0E561AB0691}"/>
              </a:ext>
            </a:extLst>
          </p:cNvPr>
          <p:cNvSpPr txBox="1"/>
          <p:nvPr/>
        </p:nvSpPr>
        <p:spPr>
          <a:xfrm>
            <a:off x="8616745" y="1558600"/>
            <a:ext cx="3238705" cy="1974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月份全球钢价指数上涨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，北美指数下跌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，欧洲指数上涨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，亚洲指数上涨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2.00%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，中国指数上涨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02AA0C7-9105-437A-81D1-95B99D4795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808638"/>
              </p:ext>
            </p:extLst>
          </p:nvPr>
        </p:nvGraphicFramePr>
        <p:xfrm>
          <a:off x="266701" y="765177"/>
          <a:ext cx="8350249" cy="5364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14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板材利润继续改善，钢厂盈利率维持高位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4805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99E087F-0D59-437D-BB92-3D2FEF09F017}"/>
              </a:ext>
            </a:extLst>
          </p:cNvPr>
          <p:cNvSpPr txBox="1"/>
          <p:nvPr/>
        </p:nvSpPr>
        <p:spPr>
          <a:xfrm>
            <a:off x="8616950" y="1233012"/>
            <a:ext cx="3240088" cy="3507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月份板材盈利继续改善，截至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日冷轧板卷毛利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-27.25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吨，较上月末提高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87.71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吨，较去年同期提高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263.85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吨；热轧板卷毛利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240.79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吨，较上月末提高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77.67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吨，较去年同期提高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187.7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吨；螺纹钢毛利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178.38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30.69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吨，较去年同期下降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104.87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0F9AAE42-C263-4949-8948-EF30686E7C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2841971"/>
              </p:ext>
            </p:extLst>
          </p:nvPr>
        </p:nvGraphicFramePr>
        <p:xfrm>
          <a:off x="4440237" y="765175"/>
          <a:ext cx="4176713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B284F3C8-B960-4A07-9C88-F25FF3D24B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678237"/>
              </p:ext>
            </p:extLst>
          </p:nvPr>
        </p:nvGraphicFramePr>
        <p:xfrm>
          <a:off x="265114" y="765175"/>
          <a:ext cx="4175124" cy="5402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3FFEBAB-5E3F-4A20-B4C2-CAE7022000ED}"/>
              </a:ext>
            </a:extLst>
          </p:cNvPr>
          <p:cNvCxnSpPr>
            <a:cxnSpLocks/>
          </p:cNvCxnSpPr>
          <p:nvPr/>
        </p:nvCxnSpPr>
        <p:spPr>
          <a:xfrm flipV="1">
            <a:off x="1991032" y="1976285"/>
            <a:ext cx="0" cy="34658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180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产能利用率、铁水产量维持高位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0076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467F13B-B098-4AA5-9AA2-9C1302926F31}"/>
              </a:ext>
            </a:extLst>
          </p:cNvPr>
          <p:cNvSpPr txBox="1"/>
          <p:nvPr/>
        </p:nvSpPr>
        <p:spPr>
          <a:xfrm>
            <a:off x="8616745" y="1189896"/>
            <a:ext cx="3240293" cy="3513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家钢厂日均铁水产量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247.44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万吨，较上月末下降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。同比高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18.39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8.03%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家钢长高炉产能利用率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92.96%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，较上月末下降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6.91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EB637266-61A8-4B51-B4B0-C910413B35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3723972"/>
              </p:ext>
            </p:extLst>
          </p:nvPr>
        </p:nvGraphicFramePr>
        <p:xfrm>
          <a:off x="4441821" y="765174"/>
          <a:ext cx="41751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326A483F-E47F-4650-A459-8CC43DE8EE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278089"/>
              </p:ext>
            </p:extLst>
          </p:nvPr>
        </p:nvGraphicFramePr>
        <p:xfrm>
          <a:off x="265112" y="765190"/>
          <a:ext cx="4175125" cy="5364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7952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钢材库存继续小幅反弹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67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496B9C5-FCBA-460D-8B8A-ABCDB2814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965232"/>
              </p:ext>
            </p:extLst>
          </p:nvPr>
        </p:nvGraphicFramePr>
        <p:xfrm>
          <a:off x="334962" y="908050"/>
          <a:ext cx="6857542" cy="5221287"/>
        </p:xfrm>
        <a:graphic>
          <a:graphicData uri="http://schemas.openxmlformats.org/drawingml/2006/table">
            <a:tbl>
              <a:tblPr/>
              <a:tblGrid>
                <a:gridCol w="801333">
                  <a:extLst>
                    <a:ext uri="{9D8B030D-6E8A-4147-A177-3AD203B41FA5}">
                      <a16:colId xmlns:a16="http://schemas.microsoft.com/office/drawing/2014/main" val="971925986"/>
                    </a:ext>
                  </a:extLst>
                </a:gridCol>
                <a:gridCol w="1157269">
                  <a:extLst>
                    <a:ext uri="{9D8B030D-6E8A-4147-A177-3AD203B41FA5}">
                      <a16:colId xmlns:a16="http://schemas.microsoft.com/office/drawing/2014/main" val="4115361225"/>
                    </a:ext>
                  </a:extLst>
                </a:gridCol>
                <a:gridCol w="979788">
                  <a:extLst>
                    <a:ext uri="{9D8B030D-6E8A-4147-A177-3AD203B41FA5}">
                      <a16:colId xmlns:a16="http://schemas.microsoft.com/office/drawing/2014/main" val="894788682"/>
                    </a:ext>
                  </a:extLst>
                </a:gridCol>
                <a:gridCol w="979788">
                  <a:extLst>
                    <a:ext uri="{9D8B030D-6E8A-4147-A177-3AD203B41FA5}">
                      <a16:colId xmlns:a16="http://schemas.microsoft.com/office/drawing/2014/main" val="227679059"/>
                    </a:ext>
                  </a:extLst>
                </a:gridCol>
                <a:gridCol w="979788">
                  <a:extLst>
                    <a:ext uri="{9D8B030D-6E8A-4147-A177-3AD203B41FA5}">
                      <a16:colId xmlns:a16="http://schemas.microsoft.com/office/drawing/2014/main" val="3601373128"/>
                    </a:ext>
                  </a:extLst>
                </a:gridCol>
                <a:gridCol w="979788">
                  <a:extLst>
                    <a:ext uri="{9D8B030D-6E8A-4147-A177-3AD203B41FA5}">
                      <a16:colId xmlns:a16="http://schemas.microsoft.com/office/drawing/2014/main" val="571034281"/>
                    </a:ext>
                  </a:extLst>
                </a:gridCol>
                <a:gridCol w="979788">
                  <a:extLst>
                    <a:ext uri="{9D8B030D-6E8A-4147-A177-3AD203B41FA5}">
                      <a16:colId xmlns:a16="http://schemas.microsoft.com/office/drawing/2014/main" val="430917879"/>
                    </a:ext>
                  </a:extLst>
                </a:gridCol>
              </a:tblGrid>
              <a:tr h="5801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本周增幅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187580"/>
                  </a:ext>
                </a:extLst>
              </a:tr>
              <a:tr h="5801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044864"/>
                  </a:ext>
                </a:extLst>
              </a:tr>
              <a:tr h="5801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149661"/>
                  </a:ext>
                </a:extLst>
              </a:tr>
              <a:tr h="5801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793093"/>
                  </a:ext>
                </a:extLst>
              </a:tr>
              <a:tr h="5801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64291"/>
                  </a:ext>
                </a:extLst>
              </a:tr>
              <a:tr h="5801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023955"/>
                  </a:ext>
                </a:extLst>
              </a:tr>
              <a:tr h="5801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1536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167304"/>
                  </a:ext>
                </a:extLst>
              </a:tr>
              <a:tr h="5801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b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月中旬）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340014"/>
                  </a:ext>
                </a:extLst>
              </a:tr>
              <a:tr h="5801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2897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2987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624661"/>
                  </a:ext>
                </a:extLst>
              </a:tr>
            </a:tbl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A52E3E5F-A9D0-4613-89F3-CDC345ACF9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920142"/>
              </p:ext>
            </p:extLst>
          </p:nvPr>
        </p:nvGraphicFramePr>
        <p:xfrm>
          <a:off x="7192501" y="765175"/>
          <a:ext cx="4664537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AACD4CEE-BB8E-44A1-A19B-D0C67A107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109824"/>
              </p:ext>
            </p:extLst>
          </p:nvPr>
        </p:nvGraphicFramePr>
        <p:xfrm>
          <a:off x="7192500" y="3429000"/>
          <a:ext cx="4664538" cy="270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3541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0679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F5466A08-4F25-422C-BF53-32F243FFF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765178"/>
            <a:ext cx="11590338" cy="5365747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2AB1D3AB-E52E-4245-86C5-E1958C215795}"/>
              </a:ext>
            </a:extLst>
          </p:cNvPr>
          <p:cNvGrpSpPr/>
          <p:nvPr/>
        </p:nvGrpSpPr>
        <p:grpSpPr>
          <a:xfrm>
            <a:off x="1939219" y="866782"/>
            <a:ext cx="8096134" cy="369332"/>
            <a:chOff x="520816" y="1078607"/>
            <a:chExt cx="8096134" cy="36933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137EBA0-0358-4FA2-9802-1167CAC261FA}"/>
                </a:ext>
              </a:extLst>
            </p:cNvPr>
            <p:cNvSpPr txBox="1"/>
            <p:nvPr/>
          </p:nvSpPr>
          <p:spPr>
            <a:xfrm>
              <a:off x="669982" y="1078607"/>
              <a:ext cx="794696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全国建筑钢材成交量：主流贸易商合计            建筑钢材指数：螺纹钢（</a:t>
              </a:r>
              <a:r>
                <a:rPr lang="en-US" altLang="zh-CN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</a:t>
              </a:r>
              <a:r>
                <a:rPr lang="zh-CN" alt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）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4517A4D-81DB-4291-9952-3195250A1871}"/>
                </a:ext>
              </a:extLst>
            </p:cNvPr>
            <p:cNvGrpSpPr/>
            <p:nvPr/>
          </p:nvGrpSpPr>
          <p:grpSpPr>
            <a:xfrm>
              <a:off x="520816" y="1249450"/>
              <a:ext cx="257695" cy="45719"/>
              <a:chOff x="520816" y="1249450"/>
              <a:chExt cx="257695" cy="45719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C84A9858-B4C4-4110-8295-255EA0EAE9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816" y="1272310"/>
                <a:ext cx="257695" cy="0"/>
              </a:xfrm>
              <a:prstGeom prst="line">
                <a:avLst/>
              </a:prstGeom>
              <a:ln w="19050">
                <a:solidFill>
                  <a:srgbClr val="27737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3B6D0125-42D8-4C3D-9F94-C5B50F33F3DF}"/>
                  </a:ext>
                </a:extLst>
              </p:cNvPr>
              <p:cNvSpPr/>
              <p:nvPr/>
            </p:nvSpPr>
            <p:spPr>
              <a:xfrm>
                <a:off x="624263" y="1249450"/>
                <a:ext cx="45719" cy="45719"/>
              </a:xfrm>
              <a:prstGeom prst="ellipse">
                <a:avLst/>
              </a:prstGeom>
              <a:solidFill>
                <a:srgbClr val="2773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E3F9B06-7E05-4F53-A0AC-A21741E68B9C}"/>
                </a:ext>
              </a:extLst>
            </p:cNvPr>
            <p:cNvGrpSpPr/>
            <p:nvPr/>
          </p:nvGrpSpPr>
          <p:grpSpPr>
            <a:xfrm>
              <a:off x="5084387" y="1246908"/>
              <a:ext cx="257695" cy="45719"/>
              <a:chOff x="906087" y="1224049"/>
              <a:chExt cx="257695" cy="45719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04315E95-AB63-45A0-B8D8-592F54BBE6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087" y="1246909"/>
                <a:ext cx="257695" cy="0"/>
              </a:xfrm>
              <a:prstGeom prst="line">
                <a:avLst/>
              </a:prstGeom>
              <a:ln w="19050">
                <a:solidFill>
                  <a:srgbClr val="C2232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D4EEE292-B97C-42FF-BF7C-5F0EBD7F59EF}"/>
                  </a:ext>
                </a:extLst>
              </p:cNvPr>
              <p:cNvSpPr/>
              <p:nvPr/>
            </p:nvSpPr>
            <p:spPr>
              <a:xfrm>
                <a:off x="1009534" y="1224049"/>
                <a:ext cx="45719" cy="45719"/>
              </a:xfrm>
              <a:prstGeom prst="ellipse">
                <a:avLst/>
              </a:prstGeom>
              <a:solidFill>
                <a:srgbClr val="C22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矩形 6">
            <a:extLst>
              <a:ext uri="{FF2B5EF4-FFF2-40B4-BE49-F238E27FC236}">
                <a16:creationId xmlns:a16="http://schemas.microsoft.com/office/drawing/2014/main" id="{FDDE68AE-94AD-42DE-870C-2459AC843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月份成交偏弱</a:t>
            </a:r>
          </a:p>
        </p:txBody>
      </p:sp>
    </p:spTree>
    <p:extLst>
      <p:ext uri="{BB962C8B-B14F-4D97-AF65-F5344CB8AC3E}">
        <p14:creationId xmlns:p14="http://schemas.microsoft.com/office/powerpoint/2010/main" val="2983115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826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73CBE1B-97FE-496F-84B3-B675A26677BC}"/>
              </a:ext>
            </a:extLst>
          </p:cNvPr>
          <p:cNvSpPr/>
          <p:nvPr/>
        </p:nvSpPr>
        <p:spPr>
          <a:xfrm>
            <a:off x="265113" y="908050"/>
            <a:ext cx="11681489" cy="2583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全球疫情、政治不确定性因素仍在，外部环境仍不乐观，国内经济恢复迅速，下半年继续向好。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本轮价格上行主要原因是上半年本就宽松的货币环境叠加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日再贷款、再贴现利率下降政策的刺激，点燃了金融市场情绪，金融市场大幅拉升，钢材、矿石期货、现货先后随之而动，而矿石价格的大幅上行又进一步强化了钢材现货的成本支撑。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目前需求底部已过，在今年强有力的财政政策和充裕的流动性下，后期需求可期。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450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煤炭：目前焦炭已经落实第三轮降价，焦煤市场下行压力逐步显现，预计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月份炼焦煤有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10-30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吨降幅。高炉开工率月环比虽有下降，但仍处高位，预计专用煤盘整为主，有下行可能。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焦炭：钢厂开工率仍处高位，焦炭市场供需两旺，三轮降价落地后，焦炭市场暂稳。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铁精粉：高位震荡运行，保持各品种合理库存。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：锰系合金因外盘锰矿报价再降，港口库存持续增加，锰系合金无明显减产计划，锰系合金市场继续弱势下行，可延后招标；硅铁前两月现货紧张的局面已初步缓解，在期货市场价格弱势的影响下，现货市场价格也将转为下行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44669</TotalTime>
  <Words>2480</Words>
  <Application>Microsoft Office PowerPoint</Application>
  <PresentationFormat>宽屏</PresentationFormat>
  <Paragraphs>420</Paragraphs>
  <Slides>21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Microsoft YaHei</vt:lpstr>
      <vt:lpstr>Microsoft YaHei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sfu</cp:lastModifiedBy>
  <cp:revision>2157</cp:revision>
  <dcterms:created xsi:type="dcterms:W3CDTF">2017-10-16T02:28:00Z</dcterms:created>
  <dcterms:modified xsi:type="dcterms:W3CDTF">2020-07-28T01:42:14Z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