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58" r:id="rId3"/>
    <p:sldId id="381" r:id="rId4"/>
    <p:sldId id="330" r:id="rId5"/>
    <p:sldId id="332" r:id="rId6"/>
    <p:sldId id="347" r:id="rId7"/>
    <p:sldId id="360" r:id="rId8"/>
    <p:sldId id="384" r:id="rId9"/>
    <p:sldId id="329" r:id="rId10"/>
    <p:sldId id="387" r:id="rId11"/>
    <p:sldId id="386" r:id="rId12"/>
    <p:sldId id="388" r:id="rId13"/>
    <p:sldId id="380" r:id="rId14"/>
    <p:sldId id="357" r:id="rId15"/>
    <p:sldId id="274" r:id="rId16"/>
    <p:sldId id="25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50">
          <p15:clr>
            <a:srgbClr val="A4A3A4"/>
          </p15:clr>
        </p15:guide>
        <p15:guide id="4" orient="horz" pos="3838">
          <p15:clr>
            <a:srgbClr val="A4A3A4"/>
          </p15:clr>
        </p15:guide>
        <p15:guide id="5" pos="212">
          <p15:clr>
            <a:srgbClr val="A4A3A4"/>
          </p15:clr>
        </p15:guide>
        <p15:guide id="6" pos="7468">
          <p15:clr>
            <a:srgbClr val="A4A3A4"/>
          </p15:clr>
        </p15:guide>
        <p15:guide id="7" orient="horz" pos="458">
          <p15:clr>
            <a:srgbClr val="A4A3A4"/>
          </p15:clr>
        </p15:guide>
        <p15:guide id="8" pos="167">
          <p15:clr>
            <a:srgbClr val="A4A3A4"/>
          </p15:clr>
        </p15:guide>
        <p15:guide id="9" pos="5428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714" y="114"/>
      </p:cViewPr>
      <p:guideLst>
        <p:guide orient="horz" pos="2137"/>
        <p:guide pos="3840"/>
        <p:guide orient="horz" pos="550"/>
        <p:guide orient="horz" pos="3838"/>
        <p:guide pos="212"/>
        <p:guide pos="7468"/>
        <p:guide orient="horz" pos="458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HBIS\&#26700;&#38754;\&#38050;&#32852;&#25968;&#25454;-&#34892;&#19994;&#25968;&#25454;-201090222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LME铜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中的图表]Sheet1'!$B$2:$B$226</c:f>
              <c:numCache>
                <c:formatCode>###,###,###,###,##0.00_ </c:formatCode>
                <c:ptCount val="225"/>
                <c:pt idx="0">
                  <c:v>7181</c:v>
                </c:pt>
                <c:pt idx="1">
                  <c:v>7115.5</c:v>
                </c:pt>
                <c:pt idx="2">
                  <c:v>7202.5</c:v>
                </c:pt>
                <c:pt idx="3">
                  <c:v>7097</c:v>
                </c:pt>
                <c:pt idx="4">
                  <c:v>7084.5</c:v>
                </c:pt>
                <c:pt idx="5">
                  <c:v>7092</c:v>
                </c:pt>
                <c:pt idx="6">
                  <c:v>7140.5</c:v>
                </c:pt>
                <c:pt idx="7">
                  <c:v>7123</c:v>
                </c:pt>
                <c:pt idx="8">
                  <c:v>7070.5</c:v>
                </c:pt>
                <c:pt idx="9">
                  <c:v>7180</c:v>
                </c:pt>
                <c:pt idx="10">
                  <c:v>7023</c:v>
                </c:pt>
                <c:pt idx="11">
                  <c:v>7047</c:v>
                </c:pt>
                <c:pt idx="12">
                  <c:v>7047</c:v>
                </c:pt>
                <c:pt idx="13">
                  <c:v>7079</c:v>
                </c:pt>
                <c:pt idx="14">
                  <c:v>7049</c:v>
                </c:pt>
                <c:pt idx="15">
                  <c:v>6905</c:v>
                </c:pt>
                <c:pt idx="16">
                  <c:v>6943</c:v>
                </c:pt>
                <c:pt idx="17">
                  <c:v>7112</c:v>
                </c:pt>
                <c:pt idx="18">
                  <c:v>7063.5</c:v>
                </c:pt>
                <c:pt idx="19">
                  <c:v>7062</c:v>
                </c:pt>
                <c:pt idx="20">
                  <c:v>7049</c:v>
                </c:pt>
                <c:pt idx="21">
                  <c:v>7100.5</c:v>
                </c:pt>
                <c:pt idx="22">
                  <c:v>7027</c:v>
                </c:pt>
                <c:pt idx="23">
                  <c:v>7066</c:v>
                </c:pt>
                <c:pt idx="24">
                  <c:v>7050</c:v>
                </c:pt>
                <c:pt idx="25">
                  <c:v>7060</c:v>
                </c:pt>
                <c:pt idx="26">
                  <c:v>7006</c:v>
                </c:pt>
                <c:pt idx="27">
                  <c:v>6838</c:v>
                </c:pt>
                <c:pt idx="28">
                  <c:v>6755</c:v>
                </c:pt>
                <c:pt idx="29">
                  <c:v>6786.5</c:v>
                </c:pt>
                <c:pt idx="30">
                  <c:v>6908</c:v>
                </c:pt>
                <c:pt idx="31">
                  <c:v>6962</c:v>
                </c:pt>
                <c:pt idx="32">
                  <c:v>7098</c:v>
                </c:pt>
                <c:pt idx="33">
                  <c:v>7159</c:v>
                </c:pt>
                <c:pt idx="34">
                  <c:v>7093</c:v>
                </c:pt>
                <c:pt idx="35">
                  <c:v>7027</c:v>
                </c:pt>
                <c:pt idx="36">
                  <c:v>7003</c:v>
                </c:pt>
                <c:pt idx="37">
                  <c:v>7032</c:v>
                </c:pt>
                <c:pt idx="38">
                  <c:v>7073.5</c:v>
                </c:pt>
                <c:pt idx="39">
                  <c:v>7111</c:v>
                </c:pt>
                <c:pt idx="40">
                  <c:v>7028</c:v>
                </c:pt>
                <c:pt idx="41">
                  <c:v>6953</c:v>
                </c:pt>
                <c:pt idx="42">
                  <c:v>6852</c:v>
                </c:pt>
                <c:pt idx="43">
                  <c:v>6883</c:v>
                </c:pt>
                <c:pt idx="44">
                  <c:v>6850</c:v>
                </c:pt>
                <c:pt idx="45">
                  <c:v>6968.5</c:v>
                </c:pt>
                <c:pt idx="46">
                  <c:v>6873</c:v>
                </c:pt>
                <c:pt idx="47">
                  <c:v>6830</c:v>
                </c:pt>
                <c:pt idx="48">
                  <c:v>6808</c:v>
                </c:pt>
                <c:pt idx="49">
                  <c:v>6857</c:v>
                </c:pt>
                <c:pt idx="50">
                  <c:v>6883</c:v>
                </c:pt>
                <c:pt idx="51">
                  <c:v>7015</c:v>
                </c:pt>
                <c:pt idx="52">
                  <c:v>6885.5</c:v>
                </c:pt>
                <c:pt idx="53">
                  <c:v>6923</c:v>
                </c:pt>
                <c:pt idx="54">
                  <c:v>6791.5</c:v>
                </c:pt>
                <c:pt idx="55">
                  <c:v>6784</c:v>
                </c:pt>
                <c:pt idx="56">
                  <c:v>6675</c:v>
                </c:pt>
                <c:pt idx="57">
                  <c:v>6746.5</c:v>
                </c:pt>
                <c:pt idx="58">
                  <c:v>6658</c:v>
                </c:pt>
                <c:pt idx="59">
                  <c:v>6500</c:v>
                </c:pt>
                <c:pt idx="60">
                  <c:v>6641.5</c:v>
                </c:pt>
                <c:pt idx="61">
                  <c:v>6601.5</c:v>
                </c:pt>
                <c:pt idx="62">
                  <c:v>6685</c:v>
                </c:pt>
                <c:pt idx="63">
                  <c:v>6756</c:v>
                </c:pt>
                <c:pt idx="64">
                  <c:v>6625</c:v>
                </c:pt>
                <c:pt idx="65">
                  <c:v>6767</c:v>
                </c:pt>
                <c:pt idx="66">
                  <c:v>6703</c:v>
                </c:pt>
                <c:pt idx="67">
                  <c:v>6767</c:v>
                </c:pt>
                <c:pt idx="68">
                  <c:v>6888</c:v>
                </c:pt>
                <c:pt idx="69">
                  <c:v>6930.5</c:v>
                </c:pt>
                <c:pt idx="70">
                  <c:v>6756</c:v>
                </c:pt>
                <c:pt idx="71">
                  <c:v>6830</c:v>
                </c:pt>
                <c:pt idx="72">
                  <c:v>6811.5</c:v>
                </c:pt>
                <c:pt idx="73">
                  <c:v>6784</c:v>
                </c:pt>
                <c:pt idx="74">
                  <c:v>6936</c:v>
                </c:pt>
                <c:pt idx="75">
                  <c:v>6942</c:v>
                </c:pt>
                <c:pt idx="76">
                  <c:v>6939</c:v>
                </c:pt>
                <c:pt idx="77">
                  <c:v>6923</c:v>
                </c:pt>
                <c:pt idx="78">
                  <c:v>6987</c:v>
                </c:pt>
                <c:pt idx="79">
                  <c:v>6960.5</c:v>
                </c:pt>
                <c:pt idx="80">
                  <c:v>6885.5</c:v>
                </c:pt>
                <c:pt idx="81">
                  <c:v>6797</c:v>
                </c:pt>
                <c:pt idx="82">
                  <c:v>6783</c:v>
                </c:pt>
                <c:pt idx="83">
                  <c:v>6777.5</c:v>
                </c:pt>
                <c:pt idx="84">
                  <c:v>6785</c:v>
                </c:pt>
                <c:pt idx="85">
                  <c:v>6837</c:v>
                </c:pt>
                <c:pt idx="86">
                  <c:v>6783</c:v>
                </c:pt>
                <c:pt idx="87">
                  <c:v>6722</c:v>
                </c:pt>
                <c:pt idx="88">
                  <c:v>6786</c:v>
                </c:pt>
                <c:pt idx="89">
                  <c:v>6862</c:v>
                </c:pt>
                <c:pt idx="90">
                  <c:v>6869</c:v>
                </c:pt>
                <c:pt idx="91">
                  <c:v>6828</c:v>
                </c:pt>
                <c:pt idx="92">
                  <c:v>6822.5</c:v>
                </c:pt>
                <c:pt idx="93">
                  <c:v>6773.5</c:v>
                </c:pt>
                <c:pt idx="94">
                  <c:v>6838</c:v>
                </c:pt>
                <c:pt idx="95">
                  <c:v>6783.5</c:v>
                </c:pt>
                <c:pt idx="96">
                  <c:v>6861</c:v>
                </c:pt>
                <c:pt idx="97">
                  <c:v>6931.5</c:v>
                </c:pt>
                <c:pt idx="98">
                  <c:v>6800</c:v>
                </c:pt>
                <c:pt idx="99">
                  <c:v>6835</c:v>
                </c:pt>
                <c:pt idx="100">
                  <c:v>6886</c:v>
                </c:pt>
                <c:pt idx="101">
                  <c:v>6841.5</c:v>
                </c:pt>
                <c:pt idx="102">
                  <c:v>6810</c:v>
                </c:pt>
                <c:pt idx="103">
                  <c:v>6825</c:v>
                </c:pt>
                <c:pt idx="104">
                  <c:v>6814</c:v>
                </c:pt>
                <c:pt idx="105">
                  <c:v>6935</c:v>
                </c:pt>
                <c:pt idx="106">
                  <c:v>6971</c:v>
                </c:pt>
                <c:pt idx="107">
                  <c:v>7147</c:v>
                </c:pt>
                <c:pt idx="108">
                  <c:v>7245.5</c:v>
                </c:pt>
                <c:pt idx="109">
                  <c:v>7262.5</c:v>
                </c:pt>
                <c:pt idx="110">
                  <c:v>7223.5</c:v>
                </c:pt>
                <c:pt idx="111">
                  <c:v>7200.5</c:v>
                </c:pt>
                <c:pt idx="112">
                  <c:v>7201.5</c:v>
                </c:pt>
                <c:pt idx="113">
                  <c:v>7197</c:v>
                </c:pt>
                <c:pt idx="114">
                  <c:v>7136</c:v>
                </c:pt>
                <c:pt idx="115">
                  <c:v>6987</c:v>
                </c:pt>
                <c:pt idx="116">
                  <c:v>6820</c:v>
                </c:pt>
                <c:pt idx="117">
                  <c:v>6819</c:v>
                </c:pt>
                <c:pt idx="118">
                  <c:v>6801</c:v>
                </c:pt>
                <c:pt idx="119">
                  <c:v>6811</c:v>
                </c:pt>
                <c:pt idx="120">
                  <c:v>6783</c:v>
                </c:pt>
                <c:pt idx="121">
                  <c:v>6712</c:v>
                </c:pt>
                <c:pt idx="122">
                  <c:v>6688</c:v>
                </c:pt>
                <c:pt idx="123">
                  <c:v>6650</c:v>
                </c:pt>
                <c:pt idx="124">
                  <c:v>6646</c:v>
                </c:pt>
                <c:pt idx="125">
                  <c:v>6595</c:v>
                </c:pt>
                <c:pt idx="126">
                  <c:v>6584.5</c:v>
                </c:pt>
                <c:pt idx="127">
                  <c:v>6459</c:v>
                </c:pt>
                <c:pt idx="128">
                  <c:v>6399.5</c:v>
                </c:pt>
                <c:pt idx="129">
                  <c:v>6326</c:v>
                </c:pt>
                <c:pt idx="130">
                  <c:v>6383</c:v>
                </c:pt>
                <c:pt idx="131">
                  <c:v>6308</c:v>
                </c:pt>
                <c:pt idx="132">
                  <c:v>6182</c:v>
                </c:pt>
                <c:pt idx="133">
                  <c:v>6173</c:v>
                </c:pt>
                <c:pt idx="134">
                  <c:v>6166</c:v>
                </c:pt>
                <c:pt idx="135">
                  <c:v>6143</c:v>
                </c:pt>
                <c:pt idx="136">
                  <c:v>6141.5</c:v>
                </c:pt>
                <c:pt idx="137">
                  <c:v>6068</c:v>
                </c:pt>
                <c:pt idx="138">
                  <c:v>5982</c:v>
                </c:pt>
                <c:pt idx="139">
                  <c:v>6073</c:v>
                </c:pt>
                <c:pt idx="140">
                  <c:v>6153</c:v>
                </c:pt>
                <c:pt idx="141">
                  <c:v>6167</c:v>
                </c:pt>
                <c:pt idx="142">
                  <c:v>6252</c:v>
                </c:pt>
                <c:pt idx="143">
                  <c:v>6255</c:v>
                </c:pt>
                <c:pt idx="144">
                  <c:v>6251.5</c:v>
                </c:pt>
                <c:pt idx="145">
                  <c:v>6185</c:v>
                </c:pt>
                <c:pt idx="146">
                  <c:v>6213</c:v>
                </c:pt>
                <c:pt idx="147">
                  <c:v>6137</c:v>
                </c:pt>
                <c:pt idx="148">
                  <c:v>6063</c:v>
                </c:pt>
                <c:pt idx="149">
                  <c:v>6167</c:v>
                </c:pt>
                <c:pt idx="150">
                  <c:v>6040</c:v>
                </c:pt>
                <c:pt idx="151">
                  <c:v>6132</c:v>
                </c:pt>
                <c:pt idx="152">
                  <c:v>6113</c:v>
                </c:pt>
                <c:pt idx="153">
                  <c:v>6247</c:v>
                </c:pt>
                <c:pt idx="154">
                  <c:v>6120</c:v>
                </c:pt>
                <c:pt idx="155">
                  <c:v>6081</c:v>
                </c:pt>
                <c:pt idx="156">
                  <c:v>6059</c:v>
                </c:pt>
                <c:pt idx="157">
                  <c:v>5843</c:v>
                </c:pt>
                <c:pt idx="158">
                  <c:v>5860</c:v>
                </c:pt>
                <c:pt idx="159">
                  <c:v>5844</c:v>
                </c:pt>
                <c:pt idx="160">
                  <c:v>5963</c:v>
                </c:pt>
                <c:pt idx="161">
                  <c:v>6025.5</c:v>
                </c:pt>
                <c:pt idx="162">
                  <c:v>6000</c:v>
                </c:pt>
                <c:pt idx="163">
                  <c:v>5910.5</c:v>
                </c:pt>
                <c:pt idx="164">
                  <c:v>6001</c:v>
                </c:pt>
                <c:pt idx="165">
                  <c:v>6118</c:v>
                </c:pt>
                <c:pt idx="166">
                  <c:v>6065</c:v>
                </c:pt>
                <c:pt idx="167">
                  <c:v>6066.5</c:v>
                </c:pt>
                <c:pt idx="168">
                  <c:v>6019</c:v>
                </c:pt>
                <c:pt idx="169">
                  <c:v>5951</c:v>
                </c:pt>
                <c:pt idx="170">
                  <c:v>5823</c:v>
                </c:pt>
                <c:pt idx="171">
                  <c:v>5850</c:v>
                </c:pt>
                <c:pt idx="172">
                  <c:v>5940</c:v>
                </c:pt>
                <c:pt idx="173">
                  <c:v>5883</c:v>
                </c:pt>
                <c:pt idx="174">
                  <c:v>5840.5</c:v>
                </c:pt>
                <c:pt idx="175">
                  <c:v>5849</c:v>
                </c:pt>
                <c:pt idx="176">
                  <c:v>5891</c:v>
                </c:pt>
                <c:pt idx="177">
                  <c:v>5991</c:v>
                </c:pt>
                <c:pt idx="178">
                  <c:v>5946.5</c:v>
                </c:pt>
                <c:pt idx="179">
                  <c:v>5860</c:v>
                </c:pt>
                <c:pt idx="180">
                  <c:v>6003</c:v>
                </c:pt>
                <c:pt idx="181">
                  <c:v>6057</c:v>
                </c:pt>
                <c:pt idx="182">
                  <c:v>6057</c:v>
                </c:pt>
                <c:pt idx="183">
                  <c:v>6203</c:v>
                </c:pt>
                <c:pt idx="184">
                  <c:v>6320</c:v>
                </c:pt>
                <c:pt idx="185">
                  <c:v>6276</c:v>
                </c:pt>
                <c:pt idx="186">
                  <c:v>6257.5</c:v>
                </c:pt>
                <c:pt idx="187">
                  <c:v>6222</c:v>
                </c:pt>
                <c:pt idx="188">
                  <c:v>6180</c:v>
                </c:pt>
                <c:pt idx="189">
                  <c:v>6172</c:v>
                </c:pt>
                <c:pt idx="190">
                  <c:v>6274</c:v>
                </c:pt>
                <c:pt idx="191">
                  <c:v>6275</c:v>
                </c:pt>
                <c:pt idx="192">
                  <c:v>6310</c:v>
                </c:pt>
                <c:pt idx="193">
                  <c:v>6182.5</c:v>
                </c:pt>
                <c:pt idx="194">
                  <c:v>6169</c:v>
                </c:pt>
                <c:pt idx="195">
                  <c:v>6219</c:v>
                </c:pt>
                <c:pt idx="196">
                  <c:v>6294</c:v>
                </c:pt>
                <c:pt idx="197">
                  <c:v>6155</c:v>
                </c:pt>
                <c:pt idx="198">
                  <c:v>6325</c:v>
                </c:pt>
                <c:pt idx="199">
                  <c:v>6296</c:v>
                </c:pt>
                <c:pt idx="200">
                  <c:v>6202</c:v>
                </c:pt>
                <c:pt idx="201">
                  <c:v>6249</c:v>
                </c:pt>
                <c:pt idx="202">
                  <c:v>6147</c:v>
                </c:pt>
                <c:pt idx="203">
                  <c:v>6191.5</c:v>
                </c:pt>
                <c:pt idx="204">
                  <c:v>6284</c:v>
                </c:pt>
                <c:pt idx="205">
                  <c:v>6167.5</c:v>
                </c:pt>
                <c:pt idx="206">
                  <c:v>6215</c:v>
                </c:pt>
                <c:pt idx="207">
                  <c:v>6210</c:v>
                </c:pt>
                <c:pt idx="208">
                  <c:v>6159</c:v>
                </c:pt>
                <c:pt idx="209">
                  <c:v>6260</c:v>
                </c:pt>
                <c:pt idx="210">
                  <c:v>6136</c:v>
                </c:pt>
                <c:pt idx="211">
                  <c:v>6073</c:v>
                </c:pt>
                <c:pt idx="212">
                  <c:v>6070</c:v>
                </c:pt>
                <c:pt idx="213">
                  <c:v>6255</c:v>
                </c:pt>
                <c:pt idx="214">
                  <c:v>6239</c:v>
                </c:pt>
                <c:pt idx="215">
                  <c:v>6205</c:v>
                </c:pt>
                <c:pt idx="216">
                  <c:v>6210</c:v>
                </c:pt>
                <c:pt idx="217">
                  <c:v>6137</c:v>
                </c:pt>
                <c:pt idx="218">
                  <c:v>6088</c:v>
                </c:pt>
                <c:pt idx="219">
                  <c:v>6083.5</c:v>
                </c:pt>
                <c:pt idx="220">
                  <c:v>6130</c:v>
                </c:pt>
                <c:pt idx="221">
                  <c:v>6106</c:v>
                </c:pt>
                <c:pt idx="222">
                  <c:v>6188</c:v>
                </c:pt>
                <c:pt idx="223">
                  <c:v>6181</c:v>
                </c:pt>
                <c:pt idx="224">
                  <c:v>6260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F-4E64-9EA9-164DC2FFF4C7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LME锡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中的图表]Sheet1'!$C$2:$C$226</c:f>
              <c:numCache>
                <c:formatCode>###,###,###,###,##0.00_ </c:formatCode>
                <c:ptCount val="225"/>
                <c:pt idx="0">
                  <c:v>20160</c:v>
                </c:pt>
                <c:pt idx="1">
                  <c:v>20050</c:v>
                </c:pt>
                <c:pt idx="2">
                  <c:v>20075</c:v>
                </c:pt>
                <c:pt idx="3">
                  <c:v>20020</c:v>
                </c:pt>
                <c:pt idx="4">
                  <c:v>19960</c:v>
                </c:pt>
                <c:pt idx="5">
                  <c:v>20075</c:v>
                </c:pt>
                <c:pt idx="6">
                  <c:v>20035</c:v>
                </c:pt>
                <c:pt idx="7">
                  <c:v>20245</c:v>
                </c:pt>
                <c:pt idx="8">
                  <c:v>20275</c:v>
                </c:pt>
                <c:pt idx="9">
                  <c:v>20450</c:v>
                </c:pt>
                <c:pt idx="10">
                  <c:v>20355</c:v>
                </c:pt>
                <c:pt idx="11">
                  <c:v>20525</c:v>
                </c:pt>
                <c:pt idx="12">
                  <c:v>20575</c:v>
                </c:pt>
                <c:pt idx="13">
                  <c:v>20685</c:v>
                </c:pt>
                <c:pt idx="14">
                  <c:v>20770</c:v>
                </c:pt>
                <c:pt idx="15">
                  <c:v>20830</c:v>
                </c:pt>
                <c:pt idx="16">
                  <c:v>21145</c:v>
                </c:pt>
                <c:pt idx="17">
                  <c:v>21345</c:v>
                </c:pt>
                <c:pt idx="18">
                  <c:v>22005</c:v>
                </c:pt>
                <c:pt idx="19">
                  <c:v>22105</c:v>
                </c:pt>
                <c:pt idx="20">
                  <c:v>22050</c:v>
                </c:pt>
                <c:pt idx="21">
                  <c:v>21900</c:v>
                </c:pt>
                <c:pt idx="22">
                  <c:v>21950</c:v>
                </c:pt>
                <c:pt idx="23">
                  <c:v>21770</c:v>
                </c:pt>
                <c:pt idx="24">
                  <c:v>21750</c:v>
                </c:pt>
                <c:pt idx="25">
                  <c:v>21825</c:v>
                </c:pt>
                <c:pt idx="26">
                  <c:v>22075</c:v>
                </c:pt>
                <c:pt idx="27">
                  <c:v>21550</c:v>
                </c:pt>
                <c:pt idx="28">
                  <c:v>21180</c:v>
                </c:pt>
                <c:pt idx="29">
                  <c:v>21300</c:v>
                </c:pt>
                <c:pt idx="30">
                  <c:v>21600</c:v>
                </c:pt>
                <c:pt idx="31">
                  <c:v>21725</c:v>
                </c:pt>
                <c:pt idx="32">
                  <c:v>21700</c:v>
                </c:pt>
                <c:pt idx="33">
                  <c:v>21900</c:v>
                </c:pt>
                <c:pt idx="34">
                  <c:v>21830</c:v>
                </c:pt>
                <c:pt idx="35">
                  <c:v>21500</c:v>
                </c:pt>
                <c:pt idx="36">
                  <c:v>21680</c:v>
                </c:pt>
                <c:pt idx="37">
                  <c:v>21650</c:v>
                </c:pt>
                <c:pt idx="38">
                  <c:v>21650</c:v>
                </c:pt>
                <c:pt idx="39">
                  <c:v>21710</c:v>
                </c:pt>
                <c:pt idx="40">
                  <c:v>21750</c:v>
                </c:pt>
                <c:pt idx="41">
                  <c:v>21775</c:v>
                </c:pt>
                <c:pt idx="42">
                  <c:v>21670</c:v>
                </c:pt>
                <c:pt idx="43">
                  <c:v>21710</c:v>
                </c:pt>
                <c:pt idx="44">
                  <c:v>21670</c:v>
                </c:pt>
                <c:pt idx="45">
                  <c:v>21595</c:v>
                </c:pt>
                <c:pt idx="46">
                  <c:v>21495</c:v>
                </c:pt>
                <c:pt idx="47">
                  <c:v>21650</c:v>
                </c:pt>
                <c:pt idx="48">
                  <c:v>21375</c:v>
                </c:pt>
                <c:pt idx="49">
                  <c:v>21500</c:v>
                </c:pt>
                <c:pt idx="50">
                  <c:v>21500</c:v>
                </c:pt>
                <c:pt idx="51">
                  <c:v>21200</c:v>
                </c:pt>
                <c:pt idx="52">
                  <c:v>20900</c:v>
                </c:pt>
                <c:pt idx="53">
                  <c:v>21050</c:v>
                </c:pt>
                <c:pt idx="54">
                  <c:v>20630</c:v>
                </c:pt>
                <c:pt idx="55">
                  <c:v>20850</c:v>
                </c:pt>
                <c:pt idx="56">
                  <c:v>20745</c:v>
                </c:pt>
                <c:pt idx="57">
                  <c:v>21050</c:v>
                </c:pt>
                <c:pt idx="58">
                  <c:v>20850</c:v>
                </c:pt>
                <c:pt idx="59">
                  <c:v>20950</c:v>
                </c:pt>
                <c:pt idx="60">
                  <c:v>21055</c:v>
                </c:pt>
                <c:pt idx="61">
                  <c:v>20925</c:v>
                </c:pt>
                <c:pt idx="62">
                  <c:v>21125</c:v>
                </c:pt>
                <c:pt idx="63">
                  <c:v>21415</c:v>
                </c:pt>
                <c:pt idx="64">
                  <c:v>20860</c:v>
                </c:pt>
                <c:pt idx="65">
                  <c:v>21075</c:v>
                </c:pt>
                <c:pt idx="66">
                  <c:v>21050</c:v>
                </c:pt>
                <c:pt idx="67">
                  <c:v>21100</c:v>
                </c:pt>
                <c:pt idx="68">
                  <c:v>21375</c:v>
                </c:pt>
                <c:pt idx="69">
                  <c:v>21175</c:v>
                </c:pt>
                <c:pt idx="70">
                  <c:v>21000</c:v>
                </c:pt>
                <c:pt idx="71">
                  <c:v>21190</c:v>
                </c:pt>
                <c:pt idx="72">
                  <c:v>21075</c:v>
                </c:pt>
                <c:pt idx="73">
                  <c:v>21200</c:v>
                </c:pt>
                <c:pt idx="74">
                  <c:v>21725</c:v>
                </c:pt>
                <c:pt idx="75">
                  <c:v>21875</c:v>
                </c:pt>
                <c:pt idx="76">
                  <c:v>22050</c:v>
                </c:pt>
                <c:pt idx="77">
                  <c:v>21850</c:v>
                </c:pt>
                <c:pt idx="78">
                  <c:v>21250</c:v>
                </c:pt>
                <c:pt idx="79">
                  <c:v>21500</c:v>
                </c:pt>
                <c:pt idx="80">
                  <c:v>21475</c:v>
                </c:pt>
                <c:pt idx="81">
                  <c:v>21400</c:v>
                </c:pt>
                <c:pt idx="82">
                  <c:v>21150</c:v>
                </c:pt>
                <c:pt idx="83">
                  <c:v>21400</c:v>
                </c:pt>
                <c:pt idx="84">
                  <c:v>21270</c:v>
                </c:pt>
                <c:pt idx="85">
                  <c:v>21400</c:v>
                </c:pt>
                <c:pt idx="86">
                  <c:v>21375</c:v>
                </c:pt>
                <c:pt idx="87">
                  <c:v>21295</c:v>
                </c:pt>
                <c:pt idx="88">
                  <c:v>21200</c:v>
                </c:pt>
                <c:pt idx="89">
                  <c:v>20800</c:v>
                </c:pt>
                <c:pt idx="90">
                  <c:v>20950</c:v>
                </c:pt>
                <c:pt idx="91">
                  <c:v>21025</c:v>
                </c:pt>
                <c:pt idx="92">
                  <c:v>21025</c:v>
                </c:pt>
                <c:pt idx="93">
                  <c:v>20895</c:v>
                </c:pt>
                <c:pt idx="94">
                  <c:v>20660</c:v>
                </c:pt>
                <c:pt idx="95">
                  <c:v>20675</c:v>
                </c:pt>
                <c:pt idx="96">
                  <c:v>20650</c:v>
                </c:pt>
                <c:pt idx="97">
                  <c:v>20725</c:v>
                </c:pt>
                <c:pt idx="98">
                  <c:v>20650</c:v>
                </c:pt>
                <c:pt idx="99">
                  <c:v>20450</c:v>
                </c:pt>
                <c:pt idx="100">
                  <c:v>20450</c:v>
                </c:pt>
                <c:pt idx="101">
                  <c:v>20675</c:v>
                </c:pt>
                <c:pt idx="102">
                  <c:v>20525</c:v>
                </c:pt>
                <c:pt idx="103">
                  <c:v>20800</c:v>
                </c:pt>
                <c:pt idx="104">
                  <c:v>20675</c:v>
                </c:pt>
                <c:pt idx="105">
                  <c:v>20595</c:v>
                </c:pt>
                <c:pt idx="106">
                  <c:v>20725</c:v>
                </c:pt>
                <c:pt idx="107">
                  <c:v>20825</c:v>
                </c:pt>
                <c:pt idx="108">
                  <c:v>21200</c:v>
                </c:pt>
                <c:pt idx="109">
                  <c:v>21230</c:v>
                </c:pt>
                <c:pt idx="110">
                  <c:v>21250</c:v>
                </c:pt>
                <c:pt idx="111">
                  <c:v>21300</c:v>
                </c:pt>
                <c:pt idx="112">
                  <c:v>20920</c:v>
                </c:pt>
                <c:pt idx="113">
                  <c:v>21025</c:v>
                </c:pt>
                <c:pt idx="114">
                  <c:v>20900</c:v>
                </c:pt>
                <c:pt idx="115">
                  <c:v>20910</c:v>
                </c:pt>
                <c:pt idx="116">
                  <c:v>20450</c:v>
                </c:pt>
                <c:pt idx="117">
                  <c:v>20575</c:v>
                </c:pt>
                <c:pt idx="118">
                  <c:v>20600</c:v>
                </c:pt>
                <c:pt idx="119">
                  <c:v>20625</c:v>
                </c:pt>
                <c:pt idx="120">
                  <c:v>20495</c:v>
                </c:pt>
                <c:pt idx="121">
                  <c:v>20225</c:v>
                </c:pt>
                <c:pt idx="122">
                  <c:v>19950</c:v>
                </c:pt>
                <c:pt idx="123">
                  <c:v>19775</c:v>
                </c:pt>
                <c:pt idx="124">
                  <c:v>19675</c:v>
                </c:pt>
                <c:pt idx="125">
                  <c:v>19850</c:v>
                </c:pt>
                <c:pt idx="126">
                  <c:v>19810</c:v>
                </c:pt>
                <c:pt idx="127">
                  <c:v>19850</c:v>
                </c:pt>
                <c:pt idx="128">
                  <c:v>19585</c:v>
                </c:pt>
                <c:pt idx="129">
                  <c:v>19425</c:v>
                </c:pt>
                <c:pt idx="130">
                  <c:v>19490</c:v>
                </c:pt>
                <c:pt idx="131">
                  <c:v>19850</c:v>
                </c:pt>
                <c:pt idx="132">
                  <c:v>19445</c:v>
                </c:pt>
                <c:pt idx="133">
                  <c:v>19575</c:v>
                </c:pt>
                <c:pt idx="134">
                  <c:v>19775</c:v>
                </c:pt>
                <c:pt idx="135">
                  <c:v>19605</c:v>
                </c:pt>
                <c:pt idx="136">
                  <c:v>19500</c:v>
                </c:pt>
                <c:pt idx="137">
                  <c:v>19550</c:v>
                </c:pt>
                <c:pt idx="138">
                  <c:v>19405</c:v>
                </c:pt>
                <c:pt idx="139">
                  <c:v>19475</c:v>
                </c:pt>
                <c:pt idx="140">
                  <c:v>19650</c:v>
                </c:pt>
                <c:pt idx="141">
                  <c:v>19675</c:v>
                </c:pt>
                <c:pt idx="142">
                  <c:v>19950</c:v>
                </c:pt>
                <c:pt idx="143">
                  <c:v>19900</c:v>
                </c:pt>
                <c:pt idx="144">
                  <c:v>19925</c:v>
                </c:pt>
                <c:pt idx="145">
                  <c:v>19995</c:v>
                </c:pt>
                <c:pt idx="146">
                  <c:v>20125</c:v>
                </c:pt>
                <c:pt idx="147">
                  <c:v>19975</c:v>
                </c:pt>
                <c:pt idx="148">
                  <c:v>19780</c:v>
                </c:pt>
                <c:pt idx="149">
                  <c:v>19875</c:v>
                </c:pt>
                <c:pt idx="150">
                  <c:v>19725</c:v>
                </c:pt>
                <c:pt idx="151">
                  <c:v>19775</c:v>
                </c:pt>
                <c:pt idx="152">
                  <c:v>19775</c:v>
                </c:pt>
                <c:pt idx="153">
                  <c:v>19650</c:v>
                </c:pt>
                <c:pt idx="154">
                  <c:v>19560</c:v>
                </c:pt>
                <c:pt idx="155">
                  <c:v>19405</c:v>
                </c:pt>
                <c:pt idx="156">
                  <c:v>19075</c:v>
                </c:pt>
                <c:pt idx="157">
                  <c:v>18725</c:v>
                </c:pt>
                <c:pt idx="158">
                  <c:v>18675</c:v>
                </c:pt>
                <c:pt idx="159">
                  <c:v>18680</c:v>
                </c:pt>
                <c:pt idx="160">
                  <c:v>18850</c:v>
                </c:pt>
                <c:pt idx="161">
                  <c:v>18875</c:v>
                </c:pt>
                <c:pt idx="162">
                  <c:v>19175</c:v>
                </c:pt>
                <c:pt idx="163">
                  <c:v>19065</c:v>
                </c:pt>
                <c:pt idx="164">
                  <c:v>19250</c:v>
                </c:pt>
                <c:pt idx="165">
                  <c:v>19200</c:v>
                </c:pt>
                <c:pt idx="166">
                  <c:v>19010</c:v>
                </c:pt>
                <c:pt idx="167">
                  <c:v>19000</c:v>
                </c:pt>
                <c:pt idx="168">
                  <c:v>19025</c:v>
                </c:pt>
                <c:pt idx="169">
                  <c:v>18990</c:v>
                </c:pt>
                <c:pt idx="170">
                  <c:v>18750</c:v>
                </c:pt>
                <c:pt idx="171">
                  <c:v>18925</c:v>
                </c:pt>
                <c:pt idx="172">
                  <c:v>18875</c:v>
                </c:pt>
                <c:pt idx="173">
                  <c:v>19110</c:v>
                </c:pt>
                <c:pt idx="174">
                  <c:v>19075</c:v>
                </c:pt>
                <c:pt idx="175">
                  <c:v>19070</c:v>
                </c:pt>
                <c:pt idx="176">
                  <c:v>18875</c:v>
                </c:pt>
                <c:pt idx="177">
                  <c:v>19060</c:v>
                </c:pt>
                <c:pt idx="178">
                  <c:v>19150</c:v>
                </c:pt>
                <c:pt idx="179">
                  <c:v>18960</c:v>
                </c:pt>
                <c:pt idx="180">
                  <c:v>19030</c:v>
                </c:pt>
                <c:pt idx="181">
                  <c:v>19100</c:v>
                </c:pt>
                <c:pt idx="182">
                  <c:v>19050</c:v>
                </c:pt>
                <c:pt idx="183">
                  <c:v>19100</c:v>
                </c:pt>
                <c:pt idx="184">
                  <c:v>18985</c:v>
                </c:pt>
                <c:pt idx="185">
                  <c:v>18975</c:v>
                </c:pt>
                <c:pt idx="186">
                  <c:v>18925</c:v>
                </c:pt>
                <c:pt idx="187">
                  <c:v>19020</c:v>
                </c:pt>
                <c:pt idx="188">
                  <c:v>18950</c:v>
                </c:pt>
                <c:pt idx="189">
                  <c:v>18950</c:v>
                </c:pt>
                <c:pt idx="190">
                  <c:v>18925</c:v>
                </c:pt>
                <c:pt idx="191">
                  <c:v>18920</c:v>
                </c:pt>
                <c:pt idx="192">
                  <c:v>19000</c:v>
                </c:pt>
                <c:pt idx="193">
                  <c:v>18950</c:v>
                </c:pt>
                <c:pt idx="194">
                  <c:v>18985</c:v>
                </c:pt>
                <c:pt idx="195">
                  <c:v>18975</c:v>
                </c:pt>
                <c:pt idx="196">
                  <c:v>19010</c:v>
                </c:pt>
                <c:pt idx="197">
                  <c:v>18975</c:v>
                </c:pt>
                <c:pt idx="198">
                  <c:v>19050</c:v>
                </c:pt>
                <c:pt idx="199">
                  <c:v>19100</c:v>
                </c:pt>
                <c:pt idx="200">
                  <c:v>19175</c:v>
                </c:pt>
                <c:pt idx="201">
                  <c:v>19300</c:v>
                </c:pt>
                <c:pt idx="202">
                  <c:v>19175</c:v>
                </c:pt>
                <c:pt idx="203">
                  <c:v>19160</c:v>
                </c:pt>
                <c:pt idx="204">
                  <c:v>19250</c:v>
                </c:pt>
                <c:pt idx="205">
                  <c:v>19425</c:v>
                </c:pt>
                <c:pt idx="206">
                  <c:v>19435</c:v>
                </c:pt>
                <c:pt idx="207">
                  <c:v>19375</c:v>
                </c:pt>
                <c:pt idx="208">
                  <c:v>19350</c:v>
                </c:pt>
                <c:pt idx="209">
                  <c:v>19250</c:v>
                </c:pt>
                <c:pt idx="210">
                  <c:v>19085</c:v>
                </c:pt>
                <c:pt idx="211">
                  <c:v>19150</c:v>
                </c:pt>
                <c:pt idx="212">
                  <c:v>19105</c:v>
                </c:pt>
                <c:pt idx="213">
                  <c:v>19175</c:v>
                </c:pt>
                <c:pt idx="214">
                  <c:v>19080</c:v>
                </c:pt>
                <c:pt idx="215">
                  <c:v>19050</c:v>
                </c:pt>
                <c:pt idx="216">
                  <c:v>19050</c:v>
                </c:pt>
                <c:pt idx="217">
                  <c:v>19200</c:v>
                </c:pt>
                <c:pt idx="218">
                  <c:v>19310</c:v>
                </c:pt>
                <c:pt idx="219">
                  <c:v>19330</c:v>
                </c:pt>
                <c:pt idx="220">
                  <c:v>19300</c:v>
                </c:pt>
                <c:pt idx="221">
                  <c:v>19345</c:v>
                </c:pt>
                <c:pt idx="222">
                  <c:v>19475</c:v>
                </c:pt>
                <c:pt idx="223">
                  <c:v>19450</c:v>
                </c:pt>
                <c:pt idx="224">
                  <c:v>19460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4F-4E64-9EA9-164DC2FFF4C7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LME镍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中的图表]Sheet1'!$D$2:$D$226</c:f>
              <c:numCache>
                <c:formatCode>###,###,###,###,##0.00_ </c:formatCode>
                <c:ptCount val="225"/>
                <c:pt idx="0">
                  <c:v>12690</c:v>
                </c:pt>
                <c:pt idx="1">
                  <c:v>12465</c:v>
                </c:pt>
                <c:pt idx="2">
                  <c:v>12615</c:v>
                </c:pt>
                <c:pt idx="3">
                  <c:v>12500</c:v>
                </c:pt>
                <c:pt idx="4">
                  <c:v>12450</c:v>
                </c:pt>
                <c:pt idx="5">
                  <c:v>12515</c:v>
                </c:pt>
                <c:pt idx="6">
                  <c:v>12900</c:v>
                </c:pt>
                <c:pt idx="7">
                  <c:v>12835</c:v>
                </c:pt>
                <c:pt idx="8">
                  <c:v>12670</c:v>
                </c:pt>
                <c:pt idx="9">
                  <c:v>12835</c:v>
                </c:pt>
                <c:pt idx="10">
                  <c:v>12415</c:v>
                </c:pt>
                <c:pt idx="11">
                  <c:v>12415</c:v>
                </c:pt>
                <c:pt idx="12">
                  <c:v>12455</c:v>
                </c:pt>
                <c:pt idx="13">
                  <c:v>12595</c:v>
                </c:pt>
                <c:pt idx="14">
                  <c:v>12720</c:v>
                </c:pt>
                <c:pt idx="15">
                  <c:v>12750</c:v>
                </c:pt>
                <c:pt idx="16">
                  <c:v>13000</c:v>
                </c:pt>
                <c:pt idx="17">
                  <c:v>13695</c:v>
                </c:pt>
                <c:pt idx="18">
                  <c:v>13750</c:v>
                </c:pt>
                <c:pt idx="19">
                  <c:v>13890</c:v>
                </c:pt>
                <c:pt idx="20">
                  <c:v>13650</c:v>
                </c:pt>
                <c:pt idx="21">
                  <c:v>13555</c:v>
                </c:pt>
                <c:pt idx="22">
                  <c:v>13545</c:v>
                </c:pt>
                <c:pt idx="23">
                  <c:v>13795</c:v>
                </c:pt>
                <c:pt idx="24">
                  <c:v>13540</c:v>
                </c:pt>
                <c:pt idx="25">
                  <c:v>13370</c:v>
                </c:pt>
                <c:pt idx="26">
                  <c:v>13490</c:v>
                </c:pt>
                <c:pt idx="27">
                  <c:v>13025</c:v>
                </c:pt>
                <c:pt idx="28">
                  <c:v>12970</c:v>
                </c:pt>
                <c:pt idx="29">
                  <c:v>12965</c:v>
                </c:pt>
                <c:pt idx="30">
                  <c:v>13215</c:v>
                </c:pt>
                <c:pt idx="31">
                  <c:v>13630</c:v>
                </c:pt>
                <c:pt idx="32">
                  <c:v>14150</c:v>
                </c:pt>
                <c:pt idx="33">
                  <c:v>14030</c:v>
                </c:pt>
                <c:pt idx="34">
                  <c:v>13600</c:v>
                </c:pt>
                <c:pt idx="35">
                  <c:v>13650</c:v>
                </c:pt>
                <c:pt idx="36">
                  <c:v>13590</c:v>
                </c:pt>
                <c:pt idx="37">
                  <c:v>13575</c:v>
                </c:pt>
                <c:pt idx="38">
                  <c:v>13800</c:v>
                </c:pt>
                <c:pt idx="39">
                  <c:v>13910</c:v>
                </c:pt>
                <c:pt idx="40">
                  <c:v>13885</c:v>
                </c:pt>
                <c:pt idx="41">
                  <c:v>13800</c:v>
                </c:pt>
                <c:pt idx="42">
                  <c:v>13510</c:v>
                </c:pt>
                <c:pt idx="43">
                  <c:v>13450</c:v>
                </c:pt>
                <c:pt idx="44">
                  <c:v>13335</c:v>
                </c:pt>
                <c:pt idx="45">
                  <c:v>13580</c:v>
                </c:pt>
                <c:pt idx="46">
                  <c:v>13370</c:v>
                </c:pt>
                <c:pt idx="47">
                  <c:v>13250</c:v>
                </c:pt>
                <c:pt idx="48">
                  <c:v>13345</c:v>
                </c:pt>
                <c:pt idx="49">
                  <c:v>13725</c:v>
                </c:pt>
                <c:pt idx="50">
                  <c:v>13830</c:v>
                </c:pt>
                <c:pt idx="51">
                  <c:v>13925</c:v>
                </c:pt>
                <c:pt idx="52">
                  <c:v>13685</c:v>
                </c:pt>
                <c:pt idx="53">
                  <c:v>13740</c:v>
                </c:pt>
                <c:pt idx="54">
                  <c:v>13430</c:v>
                </c:pt>
                <c:pt idx="55">
                  <c:v>13520</c:v>
                </c:pt>
                <c:pt idx="56">
                  <c:v>13330</c:v>
                </c:pt>
                <c:pt idx="57">
                  <c:v>13355</c:v>
                </c:pt>
                <c:pt idx="58">
                  <c:v>13050</c:v>
                </c:pt>
                <c:pt idx="59">
                  <c:v>12845</c:v>
                </c:pt>
                <c:pt idx="60">
                  <c:v>13030</c:v>
                </c:pt>
                <c:pt idx="61">
                  <c:v>12925</c:v>
                </c:pt>
                <c:pt idx="62">
                  <c:v>13245</c:v>
                </c:pt>
                <c:pt idx="63">
                  <c:v>13560</c:v>
                </c:pt>
                <c:pt idx="64">
                  <c:v>13060</c:v>
                </c:pt>
                <c:pt idx="65">
                  <c:v>13285</c:v>
                </c:pt>
                <c:pt idx="66">
                  <c:v>12890</c:v>
                </c:pt>
                <c:pt idx="67">
                  <c:v>13240</c:v>
                </c:pt>
                <c:pt idx="68">
                  <c:v>13700</c:v>
                </c:pt>
                <c:pt idx="69">
                  <c:v>13740</c:v>
                </c:pt>
                <c:pt idx="70">
                  <c:v>13585</c:v>
                </c:pt>
                <c:pt idx="71">
                  <c:v>14005</c:v>
                </c:pt>
                <c:pt idx="72">
                  <c:v>14150</c:v>
                </c:pt>
                <c:pt idx="73">
                  <c:v>13950</c:v>
                </c:pt>
                <c:pt idx="74">
                  <c:v>15105</c:v>
                </c:pt>
                <c:pt idx="75">
                  <c:v>15710</c:v>
                </c:pt>
                <c:pt idx="76">
                  <c:v>14640</c:v>
                </c:pt>
                <c:pt idx="77">
                  <c:v>14050</c:v>
                </c:pt>
                <c:pt idx="78">
                  <c:v>14250</c:v>
                </c:pt>
                <c:pt idx="79">
                  <c:v>14120</c:v>
                </c:pt>
                <c:pt idx="80">
                  <c:v>13945</c:v>
                </c:pt>
                <c:pt idx="81">
                  <c:v>13980</c:v>
                </c:pt>
                <c:pt idx="82">
                  <c:v>13725</c:v>
                </c:pt>
                <c:pt idx="83">
                  <c:v>13610</c:v>
                </c:pt>
                <c:pt idx="84">
                  <c:v>13915</c:v>
                </c:pt>
                <c:pt idx="85">
                  <c:v>13985</c:v>
                </c:pt>
                <c:pt idx="86">
                  <c:v>13835</c:v>
                </c:pt>
                <c:pt idx="87">
                  <c:v>13940</c:v>
                </c:pt>
                <c:pt idx="88">
                  <c:v>13790</c:v>
                </c:pt>
                <c:pt idx="89">
                  <c:v>13810</c:v>
                </c:pt>
                <c:pt idx="90">
                  <c:v>13910</c:v>
                </c:pt>
                <c:pt idx="91">
                  <c:v>14320</c:v>
                </c:pt>
                <c:pt idx="92">
                  <c:v>14490</c:v>
                </c:pt>
                <c:pt idx="93">
                  <c:v>14410</c:v>
                </c:pt>
                <c:pt idx="94">
                  <c:v>14580</c:v>
                </c:pt>
                <c:pt idx="95">
                  <c:v>14750</c:v>
                </c:pt>
                <c:pt idx="96">
                  <c:v>14615</c:v>
                </c:pt>
                <c:pt idx="97">
                  <c:v>14700</c:v>
                </c:pt>
                <c:pt idx="98">
                  <c:v>14510</c:v>
                </c:pt>
                <c:pt idx="99">
                  <c:v>14525</c:v>
                </c:pt>
                <c:pt idx="100">
                  <c:v>14840</c:v>
                </c:pt>
                <c:pt idx="101">
                  <c:v>14880</c:v>
                </c:pt>
                <c:pt idx="102">
                  <c:v>14870</c:v>
                </c:pt>
                <c:pt idx="103">
                  <c:v>15200</c:v>
                </c:pt>
                <c:pt idx="104">
                  <c:v>15150</c:v>
                </c:pt>
                <c:pt idx="105">
                  <c:v>15280</c:v>
                </c:pt>
                <c:pt idx="106">
                  <c:v>15415</c:v>
                </c:pt>
                <c:pt idx="107">
                  <c:v>15640</c:v>
                </c:pt>
                <c:pt idx="108">
                  <c:v>15750</c:v>
                </c:pt>
                <c:pt idx="109">
                  <c:v>15240</c:v>
                </c:pt>
                <c:pt idx="110">
                  <c:v>15310</c:v>
                </c:pt>
                <c:pt idx="111">
                  <c:v>15295</c:v>
                </c:pt>
                <c:pt idx="112">
                  <c:v>15180</c:v>
                </c:pt>
                <c:pt idx="113">
                  <c:v>15245</c:v>
                </c:pt>
                <c:pt idx="114">
                  <c:v>15265</c:v>
                </c:pt>
                <c:pt idx="115">
                  <c:v>14970</c:v>
                </c:pt>
                <c:pt idx="116">
                  <c:v>14545</c:v>
                </c:pt>
                <c:pt idx="117">
                  <c:v>14850</c:v>
                </c:pt>
                <c:pt idx="118">
                  <c:v>14980</c:v>
                </c:pt>
                <c:pt idx="119">
                  <c:v>15255</c:v>
                </c:pt>
                <c:pt idx="120">
                  <c:v>15060</c:v>
                </c:pt>
                <c:pt idx="121">
                  <c:v>14570</c:v>
                </c:pt>
                <c:pt idx="122">
                  <c:v>14700</c:v>
                </c:pt>
                <c:pt idx="123">
                  <c:v>14720</c:v>
                </c:pt>
                <c:pt idx="124">
                  <c:v>14910</c:v>
                </c:pt>
                <c:pt idx="125">
                  <c:v>14575</c:v>
                </c:pt>
                <c:pt idx="126">
                  <c:v>14620</c:v>
                </c:pt>
                <c:pt idx="127">
                  <c:v>14100</c:v>
                </c:pt>
                <c:pt idx="128">
                  <c:v>14170</c:v>
                </c:pt>
                <c:pt idx="129">
                  <c:v>13760</c:v>
                </c:pt>
                <c:pt idx="130">
                  <c:v>13970</c:v>
                </c:pt>
                <c:pt idx="131">
                  <c:v>13960</c:v>
                </c:pt>
                <c:pt idx="132">
                  <c:v>13630</c:v>
                </c:pt>
                <c:pt idx="133">
                  <c:v>14055</c:v>
                </c:pt>
                <c:pt idx="134">
                  <c:v>13870</c:v>
                </c:pt>
                <c:pt idx="135">
                  <c:v>13680</c:v>
                </c:pt>
                <c:pt idx="136">
                  <c:v>13460</c:v>
                </c:pt>
                <c:pt idx="137">
                  <c:v>13315</c:v>
                </c:pt>
                <c:pt idx="138">
                  <c:v>13220</c:v>
                </c:pt>
                <c:pt idx="139">
                  <c:v>13425</c:v>
                </c:pt>
                <c:pt idx="140">
                  <c:v>13440</c:v>
                </c:pt>
                <c:pt idx="141">
                  <c:v>13435</c:v>
                </c:pt>
                <c:pt idx="142">
                  <c:v>13535</c:v>
                </c:pt>
                <c:pt idx="143">
                  <c:v>13575</c:v>
                </c:pt>
                <c:pt idx="144">
                  <c:v>13720</c:v>
                </c:pt>
                <c:pt idx="145">
                  <c:v>13700</c:v>
                </c:pt>
                <c:pt idx="146">
                  <c:v>13770</c:v>
                </c:pt>
                <c:pt idx="147">
                  <c:v>13780</c:v>
                </c:pt>
                <c:pt idx="148">
                  <c:v>13225</c:v>
                </c:pt>
                <c:pt idx="149">
                  <c:v>13130</c:v>
                </c:pt>
                <c:pt idx="150">
                  <c:v>13225</c:v>
                </c:pt>
                <c:pt idx="151">
                  <c:v>13750</c:v>
                </c:pt>
                <c:pt idx="152">
                  <c:v>13920</c:v>
                </c:pt>
                <c:pt idx="153">
                  <c:v>14060</c:v>
                </c:pt>
                <c:pt idx="154">
                  <c:v>13635</c:v>
                </c:pt>
                <c:pt idx="155">
                  <c:v>13680</c:v>
                </c:pt>
                <c:pt idx="156">
                  <c:v>13345</c:v>
                </c:pt>
                <c:pt idx="157">
                  <c:v>12985</c:v>
                </c:pt>
                <c:pt idx="158">
                  <c:v>13115</c:v>
                </c:pt>
                <c:pt idx="159">
                  <c:v>13240</c:v>
                </c:pt>
                <c:pt idx="160">
                  <c:v>13560</c:v>
                </c:pt>
                <c:pt idx="161">
                  <c:v>13680</c:v>
                </c:pt>
                <c:pt idx="162">
                  <c:v>13570</c:v>
                </c:pt>
                <c:pt idx="163">
                  <c:v>13140</c:v>
                </c:pt>
                <c:pt idx="164">
                  <c:v>13310</c:v>
                </c:pt>
                <c:pt idx="165">
                  <c:v>13460</c:v>
                </c:pt>
                <c:pt idx="166">
                  <c:v>13415</c:v>
                </c:pt>
                <c:pt idx="167">
                  <c:v>13290</c:v>
                </c:pt>
                <c:pt idx="168">
                  <c:v>13010</c:v>
                </c:pt>
                <c:pt idx="169">
                  <c:v>12670</c:v>
                </c:pt>
                <c:pt idx="170">
                  <c:v>12475</c:v>
                </c:pt>
                <c:pt idx="171">
                  <c:v>12415</c:v>
                </c:pt>
                <c:pt idx="172">
                  <c:v>12490</c:v>
                </c:pt>
                <c:pt idx="173">
                  <c:v>12290</c:v>
                </c:pt>
                <c:pt idx="174">
                  <c:v>12205</c:v>
                </c:pt>
                <c:pt idx="175">
                  <c:v>12255</c:v>
                </c:pt>
                <c:pt idx="176">
                  <c:v>12285</c:v>
                </c:pt>
                <c:pt idx="177">
                  <c:v>12615</c:v>
                </c:pt>
                <c:pt idx="178">
                  <c:v>12515</c:v>
                </c:pt>
                <c:pt idx="179">
                  <c:v>12235</c:v>
                </c:pt>
                <c:pt idx="180">
                  <c:v>12320</c:v>
                </c:pt>
                <c:pt idx="181">
                  <c:v>12470</c:v>
                </c:pt>
                <c:pt idx="182">
                  <c:v>12530</c:v>
                </c:pt>
                <c:pt idx="183">
                  <c:v>12955</c:v>
                </c:pt>
                <c:pt idx="184">
                  <c:v>12980</c:v>
                </c:pt>
                <c:pt idx="185">
                  <c:v>12845</c:v>
                </c:pt>
                <c:pt idx="186">
                  <c:v>12895</c:v>
                </c:pt>
                <c:pt idx="187">
                  <c:v>12620</c:v>
                </c:pt>
                <c:pt idx="188">
                  <c:v>12480</c:v>
                </c:pt>
                <c:pt idx="189">
                  <c:v>12325</c:v>
                </c:pt>
                <c:pt idx="190">
                  <c:v>12420</c:v>
                </c:pt>
                <c:pt idx="191">
                  <c:v>12400</c:v>
                </c:pt>
                <c:pt idx="192">
                  <c:v>12770</c:v>
                </c:pt>
                <c:pt idx="193">
                  <c:v>12400</c:v>
                </c:pt>
                <c:pt idx="194">
                  <c:v>12395</c:v>
                </c:pt>
                <c:pt idx="195">
                  <c:v>12660</c:v>
                </c:pt>
                <c:pt idx="196">
                  <c:v>12775</c:v>
                </c:pt>
                <c:pt idx="197">
                  <c:v>12420</c:v>
                </c:pt>
                <c:pt idx="198">
                  <c:v>12710</c:v>
                </c:pt>
                <c:pt idx="199">
                  <c:v>12650</c:v>
                </c:pt>
                <c:pt idx="200">
                  <c:v>12450</c:v>
                </c:pt>
                <c:pt idx="201">
                  <c:v>12440</c:v>
                </c:pt>
                <c:pt idx="202">
                  <c:v>12140</c:v>
                </c:pt>
                <c:pt idx="203">
                  <c:v>12470</c:v>
                </c:pt>
                <c:pt idx="204">
                  <c:v>12455</c:v>
                </c:pt>
                <c:pt idx="205">
                  <c:v>12330</c:v>
                </c:pt>
                <c:pt idx="206">
                  <c:v>12295</c:v>
                </c:pt>
                <c:pt idx="207">
                  <c:v>12135</c:v>
                </c:pt>
                <c:pt idx="208">
                  <c:v>11835</c:v>
                </c:pt>
                <c:pt idx="209">
                  <c:v>11725</c:v>
                </c:pt>
                <c:pt idx="210">
                  <c:v>11700</c:v>
                </c:pt>
                <c:pt idx="211">
                  <c:v>11625</c:v>
                </c:pt>
                <c:pt idx="212">
                  <c:v>11555</c:v>
                </c:pt>
                <c:pt idx="213">
                  <c:v>11980</c:v>
                </c:pt>
                <c:pt idx="214">
                  <c:v>11680</c:v>
                </c:pt>
                <c:pt idx="215">
                  <c:v>11820</c:v>
                </c:pt>
                <c:pt idx="216">
                  <c:v>11670</c:v>
                </c:pt>
                <c:pt idx="217">
                  <c:v>11615</c:v>
                </c:pt>
                <c:pt idx="218">
                  <c:v>11470</c:v>
                </c:pt>
                <c:pt idx="219">
                  <c:v>11290</c:v>
                </c:pt>
                <c:pt idx="220">
                  <c:v>11370</c:v>
                </c:pt>
                <c:pt idx="221">
                  <c:v>11225</c:v>
                </c:pt>
                <c:pt idx="222">
                  <c:v>11340</c:v>
                </c:pt>
                <c:pt idx="223">
                  <c:v>11280</c:v>
                </c:pt>
                <c:pt idx="224">
                  <c:v>11200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4F-4E64-9EA9-164DC2FFF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6667504"/>
        <c:axId val="1279713440"/>
      </c:lineChart>
      <c:lineChart>
        <c:grouping val="standard"/>
        <c:varyColors val="0"/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LME铝（右）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中的图表]Sheet1'!$E$2:$E$226</c:f>
              <c:numCache>
                <c:formatCode>###,###,###,###,##0.00_ </c:formatCode>
                <c:ptCount val="225"/>
                <c:pt idx="0">
                  <c:v>2256</c:v>
                </c:pt>
                <c:pt idx="1">
                  <c:v>2241</c:v>
                </c:pt>
                <c:pt idx="2">
                  <c:v>2230</c:v>
                </c:pt>
                <c:pt idx="3">
                  <c:v>2205.5</c:v>
                </c:pt>
                <c:pt idx="4">
                  <c:v>2177.5</c:v>
                </c:pt>
                <c:pt idx="5">
                  <c:v>2143.5</c:v>
                </c:pt>
                <c:pt idx="6">
                  <c:v>2159</c:v>
                </c:pt>
                <c:pt idx="7">
                  <c:v>2179</c:v>
                </c:pt>
                <c:pt idx="8">
                  <c:v>2215</c:v>
                </c:pt>
                <c:pt idx="9">
                  <c:v>2227.5</c:v>
                </c:pt>
                <c:pt idx="10">
                  <c:v>2172</c:v>
                </c:pt>
                <c:pt idx="11">
                  <c:v>2187</c:v>
                </c:pt>
                <c:pt idx="12">
                  <c:v>2225</c:v>
                </c:pt>
                <c:pt idx="13">
                  <c:v>2256</c:v>
                </c:pt>
                <c:pt idx="14">
                  <c:v>2235</c:v>
                </c:pt>
                <c:pt idx="15">
                  <c:v>2213.5</c:v>
                </c:pt>
                <c:pt idx="16">
                  <c:v>2216</c:v>
                </c:pt>
                <c:pt idx="17">
                  <c:v>2237.5</c:v>
                </c:pt>
                <c:pt idx="18">
                  <c:v>2238</c:v>
                </c:pt>
                <c:pt idx="19">
                  <c:v>2251.5</c:v>
                </c:pt>
                <c:pt idx="20">
                  <c:v>2229</c:v>
                </c:pt>
                <c:pt idx="21">
                  <c:v>2224.5</c:v>
                </c:pt>
                <c:pt idx="22">
                  <c:v>2218</c:v>
                </c:pt>
                <c:pt idx="23">
                  <c:v>2228</c:v>
                </c:pt>
                <c:pt idx="24">
                  <c:v>2202</c:v>
                </c:pt>
                <c:pt idx="25">
                  <c:v>2196</c:v>
                </c:pt>
                <c:pt idx="26">
                  <c:v>2181.5</c:v>
                </c:pt>
                <c:pt idx="27">
                  <c:v>2168</c:v>
                </c:pt>
                <c:pt idx="28">
                  <c:v>2142</c:v>
                </c:pt>
                <c:pt idx="29">
                  <c:v>2129.5</c:v>
                </c:pt>
                <c:pt idx="30">
                  <c:v>2123.5</c:v>
                </c:pt>
                <c:pt idx="31">
                  <c:v>2138</c:v>
                </c:pt>
                <c:pt idx="32">
                  <c:v>2164</c:v>
                </c:pt>
                <c:pt idx="33">
                  <c:v>2189.5</c:v>
                </c:pt>
                <c:pt idx="34">
                  <c:v>2266</c:v>
                </c:pt>
                <c:pt idx="35">
                  <c:v>2239</c:v>
                </c:pt>
                <c:pt idx="36">
                  <c:v>2190</c:v>
                </c:pt>
                <c:pt idx="37">
                  <c:v>2194</c:v>
                </c:pt>
                <c:pt idx="38">
                  <c:v>2210</c:v>
                </c:pt>
                <c:pt idx="39">
                  <c:v>2188.5</c:v>
                </c:pt>
                <c:pt idx="40">
                  <c:v>2172.5</c:v>
                </c:pt>
                <c:pt idx="41">
                  <c:v>2158.5</c:v>
                </c:pt>
                <c:pt idx="42">
                  <c:v>2143</c:v>
                </c:pt>
                <c:pt idx="43">
                  <c:v>2144</c:v>
                </c:pt>
                <c:pt idx="44">
                  <c:v>2135</c:v>
                </c:pt>
                <c:pt idx="45">
                  <c:v>2136</c:v>
                </c:pt>
                <c:pt idx="46">
                  <c:v>2112.5</c:v>
                </c:pt>
                <c:pt idx="47">
                  <c:v>2082.5</c:v>
                </c:pt>
                <c:pt idx="48">
                  <c:v>2078.5</c:v>
                </c:pt>
                <c:pt idx="49">
                  <c:v>2097</c:v>
                </c:pt>
                <c:pt idx="50">
                  <c:v>2080</c:v>
                </c:pt>
                <c:pt idx="51">
                  <c:v>2096</c:v>
                </c:pt>
                <c:pt idx="52">
                  <c:v>2062.5</c:v>
                </c:pt>
                <c:pt idx="53">
                  <c:v>2069</c:v>
                </c:pt>
                <c:pt idx="54">
                  <c:v>2070.5</c:v>
                </c:pt>
                <c:pt idx="55">
                  <c:v>2073</c:v>
                </c:pt>
                <c:pt idx="56">
                  <c:v>2056.5</c:v>
                </c:pt>
                <c:pt idx="57">
                  <c:v>2059</c:v>
                </c:pt>
                <c:pt idx="58">
                  <c:v>2049</c:v>
                </c:pt>
                <c:pt idx="59">
                  <c:v>2022</c:v>
                </c:pt>
                <c:pt idx="60">
                  <c:v>2035</c:v>
                </c:pt>
                <c:pt idx="61">
                  <c:v>2009</c:v>
                </c:pt>
                <c:pt idx="62">
                  <c:v>1997</c:v>
                </c:pt>
                <c:pt idx="63">
                  <c:v>2010</c:v>
                </c:pt>
                <c:pt idx="64">
                  <c:v>1972</c:v>
                </c:pt>
                <c:pt idx="65">
                  <c:v>1969</c:v>
                </c:pt>
                <c:pt idx="66">
                  <c:v>1967</c:v>
                </c:pt>
                <c:pt idx="67">
                  <c:v>2113</c:v>
                </c:pt>
                <c:pt idx="68">
                  <c:v>2171.5</c:v>
                </c:pt>
                <c:pt idx="69">
                  <c:v>2253</c:v>
                </c:pt>
                <c:pt idx="70">
                  <c:v>2220.5</c:v>
                </c:pt>
                <c:pt idx="71">
                  <c:v>2325</c:v>
                </c:pt>
                <c:pt idx="72">
                  <c:v>2358.5</c:v>
                </c:pt>
                <c:pt idx="73">
                  <c:v>2375.5</c:v>
                </c:pt>
                <c:pt idx="74">
                  <c:v>2528.5</c:v>
                </c:pt>
                <c:pt idx="75">
                  <c:v>2602.5</c:v>
                </c:pt>
                <c:pt idx="76">
                  <c:v>2463</c:v>
                </c:pt>
                <c:pt idx="77">
                  <c:v>2452</c:v>
                </c:pt>
                <c:pt idx="78">
                  <c:v>2222</c:v>
                </c:pt>
                <c:pt idx="79">
                  <c:v>2248</c:v>
                </c:pt>
                <c:pt idx="80">
                  <c:v>2204</c:v>
                </c:pt>
                <c:pt idx="81">
                  <c:v>2249</c:v>
                </c:pt>
                <c:pt idx="82">
                  <c:v>2224</c:v>
                </c:pt>
                <c:pt idx="83">
                  <c:v>2258</c:v>
                </c:pt>
                <c:pt idx="84">
                  <c:v>2269</c:v>
                </c:pt>
                <c:pt idx="85">
                  <c:v>2349</c:v>
                </c:pt>
                <c:pt idx="86">
                  <c:v>2316</c:v>
                </c:pt>
                <c:pt idx="87">
                  <c:v>2384</c:v>
                </c:pt>
                <c:pt idx="88">
                  <c:v>2295</c:v>
                </c:pt>
                <c:pt idx="89">
                  <c:v>2327</c:v>
                </c:pt>
                <c:pt idx="90">
                  <c:v>2273.5</c:v>
                </c:pt>
                <c:pt idx="91">
                  <c:v>2285.5</c:v>
                </c:pt>
                <c:pt idx="92">
                  <c:v>2313</c:v>
                </c:pt>
                <c:pt idx="93">
                  <c:v>2319.5</c:v>
                </c:pt>
                <c:pt idx="94">
                  <c:v>2280</c:v>
                </c:pt>
                <c:pt idx="95">
                  <c:v>2297</c:v>
                </c:pt>
                <c:pt idx="96">
                  <c:v>2278.5</c:v>
                </c:pt>
                <c:pt idx="97">
                  <c:v>2265.5</c:v>
                </c:pt>
                <c:pt idx="98">
                  <c:v>2227</c:v>
                </c:pt>
                <c:pt idx="99">
                  <c:v>2271</c:v>
                </c:pt>
                <c:pt idx="100">
                  <c:v>2282</c:v>
                </c:pt>
                <c:pt idx="101">
                  <c:v>2260</c:v>
                </c:pt>
                <c:pt idx="102">
                  <c:v>2265.5</c:v>
                </c:pt>
                <c:pt idx="103">
                  <c:v>2285.5</c:v>
                </c:pt>
                <c:pt idx="104">
                  <c:v>2271</c:v>
                </c:pt>
                <c:pt idx="105">
                  <c:v>2324.5</c:v>
                </c:pt>
                <c:pt idx="106">
                  <c:v>2314.5</c:v>
                </c:pt>
                <c:pt idx="107">
                  <c:v>2317.5</c:v>
                </c:pt>
                <c:pt idx="108">
                  <c:v>2331</c:v>
                </c:pt>
                <c:pt idx="109">
                  <c:v>2287.5</c:v>
                </c:pt>
                <c:pt idx="110">
                  <c:v>2300</c:v>
                </c:pt>
                <c:pt idx="111">
                  <c:v>2309</c:v>
                </c:pt>
                <c:pt idx="112">
                  <c:v>2278</c:v>
                </c:pt>
                <c:pt idx="113">
                  <c:v>2277.5</c:v>
                </c:pt>
                <c:pt idx="114">
                  <c:v>2239.5</c:v>
                </c:pt>
                <c:pt idx="115">
                  <c:v>2220.5</c:v>
                </c:pt>
                <c:pt idx="116">
                  <c:v>2179</c:v>
                </c:pt>
                <c:pt idx="117">
                  <c:v>2179</c:v>
                </c:pt>
                <c:pt idx="118">
                  <c:v>2167</c:v>
                </c:pt>
                <c:pt idx="119">
                  <c:v>2166</c:v>
                </c:pt>
                <c:pt idx="120">
                  <c:v>2172</c:v>
                </c:pt>
                <c:pt idx="121">
                  <c:v>2152</c:v>
                </c:pt>
                <c:pt idx="122">
                  <c:v>2204.5</c:v>
                </c:pt>
                <c:pt idx="123">
                  <c:v>2173</c:v>
                </c:pt>
                <c:pt idx="124">
                  <c:v>2183</c:v>
                </c:pt>
                <c:pt idx="125">
                  <c:v>2153</c:v>
                </c:pt>
                <c:pt idx="126">
                  <c:v>2165</c:v>
                </c:pt>
                <c:pt idx="127">
                  <c:v>2120.5</c:v>
                </c:pt>
                <c:pt idx="128">
                  <c:v>2127</c:v>
                </c:pt>
                <c:pt idx="129">
                  <c:v>2098.5</c:v>
                </c:pt>
                <c:pt idx="130">
                  <c:v>2135.5</c:v>
                </c:pt>
                <c:pt idx="131">
                  <c:v>2140.5</c:v>
                </c:pt>
                <c:pt idx="132">
                  <c:v>2120.5</c:v>
                </c:pt>
                <c:pt idx="133">
                  <c:v>2104.5</c:v>
                </c:pt>
                <c:pt idx="134">
                  <c:v>2102</c:v>
                </c:pt>
                <c:pt idx="135">
                  <c:v>2130</c:v>
                </c:pt>
                <c:pt idx="136">
                  <c:v>2110</c:v>
                </c:pt>
                <c:pt idx="137">
                  <c:v>2040</c:v>
                </c:pt>
                <c:pt idx="138">
                  <c:v>2062</c:v>
                </c:pt>
                <c:pt idx="139">
                  <c:v>2075</c:v>
                </c:pt>
                <c:pt idx="140">
                  <c:v>2130</c:v>
                </c:pt>
                <c:pt idx="141">
                  <c:v>2082</c:v>
                </c:pt>
                <c:pt idx="142">
                  <c:v>2056.5</c:v>
                </c:pt>
                <c:pt idx="143">
                  <c:v>2054</c:v>
                </c:pt>
                <c:pt idx="144">
                  <c:v>2055</c:v>
                </c:pt>
                <c:pt idx="145">
                  <c:v>2054</c:v>
                </c:pt>
                <c:pt idx="146">
                  <c:v>2061</c:v>
                </c:pt>
                <c:pt idx="147">
                  <c:v>2036</c:v>
                </c:pt>
                <c:pt idx="148">
                  <c:v>2023</c:v>
                </c:pt>
                <c:pt idx="149">
                  <c:v>2016</c:v>
                </c:pt>
                <c:pt idx="150">
                  <c:v>2000.5</c:v>
                </c:pt>
                <c:pt idx="151">
                  <c:v>2026.5</c:v>
                </c:pt>
                <c:pt idx="152">
                  <c:v>2022</c:v>
                </c:pt>
                <c:pt idx="153">
                  <c:v>2118</c:v>
                </c:pt>
                <c:pt idx="154">
                  <c:v>2039</c:v>
                </c:pt>
                <c:pt idx="155">
                  <c:v>2052</c:v>
                </c:pt>
                <c:pt idx="156">
                  <c:v>2038</c:v>
                </c:pt>
                <c:pt idx="157">
                  <c:v>1994.5</c:v>
                </c:pt>
                <c:pt idx="158">
                  <c:v>1998</c:v>
                </c:pt>
                <c:pt idx="159">
                  <c:v>1999</c:v>
                </c:pt>
                <c:pt idx="160">
                  <c:v>2033</c:v>
                </c:pt>
                <c:pt idx="161">
                  <c:v>2040.5</c:v>
                </c:pt>
                <c:pt idx="162">
                  <c:v>2038.5</c:v>
                </c:pt>
                <c:pt idx="163">
                  <c:v>2021.5</c:v>
                </c:pt>
                <c:pt idx="164">
                  <c:v>2062</c:v>
                </c:pt>
                <c:pt idx="165">
                  <c:v>2088</c:v>
                </c:pt>
                <c:pt idx="166">
                  <c:v>2116</c:v>
                </c:pt>
                <c:pt idx="167">
                  <c:v>2127</c:v>
                </c:pt>
                <c:pt idx="168">
                  <c:v>2112</c:v>
                </c:pt>
                <c:pt idx="169">
                  <c:v>2083.5</c:v>
                </c:pt>
                <c:pt idx="170">
                  <c:v>2040</c:v>
                </c:pt>
                <c:pt idx="171">
                  <c:v>2046</c:v>
                </c:pt>
                <c:pt idx="172">
                  <c:v>2030.5</c:v>
                </c:pt>
                <c:pt idx="173">
                  <c:v>2030</c:v>
                </c:pt>
                <c:pt idx="174">
                  <c:v>2000</c:v>
                </c:pt>
                <c:pt idx="175">
                  <c:v>2035</c:v>
                </c:pt>
                <c:pt idx="176">
                  <c:v>1981.5</c:v>
                </c:pt>
                <c:pt idx="177">
                  <c:v>2014.5</c:v>
                </c:pt>
                <c:pt idx="178">
                  <c:v>2015.5</c:v>
                </c:pt>
                <c:pt idx="179">
                  <c:v>1985</c:v>
                </c:pt>
                <c:pt idx="180">
                  <c:v>2012</c:v>
                </c:pt>
                <c:pt idx="181">
                  <c:v>1981</c:v>
                </c:pt>
                <c:pt idx="182">
                  <c:v>2018.5</c:v>
                </c:pt>
                <c:pt idx="183">
                  <c:v>2034</c:v>
                </c:pt>
                <c:pt idx="184">
                  <c:v>2035</c:v>
                </c:pt>
                <c:pt idx="185">
                  <c:v>2020</c:v>
                </c:pt>
                <c:pt idx="186">
                  <c:v>2056.5</c:v>
                </c:pt>
                <c:pt idx="187">
                  <c:v>2030</c:v>
                </c:pt>
                <c:pt idx="188">
                  <c:v>2011.5</c:v>
                </c:pt>
                <c:pt idx="189">
                  <c:v>2047.5</c:v>
                </c:pt>
                <c:pt idx="190">
                  <c:v>2080</c:v>
                </c:pt>
                <c:pt idx="191">
                  <c:v>2166.5</c:v>
                </c:pt>
                <c:pt idx="192">
                  <c:v>2243.5</c:v>
                </c:pt>
                <c:pt idx="193">
                  <c:v>2140</c:v>
                </c:pt>
                <c:pt idx="194">
                  <c:v>2073.5</c:v>
                </c:pt>
                <c:pt idx="195">
                  <c:v>2031.5</c:v>
                </c:pt>
                <c:pt idx="196">
                  <c:v>2029</c:v>
                </c:pt>
                <c:pt idx="197">
                  <c:v>2024</c:v>
                </c:pt>
                <c:pt idx="198">
                  <c:v>2045</c:v>
                </c:pt>
                <c:pt idx="199">
                  <c:v>2028</c:v>
                </c:pt>
                <c:pt idx="200">
                  <c:v>2022</c:v>
                </c:pt>
                <c:pt idx="201">
                  <c:v>2018</c:v>
                </c:pt>
                <c:pt idx="202">
                  <c:v>2007.5</c:v>
                </c:pt>
                <c:pt idx="203">
                  <c:v>2022.5</c:v>
                </c:pt>
                <c:pt idx="204">
                  <c:v>2002.5</c:v>
                </c:pt>
                <c:pt idx="205">
                  <c:v>1997</c:v>
                </c:pt>
                <c:pt idx="206">
                  <c:v>1987.5</c:v>
                </c:pt>
                <c:pt idx="207">
                  <c:v>1981</c:v>
                </c:pt>
                <c:pt idx="208">
                  <c:v>1961</c:v>
                </c:pt>
                <c:pt idx="209">
                  <c:v>1980.5</c:v>
                </c:pt>
                <c:pt idx="210">
                  <c:v>1952</c:v>
                </c:pt>
                <c:pt idx="211">
                  <c:v>1946</c:v>
                </c:pt>
                <c:pt idx="212">
                  <c:v>1964</c:v>
                </c:pt>
                <c:pt idx="213">
                  <c:v>1967</c:v>
                </c:pt>
                <c:pt idx="214">
                  <c:v>1959</c:v>
                </c:pt>
                <c:pt idx="215">
                  <c:v>1950</c:v>
                </c:pt>
                <c:pt idx="216">
                  <c:v>1951</c:v>
                </c:pt>
                <c:pt idx="217">
                  <c:v>1977</c:v>
                </c:pt>
                <c:pt idx="218">
                  <c:v>1964.5</c:v>
                </c:pt>
                <c:pt idx="219">
                  <c:v>1934</c:v>
                </c:pt>
                <c:pt idx="220">
                  <c:v>1925</c:v>
                </c:pt>
                <c:pt idx="221">
                  <c:v>1931</c:v>
                </c:pt>
                <c:pt idx="222">
                  <c:v>1917</c:v>
                </c:pt>
                <c:pt idx="223">
                  <c:v>1914</c:v>
                </c:pt>
                <c:pt idx="224">
                  <c:v>1918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4F-4E64-9EA9-164DC2FFF4C7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LME锌（右）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中的图表]Sheet1'!$F$2:$F$226</c:f>
              <c:numCache>
                <c:formatCode>###,###,###,###,##0.00_ </c:formatCode>
                <c:ptCount val="225"/>
                <c:pt idx="0">
                  <c:v>3377</c:v>
                </c:pt>
                <c:pt idx="1">
                  <c:v>3350.5</c:v>
                </c:pt>
                <c:pt idx="2">
                  <c:v>3377</c:v>
                </c:pt>
                <c:pt idx="3">
                  <c:v>3396</c:v>
                </c:pt>
                <c:pt idx="4">
                  <c:v>3391.5</c:v>
                </c:pt>
                <c:pt idx="5">
                  <c:v>3401</c:v>
                </c:pt>
                <c:pt idx="6">
                  <c:v>3381</c:v>
                </c:pt>
                <c:pt idx="7">
                  <c:v>3420</c:v>
                </c:pt>
                <c:pt idx="8">
                  <c:v>3420</c:v>
                </c:pt>
                <c:pt idx="9">
                  <c:v>3474</c:v>
                </c:pt>
                <c:pt idx="10">
                  <c:v>3429</c:v>
                </c:pt>
                <c:pt idx="11">
                  <c:v>3445</c:v>
                </c:pt>
                <c:pt idx="12">
                  <c:v>3410</c:v>
                </c:pt>
                <c:pt idx="13">
                  <c:v>3463</c:v>
                </c:pt>
                <c:pt idx="14">
                  <c:v>3441</c:v>
                </c:pt>
                <c:pt idx="15">
                  <c:v>3443</c:v>
                </c:pt>
                <c:pt idx="16">
                  <c:v>3428</c:v>
                </c:pt>
                <c:pt idx="17">
                  <c:v>3482</c:v>
                </c:pt>
                <c:pt idx="18">
                  <c:v>3526</c:v>
                </c:pt>
                <c:pt idx="19">
                  <c:v>3609.5</c:v>
                </c:pt>
                <c:pt idx="20">
                  <c:v>3584.5</c:v>
                </c:pt>
                <c:pt idx="21">
                  <c:v>3589.5</c:v>
                </c:pt>
                <c:pt idx="22">
                  <c:v>3588</c:v>
                </c:pt>
                <c:pt idx="23">
                  <c:v>3577</c:v>
                </c:pt>
                <c:pt idx="24">
                  <c:v>3564</c:v>
                </c:pt>
                <c:pt idx="25">
                  <c:v>3530.5</c:v>
                </c:pt>
                <c:pt idx="26">
                  <c:v>3539</c:v>
                </c:pt>
                <c:pt idx="27">
                  <c:v>3460</c:v>
                </c:pt>
                <c:pt idx="28">
                  <c:v>3435.5</c:v>
                </c:pt>
                <c:pt idx="29">
                  <c:v>3433</c:v>
                </c:pt>
                <c:pt idx="30">
                  <c:v>3470</c:v>
                </c:pt>
                <c:pt idx="31">
                  <c:v>3518</c:v>
                </c:pt>
                <c:pt idx="32">
                  <c:v>3595</c:v>
                </c:pt>
                <c:pt idx="33">
                  <c:v>3618</c:v>
                </c:pt>
                <c:pt idx="34">
                  <c:v>3590</c:v>
                </c:pt>
                <c:pt idx="35">
                  <c:v>3587.5</c:v>
                </c:pt>
                <c:pt idx="36">
                  <c:v>3563.5</c:v>
                </c:pt>
                <c:pt idx="37">
                  <c:v>3524</c:v>
                </c:pt>
                <c:pt idx="38">
                  <c:v>3569</c:v>
                </c:pt>
                <c:pt idx="39">
                  <c:v>3588</c:v>
                </c:pt>
                <c:pt idx="40">
                  <c:v>3547</c:v>
                </c:pt>
                <c:pt idx="41">
                  <c:v>3498.5</c:v>
                </c:pt>
                <c:pt idx="42">
                  <c:v>3405</c:v>
                </c:pt>
                <c:pt idx="43">
                  <c:v>3396.5</c:v>
                </c:pt>
                <c:pt idx="44">
                  <c:v>3302</c:v>
                </c:pt>
                <c:pt idx="45">
                  <c:v>3335</c:v>
                </c:pt>
                <c:pt idx="46">
                  <c:v>3287</c:v>
                </c:pt>
                <c:pt idx="47">
                  <c:v>3241.5</c:v>
                </c:pt>
                <c:pt idx="48">
                  <c:v>3216</c:v>
                </c:pt>
                <c:pt idx="49">
                  <c:v>3259</c:v>
                </c:pt>
                <c:pt idx="50">
                  <c:v>3279</c:v>
                </c:pt>
                <c:pt idx="51">
                  <c:v>3279.5</c:v>
                </c:pt>
                <c:pt idx="52">
                  <c:v>3233</c:v>
                </c:pt>
                <c:pt idx="53">
                  <c:v>3285</c:v>
                </c:pt>
                <c:pt idx="54">
                  <c:v>3262</c:v>
                </c:pt>
                <c:pt idx="55">
                  <c:v>3243</c:v>
                </c:pt>
                <c:pt idx="56">
                  <c:v>3224</c:v>
                </c:pt>
                <c:pt idx="57">
                  <c:v>3223</c:v>
                </c:pt>
                <c:pt idx="58">
                  <c:v>3215</c:v>
                </c:pt>
                <c:pt idx="59">
                  <c:v>3254.5</c:v>
                </c:pt>
                <c:pt idx="60">
                  <c:v>3326.5</c:v>
                </c:pt>
                <c:pt idx="61">
                  <c:v>3291.5</c:v>
                </c:pt>
                <c:pt idx="62">
                  <c:v>3332</c:v>
                </c:pt>
                <c:pt idx="63">
                  <c:v>3284.5</c:v>
                </c:pt>
                <c:pt idx="64">
                  <c:v>3249</c:v>
                </c:pt>
                <c:pt idx="65">
                  <c:v>3234</c:v>
                </c:pt>
                <c:pt idx="66">
                  <c:v>3222</c:v>
                </c:pt>
                <c:pt idx="67">
                  <c:v>3216.5</c:v>
                </c:pt>
                <c:pt idx="68">
                  <c:v>3240</c:v>
                </c:pt>
                <c:pt idx="69">
                  <c:v>3236.5</c:v>
                </c:pt>
                <c:pt idx="70">
                  <c:v>3115</c:v>
                </c:pt>
                <c:pt idx="71">
                  <c:v>3121</c:v>
                </c:pt>
                <c:pt idx="72">
                  <c:v>3116</c:v>
                </c:pt>
                <c:pt idx="73">
                  <c:v>3115</c:v>
                </c:pt>
                <c:pt idx="74">
                  <c:v>3186.5</c:v>
                </c:pt>
                <c:pt idx="75">
                  <c:v>3232</c:v>
                </c:pt>
                <c:pt idx="76">
                  <c:v>3243.5</c:v>
                </c:pt>
                <c:pt idx="77">
                  <c:v>3215</c:v>
                </c:pt>
                <c:pt idx="78">
                  <c:v>3240.5</c:v>
                </c:pt>
                <c:pt idx="79">
                  <c:v>3162</c:v>
                </c:pt>
                <c:pt idx="80">
                  <c:v>3098</c:v>
                </c:pt>
                <c:pt idx="81">
                  <c:v>3120.5</c:v>
                </c:pt>
                <c:pt idx="82">
                  <c:v>3171</c:v>
                </c:pt>
                <c:pt idx="83">
                  <c:v>3100.5</c:v>
                </c:pt>
                <c:pt idx="84">
                  <c:v>3065.5</c:v>
                </c:pt>
                <c:pt idx="85">
                  <c:v>3028</c:v>
                </c:pt>
                <c:pt idx="86">
                  <c:v>2968</c:v>
                </c:pt>
                <c:pt idx="87">
                  <c:v>3066</c:v>
                </c:pt>
                <c:pt idx="88">
                  <c:v>3066</c:v>
                </c:pt>
                <c:pt idx="89">
                  <c:v>3072</c:v>
                </c:pt>
                <c:pt idx="90">
                  <c:v>3080</c:v>
                </c:pt>
                <c:pt idx="91">
                  <c:v>3020.5</c:v>
                </c:pt>
                <c:pt idx="92">
                  <c:v>3060.5</c:v>
                </c:pt>
                <c:pt idx="93">
                  <c:v>3055</c:v>
                </c:pt>
                <c:pt idx="94">
                  <c:v>3053</c:v>
                </c:pt>
                <c:pt idx="95">
                  <c:v>3080.5</c:v>
                </c:pt>
                <c:pt idx="96">
                  <c:v>3098</c:v>
                </c:pt>
                <c:pt idx="97">
                  <c:v>3038.5</c:v>
                </c:pt>
                <c:pt idx="98">
                  <c:v>3006</c:v>
                </c:pt>
                <c:pt idx="99">
                  <c:v>3022</c:v>
                </c:pt>
                <c:pt idx="100">
                  <c:v>3048</c:v>
                </c:pt>
                <c:pt idx="101">
                  <c:v>3080</c:v>
                </c:pt>
                <c:pt idx="102">
                  <c:v>3107</c:v>
                </c:pt>
                <c:pt idx="103">
                  <c:v>3100</c:v>
                </c:pt>
                <c:pt idx="104">
                  <c:v>3089</c:v>
                </c:pt>
                <c:pt idx="105">
                  <c:v>3094</c:v>
                </c:pt>
                <c:pt idx="106">
                  <c:v>3175</c:v>
                </c:pt>
                <c:pt idx="107">
                  <c:v>3205</c:v>
                </c:pt>
                <c:pt idx="108">
                  <c:v>3215</c:v>
                </c:pt>
                <c:pt idx="109">
                  <c:v>3183.5</c:v>
                </c:pt>
                <c:pt idx="110">
                  <c:v>3221</c:v>
                </c:pt>
                <c:pt idx="111">
                  <c:v>3229</c:v>
                </c:pt>
                <c:pt idx="112">
                  <c:v>3228</c:v>
                </c:pt>
                <c:pt idx="113">
                  <c:v>3220</c:v>
                </c:pt>
                <c:pt idx="114">
                  <c:v>3189</c:v>
                </c:pt>
                <c:pt idx="115">
                  <c:v>3108</c:v>
                </c:pt>
                <c:pt idx="116">
                  <c:v>3044</c:v>
                </c:pt>
                <c:pt idx="117">
                  <c:v>3056</c:v>
                </c:pt>
                <c:pt idx="118">
                  <c:v>3021.5</c:v>
                </c:pt>
                <c:pt idx="119">
                  <c:v>2993</c:v>
                </c:pt>
                <c:pt idx="120">
                  <c:v>2954</c:v>
                </c:pt>
                <c:pt idx="121">
                  <c:v>2895</c:v>
                </c:pt>
                <c:pt idx="122">
                  <c:v>2921</c:v>
                </c:pt>
                <c:pt idx="123">
                  <c:v>2938</c:v>
                </c:pt>
                <c:pt idx="124">
                  <c:v>2948</c:v>
                </c:pt>
                <c:pt idx="125">
                  <c:v>2915</c:v>
                </c:pt>
                <c:pt idx="126">
                  <c:v>2883</c:v>
                </c:pt>
                <c:pt idx="127">
                  <c:v>2797</c:v>
                </c:pt>
                <c:pt idx="128">
                  <c:v>2758</c:v>
                </c:pt>
                <c:pt idx="129">
                  <c:v>2759</c:v>
                </c:pt>
                <c:pt idx="130">
                  <c:v>2719.5</c:v>
                </c:pt>
                <c:pt idx="131">
                  <c:v>2658</c:v>
                </c:pt>
                <c:pt idx="132">
                  <c:v>2574</c:v>
                </c:pt>
                <c:pt idx="133">
                  <c:v>2598</c:v>
                </c:pt>
                <c:pt idx="134">
                  <c:v>2607</c:v>
                </c:pt>
                <c:pt idx="135">
                  <c:v>2527</c:v>
                </c:pt>
                <c:pt idx="136">
                  <c:v>2548</c:v>
                </c:pt>
                <c:pt idx="137">
                  <c:v>2583</c:v>
                </c:pt>
                <c:pt idx="138">
                  <c:v>2563</c:v>
                </c:pt>
                <c:pt idx="139">
                  <c:v>2635</c:v>
                </c:pt>
                <c:pt idx="140">
                  <c:v>2618.5</c:v>
                </c:pt>
                <c:pt idx="141">
                  <c:v>2630</c:v>
                </c:pt>
                <c:pt idx="142">
                  <c:v>2655</c:v>
                </c:pt>
                <c:pt idx="143">
                  <c:v>2626</c:v>
                </c:pt>
                <c:pt idx="144">
                  <c:v>2618</c:v>
                </c:pt>
                <c:pt idx="145">
                  <c:v>2590</c:v>
                </c:pt>
                <c:pt idx="146">
                  <c:v>2630</c:v>
                </c:pt>
                <c:pt idx="147">
                  <c:v>2628</c:v>
                </c:pt>
                <c:pt idx="148">
                  <c:v>2617</c:v>
                </c:pt>
                <c:pt idx="149">
                  <c:v>2651</c:v>
                </c:pt>
                <c:pt idx="150">
                  <c:v>2586</c:v>
                </c:pt>
                <c:pt idx="151">
                  <c:v>2648</c:v>
                </c:pt>
                <c:pt idx="152">
                  <c:v>2656</c:v>
                </c:pt>
                <c:pt idx="153">
                  <c:v>2684.5</c:v>
                </c:pt>
                <c:pt idx="154">
                  <c:v>2552.5</c:v>
                </c:pt>
                <c:pt idx="155">
                  <c:v>2492.5</c:v>
                </c:pt>
                <c:pt idx="156">
                  <c:v>2458</c:v>
                </c:pt>
                <c:pt idx="157">
                  <c:v>2325</c:v>
                </c:pt>
                <c:pt idx="158">
                  <c:v>2338</c:v>
                </c:pt>
                <c:pt idx="159">
                  <c:v>2360</c:v>
                </c:pt>
                <c:pt idx="160">
                  <c:v>2382</c:v>
                </c:pt>
                <c:pt idx="161">
                  <c:v>2434</c:v>
                </c:pt>
                <c:pt idx="162">
                  <c:v>2439</c:v>
                </c:pt>
                <c:pt idx="163">
                  <c:v>2442</c:v>
                </c:pt>
                <c:pt idx="164">
                  <c:v>2508</c:v>
                </c:pt>
                <c:pt idx="165">
                  <c:v>2535</c:v>
                </c:pt>
                <c:pt idx="166">
                  <c:v>2506</c:v>
                </c:pt>
                <c:pt idx="167">
                  <c:v>2485</c:v>
                </c:pt>
                <c:pt idx="168">
                  <c:v>2504</c:v>
                </c:pt>
                <c:pt idx="169">
                  <c:v>2475</c:v>
                </c:pt>
                <c:pt idx="170">
                  <c:v>2435.5</c:v>
                </c:pt>
                <c:pt idx="171">
                  <c:v>2436.5</c:v>
                </c:pt>
                <c:pt idx="172">
                  <c:v>2470.5</c:v>
                </c:pt>
                <c:pt idx="173">
                  <c:v>2412</c:v>
                </c:pt>
                <c:pt idx="174">
                  <c:v>2406</c:v>
                </c:pt>
                <c:pt idx="175">
                  <c:v>2338.5</c:v>
                </c:pt>
                <c:pt idx="176">
                  <c:v>2355</c:v>
                </c:pt>
                <c:pt idx="177">
                  <c:v>2369</c:v>
                </c:pt>
                <c:pt idx="178">
                  <c:v>2327.5</c:v>
                </c:pt>
                <c:pt idx="179">
                  <c:v>2287</c:v>
                </c:pt>
                <c:pt idx="180">
                  <c:v>2347</c:v>
                </c:pt>
                <c:pt idx="181">
                  <c:v>2399</c:v>
                </c:pt>
                <c:pt idx="182">
                  <c:v>2436</c:v>
                </c:pt>
                <c:pt idx="183">
                  <c:v>2441</c:v>
                </c:pt>
                <c:pt idx="184">
                  <c:v>2531</c:v>
                </c:pt>
                <c:pt idx="185">
                  <c:v>2526.5</c:v>
                </c:pt>
                <c:pt idx="186">
                  <c:v>2546</c:v>
                </c:pt>
                <c:pt idx="187">
                  <c:v>2552</c:v>
                </c:pt>
                <c:pt idx="188">
                  <c:v>2573</c:v>
                </c:pt>
                <c:pt idx="189">
                  <c:v>2619</c:v>
                </c:pt>
                <c:pt idx="190">
                  <c:v>2693</c:v>
                </c:pt>
                <c:pt idx="191">
                  <c:v>2633</c:v>
                </c:pt>
                <c:pt idx="192">
                  <c:v>2696</c:v>
                </c:pt>
                <c:pt idx="193">
                  <c:v>2645</c:v>
                </c:pt>
                <c:pt idx="194">
                  <c:v>2649</c:v>
                </c:pt>
                <c:pt idx="195">
                  <c:v>2691.5</c:v>
                </c:pt>
                <c:pt idx="196">
                  <c:v>2697.5</c:v>
                </c:pt>
                <c:pt idx="197">
                  <c:v>2638</c:v>
                </c:pt>
                <c:pt idx="198">
                  <c:v>2677</c:v>
                </c:pt>
                <c:pt idx="199">
                  <c:v>2662</c:v>
                </c:pt>
                <c:pt idx="200">
                  <c:v>2630</c:v>
                </c:pt>
                <c:pt idx="201">
                  <c:v>2653</c:v>
                </c:pt>
                <c:pt idx="202">
                  <c:v>2687</c:v>
                </c:pt>
                <c:pt idx="203">
                  <c:v>2696</c:v>
                </c:pt>
                <c:pt idx="204">
                  <c:v>2724</c:v>
                </c:pt>
                <c:pt idx="205">
                  <c:v>2698</c:v>
                </c:pt>
                <c:pt idx="206">
                  <c:v>2740</c:v>
                </c:pt>
                <c:pt idx="207">
                  <c:v>2704</c:v>
                </c:pt>
                <c:pt idx="208">
                  <c:v>2686</c:v>
                </c:pt>
                <c:pt idx="209">
                  <c:v>2695</c:v>
                </c:pt>
                <c:pt idx="210">
                  <c:v>2649</c:v>
                </c:pt>
                <c:pt idx="211">
                  <c:v>2590</c:v>
                </c:pt>
                <c:pt idx="212">
                  <c:v>2585</c:v>
                </c:pt>
                <c:pt idx="213">
                  <c:v>2653.5</c:v>
                </c:pt>
                <c:pt idx="214">
                  <c:v>2550</c:v>
                </c:pt>
                <c:pt idx="215">
                  <c:v>2572</c:v>
                </c:pt>
                <c:pt idx="216">
                  <c:v>2522</c:v>
                </c:pt>
                <c:pt idx="217">
                  <c:v>2521.5</c:v>
                </c:pt>
                <c:pt idx="218">
                  <c:v>2556</c:v>
                </c:pt>
                <c:pt idx="219">
                  <c:v>2548</c:v>
                </c:pt>
                <c:pt idx="220">
                  <c:v>2587</c:v>
                </c:pt>
                <c:pt idx="221">
                  <c:v>2542</c:v>
                </c:pt>
                <c:pt idx="222">
                  <c:v>2655</c:v>
                </c:pt>
                <c:pt idx="223">
                  <c:v>2641</c:v>
                </c:pt>
                <c:pt idx="224">
                  <c:v>2691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4F-4E64-9EA9-164DC2FFF4C7}"/>
            </c:ext>
          </c:extLst>
        </c:ser>
        <c:ser>
          <c:idx val="5"/>
          <c:order val="5"/>
          <c:tx>
            <c:strRef>
              <c:f>'[Microsoft PowerPoint 中的图表]Sheet1'!$G$1</c:f>
              <c:strCache>
                <c:ptCount val="1"/>
                <c:pt idx="0">
                  <c:v>LME铅（右）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中的图表]Sheet1'!$A$2:$A$226</c:f>
              <c:numCache>
                <c:formatCode>yyyy\-mm\-dd;@</c:formatCode>
                <c:ptCount val="225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43193</c:v>
                </c:pt>
                <c:pt idx="64">
                  <c:v>43194</c:v>
                </c:pt>
                <c:pt idx="65">
                  <c:v>43195</c:v>
                </c:pt>
                <c:pt idx="66">
                  <c:v>43196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43206</c:v>
                </c:pt>
                <c:pt idx="73">
                  <c:v>43207</c:v>
                </c:pt>
                <c:pt idx="74">
                  <c:v>43208</c:v>
                </c:pt>
                <c:pt idx="75">
                  <c:v>43209</c:v>
                </c:pt>
                <c:pt idx="76">
                  <c:v>43210</c:v>
                </c:pt>
                <c:pt idx="77">
                  <c:v>43213</c:v>
                </c:pt>
                <c:pt idx="78">
                  <c:v>43214</c:v>
                </c:pt>
                <c:pt idx="79">
                  <c:v>43215</c:v>
                </c:pt>
                <c:pt idx="80">
                  <c:v>43216</c:v>
                </c:pt>
                <c:pt idx="81">
                  <c:v>43217</c:v>
                </c:pt>
                <c:pt idx="82">
                  <c:v>43220</c:v>
                </c:pt>
                <c:pt idx="83">
                  <c:v>43221</c:v>
                </c:pt>
                <c:pt idx="84">
                  <c:v>43222</c:v>
                </c:pt>
                <c:pt idx="85">
                  <c:v>43223</c:v>
                </c:pt>
                <c:pt idx="86">
                  <c:v>43224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  <c:pt idx="169">
                  <c:v>43346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</c:numCache>
            </c:numRef>
          </c:cat>
          <c:val>
            <c:numRef>
              <c:f>'[Microsoft PowerPoint 中的图表]Sheet1'!$G$2:$G$226</c:f>
              <c:numCache>
                <c:formatCode>###,###,###,###,##0.00_ </c:formatCode>
                <c:ptCount val="225"/>
                <c:pt idx="0">
                  <c:v>2544</c:v>
                </c:pt>
                <c:pt idx="1">
                  <c:v>2580</c:v>
                </c:pt>
                <c:pt idx="2">
                  <c:v>2573</c:v>
                </c:pt>
                <c:pt idx="3">
                  <c:v>2590</c:v>
                </c:pt>
                <c:pt idx="4">
                  <c:v>2566</c:v>
                </c:pt>
                <c:pt idx="5">
                  <c:v>2608</c:v>
                </c:pt>
                <c:pt idx="6">
                  <c:v>2596</c:v>
                </c:pt>
                <c:pt idx="7">
                  <c:v>2572</c:v>
                </c:pt>
                <c:pt idx="8">
                  <c:v>2536</c:v>
                </c:pt>
                <c:pt idx="9">
                  <c:v>2582</c:v>
                </c:pt>
                <c:pt idx="10">
                  <c:v>2542.5</c:v>
                </c:pt>
                <c:pt idx="11">
                  <c:v>2555</c:v>
                </c:pt>
                <c:pt idx="12">
                  <c:v>2581</c:v>
                </c:pt>
                <c:pt idx="13">
                  <c:v>2608</c:v>
                </c:pt>
                <c:pt idx="14">
                  <c:v>2607</c:v>
                </c:pt>
                <c:pt idx="15">
                  <c:v>2610</c:v>
                </c:pt>
                <c:pt idx="16">
                  <c:v>2612</c:v>
                </c:pt>
                <c:pt idx="17">
                  <c:v>2621</c:v>
                </c:pt>
                <c:pt idx="18">
                  <c:v>2604</c:v>
                </c:pt>
                <c:pt idx="19">
                  <c:v>2643</c:v>
                </c:pt>
                <c:pt idx="20">
                  <c:v>2620.5</c:v>
                </c:pt>
                <c:pt idx="21">
                  <c:v>2624</c:v>
                </c:pt>
                <c:pt idx="22">
                  <c:v>2670</c:v>
                </c:pt>
                <c:pt idx="23">
                  <c:v>2683</c:v>
                </c:pt>
                <c:pt idx="24">
                  <c:v>2646</c:v>
                </c:pt>
                <c:pt idx="25">
                  <c:v>2592</c:v>
                </c:pt>
                <c:pt idx="26">
                  <c:v>2593</c:v>
                </c:pt>
                <c:pt idx="27">
                  <c:v>2540</c:v>
                </c:pt>
                <c:pt idx="28">
                  <c:v>2530</c:v>
                </c:pt>
                <c:pt idx="29">
                  <c:v>2511</c:v>
                </c:pt>
                <c:pt idx="30">
                  <c:v>2522</c:v>
                </c:pt>
                <c:pt idx="31">
                  <c:v>2577</c:v>
                </c:pt>
                <c:pt idx="32">
                  <c:v>2610</c:v>
                </c:pt>
                <c:pt idx="33">
                  <c:v>2640</c:v>
                </c:pt>
                <c:pt idx="34">
                  <c:v>2608</c:v>
                </c:pt>
                <c:pt idx="35">
                  <c:v>2569</c:v>
                </c:pt>
                <c:pt idx="36">
                  <c:v>2561</c:v>
                </c:pt>
                <c:pt idx="37">
                  <c:v>2524</c:v>
                </c:pt>
                <c:pt idx="38">
                  <c:v>2533</c:v>
                </c:pt>
                <c:pt idx="39">
                  <c:v>2598.5</c:v>
                </c:pt>
                <c:pt idx="40">
                  <c:v>2578.5</c:v>
                </c:pt>
                <c:pt idx="41">
                  <c:v>2530.5</c:v>
                </c:pt>
                <c:pt idx="42">
                  <c:v>2458</c:v>
                </c:pt>
                <c:pt idx="43">
                  <c:v>2454.5</c:v>
                </c:pt>
                <c:pt idx="44">
                  <c:v>2432</c:v>
                </c:pt>
                <c:pt idx="45">
                  <c:v>2436</c:v>
                </c:pt>
                <c:pt idx="46">
                  <c:v>2419.5</c:v>
                </c:pt>
                <c:pt idx="47">
                  <c:v>2372</c:v>
                </c:pt>
                <c:pt idx="48">
                  <c:v>2352</c:v>
                </c:pt>
                <c:pt idx="49">
                  <c:v>2347</c:v>
                </c:pt>
                <c:pt idx="50">
                  <c:v>2404</c:v>
                </c:pt>
                <c:pt idx="51">
                  <c:v>2453.5</c:v>
                </c:pt>
                <c:pt idx="52">
                  <c:v>2395</c:v>
                </c:pt>
                <c:pt idx="53">
                  <c:v>2416</c:v>
                </c:pt>
                <c:pt idx="54">
                  <c:v>2360</c:v>
                </c:pt>
                <c:pt idx="55">
                  <c:v>2345.5</c:v>
                </c:pt>
                <c:pt idx="56">
                  <c:v>2377</c:v>
                </c:pt>
                <c:pt idx="57">
                  <c:v>2378</c:v>
                </c:pt>
                <c:pt idx="58">
                  <c:v>2359.5</c:v>
                </c:pt>
                <c:pt idx="59">
                  <c:v>2366.5</c:v>
                </c:pt>
                <c:pt idx="60">
                  <c:v>2397</c:v>
                </c:pt>
                <c:pt idx="61">
                  <c:v>2403</c:v>
                </c:pt>
                <c:pt idx="62">
                  <c:v>2411</c:v>
                </c:pt>
                <c:pt idx="63">
                  <c:v>2400</c:v>
                </c:pt>
                <c:pt idx="64">
                  <c:v>2380</c:v>
                </c:pt>
                <c:pt idx="65">
                  <c:v>2383.5</c:v>
                </c:pt>
                <c:pt idx="66">
                  <c:v>2358.5</c:v>
                </c:pt>
                <c:pt idx="67">
                  <c:v>2397</c:v>
                </c:pt>
                <c:pt idx="68">
                  <c:v>2401</c:v>
                </c:pt>
                <c:pt idx="69">
                  <c:v>2388</c:v>
                </c:pt>
                <c:pt idx="70">
                  <c:v>2333</c:v>
                </c:pt>
                <c:pt idx="71">
                  <c:v>2329</c:v>
                </c:pt>
                <c:pt idx="72">
                  <c:v>2341.5</c:v>
                </c:pt>
                <c:pt idx="73">
                  <c:v>2342</c:v>
                </c:pt>
                <c:pt idx="74">
                  <c:v>2378</c:v>
                </c:pt>
                <c:pt idx="75">
                  <c:v>2347</c:v>
                </c:pt>
                <c:pt idx="76">
                  <c:v>2366</c:v>
                </c:pt>
                <c:pt idx="77">
                  <c:v>2348</c:v>
                </c:pt>
                <c:pt idx="78">
                  <c:v>2348.5</c:v>
                </c:pt>
                <c:pt idx="79">
                  <c:v>2325</c:v>
                </c:pt>
                <c:pt idx="80">
                  <c:v>2300.5</c:v>
                </c:pt>
                <c:pt idx="81">
                  <c:v>2336</c:v>
                </c:pt>
                <c:pt idx="82">
                  <c:v>2345</c:v>
                </c:pt>
                <c:pt idx="83">
                  <c:v>2336</c:v>
                </c:pt>
                <c:pt idx="84">
                  <c:v>2320</c:v>
                </c:pt>
                <c:pt idx="85">
                  <c:v>2279</c:v>
                </c:pt>
                <c:pt idx="86">
                  <c:v>2274</c:v>
                </c:pt>
                <c:pt idx="87">
                  <c:v>2301.5</c:v>
                </c:pt>
                <c:pt idx="88">
                  <c:v>2291</c:v>
                </c:pt>
                <c:pt idx="89">
                  <c:v>2300</c:v>
                </c:pt>
                <c:pt idx="90">
                  <c:v>2332</c:v>
                </c:pt>
                <c:pt idx="91">
                  <c:v>2380</c:v>
                </c:pt>
                <c:pt idx="92">
                  <c:v>2346</c:v>
                </c:pt>
                <c:pt idx="93">
                  <c:v>2321</c:v>
                </c:pt>
                <c:pt idx="94">
                  <c:v>2325</c:v>
                </c:pt>
                <c:pt idx="95">
                  <c:v>2330.5</c:v>
                </c:pt>
                <c:pt idx="96">
                  <c:v>2360</c:v>
                </c:pt>
                <c:pt idx="97">
                  <c:v>2448</c:v>
                </c:pt>
                <c:pt idx="98">
                  <c:v>2441</c:v>
                </c:pt>
                <c:pt idx="99">
                  <c:v>2502</c:v>
                </c:pt>
                <c:pt idx="100">
                  <c:v>2465</c:v>
                </c:pt>
                <c:pt idx="101">
                  <c:v>2423</c:v>
                </c:pt>
                <c:pt idx="102">
                  <c:v>2421</c:v>
                </c:pt>
                <c:pt idx="103">
                  <c:v>2445.5</c:v>
                </c:pt>
                <c:pt idx="104">
                  <c:v>2430</c:v>
                </c:pt>
                <c:pt idx="105">
                  <c:v>2428</c:v>
                </c:pt>
                <c:pt idx="106">
                  <c:v>2504</c:v>
                </c:pt>
                <c:pt idx="107">
                  <c:v>2510.5</c:v>
                </c:pt>
                <c:pt idx="108">
                  <c:v>2545</c:v>
                </c:pt>
                <c:pt idx="109">
                  <c:v>2468</c:v>
                </c:pt>
                <c:pt idx="110">
                  <c:v>2480</c:v>
                </c:pt>
                <c:pt idx="111">
                  <c:v>2458</c:v>
                </c:pt>
                <c:pt idx="112">
                  <c:v>2461</c:v>
                </c:pt>
                <c:pt idx="113">
                  <c:v>2464</c:v>
                </c:pt>
                <c:pt idx="114">
                  <c:v>2431</c:v>
                </c:pt>
                <c:pt idx="115">
                  <c:v>2411.5</c:v>
                </c:pt>
                <c:pt idx="116">
                  <c:v>2402.5</c:v>
                </c:pt>
                <c:pt idx="117">
                  <c:v>2397</c:v>
                </c:pt>
                <c:pt idx="118">
                  <c:v>2385</c:v>
                </c:pt>
                <c:pt idx="119">
                  <c:v>2389</c:v>
                </c:pt>
                <c:pt idx="120">
                  <c:v>2414</c:v>
                </c:pt>
                <c:pt idx="121">
                  <c:v>2408</c:v>
                </c:pt>
                <c:pt idx="122">
                  <c:v>2430</c:v>
                </c:pt>
                <c:pt idx="123">
                  <c:v>2407</c:v>
                </c:pt>
                <c:pt idx="124">
                  <c:v>2432</c:v>
                </c:pt>
                <c:pt idx="125">
                  <c:v>2398</c:v>
                </c:pt>
                <c:pt idx="126">
                  <c:v>2405</c:v>
                </c:pt>
                <c:pt idx="127">
                  <c:v>2373</c:v>
                </c:pt>
                <c:pt idx="128">
                  <c:v>2373</c:v>
                </c:pt>
                <c:pt idx="129">
                  <c:v>2321</c:v>
                </c:pt>
                <c:pt idx="130">
                  <c:v>2357</c:v>
                </c:pt>
                <c:pt idx="131">
                  <c:v>2283</c:v>
                </c:pt>
                <c:pt idx="132">
                  <c:v>2244</c:v>
                </c:pt>
                <c:pt idx="133">
                  <c:v>2140</c:v>
                </c:pt>
                <c:pt idx="134">
                  <c:v>2162</c:v>
                </c:pt>
                <c:pt idx="135">
                  <c:v>2183</c:v>
                </c:pt>
                <c:pt idx="136">
                  <c:v>2164</c:v>
                </c:pt>
                <c:pt idx="137">
                  <c:v>2118</c:v>
                </c:pt>
                <c:pt idx="138">
                  <c:v>2092.5</c:v>
                </c:pt>
                <c:pt idx="139">
                  <c:v>2100</c:v>
                </c:pt>
                <c:pt idx="140">
                  <c:v>2140</c:v>
                </c:pt>
                <c:pt idx="141">
                  <c:v>2132.5</c:v>
                </c:pt>
                <c:pt idx="142">
                  <c:v>2132.5</c:v>
                </c:pt>
                <c:pt idx="143">
                  <c:v>2141</c:v>
                </c:pt>
                <c:pt idx="144">
                  <c:v>2137.5</c:v>
                </c:pt>
                <c:pt idx="145">
                  <c:v>2133</c:v>
                </c:pt>
                <c:pt idx="146">
                  <c:v>2154</c:v>
                </c:pt>
                <c:pt idx="147">
                  <c:v>2115.5</c:v>
                </c:pt>
                <c:pt idx="148">
                  <c:v>2143</c:v>
                </c:pt>
                <c:pt idx="149">
                  <c:v>2136</c:v>
                </c:pt>
                <c:pt idx="150">
                  <c:v>2073</c:v>
                </c:pt>
                <c:pt idx="151">
                  <c:v>2122.5</c:v>
                </c:pt>
                <c:pt idx="152">
                  <c:v>2131</c:v>
                </c:pt>
                <c:pt idx="153">
                  <c:v>2136.5</c:v>
                </c:pt>
                <c:pt idx="154">
                  <c:v>2092</c:v>
                </c:pt>
                <c:pt idx="155">
                  <c:v>2070</c:v>
                </c:pt>
                <c:pt idx="156">
                  <c:v>2090</c:v>
                </c:pt>
                <c:pt idx="157">
                  <c:v>1992</c:v>
                </c:pt>
                <c:pt idx="158">
                  <c:v>2002</c:v>
                </c:pt>
                <c:pt idx="159">
                  <c:v>1977</c:v>
                </c:pt>
                <c:pt idx="160">
                  <c:v>1997</c:v>
                </c:pt>
                <c:pt idx="161">
                  <c:v>1999</c:v>
                </c:pt>
                <c:pt idx="162">
                  <c:v>1998</c:v>
                </c:pt>
                <c:pt idx="163">
                  <c:v>2006</c:v>
                </c:pt>
                <c:pt idx="164">
                  <c:v>2079</c:v>
                </c:pt>
                <c:pt idx="165">
                  <c:v>2069</c:v>
                </c:pt>
                <c:pt idx="166">
                  <c:v>2065.5</c:v>
                </c:pt>
                <c:pt idx="167">
                  <c:v>2071</c:v>
                </c:pt>
                <c:pt idx="168">
                  <c:v>2062</c:v>
                </c:pt>
                <c:pt idx="169">
                  <c:v>2101</c:v>
                </c:pt>
                <c:pt idx="170">
                  <c:v>2086</c:v>
                </c:pt>
                <c:pt idx="171">
                  <c:v>2067</c:v>
                </c:pt>
                <c:pt idx="172">
                  <c:v>2044</c:v>
                </c:pt>
                <c:pt idx="173">
                  <c:v>2036.5</c:v>
                </c:pt>
                <c:pt idx="174">
                  <c:v>2056</c:v>
                </c:pt>
                <c:pt idx="175">
                  <c:v>1970</c:v>
                </c:pt>
                <c:pt idx="176">
                  <c:v>1982</c:v>
                </c:pt>
                <c:pt idx="177">
                  <c:v>2042</c:v>
                </c:pt>
                <c:pt idx="178">
                  <c:v>2050</c:v>
                </c:pt>
                <c:pt idx="179">
                  <c:v>2040</c:v>
                </c:pt>
                <c:pt idx="180">
                  <c:v>2046</c:v>
                </c:pt>
                <c:pt idx="181">
                  <c:v>2025</c:v>
                </c:pt>
                <c:pt idx="182">
                  <c:v>2003</c:v>
                </c:pt>
                <c:pt idx="183">
                  <c:v>1995.5</c:v>
                </c:pt>
                <c:pt idx="184">
                  <c:v>2029</c:v>
                </c:pt>
                <c:pt idx="185">
                  <c:v>2018</c:v>
                </c:pt>
                <c:pt idx="186">
                  <c:v>1996.5</c:v>
                </c:pt>
                <c:pt idx="187">
                  <c:v>1975</c:v>
                </c:pt>
                <c:pt idx="188">
                  <c:v>2002</c:v>
                </c:pt>
                <c:pt idx="189">
                  <c:v>2009</c:v>
                </c:pt>
                <c:pt idx="190">
                  <c:v>2001</c:v>
                </c:pt>
                <c:pt idx="191">
                  <c:v>2020.5</c:v>
                </c:pt>
                <c:pt idx="192">
                  <c:v>2020</c:v>
                </c:pt>
                <c:pt idx="193">
                  <c:v>1971</c:v>
                </c:pt>
                <c:pt idx="194">
                  <c:v>1981</c:v>
                </c:pt>
                <c:pt idx="195">
                  <c:v>1934</c:v>
                </c:pt>
                <c:pt idx="196">
                  <c:v>1915</c:v>
                </c:pt>
                <c:pt idx="197">
                  <c:v>1909</c:v>
                </c:pt>
                <c:pt idx="198">
                  <c:v>2037</c:v>
                </c:pt>
                <c:pt idx="199">
                  <c:v>2091</c:v>
                </c:pt>
                <c:pt idx="200">
                  <c:v>2079</c:v>
                </c:pt>
                <c:pt idx="201">
                  <c:v>2013</c:v>
                </c:pt>
                <c:pt idx="202">
                  <c:v>1992</c:v>
                </c:pt>
                <c:pt idx="203">
                  <c:v>1966</c:v>
                </c:pt>
                <c:pt idx="204">
                  <c:v>1997</c:v>
                </c:pt>
                <c:pt idx="205">
                  <c:v>1995</c:v>
                </c:pt>
                <c:pt idx="206">
                  <c:v>2003.5</c:v>
                </c:pt>
                <c:pt idx="207">
                  <c:v>1988</c:v>
                </c:pt>
                <c:pt idx="208">
                  <c:v>1982</c:v>
                </c:pt>
                <c:pt idx="209">
                  <c:v>1971.5</c:v>
                </c:pt>
                <c:pt idx="210">
                  <c:v>1916</c:v>
                </c:pt>
                <c:pt idx="211">
                  <c:v>1867</c:v>
                </c:pt>
                <c:pt idx="212">
                  <c:v>1933</c:v>
                </c:pt>
                <c:pt idx="213">
                  <c:v>1995</c:v>
                </c:pt>
                <c:pt idx="214">
                  <c:v>1948</c:v>
                </c:pt>
                <c:pt idx="215">
                  <c:v>1910</c:v>
                </c:pt>
                <c:pt idx="216">
                  <c:v>1899</c:v>
                </c:pt>
                <c:pt idx="217">
                  <c:v>1947</c:v>
                </c:pt>
                <c:pt idx="218">
                  <c:v>1957</c:v>
                </c:pt>
                <c:pt idx="219">
                  <c:v>1910</c:v>
                </c:pt>
                <c:pt idx="220">
                  <c:v>1908</c:v>
                </c:pt>
                <c:pt idx="221">
                  <c:v>1918</c:v>
                </c:pt>
                <c:pt idx="222">
                  <c:v>1943</c:v>
                </c:pt>
                <c:pt idx="223">
                  <c:v>1960</c:v>
                </c:pt>
                <c:pt idx="224">
                  <c:v>2005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4F-4E64-9EA9-164DC2FFF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6633504"/>
        <c:axId val="1278179968"/>
      </c:lineChart>
      <c:dateAx>
        <c:axId val="110666750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79713440"/>
        <c:crosses val="autoZero"/>
        <c:auto val="1"/>
        <c:lblOffset val="100"/>
        <c:baseTimeUnit val="days"/>
      </c:dateAx>
      <c:valAx>
        <c:axId val="1279713440"/>
        <c:scaling>
          <c:orientation val="minMax"/>
        </c:scaling>
        <c:delete val="0"/>
        <c:axPos val="l"/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6667504"/>
        <c:crosses val="autoZero"/>
        <c:crossBetween val="between"/>
      </c:valAx>
      <c:valAx>
        <c:axId val="1278179968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06633504"/>
        <c:crosses val="max"/>
        <c:crossBetween val="between"/>
      </c:valAx>
      <c:dateAx>
        <c:axId val="1106633504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27817996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CBOT大豆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中的图表]Sheet1'!$B$2:$B$227</c:f>
              <c:numCache>
                <c:formatCode>###,###,###,###,##0.00_ </c:formatCode>
                <c:ptCount val="226"/>
                <c:pt idx="0">
                  <c:v>964.75</c:v>
                </c:pt>
                <c:pt idx="1">
                  <c:v>968.75</c:v>
                </c:pt>
                <c:pt idx="2">
                  <c:v>967.75</c:v>
                </c:pt>
                <c:pt idx="3">
                  <c:v>970.75</c:v>
                </c:pt>
                <c:pt idx="4">
                  <c:v>966.75</c:v>
                </c:pt>
                <c:pt idx="5">
                  <c:v>963.75</c:v>
                </c:pt>
                <c:pt idx="6">
                  <c:v>955</c:v>
                </c:pt>
                <c:pt idx="7">
                  <c:v>950</c:v>
                </c:pt>
                <c:pt idx="8">
                  <c:v>960.5</c:v>
                </c:pt>
                <c:pt idx="9">
                  <c:v>968</c:v>
                </c:pt>
                <c:pt idx="10">
                  <c:v>968.75</c:v>
                </c:pt>
                <c:pt idx="11">
                  <c:v>973</c:v>
                </c:pt>
                <c:pt idx="12">
                  <c:v>977.25</c:v>
                </c:pt>
                <c:pt idx="13">
                  <c:v>984.25</c:v>
                </c:pt>
                <c:pt idx="14">
                  <c:v>986.25</c:v>
                </c:pt>
                <c:pt idx="15">
                  <c:v>992.25</c:v>
                </c:pt>
                <c:pt idx="16">
                  <c:v>992.25</c:v>
                </c:pt>
                <c:pt idx="17">
                  <c:v>985.5</c:v>
                </c:pt>
                <c:pt idx="18">
                  <c:v>991.5</c:v>
                </c:pt>
                <c:pt idx="19">
                  <c:v>1000.25</c:v>
                </c:pt>
                <c:pt idx="20">
                  <c:v>995.75</c:v>
                </c:pt>
                <c:pt idx="21">
                  <c:v>985</c:v>
                </c:pt>
                <c:pt idx="22">
                  <c:v>978.75</c:v>
                </c:pt>
                <c:pt idx="23">
                  <c:v>969.75</c:v>
                </c:pt>
                <c:pt idx="24">
                  <c:v>986.25</c:v>
                </c:pt>
                <c:pt idx="25">
                  <c:v>983</c:v>
                </c:pt>
                <c:pt idx="26">
                  <c:v>987.75</c:v>
                </c:pt>
                <c:pt idx="27">
                  <c:v>983</c:v>
                </c:pt>
                <c:pt idx="28">
                  <c:v>1001.75</c:v>
                </c:pt>
                <c:pt idx="29">
                  <c:v>1011.75</c:v>
                </c:pt>
                <c:pt idx="30">
                  <c:v>1027.75</c:v>
                </c:pt>
                <c:pt idx="31">
                  <c:v>1035</c:v>
                </c:pt>
                <c:pt idx="32">
                  <c:v>1032.5</c:v>
                </c:pt>
                <c:pt idx="33">
                  <c:v>1037.5</c:v>
                </c:pt>
                <c:pt idx="34">
                  <c:v>1045.5</c:v>
                </c:pt>
                <c:pt idx="35">
                  <c:v>1043.25</c:v>
                </c:pt>
                <c:pt idx="36">
                  <c:v>1047.5</c:v>
                </c:pt>
                <c:pt idx="37">
                  <c:v>1046</c:v>
                </c:pt>
                <c:pt idx="38">
                  <c:v>1049.5</c:v>
                </c:pt>
                <c:pt idx="39">
                  <c:v>1055.5</c:v>
                </c:pt>
                <c:pt idx="40">
                  <c:v>1068</c:v>
                </c:pt>
                <c:pt idx="41">
                  <c:v>1071</c:v>
                </c:pt>
                <c:pt idx="42">
                  <c:v>1077.5</c:v>
                </c:pt>
                <c:pt idx="43">
                  <c:v>1074.75</c:v>
                </c:pt>
                <c:pt idx="44">
                  <c:v>1065.25</c:v>
                </c:pt>
                <c:pt idx="45">
                  <c:v>1064</c:v>
                </c:pt>
                <c:pt idx="46">
                  <c:v>1039.25</c:v>
                </c:pt>
                <c:pt idx="47">
                  <c:v>1041</c:v>
                </c:pt>
                <c:pt idx="48">
                  <c:v>1048.75</c:v>
                </c:pt>
                <c:pt idx="49">
                  <c:v>1032.25</c:v>
                </c:pt>
                <c:pt idx="50">
                  <c:v>1040.75</c:v>
                </c:pt>
                <c:pt idx="51">
                  <c:v>1049.5</c:v>
                </c:pt>
                <c:pt idx="52">
                  <c:v>1022.5</c:v>
                </c:pt>
                <c:pt idx="53">
                  <c:v>1028.25</c:v>
                </c:pt>
                <c:pt idx="54">
                  <c:v>1029.75</c:v>
                </c:pt>
                <c:pt idx="55">
                  <c:v>1029.75</c:v>
                </c:pt>
                <c:pt idx="56">
                  <c:v>1028.25</c:v>
                </c:pt>
                <c:pt idx="57">
                  <c:v>1025.5</c:v>
                </c:pt>
                <c:pt idx="58">
                  <c:v>1019.5</c:v>
                </c:pt>
                <c:pt idx="59">
                  <c:v>1018</c:v>
                </c:pt>
                <c:pt idx="60">
                  <c:v>1044.75</c:v>
                </c:pt>
                <c:pt idx="61">
                  <c:v>1035.5</c:v>
                </c:pt>
                <c:pt idx="62">
                  <c:v>1038</c:v>
                </c:pt>
                <c:pt idx="63">
                  <c:v>1015.25</c:v>
                </c:pt>
                <c:pt idx="64">
                  <c:v>1031.25</c:v>
                </c:pt>
                <c:pt idx="65">
                  <c:v>1033.75</c:v>
                </c:pt>
                <c:pt idx="66">
                  <c:v>1057.5</c:v>
                </c:pt>
                <c:pt idx="67">
                  <c:v>1060.25</c:v>
                </c:pt>
                <c:pt idx="68">
                  <c:v>1058.75</c:v>
                </c:pt>
                <c:pt idx="69">
                  <c:v>1071.75</c:v>
                </c:pt>
                <c:pt idx="70">
                  <c:v>1065</c:v>
                </c:pt>
                <c:pt idx="71">
                  <c:v>1053.25</c:v>
                </c:pt>
                <c:pt idx="72">
                  <c:v>1057.25</c:v>
                </c:pt>
                <c:pt idx="73">
                  <c:v>1053.25</c:v>
                </c:pt>
                <c:pt idx="74">
                  <c:v>1049</c:v>
                </c:pt>
                <c:pt idx="75">
                  <c:v>1040.25</c:v>
                </c:pt>
                <c:pt idx="76">
                  <c:v>1032.25</c:v>
                </c:pt>
                <c:pt idx="77">
                  <c:v>1034</c:v>
                </c:pt>
                <c:pt idx="78">
                  <c:v>1039.25</c:v>
                </c:pt>
                <c:pt idx="79">
                  <c:v>1039.5</c:v>
                </c:pt>
                <c:pt idx="80">
                  <c:v>1056.25</c:v>
                </c:pt>
                <c:pt idx="81">
                  <c:v>1048.5</c:v>
                </c:pt>
                <c:pt idx="82">
                  <c:v>1053.25</c:v>
                </c:pt>
                <c:pt idx="83">
                  <c:v>1043</c:v>
                </c:pt>
                <c:pt idx="84">
                  <c:v>1053.25</c:v>
                </c:pt>
                <c:pt idx="85">
                  <c:v>1036.75</c:v>
                </c:pt>
                <c:pt idx="86">
                  <c:v>1011.5</c:v>
                </c:pt>
                <c:pt idx="87">
                  <c:v>1020.25</c:v>
                </c:pt>
                <c:pt idx="88">
                  <c:v>1015.75</c:v>
                </c:pt>
                <c:pt idx="89">
                  <c:v>1021.25</c:v>
                </c:pt>
                <c:pt idx="90">
                  <c:v>1003.25</c:v>
                </c:pt>
                <c:pt idx="91">
                  <c:v>1017.75</c:v>
                </c:pt>
                <c:pt idx="92">
                  <c:v>1018.75</c:v>
                </c:pt>
                <c:pt idx="93">
                  <c:v>999.75</c:v>
                </c:pt>
                <c:pt idx="94">
                  <c:v>995</c:v>
                </c:pt>
                <c:pt idx="95">
                  <c:v>998.5</c:v>
                </c:pt>
                <c:pt idx="96">
                  <c:v>1025.25</c:v>
                </c:pt>
                <c:pt idx="97">
                  <c:v>1030.5</c:v>
                </c:pt>
                <c:pt idx="98">
                  <c:v>1039.25</c:v>
                </c:pt>
                <c:pt idx="99">
                  <c:v>1035.75</c:v>
                </c:pt>
                <c:pt idx="100">
                  <c:v>1041.5</c:v>
                </c:pt>
                <c:pt idx="101">
                  <c:v>1030.5</c:v>
                </c:pt>
                <c:pt idx="102">
                  <c:v>1023</c:v>
                </c:pt>
                <c:pt idx="103">
                  <c:v>1018.5</c:v>
                </c:pt>
                <c:pt idx="104">
                  <c:v>1021.25</c:v>
                </c:pt>
                <c:pt idx="105">
                  <c:v>1001.75</c:v>
                </c:pt>
                <c:pt idx="106">
                  <c:v>1001.25</c:v>
                </c:pt>
                <c:pt idx="107">
                  <c:v>994.25</c:v>
                </c:pt>
                <c:pt idx="108">
                  <c:v>974.25</c:v>
                </c:pt>
                <c:pt idx="109">
                  <c:v>969.25</c:v>
                </c:pt>
                <c:pt idx="110">
                  <c:v>953.75</c:v>
                </c:pt>
                <c:pt idx="111">
                  <c:v>954</c:v>
                </c:pt>
                <c:pt idx="112">
                  <c:v>958.75</c:v>
                </c:pt>
                <c:pt idx="113">
                  <c:v>950</c:v>
                </c:pt>
                <c:pt idx="114">
                  <c:v>930.5</c:v>
                </c:pt>
                <c:pt idx="115">
                  <c:v>931.5</c:v>
                </c:pt>
                <c:pt idx="116">
                  <c:v>911</c:v>
                </c:pt>
                <c:pt idx="117">
                  <c:v>910.5</c:v>
                </c:pt>
                <c:pt idx="118">
                  <c:v>901.5</c:v>
                </c:pt>
                <c:pt idx="119">
                  <c:v>916.25</c:v>
                </c:pt>
                <c:pt idx="120">
                  <c:v>895.5</c:v>
                </c:pt>
                <c:pt idx="121">
                  <c:v>887.5</c:v>
                </c:pt>
                <c:pt idx="122">
                  <c:v>889</c:v>
                </c:pt>
                <c:pt idx="123">
                  <c:v>883.5</c:v>
                </c:pt>
                <c:pt idx="124">
                  <c:v>880</c:v>
                </c:pt>
                <c:pt idx="125">
                  <c:v>869.5</c:v>
                </c:pt>
                <c:pt idx="126">
                  <c:v>864.25</c:v>
                </c:pt>
                <c:pt idx="127">
                  <c:v>864.25</c:v>
                </c:pt>
                <c:pt idx="128">
                  <c:v>855.75</c:v>
                </c:pt>
                <c:pt idx="129">
                  <c:v>894.5</c:v>
                </c:pt>
                <c:pt idx="130">
                  <c:v>872</c:v>
                </c:pt>
                <c:pt idx="131">
                  <c:v>871.5</c:v>
                </c:pt>
                <c:pt idx="132">
                  <c:v>848.25</c:v>
                </c:pt>
                <c:pt idx="133">
                  <c:v>849.25</c:v>
                </c:pt>
                <c:pt idx="134">
                  <c:v>834.25</c:v>
                </c:pt>
                <c:pt idx="135">
                  <c:v>845.75</c:v>
                </c:pt>
                <c:pt idx="136">
                  <c:v>855.25</c:v>
                </c:pt>
                <c:pt idx="137">
                  <c:v>857.75</c:v>
                </c:pt>
                <c:pt idx="138">
                  <c:v>861.5</c:v>
                </c:pt>
                <c:pt idx="139">
                  <c:v>864.75</c:v>
                </c:pt>
                <c:pt idx="140">
                  <c:v>862.75</c:v>
                </c:pt>
                <c:pt idx="141">
                  <c:v>873.25</c:v>
                </c:pt>
                <c:pt idx="142">
                  <c:v>875.75</c:v>
                </c:pt>
                <c:pt idx="143">
                  <c:v>876</c:v>
                </c:pt>
                <c:pt idx="144">
                  <c:v>885.25</c:v>
                </c:pt>
                <c:pt idx="145">
                  <c:v>891</c:v>
                </c:pt>
                <c:pt idx="146">
                  <c:v>919</c:v>
                </c:pt>
                <c:pt idx="147">
                  <c:v>901.75</c:v>
                </c:pt>
                <c:pt idx="148">
                  <c:v>897.5</c:v>
                </c:pt>
                <c:pt idx="149">
                  <c:v>902.25</c:v>
                </c:pt>
                <c:pt idx="150">
                  <c:v>893.5</c:v>
                </c:pt>
                <c:pt idx="151">
                  <c:v>905.75</c:v>
                </c:pt>
                <c:pt idx="152">
                  <c:v>910.5</c:v>
                </c:pt>
                <c:pt idx="153">
                  <c:v>904</c:v>
                </c:pt>
                <c:pt idx="154">
                  <c:v>861.75</c:v>
                </c:pt>
                <c:pt idx="155">
                  <c:v>868.75</c:v>
                </c:pt>
                <c:pt idx="156">
                  <c:v>879.75</c:v>
                </c:pt>
                <c:pt idx="157">
                  <c:v>869</c:v>
                </c:pt>
                <c:pt idx="158">
                  <c:v>897</c:v>
                </c:pt>
                <c:pt idx="159">
                  <c:v>892.75</c:v>
                </c:pt>
                <c:pt idx="160">
                  <c:v>893.25</c:v>
                </c:pt>
                <c:pt idx="161">
                  <c:v>886</c:v>
                </c:pt>
                <c:pt idx="162">
                  <c:v>870.25</c:v>
                </c:pt>
                <c:pt idx="163">
                  <c:v>854</c:v>
                </c:pt>
                <c:pt idx="164">
                  <c:v>855.25</c:v>
                </c:pt>
                <c:pt idx="165">
                  <c:v>848.25</c:v>
                </c:pt>
                <c:pt idx="166">
                  <c:v>833.25</c:v>
                </c:pt>
                <c:pt idx="167">
                  <c:v>836</c:v>
                </c:pt>
                <c:pt idx="168">
                  <c:v>831.5</c:v>
                </c:pt>
                <c:pt idx="169">
                  <c:v>843.5</c:v>
                </c:pt>
                <c:pt idx="170">
                  <c:v>844.25</c:v>
                </c:pt>
                <c:pt idx="171">
                  <c:v>838</c:v>
                </c:pt>
                <c:pt idx="172">
                  <c:v>839.25</c:v>
                </c:pt>
                <c:pt idx="173">
                  <c:v>844</c:v>
                </c:pt>
                <c:pt idx="174">
                  <c:v>845.25</c:v>
                </c:pt>
                <c:pt idx="175">
                  <c:v>831.75</c:v>
                </c:pt>
                <c:pt idx="176">
                  <c:v>840</c:v>
                </c:pt>
                <c:pt idx="177">
                  <c:v>833.25</c:v>
                </c:pt>
                <c:pt idx="178">
                  <c:v>830.5</c:v>
                </c:pt>
                <c:pt idx="179">
                  <c:v>823.5</c:v>
                </c:pt>
                <c:pt idx="180">
                  <c:v>814</c:v>
                </c:pt>
                <c:pt idx="181">
                  <c:v>830</c:v>
                </c:pt>
                <c:pt idx="182">
                  <c:v>850.25</c:v>
                </c:pt>
                <c:pt idx="183">
                  <c:v>847.25</c:v>
                </c:pt>
                <c:pt idx="184">
                  <c:v>841</c:v>
                </c:pt>
                <c:pt idx="185">
                  <c:v>845.75</c:v>
                </c:pt>
                <c:pt idx="186">
                  <c:v>850</c:v>
                </c:pt>
                <c:pt idx="187">
                  <c:v>855</c:v>
                </c:pt>
                <c:pt idx="188">
                  <c:v>845.5</c:v>
                </c:pt>
                <c:pt idx="189">
                  <c:v>857.75</c:v>
                </c:pt>
                <c:pt idx="190">
                  <c:v>866</c:v>
                </c:pt>
                <c:pt idx="191">
                  <c:v>861.5</c:v>
                </c:pt>
                <c:pt idx="192">
                  <c:v>859.25</c:v>
                </c:pt>
                <c:pt idx="193">
                  <c:v>869</c:v>
                </c:pt>
                <c:pt idx="194">
                  <c:v>869.75</c:v>
                </c:pt>
                <c:pt idx="195">
                  <c:v>863</c:v>
                </c:pt>
                <c:pt idx="196">
                  <c:v>852.25</c:v>
                </c:pt>
                <c:pt idx="197">
                  <c:v>858.25</c:v>
                </c:pt>
                <c:pt idx="198">
                  <c:v>867.5</c:v>
                </c:pt>
                <c:pt idx="199">
                  <c:v>891.5</c:v>
                </c:pt>
                <c:pt idx="200">
                  <c:v>884.75</c:v>
                </c:pt>
                <c:pt idx="201">
                  <c:v>885.75</c:v>
                </c:pt>
                <c:pt idx="202">
                  <c:v>863.5</c:v>
                </c:pt>
                <c:pt idx="203">
                  <c:v>856.75</c:v>
                </c:pt>
                <c:pt idx="204">
                  <c:v>858.5</c:v>
                </c:pt>
                <c:pt idx="205">
                  <c:v>871</c:v>
                </c:pt>
                <c:pt idx="206">
                  <c:v>863.5</c:v>
                </c:pt>
                <c:pt idx="207">
                  <c:v>854.5</c:v>
                </c:pt>
                <c:pt idx="208">
                  <c:v>857.75</c:v>
                </c:pt>
                <c:pt idx="209">
                  <c:v>852.25</c:v>
                </c:pt>
                <c:pt idx="210">
                  <c:v>847</c:v>
                </c:pt>
                <c:pt idx="211">
                  <c:v>851.75</c:v>
                </c:pt>
                <c:pt idx="212">
                  <c:v>882</c:v>
                </c:pt>
                <c:pt idx="213">
                  <c:v>887.75</c:v>
                </c:pt>
                <c:pt idx="214">
                  <c:v>885.75</c:v>
                </c:pt>
                <c:pt idx="215">
                  <c:v>884.25</c:v>
                </c:pt>
                <c:pt idx="216">
                  <c:v>879.5</c:v>
                </c:pt>
                <c:pt idx="217">
                  <c:v>879</c:v>
                </c:pt>
                <c:pt idx="218">
                  <c:v>886.75</c:v>
                </c:pt>
                <c:pt idx="219">
                  <c:v>883.25</c:v>
                </c:pt>
                <c:pt idx="220">
                  <c:v>878.25</c:v>
                </c:pt>
                <c:pt idx="221">
                  <c:v>883.5</c:v>
                </c:pt>
                <c:pt idx="222">
                  <c:v>888.75</c:v>
                </c:pt>
                <c:pt idx="223">
                  <c:v>892.25</c:v>
                </c:pt>
                <c:pt idx="224">
                  <c:v>873.75</c:v>
                </c:pt>
                <c:pt idx="225">
                  <c:v>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FF-4DEF-8B6C-AF5DC1F51F82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CBOT玉米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中的图表]Sheet1'!$C$2:$C$227</c:f>
              <c:numCache>
                <c:formatCode>###,###,###,###,##0.00_ </c:formatCode>
                <c:ptCount val="226"/>
                <c:pt idx="0">
                  <c:v>353.25</c:v>
                </c:pt>
                <c:pt idx="1">
                  <c:v>353</c:v>
                </c:pt>
                <c:pt idx="2">
                  <c:v>351</c:v>
                </c:pt>
                <c:pt idx="3">
                  <c:v>351.25</c:v>
                </c:pt>
                <c:pt idx="4">
                  <c:v>347.25</c:v>
                </c:pt>
                <c:pt idx="5">
                  <c:v>349</c:v>
                </c:pt>
                <c:pt idx="6">
                  <c:v>349</c:v>
                </c:pt>
                <c:pt idx="7">
                  <c:v>348.75</c:v>
                </c:pt>
                <c:pt idx="8">
                  <c:v>346.25</c:v>
                </c:pt>
                <c:pt idx="9">
                  <c:v>348.25</c:v>
                </c:pt>
                <c:pt idx="10">
                  <c:v>353</c:v>
                </c:pt>
                <c:pt idx="11">
                  <c:v>351.5</c:v>
                </c:pt>
                <c:pt idx="12">
                  <c:v>352.5</c:v>
                </c:pt>
                <c:pt idx="13">
                  <c:v>352</c:v>
                </c:pt>
                <c:pt idx="14">
                  <c:v>351.25</c:v>
                </c:pt>
                <c:pt idx="15">
                  <c:v>356.5</c:v>
                </c:pt>
                <c:pt idx="16">
                  <c:v>355.25</c:v>
                </c:pt>
                <c:pt idx="17">
                  <c:v>356.5</c:v>
                </c:pt>
                <c:pt idx="18">
                  <c:v>358.75</c:v>
                </c:pt>
                <c:pt idx="19">
                  <c:v>361.5</c:v>
                </c:pt>
                <c:pt idx="20">
                  <c:v>361.5</c:v>
                </c:pt>
                <c:pt idx="21">
                  <c:v>361.75</c:v>
                </c:pt>
                <c:pt idx="22">
                  <c:v>361.5</c:v>
                </c:pt>
                <c:pt idx="23">
                  <c:v>358.75</c:v>
                </c:pt>
                <c:pt idx="24">
                  <c:v>363.5</c:v>
                </c:pt>
                <c:pt idx="25">
                  <c:v>365.25</c:v>
                </c:pt>
                <c:pt idx="26">
                  <c:v>365.75</c:v>
                </c:pt>
                <c:pt idx="27">
                  <c:v>362</c:v>
                </c:pt>
                <c:pt idx="28">
                  <c:v>367</c:v>
                </c:pt>
                <c:pt idx="29">
                  <c:v>366.75</c:v>
                </c:pt>
                <c:pt idx="30">
                  <c:v>367.25</c:v>
                </c:pt>
                <c:pt idx="31">
                  <c:v>367.75</c:v>
                </c:pt>
                <c:pt idx="32">
                  <c:v>375</c:v>
                </c:pt>
                <c:pt idx="33">
                  <c:v>373.75</c:v>
                </c:pt>
                <c:pt idx="34">
                  <c:v>374</c:v>
                </c:pt>
                <c:pt idx="35">
                  <c:v>374.75</c:v>
                </c:pt>
                <c:pt idx="36">
                  <c:v>374.5</c:v>
                </c:pt>
                <c:pt idx="37">
                  <c:v>377.25</c:v>
                </c:pt>
                <c:pt idx="38">
                  <c:v>379.25</c:v>
                </c:pt>
                <c:pt idx="39">
                  <c:v>382</c:v>
                </c:pt>
                <c:pt idx="40">
                  <c:v>386.25</c:v>
                </c:pt>
                <c:pt idx="41">
                  <c:v>385.25</c:v>
                </c:pt>
                <c:pt idx="42">
                  <c:v>387.25</c:v>
                </c:pt>
                <c:pt idx="43">
                  <c:v>388.25</c:v>
                </c:pt>
                <c:pt idx="44">
                  <c:v>387.25</c:v>
                </c:pt>
                <c:pt idx="45">
                  <c:v>393.5</c:v>
                </c:pt>
                <c:pt idx="46">
                  <c:v>390.5</c:v>
                </c:pt>
                <c:pt idx="47">
                  <c:v>390.75</c:v>
                </c:pt>
                <c:pt idx="48">
                  <c:v>391.75</c:v>
                </c:pt>
                <c:pt idx="49">
                  <c:v>388.75</c:v>
                </c:pt>
                <c:pt idx="50">
                  <c:v>386.75</c:v>
                </c:pt>
                <c:pt idx="51">
                  <c:v>382.75</c:v>
                </c:pt>
                <c:pt idx="52">
                  <c:v>375</c:v>
                </c:pt>
                <c:pt idx="53">
                  <c:v>374.5</c:v>
                </c:pt>
                <c:pt idx="54">
                  <c:v>375</c:v>
                </c:pt>
                <c:pt idx="55">
                  <c:v>376</c:v>
                </c:pt>
                <c:pt idx="56">
                  <c:v>377.25</c:v>
                </c:pt>
                <c:pt idx="57">
                  <c:v>374</c:v>
                </c:pt>
                <c:pt idx="58">
                  <c:v>374</c:v>
                </c:pt>
                <c:pt idx="59">
                  <c:v>373.5</c:v>
                </c:pt>
                <c:pt idx="60">
                  <c:v>387.75</c:v>
                </c:pt>
                <c:pt idx="61">
                  <c:v>387.25</c:v>
                </c:pt>
                <c:pt idx="62">
                  <c:v>388.5</c:v>
                </c:pt>
                <c:pt idx="63">
                  <c:v>381</c:v>
                </c:pt>
                <c:pt idx="64">
                  <c:v>389.5</c:v>
                </c:pt>
                <c:pt idx="65">
                  <c:v>388.5</c:v>
                </c:pt>
                <c:pt idx="66">
                  <c:v>399</c:v>
                </c:pt>
                <c:pt idx="67">
                  <c:v>397.75</c:v>
                </c:pt>
                <c:pt idx="68">
                  <c:v>395.75</c:v>
                </c:pt>
                <c:pt idx="69">
                  <c:v>397.25</c:v>
                </c:pt>
                <c:pt idx="70">
                  <c:v>394.5</c:v>
                </c:pt>
                <c:pt idx="71">
                  <c:v>391</c:v>
                </c:pt>
                <c:pt idx="72">
                  <c:v>389.25</c:v>
                </c:pt>
                <c:pt idx="73">
                  <c:v>391.75</c:v>
                </c:pt>
                <c:pt idx="74">
                  <c:v>391</c:v>
                </c:pt>
                <c:pt idx="75">
                  <c:v>385.5</c:v>
                </c:pt>
                <c:pt idx="76">
                  <c:v>387.5</c:v>
                </c:pt>
                <c:pt idx="77">
                  <c:v>390</c:v>
                </c:pt>
                <c:pt idx="78">
                  <c:v>395.75</c:v>
                </c:pt>
                <c:pt idx="79">
                  <c:v>395.25</c:v>
                </c:pt>
                <c:pt idx="80">
                  <c:v>398.5</c:v>
                </c:pt>
                <c:pt idx="81">
                  <c:v>400.75</c:v>
                </c:pt>
                <c:pt idx="82">
                  <c:v>405.75</c:v>
                </c:pt>
                <c:pt idx="83">
                  <c:v>405</c:v>
                </c:pt>
                <c:pt idx="84">
                  <c:v>408</c:v>
                </c:pt>
                <c:pt idx="85">
                  <c:v>406.25</c:v>
                </c:pt>
                <c:pt idx="86">
                  <c:v>400.75</c:v>
                </c:pt>
                <c:pt idx="87">
                  <c:v>403.25</c:v>
                </c:pt>
                <c:pt idx="88">
                  <c:v>402.75</c:v>
                </c:pt>
                <c:pt idx="89">
                  <c:v>402</c:v>
                </c:pt>
                <c:pt idx="90">
                  <c:v>396.5</c:v>
                </c:pt>
                <c:pt idx="91">
                  <c:v>396.5</c:v>
                </c:pt>
                <c:pt idx="92">
                  <c:v>402.25</c:v>
                </c:pt>
                <c:pt idx="93">
                  <c:v>399.25</c:v>
                </c:pt>
                <c:pt idx="94">
                  <c:v>395.25</c:v>
                </c:pt>
                <c:pt idx="95">
                  <c:v>402.5</c:v>
                </c:pt>
                <c:pt idx="96">
                  <c:v>402.75</c:v>
                </c:pt>
                <c:pt idx="97">
                  <c:v>404.75</c:v>
                </c:pt>
                <c:pt idx="98">
                  <c:v>408.5</c:v>
                </c:pt>
                <c:pt idx="99">
                  <c:v>404.25</c:v>
                </c:pt>
                <c:pt idx="100">
                  <c:v>406</c:v>
                </c:pt>
                <c:pt idx="101">
                  <c:v>400</c:v>
                </c:pt>
                <c:pt idx="102">
                  <c:v>393.5</c:v>
                </c:pt>
                <c:pt idx="103">
                  <c:v>394</c:v>
                </c:pt>
                <c:pt idx="104">
                  <c:v>391.5</c:v>
                </c:pt>
                <c:pt idx="105">
                  <c:v>380.75</c:v>
                </c:pt>
                <c:pt idx="106">
                  <c:v>383.75</c:v>
                </c:pt>
                <c:pt idx="107">
                  <c:v>378.25</c:v>
                </c:pt>
                <c:pt idx="108">
                  <c:v>376.25</c:v>
                </c:pt>
                <c:pt idx="109">
                  <c:v>377.75</c:v>
                </c:pt>
                <c:pt idx="110">
                  <c:v>367.25</c:v>
                </c:pt>
                <c:pt idx="111">
                  <c:v>377.5</c:v>
                </c:pt>
                <c:pt idx="112">
                  <c:v>397</c:v>
                </c:pt>
                <c:pt idx="113">
                  <c:v>384.5</c:v>
                </c:pt>
                <c:pt idx="114">
                  <c:v>382.75</c:v>
                </c:pt>
                <c:pt idx="115">
                  <c:v>377.25</c:v>
                </c:pt>
                <c:pt idx="116">
                  <c:v>375.5</c:v>
                </c:pt>
                <c:pt idx="117">
                  <c:v>375.75</c:v>
                </c:pt>
                <c:pt idx="118">
                  <c:v>378.25</c:v>
                </c:pt>
                <c:pt idx="119">
                  <c:v>378</c:v>
                </c:pt>
                <c:pt idx="120">
                  <c:v>371.5</c:v>
                </c:pt>
                <c:pt idx="121">
                  <c:v>373.25</c:v>
                </c:pt>
                <c:pt idx="122">
                  <c:v>373.25</c:v>
                </c:pt>
                <c:pt idx="123">
                  <c:v>366</c:v>
                </c:pt>
                <c:pt idx="124">
                  <c:v>371.25</c:v>
                </c:pt>
                <c:pt idx="125">
                  <c:v>359</c:v>
                </c:pt>
                <c:pt idx="126">
                  <c:v>364.25</c:v>
                </c:pt>
                <c:pt idx="127">
                  <c:v>364.25</c:v>
                </c:pt>
                <c:pt idx="128">
                  <c:v>364.5</c:v>
                </c:pt>
                <c:pt idx="129">
                  <c:v>373</c:v>
                </c:pt>
                <c:pt idx="130">
                  <c:v>367</c:v>
                </c:pt>
                <c:pt idx="131">
                  <c:v>360.75</c:v>
                </c:pt>
                <c:pt idx="132">
                  <c:v>353.25</c:v>
                </c:pt>
                <c:pt idx="133">
                  <c:v>359.25</c:v>
                </c:pt>
                <c:pt idx="134">
                  <c:v>354.75</c:v>
                </c:pt>
                <c:pt idx="135">
                  <c:v>355.25</c:v>
                </c:pt>
                <c:pt idx="136">
                  <c:v>359.75</c:v>
                </c:pt>
                <c:pt idx="137">
                  <c:v>361</c:v>
                </c:pt>
                <c:pt idx="138">
                  <c:v>365</c:v>
                </c:pt>
                <c:pt idx="139">
                  <c:v>369</c:v>
                </c:pt>
                <c:pt idx="140">
                  <c:v>371.25</c:v>
                </c:pt>
                <c:pt idx="141">
                  <c:v>366</c:v>
                </c:pt>
                <c:pt idx="142">
                  <c:v>373.25</c:v>
                </c:pt>
                <c:pt idx="143">
                  <c:v>375.75</c:v>
                </c:pt>
                <c:pt idx="144">
                  <c:v>376.25</c:v>
                </c:pt>
                <c:pt idx="145">
                  <c:v>381.25</c:v>
                </c:pt>
                <c:pt idx="146">
                  <c:v>386.5</c:v>
                </c:pt>
                <c:pt idx="147">
                  <c:v>379.5</c:v>
                </c:pt>
                <c:pt idx="148">
                  <c:v>381.25</c:v>
                </c:pt>
                <c:pt idx="149">
                  <c:v>384.25</c:v>
                </c:pt>
                <c:pt idx="150">
                  <c:v>385.25</c:v>
                </c:pt>
                <c:pt idx="151">
                  <c:v>384.5</c:v>
                </c:pt>
                <c:pt idx="152">
                  <c:v>385</c:v>
                </c:pt>
                <c:pt idx="153">
                  <c:v>382.75</c:v>
                </c:pt>
                <c:pt idx="154">
                  <c:v>371.75</c:v>
                </c:pt>
                <c:pt idx="155">
                  <c:v>370.5</c:v>
                </c:pt>
                <c:pt idx="156">
                  <c:v>376.5</c:v>
                </c:pt>
                <c:pt idx="157">
                  <c:v>376</c:v>
                </c:pt>
                <c:pt idx="158">
                  <c:v>379.75</c:v>
                </c:pt>
                <c:pt idx="159">
                  <c:v>378.75</c:v>
                </c:pt>
                <c:pt idx="160">
                  <c:v>376.5</c:v>
                </c:pt>
                <c:pt idx="161">
                  <c:v>374.25</c:v>
                </c:pt>
                <c:pt idx="162">
                  <c:v>366.75</c:v>
                </c:pt>
                <c:pt idx="163">
                  <c:v>361</c:v>
                </c:pt>
                <c:pt idx="164">
                  <c:v>362.75</c:v>
                </c:pt>
                <c:pt idx="165">
                  <c:v>361.5</c:v>
                </c:pt>
                <c:pt idx="166">
                  <c:v>356.25</c:v>
                </c:pt>
                <c:pt idx="167">
                  <c:v>356.5</c:v>
                </c:pt>
                <c:pt idx="168">
                  <c:v>356.5</c:v>
                </c:pt>
                <c:pt idx="169">
                  <c:v>365</c:v>
                </c:pt>
                <c:pt idx="170">
                  <c:v>368.25</c:v>
                </c:pt>
                <c:pt idx="171">
                  <c:v>365.25</c:v>
                </c:pt>
                <c:pt idx="172">
                  <c:v>366.25</c:v>
                </c:pt>
                <c:pt idx="173">
                  <c:v>367</c:v>
                </c:pt>
                <c:pt idx="174">
                  <c:v>367.25</c:v>
                </c:pt>
                <c:pt idx="175">
                  <c:v>366.75</c:v>
                </c:pt>
                <c:pt idx="176">
                  <c:v>352.5</c:v>
                </c:pt>
                <c:pt idx="177">
                  <c:v>350.5</c:v>
                </c:pt>
                <c:pt idx="178">
                  <c:v>351.75</c:v>
                </c:pt>
                <c:pt idx="179">
                  <c:v>348</c:v>
                </c:pt>
                <c:pt idx="180">
                  <c:v>343.25</c:v>
                </c:pt>
                <c:pt idx="181">
                  <c:v>345.75</c:v>
                </c:pt>
                <c:pt idx="182">
                  <c:v>352.5</c:v>
                </c:pt>
                <c:pt idx="183">
                  <c:v>357.25</c:v>
                </c:pt>
                <c:pt idx="184">
                  <c:v>360.5</c:v>
                </c:pt>
                <c:pt idx="185">
                  <c:v>363.75</c:v>
                </c:pt>
                <c:pt idx="186">
                  <c:v>363</c:v>
                </c:pt>
                <c:pt idx="187">
                  <c:v>364.75</c:v>
                </c:pt>
                <c:pt idx="188">
                  <c:v>356.25</c:v>
                </c:pt>
                <c:pt idx="189">
                  <c:v>365.75</c:v>
                </c:pt>
                <c:pt idx="190">
                  <c:v>367.5</c:v>
                </c:pt>
                <c:pt idx="191">
                  <c:v>364.75</c:v>
                </c:pt>
                <c:pt idx="192">
                  <c:v>367.5</c:v>
                </c:pt>
                <c:pt idx="193">
                  <c:v>368.25</c:v>
                </c:pt>
                <c:pt idx="194">
                  <c:v>366.5</c:v>
                </c:pt>
                <c:pt idx="195">
                  <c:v>364.5</c:v>
                </c:pt>
                <c:pt idx="196">
                  <c:v>362.75</c:v>
                </c:pt>
                <c:pt idx="197">
                  <c:v>369.25</c:v>
                </c:pt>
                <c:pt idx="198">
                  <c:v>373.75</c:v>
                </c:pt>
                <c:pt idx="199">
                  <c:v>378.25</c:v>
                </c:pt>
                <c:pt idx="200">
                  <c:v>375.25</c:v>
                </c:pt>
                <c:pt idx="201">
                  <c:v>374.25</c:v>
                </c:pt>
                <c:pt idx="202">
                  <c:v>370.75</c:v>
                </c:pt>
                <c:pt idx="203">
                  <c:v>367</c:v>
                </c:pt>
                <c:pt idx="204">
                  <c:v>369.5</c:v>
                </c:pt>
                <c:pt idx="205">
                  <c:v>370.25</c:v>
                </c:pt>
                <c:pt idx="206">
                  <c:v>368.25</c:v>
                </c:pt>
                <c:pt idx="207">
                  <c:v>361</c:v>
                </c:pt>
                <c:pt idx="208">
                  <c:v>367.75</c:v>
                </c:pt>
                <c:pt idx="209">
                  <c:v>366.75</c:v>
                </c:pt>
                <c:pt idx="210">
                  <c:v>364.75</c:v>
                </c:pt>
                <c:pt idx="211">
                  <c:v>363.25</c:v>
                </c:pt>
                <c:pt idx="212">
                  <c:v>366.75</c:v>
                </c:pt>
                <c:pt idx="213">
                  <c:v>371.25</c:v>
                </c:pt>
                <c:pt idx="214">
                  <c:v>374</c:v>
                </c:pt>
                <c:pt idx="215">
                  <c:v>373.25</c:v>
                </c:pt>
                <c:pt idx="216">
                  <c:v>372.25</c:v>
                </c:pt>
                <c:pt idx="217">
                  <c:v>373.5</c:v>
                </c:pt>
                <c:pt idx="218">
                  <c:v>369.75</c:v>
                </c:pt>
                <c:pt idx="219">
                  <c:v>371.25</c:v>
                </c:pt>
                <c:pt idx="220">
                  <c:v>366.5</c:v>
                </c:pt>
                <c:pt idx="221">
                  <c:v>370</c:v>
                </c:pt>
                <c:pt idx="222">
                  <c:v>378.25</c:v>
                </c:pt>
                <c:pt idx="223">
                  <c:v>375.75</c:v>
                </c:pt>
                <c:pt idx="224">
                  <c:v>373.25</c:v>
                </c:pt>
                <c:pt idx="225">
                  <c:v>372.25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FF-4DEF-8B6C-AF5DC1F5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745615"/>
        <c:axId val="112951023"/>
      </c:lineChart>
      <c:lineChart>
        <c:grouping val="standard"/>
        <c:varyColors val="0"/>
        <c:ser>
          <c:idx val="3"/>
          <c:order val="2"/>
          <c:tx>
            <c:strRef>
              <c:f>'[Microsoft PowerPoint 中的图表]Sheet1'!$E$1</c:f>
              <c:strCache>
                <c:ptCount val="1"/>
                <c:pt idx="0">
                  <c:v>CBOT稻谷（右）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中的图表]Sheet1'!$A$2:$A$227</c:f>
              <c:numCache>
                <c:formatCode>yyyy\-mm\-dd;@</c:formatCode>
                <c:ptCount val="22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43116</c:v>
                </c:pt>
                <c:pt idx="10">
                  <c:v>43117</c:v>
                </c:pt>
                <c:pt idx="11">
                  <c:v>43118</c:v>
                </c:pt>
                <c:pt idx="12">
                  <c:v>43119</c:v>
                </c:pt>
                <c:pt idx="13">
                  <c:v>43122</c:v>
                </c:pt>
                <c:pt idx="14">
                  <c:v>43123</c:v>
                </c:pt>
                <c:pt idx="15">
                  <c:v>43124</c:v>
                </c:pt>
                <c:pt idx="16">
                  <c:v>43125</c:v>
                </c:pt>
                <c:pt idx="17">
                  <c:v>43126</c:v>
                </c:pt>
                <c:pt idx="18">
                  <c:v>43129</c:v>
                </c:pt>
                <c:pt idx="19">
                  <c:v>43130</c:v>
                </c:pt>
                <c:pt idx="20">
                  <c:v>43131</c:v>
                </c:pt>
                <c:pt idx="21">
                  <c:v>43132</c:v>
                </c:pt>
                <c:pt idx="22">
                  <c:v>43133</c:v>
                </c:pt>
                <c:pt idx="23">
                  <c:v>43136</c:v>
                </c:pt>
                <c:pt idx="24">
                  <c:v>43137</c:v>
                </c:pt>
                <c:pt idx="25">
                  <c:v>43138</c:v>
                </c:pt>
                <c:pt idx="26">
                  <c:v>43139</c:v>
                </c:pt>
                <c:pt idx="27">
                  <c:v>43140</c:v>
                </c:pt>
                <c:pt idx="28">
                  <c:v>43143</c:v>
                </c:pt>
                <c:pt idx="29">
                  <c:v>43144</c:v>
                </c:pt>
                <c:pt idx="30">
                  <c:v>43145</c:v>
                </c:pt>
                <c:pt idx="31">
                  <c:v>43146</c:v>
                </c:pt>
                <c:pt idx="32">
                  <c:v>43147</c:v>
                </c:pt>
                <c:pt idx="33">
                  <c:v>43151</c:v>
                </c:pt>
                <c:pt idx="34">
                  <c:v>43152</c:v>
                </c:pt>
                <c:pt idx="35">
                  <c:v>43153</c:v>
                </c:pt>
                <c:pt idx="36">
                  <c:v>43154</c:v>
                </c:pt>
                <c:pt idx="37">
                  <c:v>43157</c:v>
                </c:pt>
                <c:pt idx="38">
                  <c:v>43158</c:v>
                </c:pt>
                <c:pt idx="39">
                  <c:v>43159</c:v>
                </c:pt>
                <c:pt idx="40">
                  <c:v>43160</c:v>
                </c:pt>
                <c:pt idx="41">
                  <c:v>43161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43171</c:v>
                </c:pt>
                <c:pt idx="48">
                  <c:v>43172</c:v>
                </c:pt>
                <c:pt idx="49">
                  <c:v>43173</c:v>
                </c:pt>
                <c:pt idx="50">
                  <c:v>43174</c:v>
                </c:pt>
                <c:pt idx="51">
                  <c:v>43175</c:v>
                </c:pt>
                <c:pt idx="52">
                  <c:v>43178</c:v>
                </c:pt>
                <c:pt idx="53">
                  <c:v>43179</c:v>
                </c:pt>
                <c:pt idx="54">
                  <c:v>43180</c:v>
                </c:pt>
                <c:pt idx="55">
                  <c:v>43181</c:v>
                </c:pt>
                <c:pt idx="56">
                  <c:v>43182</c:v>
                </c:pt>
                <c:pt idx="57">
                  <c:v>43185</c:v>
                </c:pt>
                <c:pt idx="58">
                  <c:v>43186</c:v>
                </c:pt>
                <c:pt idx="59">
                  <c:v>43187</c:v>
                </c:pt>
                <c:pt idx="60">
                  <c:v>43188</c:v>
                </c:pt>
                <c:pt idx="61">
                  <c:v>43192</c:v>
                </c:pt>
                <c:pt idx="62">
                  <c:v>43193</c:v>
                </c:pt>
                <c:pt idx="63">
                  <c:v>43194</c:v>
                </c:pt>
                <c:pt idx="64">
                  <c:v>43195</c:v>
                </c:pt>
                <c:pt idx="65">
                  <c:v>43196</c:v>
                </c:pt>
                <c:pt idx="66">
                  <c:v>43199</c:v>
                </c:pt>
                <c:pt idx="67">
                  <c:v>43200</c:v>
                </c:pt>
                <c:pt idx="68">
                  <c:v>43201</c:v>
                </c:pt>
                <c:pt idx="69">
                  <c:v>43202</c:v>
                </c:pt>
                <c:pt idx="70">
                  <c:v>43203</c:v>
                </c:pt>
                <c:pt idx="71">
                  <c:v>43206</c:v>
                </c:pt>
                <c:pt idx="72">
                  <c:v>43207</c:v>
                </c:pt>
                <c:pt idx="73">
                  <c:v>43208</c:v>
                </c:pt>
                <c:pt idx="74">
                  <c:v>43209</c:v>
                </c:pt>
                <c:pt idx="75">
                  <c:v>43210</c:v>
                </c:pt>
                <c:pt idx="76">
                  <c:v>43213</c:v>
                </c:pt>
                <c:pt idx="77">
                  <c:v>43214</c:v>
                </c:pt>
                <c:pt idx="78">
                  <c:v>43215</c:v>
                </c:pt>
                <c:pt idx="79">
                  <c:v>43216</c:v>
                </c:pt>
                <c:pt idx="80">
                  <c:v>43217</c:v>
                </c:pt>
                <c:pt idx="81">
                  <c:v>43220</c:v>
                </c:pt>
                <c:pt idx="82">
                  <c:v>43221</c:v>
                </c:pt>
                <c:pt idx="83">
                  <c:v>43222</c:v>
                </c:pt>
                <c:pt idx="84">
                  <c:v>43223</c:v>
                </c:pt>
                <c:pt idx="85">
                  <c:v>43224</c:v>
                </c:pt>
                <c:pt idx="86">
                  <c:v>43227</c:v>
                </c:pt>
                <c:pt idx="87">
                  <c:v>43228</c:v>
                </c:pt>
                <c:pt idx="88">
                  <c:v>43229</c:v>
                </c:pt>
                <c:pt idx="89">
                  <c:v>43230</c:v>
                </c:pt>
                <c:pt idx="90">
                  <c:v>43231</c:v>
                </c:pt>
                <c:pt idx="91">
                  <c:v>43234</c:v>
                </c:pt>
                <c:pt idx="92">
                  <c:v>43235</c:v>
                </c:pt>
                <c:pt idx="93">
                  <c:v>43236</c:v>
                </c:pt>
                <c:pt idx="94">
                  <c:v>43237</c:v>
                </c:pt>
                <c:pt idx="95">
                  <c:v>43238</c:v>
                </c:pt>
                <c:pt idx="96">
                  <c:v>43241</c:v>
                </c:pt>
                <c:pt idx="97">
                  <c:v>43242</c:v>
                </c:pt>
                <c:pt idx="98">
                  <c:v>43243</c:v>
                </c:pt>
                <c:pt idx="99">
                  <c:v>43244</c:v>
                </c:pt>
                <c:pt idx="100">
                  <c:v>43245</c:v>
                </c:pt>
                <c:pt idx="101">
                  <c:v>43249</c:v>
                </c:pt>
                <c:pt idx="102">
                  <c:v>43250</c:v>
                </c:pt>
                <c:pt idx="103">
                  <c:v>43251</c:v>
                </c:pt>
                <c:pt idx="104">
                  <c:v>43252</c:v>
                </c:pt>
                <c:pt idx="105">
                  <c:v>43255</c:v>
                </c:pt>
                <c:pt idx="106">
                  <c:v>43256</c:v>
                </c:pt>
                <c:pt idx="107">
                  <c:v>43257</c:v>
                </c:pt>
                <c:pt idx="108">
                  <c:v>43258</c:v>
                </c:pt>
                <c:pt idx="109">
                  <c:v>43259</c:v>
                </c:pt>
                <c:pt idx="110">
                  <c:v>43262</c:v>
                </c:pt>
                <c:pt idx="111">
                  <c:v>43263</c:v>
                </c:pt>
                <c:pt idx="112">
                  <c:v>43264</c:v>
                </c:pt>
                <c:pt idx="113">
                  <c:v>43265</c:v>
                </c:pt>
                <c:pt idx="114">
                  <c:v>43266</c:v>
                </c:pt>
                <c:pt idx="115">
                  <c:v>43269</c:v>
                </c:pt>
                <c:pt idx="116">
                  <c:v>43270</c:v>
                </c:pt>
                <c:pt idx="117">
                  <c:v>43271</c:v>
                </c:pt>
                <c:pt idx="118">
                  <c:v>43272</c:v>
                </c:pt>
                <c:pt idx="119">
                  <c:v>43273</c:v>
                </c:pt>
                <c:pt idx="120">
                  <c:v>43276</c:v>
                </c:pt>
                <c:pt idx="121">
                  <c:v>43277</c:v>
                </c:pt>
                <c:pt idx="122">
                  <c:v>43278</c:v>
                </c:pt>
                <c:pt idx="123">
                  <c:v>43279</c:v>
                </c:pt>
                <c:pt idx="124">
                  <c:v>43280</c:v>
                </c:pt>
                <c:pt idx="125">
                  <c:v>43283</c:v>
                </c:pt>
                <c:pt idx="126">
                  <c:v>43284</c:v>
                </c:pt>
                <c:pt idx="127">
                  <c:v>43285</c:v>
                </c:pt>
                <c:pt idx="128">
                  <c:v>43286</c:v>
                </c:pt>
                <c:pt idx="129">
                  <c:v>43287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43297</c:v>
                </c:pt>
                <c:pt idx="136">
                  <c:v>43298</c:v>
                </c:pt>
                <c:pt idx="137">
                  <c:v>43299</c:v>
                </c:pt>
                <c:pt idx="138">
                  <c:v>43300</c:v>
                </c:pt>
                <c:pt idx="139">
                  <c:v>43301</c:v>
                </c:pt>
                <c:pt idx="140">
                  <c:v>43304</c:v>
                </c:pt>
                <c:pt idx="141">
                  <c:v>43305</c:v>
                </c:pt>
                <c:pt idx="142">
                  <c:v>43306</c:v>
                </c:pt>
                <c:pt idx="143">
                  <c:v>43307</c:v>
                </c:pt>
                <c:pt idx="144">
                  <c:v>43308</c:v>
                </c:pt>
                <c:pt idx="145">
                  <c:v>43311</c:v>
                </c:pt>
                <c:pt idx="146">
                  <c:v>43312</c:v>
                </c:pt>
                <c:pt idx="147">
                  <c:v>43313</c:v>
                </c:pt>
                <c:pt idx="148">
                  <c:v>43314</c:v>
                </c:pt>
                <c:pt idx="149">
                  <c:v>43315</c:v>
                </c:pt>
                <c:pt idx="150">
                  <c:v>43318</c:v>
                </c:pt>
                <c:pt idx="151">
                  <c:v>43319</c:v>
                </c:pt>
                <c:pt idx="152">
                  <c:v>43320</c:v>
                </c:pt>
                <c:pt idx="153">
                  <c:v>43321</c:v>
                </c:pt>
                <c:pt idx="154">
                  <c:v>43322</c:v>
                </c:pt>
                <c:pt idx="155">
                  <c:v>43325</c:v>
                </c:pt>
                <c:pt idx="156">
                  <c:v>43326</c:v>
                </c:pt>
                <c:pt idx="157">
                  <c:v>43327</c:v>
                </c:pt>
                <c:pt idx="158">
                  <c:v>43328</c:v>
                </c:pt>
                <c:pt idx="159">
                  <c:v>43329</c:v>
                </c:pt>
                <c:pt idx="160">
                  <c:v>43332</c:v>
                </c:pt>
                <c:pt idx="161">
                  <c:v>43333</c:v>
                </c:pt>
                <c:pt idx="162">
                  <c:v>43334</c:v>
                </c:pt>
                <c:pt idx="163">
                  <c:v>43335</c:v>
                </c:pt>
                <c:pt idx="164">
                  <c:v>43336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43347</c:v>
                </c:pt>
                <c:pt idx="171">
                  <c:v>43348</c:v>
                </c:pt>
                <c:pt idx="172">
                  <c:v>43349</c:v>
                </c:pt>
                <c:pt idx="173">
                  <c:v>43350</c:v>
                </c:pt>
                <c:pt idx="174">
                  <c:v>43353</c:v>
                </c:pt>
                <c:pt idx="175">
                  <c:v>43354</c:v>
                </c:pt>
                <c:pt idx="176">
                  <c:v>43355</c:v>
                </c:pt>
                <c:pt idx="177">
                  <c:v>43356</c:v>
                </c:pt>
                <c:pt idx="178">
                  <c:v>43357</c:v>
                </c:pt>
                <c:pt idx="179">
                  <c:v>43360</c:v>
                </c:pt>
                <c:pt idx="180">
                  <c:v>43361</c:v>
                </c:pt>
                <c:pt idx="181">
                  <c:v>43362</c:v>
                </c:pt>
                <c:pt idx="182">
                  <c:v>43363</c:v>
                </c:pt>
                <c:pt idx="183">
                  <c:v>43364</c:v>
                </c:pt>
                <c:pt idx="184">
                  <c:v>43367</c:v>
                </c:pt>
                <c:pt idx="185">
                  <c:v>43368</c:v>
                </c:pt>
                <c:pt idx="186">
                  <c:v>43369</c:v>
                </c:pt>
                <c:pt idx="187">
                  <c:v>43370</c:v>
                </c:pt>
                <c:pt idx="188">
                  <c:v>43371</c:v>
                </c:pt>
                <c:pt idx="189">
                  <c:v>43374</c:v>
                </c:pt>
                <c:pt idx="190">
                  <c:v>43375</c:v>
                </c:pt>
                <c:pt idx="191">
                  <c:v>43376</c:v>
                </c:pt>
                <c:pt idx="192">
                  <c:v>43377</c:v>
                </c:pt>
                <c:pt idx="193">
                  <c:v>43378</c:v>
                </c:pt>
                <c:pt idx="194">
                  <c:v>43381</c:v>
                </c:pt>
                <c:pt idx="195">
                  <c:v>43382</c:v>
                </c:pt>
                <c:pt idx="196">
                  <c:v>43383</c:v>
                </c:pt>
                <c:pt idx="197">
                  <c:v>43384</c:v>
                </c:pt>
                <c:pt idx="198">
                  <c:v>43385</c:v>
                </c:pt>
                <c:pt idx="199">
                  <c:v>43388</c:v>
                </c:pt>
                <c:pt idx="200">
                  <c:v>43389</c:v>
                </c:pt>
                <c:pt idx="201">
                  <c:v>43390</c:v>
                </c:pt>
                <c:pt idx="202">
                  <c:v>43391</c:v>
                </c:pt>
                <c:pt idx="203">
                  <c:v>43392</c:v>
                </c:pt>
                <c:pt idx="204">
                  <c:v>43395</c:v>
                </c:pt>
                <c:pt idx="205">
                  <c:v>43396</c:v>
                </c:pt>
                <c:pt idx="206">
                  <c:v>43397</c:v>
                </c:pt>
                <c:pt idx="207">
                  <c:v>43398</c:v>
                </c:pt>
                <c:pt idx="208">
                  <c:v>43399</c:v>
                </c:pt>
                <c:pt idx="209">
                  <c:v>43402</c:v>
                </c:pt>
                <c:pt idx="210">
                  <c:v>43403</c:v>
                </c:pt>
                <c:pt idx="211">
                  <c:v>43404</c:v>
                </c:pt>
                <c:pt idx="212">
                  <c:v>43405</c:v>
                </c:pt>
                <c:pt idx="213">
                  <c:v>43406</c:v>
                </c:pt>
                <c:pt idx="214">
                  <c:v>43409</c:v>
                </c:pt>
                <c:pt idx="215">
                  <c:v>43410</c:v>
                </c:pt>
                <c:pt idx="216">
                  <c:v>43411</c:v>
                </c:pt>
                <c:pt idx="217">
                  <c:v>43412</c:v>
                </c:pt>
                <c:pt idx="218">
                  <c:v>43413</c:v>
                </c:pt>
                <c:pt idx="219">
                  <c:v>43416</c:v>
                </c:pt>
                <c:pt idx="220">
                  <c:v>43417</c:v>
                </c:pt>
                <c:pt idx="221">
                  <c:v>43418</c:v>
                </c:pt>
                <c:pt idx="222">
                  <c:v>43419</c:v>
                </c:pt>
                <c:pt idx="223">
                  <c:v>43420</c:v>
                </c:pt>
                <c:pt idx="224">
                  <c:v>43423</c:v>
                </c:pt>
                <c:pt idx="225">
                  <c:v>43424</c:v>
                </c:pt>
              </c:numCache>
            </c:numRef>
          </c:cat>
          <c:val>
            <c:numRef>
              <c:f>'[Microsoft PowerPoint 中的图表]Sheet1'!$E$2:$E$227</c:f>
              <c:numCache>
                <c:formatCode>###,###,###,###,##0.00_ </c:formatCode>
                <c:ptCount val="226"/>
                <c:pt idx="0">
                  <c:v>11.775</c:v>
                </c:pt>
                <c:pt idx="1">
                  <c:v>11.645</c:v>
                </c:pt>
                <c:pt idx="2">
                  <c:v>11.71</c:v>
                </c:pt>
                <c:pt idx="3">
                  <c:v>11.805</c:v>
                </c:pt>
                <c:pt idx="4">
                  <c:v>11.89</c:v>
                </c:pt>
                <c:pt idx="5">
                  <c:v>11.945</c:v>
                </c:pt>
                <c:pt idx="6">
                  <c:v>11.904999999999999</c:v>
                </c:pt>
                <c:pt idx="7">
                  <c:v>11.73</c:v>
                </c:pt>
                <c:pt idx="8">
                  <c:v>11.81</c:v>
                </c:pt>
                <c:pt idx="9">
                  <c:v>12.145</c:v>
                </c:pt>
                <c:pt idx="10">
                  <c:v>12.15</c:v>
                </c:pt>
                <c:pt idx="11">
                  <c:v>12.145</c:v>
                </c:pt>
                <c:pt idx="12">
                  <c:v>12.205</c:v>
                </c:pt>
                <c:pt idx="13">
                  <c:v>12.18</c:v>
                </c:pt>
                <c:pt idx="14">
                  <c:v>12.2</c:v>
                </c:pt>
                <c:pt idx="15">
                  <c:v>12.164999999999999</c:v>
                </c:pt>
                <c:pt idx="16">
                  <c:v>12.14</c:v>
                </c:pt>
                <c:pt idx="17">
                  <c:v>12.335000000000001</c:v>
                </c:pt>
                <c:pt idx="18">
                  <c:v>12.435</c:v>
                </c:pt>
                <c:pt idx="19">
                  <c:v>12.41</c:v>
                </c:pt>
                <c:pt idx="20">
                  <c:v>12.44</c:v>
                </c:pt>
                <c:pt idx="21">
                  <c:v>12.404999999999999</c:v>
                </c:pt>
                <c:pt idx="22">
                  <c:v>12.46</c:v>
                </c:pt>
                <c:pt idx="23">
                  <c:v>12.53</c:v>
                </c:pt>
                <c:pt idx="24">
                  <c:v>12.55</c:v>
                </c:pt>
                <c:pt idx="25">
                  <c:v>12.5</c:v>
                </c:pt>
                <c:pt idx="26">
                  <c:v>12.445</c:v>
                </c:pt>
                <c:pt idx="27">
                  <c:v>12.324999999999999</c:v>
                </c:pt>
                <c:pt idx="28">
                  <c:v>12.39</c:v>
                </c:pt>
                <c:pt idx="29">
                  <c:v>12.285</c:v>
                </c:pt>
                <c:pt idx="30">
                  <c:v>12.25</c:v>
                </c:pt>
                <c:pt idx="31">
                  <c:v>11.95</c:v>
                </c:pt>
                <c:pt idx="32">
                  <c:v>12.015000000000001</c:v>
                </c:pt>
                <c:pt idx="33">
                  <c:v>11.855</c:v>
                </c:pt>
                <c:pt idx="34">
                  <c:v>11.96</c:v>
                </c:pt>
                <c:pt idx="35">
                  <c:v>12.02</c:v>
                </c:pt>
                <c:pt idx="36">
                  <c:v>12.2</c:v>
                </c:pt>
                <c:pt idx="37">
                  <c:v>12.095000000000001</c:v>
                </c:pt>
                <c:pt idx="38">
                  <c:v>12.16</c:v>
                </c:pt>
                <c:pt idx="39">
                  <c:v>12.54</c:v>
                </c:pt>
                <c:pt idx="40">
                  <c:v>12.5</c:v>
                </c:pt>
                <c:pt idx="41">
                  <c:v>12.465</c:v>
                </c:pt>
                <c:pt idx="42">
                  <c:v>12.47</c:v>
                </c:pt>
                <c:pt idx="43">
                  <c:v>12.48</c:v>
                </c:pt>
                <c:pt idx="44">
                  <c:v>12.484999999999999</c:v>
                </c:pt>
                <c:pt idx="45">
                  <c:v>12.43</c:v>
                </c:pt>
                <c:pt idx="46">
                  <c:v>12.33</c:v>
                </c:pt>
                <c:pt idx="47">
                  <c:v>12.305</c:v>
                </c:pt>
                <c:pt idx="48">
                  <c:v>12.27</c:v>
                </c:pt>
                <c:pt idx="49">
                  <c:v>12.34</c:v>
                </c:pt>
                <c:pt idx="50">
                  <c:v>12.41</c:v>
                </c:pt>
                <c:pt idx="51">
                  <c:v>12.46</c:v>
                </c:pt>
                <c:pt idx="52">
                  <c:v>12.285</c:v>
                </c:pt>
                <c:pt idx="53">
                  <c:v>12.205</c:v>
                </c:pt>
                <c:pt idx="54">
                  <c:v>12.315</c:v>
                </c:pt>
                <c:pt idx="55">
                  <c:v>12.324999999999999</c:v>
                </c:pt>
                <c:pt idx="56">
                  <c:v>12.36</c:v>
                </c:pt>
                <c:pt idx="57">
                  <c:v>12.46</c:v>
                </c:pt>
                <c:pt idx="58">
                  <c:v>12.445</c:v>
                </c:pt>
                <c:pt idx="59">
                  <c:v>12.445</c:v>
                </c:pt>
                <c:pt idx="60">
                  <c:v>12.355</c:v>
                </c:pt>
                <c:pt idx="61">
                  <c:v>12.31</c:v>
                </c:pt>
                <c:pt idx="62">
                  <c:v>12.385</c:v>
                </c:pt>
                <c:pt idx="63">
                  <c:v>12.42</c:v>
                </c:pt>
                <c:pt idx="64">
                  <c:v>12.39</c:v>
                </c:pt>
                <c:pt idx="65">
                  <c:v>12.494999999999999</c:v>
                </c:pt>
                <c:pt idx="66">
                  <c:v>12.82</c:v>
                </c:pt>
                <c:pt idx="67">
                  <c:v>12.775</c:v>
                </c:pt>
                <c:pt idx="68">
                  <c:v>12.805</c:v>
                </c:pt>
                <c:pt idx="69">
                  <c:v>12.885</c:v>
                </c:pt>
                <c:pt idx="70">
                  <c:v>13.11</c:v>
                </c:pt>
                <c:pt idx="71">
                  <c:v>13.055</c:v>
                </c:pt>
                <c:pt idx="72">
                  <c:v>13.154999999999999</c:v>
                </c:pt>
                <c:pt idx="73">
                  <c:v>13.175000000000001</c:v>
                </c:pt>
                <c:pt idx="74">
                  <c:v>13.08</c:v>
                </c:pt>
                <c:pt idx="75">
                  <c:v>13.07</c:v>
                </c:pt>
                <c:pt idx="76">
                  <c:v>13.145</c:v>
                </c:pt>
                <c:pt idx="77">
                  <c:v>13.215</c:v>
                </c:pt>
                <c:pt idx="78">
                  <c:v>13.22</c:v>
                </c:pt>
                <c:pt idx="79">
                  <c:v>12.95</c:v>
                </c:pt>
                <c:pt idx="80">
                  <c:v>13.005000000000001</c:v>
                </c:pt>
                <c:pt idx="81">
                  <c:v>13.07</c:v>
                </c:pt>
                <c:pt idx="82">
                  <c:v>12.885</c:v>
                </c:pt>
                <c:pt idx="83">
                  <c:v>13.03</c:v>
                </c:pt>
                <c:pt idx="84">
                  <c:v>13.015000000000001</c:v>
                </c:pt>
                <c:pt idx="85">
                  <c:v>12.93</c:v>
                </c:pt>
                <c:pt idx="86">
                  <c:v>12.77</c:v>
                </c:pt>
                <c:pt idx="87">
                  <c:v>12.755000000000001</c:v>
                </c:pt>
                <c:pt idx="88">
                  <c:v>12.67</c:v>
                </c:pt>
                <c:pt idx="89">
                  <c:v>12.525</c:v>
                </c:pt>
                <c:pt idx="90">
                  <c:v>12.654999999999999</c:v>
                </c:pt>
                <c:pt idx="91">
                  <c:v>12.505000000000001</c:v>
                </c:pt>
                <c:pt idx="92">
                  <c:v>12.484999999999999</c:v>
                </c:pt>
                <c:pt idx="93">
                  <c:v>12.55</c:v>
                </c:pt>
                <c:pt idx="94">
                  <c:v>12.5</c:v>
                </c:pt>
                <c:pt idx="95">
                  <c:v>12.324999999999999</c:v>
                </c:pt>
                <c:pt idx="96">
                  <c:v>12.23</c:v>
                </c:pt>
                <c:pt idx="97">
                  <c:v>12.33</c:v>
                </c:pt>
                <c:pt idx="98">
                  <c:v>11.92</c:v>
                </c:pt>
                <c:pt idx="99">
                  <c:v>11.56</c:v>
                </c:pt>
                <c:pt idx="100">
                  <c:v>11.565</c:v>
                </c:pt>
                <c:pt idx="101">
                  <c:v>11.46</c:v>
                </c:pt>
                <c:pt idx="102">
                  <c:v>11.66</c:v>
                </c:pt>
                <c:pt idx="103">
                  <c:v>11.56</c:v>
                </c:pt>
                <c:pt idx="104">
                  <c:v>11.445</c:v>
                </c:pt>
                <c:pt idx="105">
                  <c:v>11.215</c:v>
                </c:pt>
                <c:pt idx="106">
                  <c:v>10.945</c:v>
                </c:pt>
                <c:pt idx="107">
                  <c:v>11.555</c:v>
                </c:pt>
                <c:pt idx="108">
                  <c:v>11.215</c:v>
                </c:pt>
                <c:pt idx="109">
                  <c:v>11.18</c:v>
                </c:pt>
                <c:pt idx="110">
                  <c:v>11.64</c:v>
                </c:pt>
                <c:pt idx="111">
                  <c:v>11.925000000000001</c:v>
                </c:pt>
                <c:pt idx="112">
                  <c:v>12.09</c:v>
                </c:pt>
                <c:pt idx="113">
                  <c:v>12.305</c:v>
                </c:pt>
                <c:pt idx="114">
                  <c:v>12.36</c:v>
                </c:pt>
                <c:pt idx="115">
                  <c:v>12.744999999999999</c:v>
                </c:pt>
                <c:pt idx="116">
                  <c:v>10.52</c:v>
                </c:pt>
                <c:pt idx="117">
                  <c:v>10.41</c:v>
                </c:pt>
                <c:pt idx="118">
                  <c:v>10.324999999999999</c:v>
                </c:pt>
                <c:pt idx="119">
                  <c:v>10.574999999999999</c:v>
                </c:pt>
                <c:pt idx="120">
                  <c:v>10.795</c:v>
                </c:pt>
                <c:pt idx="121">
                  <c:v>11.175000000000001</c:v>
                </c:pt>
                <c:pt idx="122">
                  <c:v>11.48</c:v>
                </c:pt>
                <c:pt idx="123">
                  <c:v>11.22</c:v>
                </c:pt>
                <c:pt idx="124">
                  <c:v>11.225</c:v>
                </c:pt>
                <c:pt idx="125">
                  <c:v>11.41</c:v>
                </c:pt>
                <c:pt idx="126">
                  <c:v>11.625</c:v>
                </c:pt>
                <c:pt idx="127">
                  <c:v>11.625</c:v>
                </c:pt>
                <c:pt idx="128">
                  <c:v>11.86</c:v>
                </c:pt>
                <c:pt idx="129">
                  <c:v>11.984999999999999</c:v>
                </c:pt>
                <c:pt idx="130">
                  <c:v>12.11</c:v>
                </c:pt>
                <c:pt idx="131">
                  <c:v>11.89</c:v>
                </c:pt>
                <c:pt idx="132">
                  <c:v>11.89</c:v>
                </c:pt>
                <c:pt idx="133">
                  <c:v>11.92</c:v>
                </c:pt>
                <c:pt idx="134">
                  <c:v>11.984999999999999</c:v>
                </c:pt>
                <c:pt idx="135">
                  <c:v>12.045</c:v>
                </c:pt>
                <c:pt idx="136">
                  <c:v>12.01</c:v>
                </c:pt>
                <c:pt idx="137">
                  <c:v>11.824999999999999</c:v>
                </c:pt>
                <c:pt idx="138">
                  <c:v>11.865</c:v>
                </c:pt>
                <c:pt idx="139">
                  <c:v>11.93</c:v>
                </c:pt>
                <c:pt idx="140">
                  <c:v>11.99</c:v>
                </c:pt>
                <c:pt idx="141">
                  <c:v>12.055</c:v>
                </c:pt>
                <c:pt idx="142">
                  <c:v>12.045</c:v>
                </c:pt>
                <c:pt idx="143">
                  <c:v>12</c:v>
                </c:pt>
                <c:pt idx="144">
                  <c:v>12.005000000000001</c:v>
                </c:pt>
                <c:pt idx="145">
                  <c:v>11.955</c:v>
                </c:pt>
                <c:pt idx="146">
                  <c:v>11.914999999999999</c:v>
                </c:pt>
                <c:pt idx="147">
                  <c:v>11.875</c:v>
                </c:pt>
                <c:pt idx="148">
                  <c:v>11.63</c:v>
                </c:pt>
                <c:pt idx="149">
                  <c:v>11.494999999999999</c:v>
                </c:pt>
                <c:pt idx="150">
                  <c:v>11.275</c:v>
                </c:pt>
                <c:pt idx="151">
                  <c:v>10.91</c:v>
                </c:pt>
                <c:pt idx="152">
                  <c:v>10.65</c:v>
                </c:pt>
                <c:pt idx="153">
                  <c:v>10.74</c:v>
                </c:pt>
                <c:pt idx="154">
                  <c:v>10.55</c:v>
                </c:pt>
                <c:pt idx="155">
                  <c:v>10.305</c:v>
                </c:pt>
                <c:pt idx="156">
                  <c:v>10.195</c:v>
                </c:pt>
                <c:pt idx="157">
                  <c:v>10.324999999999999</c:v>
                </c:pt>
                <c:pt idx="158">
                  <c:v>10.46</c:v>
                </c:pt>
                <c:pt idx="159">
                  <c:v>10.35</c:v>
                </c:pt>
                <c:pt idx="160">
                  <c:v>10.41</c:v>
                </c:pt>
                <c:pt idx="161">
                  <c:v>10.615</c:v>
                </c:pt>
                <c:pt idx="162">
                  <c:v>10.744999999999999</c:v>
                </c:pt>
                <c:pt idx="163">
                  <c:v>10.725</c:v>
                </c:pt>
                <c:pt idx="164">
                  <c:v>10.72</c:v>
                </c:pt>
                <c:pt idx="165">
                  <c:v>10.6</c:v>
                </c:pt>
                <c:pt idx="166">
                  <c:v>10.69</c:v>
                </c:pt>
                <c:pt idx="167">
                  <c:v>10.865</c:v>
                </c:pt>
                <c:pt idx="168">
                  <c:v>10.71</c:v>
                </c:pt>
                <c:pt idx="169">
                  <c:v>10.83</c:v>
                </c:pt>
                <c:pt idx="170">
                  <c:v>10.835000000000001</c:v>
                </c:pt>
                <c:pt idx="171">
                  <c:v>10.81</c:v>
                </c:pt>
                <c:pt idx="172">
                  <c:v>10.88</c:v>
                </c:pt>
                <c:pt idx="173">
                  <c:v>10.95</c:v>
                </c:pt>
                <c:pt idx="174">
                  <c:v>10.92</c:v>
                </c:pt>
                <c:pt idx="175">
                  <c:v>10.75</c:v>
                </c:pt>
                <c:pt idx="176">
                  <c:v>10.75</c:v>
                </c:pt>
                <c:pt idx="177">
                  <c:v>10.77</c:v>
                </c:pt>
                <c:pt idx="178">
                  <c:v>10.49</c:v>
                </c:pt>
                <c:pt idx="179">
                  <c:v>10.3</c:v>
                </c:pt>
                <c:pt idx="180">
                  <c:v>10.045</c:v>
                </c:pt>
                <c:pt idx="181">
                  <c:v>9.7949999999999999</c:v>
                </c:pt>
                <c:pt idx="182">
                  <c:v>9.875</c:v>
                </c:pt>
                <c:pt idx="183">
                  <c:v>9.8800000000000008</c:v>
                </c:pt>
                <c:pt idx="184">
                  <c:v>9.83</c:v>
                </c:pt>
                <c:pt idx="185">
                  <c:v>9.875</c:v>
                </c:pt>
                <c:pt idx="186">
                  <c:v>9.7850000000000001</c:v>
                </c:pt>
                <c:pt idx="187">
                  <c:v>9.7850000000000001</c:v>
                </c:pt>
                <c:pt idx="188">
                  <c:v>9.7799999999999994</c:v>
                </c:pt>
                <c:pt idx="189">
                  <c:v>10.135</c:v>
                </c:pt>
                <c:pt idx="190">
                  <c:v>10.265000000000001</c:v>
                </c:pt>
                <c:pt idx="191">
                  <c:v>10.49</c:v>
                </c:pt>
                <c:pt idx="192">
                  <c:v>10.78</c:v>
                </c:pt>
                <c:pt idx="193">
                  <c:v>10.82</c:v>
                </c:pt>
                <c:pt idx="194">
                  <c:v>10.875</c:v>
                </c:pt>
                <c:pt idx="195">
                  <c:v>10.95</c:v>
                </c:pt>
                <c:pt idx="196">
                  <c:v>10.935</c:v>
                </c:pt>
                <c:pt idx="197">
                  <c:v>10.685</c:v>
                </c:pt>
                <c:pt idx="198">
                  <c:v>10.685</c:v>
                </c:pt>
                <c:pt idx="199">
                  <c:v>10.75</c:v>
                </c:pt>
                <c:pt idx="200">
                  <c:v>11.074999999999999</c:v>
                </c:pt>
                <c:pt idx="201">
                  <c:v>11.145</c:v>
                </c:pt>
                <c:pt idx="202">
                  <c:v>11.17</c:v>
                </c:pt>
                <c:pt idx="203">
                  <c:v>11.23</c:v>
                </c:pt>
                <c:pt idx="204">
                  <c:v>11.035</c:v>
                </c:pt>
                <c:pt idx="205">
                  <c:v>11.03</c:v>
                </c:pt>
                <c:pt idx="206">
                  <c:v>11.06</c:v>
                </c:pt>
                <c:pt idx="207">
                  <c:v>10.98</c:v>
                </c:pt>
                <c:pt idx="208">
                  <c:v>10.93</c:v>
                </c:pt>
                <c:pt idx="209">
                  <c:v>10.63</c:v>
                </c:pt>
                <c:pt idx="210">
                  <c:v>10.44</c:v>
                </c:pt>
                <c:pt idx="211">
                  <c:v>10.55</c:v>
                </c:pt>
                <c:pt idx="212">
                  <c:v>10.66</c:v>
                </c:pt>
                <c:pt idx="213">
                  <c:v>10.74</c:v>
                </c:pt>
                <c:pt idx="214">
                  <c:v>10.8</c:v>
                </c:pt>
                <c:pt idx="215">
                  <c:v>10.7</c:v>
                </c:pt>
                <c:pt idx="216">
                  <c:v>10.73</c:v>
                </c:pt>
                <c:pt idx="217">
                  <c:v>10.66</c:v>
                </c:pt>
                <c:pt idx="218">
                  <c:v>10.62</c:v>
                </c:pt>
                <c:pt idx="219">
                  <c:v>10.65</c:v>
                </c:pt>
                <c:pt idx="220">
                  <c:v>10.9</c:v>
                </c:pt>
                <c:pt idx="221">
                  <c:v>10.87</c:v>
                </c:pt>
                <c:pt idx="222">
                  <c:v>10.74</c:v>
                </c:pt>
                <c:pt idx="223">
                  <c:v>10.89</c:v>
                </c:pt>
                <c:pt idx="224">
                  <c:v>10.77</c:v>
                </c:pt>
                <c:pt idx="225">
                  <c:v>10.73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FF-4DEF-8B6C-AF5DC1F5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31199"/>
        <c:axId val="170244431"/>
      </c:lineChart>
      <c:dateAx>
        <c:axId val="113745615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2951023"/>
        <c:crosses val="autoZero"/>
        <c:auto val="1"/>
        <c:lblOffset val="100"/>
        <c:baseTimeUnit val="days"/>
      </c:dateAx>
      <c:valAx>
        <c:axId val="112951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745615"/>
        <c:crosses val="autoZero"/>
        <c:crossBetween val="between"/>
      </c:valAx>
      <c:valAx>
        <c:axId val="170244431"/>
        <c:scaling>
          <c:orientation val="minMax"/>
        </c:scaling>
        <c:delete val="0"/>
        <c:axPos val="r"/>
        <c:numFmt formatCode="###,###,###,###,##0.0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1331199"/>
        <c:crosses val="max"/>
        <c:crossBetween val="between"/>
      </c:valAx>
      <c:dateAx>
        <c:axId val="12133119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70244431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MICEX 布伦特原油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中的图表]Sheet1'!$B$2:$B$234</c:f>
              <c:numCache>
                <c:formatCode>###,###,###,###,##0.00_ </c:formatCode>
                <c:ptCount val="233"/>
                <c:pt idx="1">
                  <c:v>67.489999999999995</c:v>
                </c:pt>
                <c:pt idx="2">
                  <c:v>67.83</c:v>
                </c:pt>
                <c:pt idx="3">
                  <c:v>67.59</c:v>
                </c:pt>
                <c:pt idx="5">
                  <c:v>67.83</c:v>
                </c:pt>
                <c:pt idx="6">
                  <c:v>69.040000000000006</c:v>
                </c:pt>
                <c:pt idx="7">
                  <c:v>69.599999999999994</c:v>
                </c:pt>
                <c:pt idx="8">
                  <c:v>69.13</c:v>
                </c:pt>
                <c:pt idx="9">
                  <c:v>69.89</c:v>
                </c:pt>
                <c:pt idx="10">
                  <c:v>69.56</c:v>
                </c:pt>
                <c:pt idx="11">
                  <c:v>69.2</c:v>
                </c:pt>
                <c:pt idx="12">
                  <c:v>68.87</c:v>
                </c:pt>
                <c:pt idx="13">
                  <c:v>68.599999999999994</c:v>
                </c:pt>
                <c:pt idx="14">
                  <c:v>68.75</c:v>
                </c:pt>
                <c:pt idx="15">
                  <c:v>69.81</c:v>
                </c:pt>
                <c:pt idx="16">
                  <c:v>70.069999999999993</c:v>
                </c:pt>
                <c:pt idx="17">
                  <c:v>70.98</c:v>
                </c:pt>
                <c:pt idx="18">
                  <c:v>70.2</c:v>
                </c:pt>
                <c:pt idx="19">
                  <c:v>69.48</c:v>
                </c:pt>
                <c:pt idx="20">
                  <c:v>68.599999999999994</c:v>
                </c:pt>
                <c:pt idx="21">
                  <c:v>68.81</c:v>
                </c:pt>
                <c:pt idx="22">
                  <c:v>69.459999999999994</c:v>
                </c:pt>
                <c:pt idx="23">
                  <c:v>68.150000000000006</c:v>
                </c:pt>
                <c:pt idx="24">
                  <c:v>67.95</c:v>
                </c:pt>
                <c:pt idx="25">
                  <c:v>67.17</c:v>
                </c:pt>
                <c:pt idx="26">
                  <c:v>66.430000000000007</c:v>
                </c:pt>
                <c:pt idx="27">
                  <c:v>65.08</c:v>
                </c:pt>
                <c:pt idx="28">
                  <c:v>63.6</c:v>
                </c:pt>
                <c:pt idx="29">
                  <c:v>63.26</c:v>
                </c:pt>
                <c:pt idx="30">
                  <c:v>62.08</c:v>
                </c:pt>
                <c:pt idx="31">
                  <c:v>63.11</c:v>
                </c:pt>
                <c:pt idx="32">
                  <c:v>63.3</c:v>
                </c:pt>
                <c:pt idx="33">
                  <c:v>64.45</c:v>
                </c:pt>
                <c:pt idx="34">
                  <c:v>65.38</c:v>
                </c:pt>
                <c:pt idx="35">
                  <c:v>64.98</c:v>
                </c:pt>
                <c:pt idx="36">
                  <c:v>65.180000000000007</c:v>
                </c:pt>
                <c:pt idx="37">
                  <c:v>65.349999999999994</c:v>
                </c:pt>
                <c:pt idx="39">
                  <c:v>67.2</c:v>
                </c:pt>
                <c:pt idx="40">
                  <c:v>66.88</c:v>
                </c:pt>
                <c:pt idx="41">
                  <c:v>65.92</c:v>
                </c:pt>
                <c:pt idx="42">
                  <c:v>63.54</c:v>
                </c:pt>
                <c:pt idx="43">
                  <c:v>63.41</c:v>
                </c:pt>
                <c:pt idx="44">
                  <c:v>64.900000000000006</c:v>
                </c:pt>
                <c:pt idx="45">
                  <c:v>65.62</c:v>
                </c:pt>
                <c:pt idx="46">
                  <c:v>65.56</c:v>
                </c:pt>
                <c:pt idx="48">
                  <c:v>64.680000000000007</c:v>
                </c:pt>
                <c:pt idx="49">
                  <c:v>64.33</c:v>
                </c:pt>
                <c:pt idx="50">
                  <c:v>64.25</c:v>
                </c:pt>
                <c:pt idx="51">
                  <c:v>64.5</c:v>
                </c:pt>
                <c:pt idx="52">
                  <c:v>65.14</c:v>
                </c:pt>
                <c:pt idx="53">
                  <c:v>65.900000000000006</c:v>
                </c:pt>
                <c:pt idx="54">
                  <c:v>65.760000000000005</c:v>
                </c:pt>
                <c:pt idx="55">
                  <c:v>67.53</c:v>
                </c:pt>
                <c:pt idx="56">
                  <c:v>69.12</c:v>
                </c:pt>
                <c:pt idx="57">
                  <c:v>68.92</c:v>
                </c:pt>
                <c:pt idx="58">
                  <c:v>70.11</c:v>
                </c:pt>
                <c:pt idx="59">
                  <c:v>70.16</c:v>
                </c:pt>
                <c:pt idx="60">
                  <c:v>70.14</c:v>
                </c:pt>
                <c:pt idx="61">
                  <c:v>69.180000000000007</c:v>
                </c:pt>
                <c:pt idx="62">
                  <c:v>69.97</c:v>
                </c:pt>
                <c:pt idx="63">
                  <c:v>70.37</c:v>
                </c:pt>
                <c:pt idx="64">
                  <c:v>70.14</c:v>
                </c:pt>
                <c:pt idx="65">
                  <c:v>68.06</c:v>
                </c:pt>
                <c:pt idx="66">
                  <c:v>67.63</c:v>
                </c:pt>
                <c:pt idx="67">
                  <c:v>68.37</c:v>
                </c:pt>
                <c:pt idx="68">
                  <c:v>67.31</c:v>
                </c:pt>
                <c:pt idx="69">
                  <c:v>68.400000000000006</c:v>
                </c:pt>
                <c:pt idx="70">
                  <c:v>70.66</c:v>
                </c:pt>
                <c:pt idx="71">
                  <c:v>72.459999999999994</c:v>
                </c:pt>
                <c:pt idx="72">
                  <c:v>71.569999999999993</c:v>
                </c:pt>
                <c:pt idx="73">
                  <c:v>72.64</c:v>
                </c:pt>
                <c:pt idx="74">
                  <c:v>71.55</c:v>
                </c:pt>
                <c:pt idx="75">
                  <c:v>71.3</c:v>
                </c:pt>
                <c:pt idx="76">
                  <c:v>72.78</c:v>
                </c:pt>
                <c:pt idx="77">
                  <c:v>74.36</c:v>
                </c:pt>
                <c:pt idx="78">
                  <c:v>73.62</c:v>
                </c:pt>
                <c:pt idx="79">
                  <c:v>73.91</c:v>
                </c:pt>
                <c:pt idx="80">
                  <c:v>74.69</c:v>
                </c:pt>
                <c:pt idx="81">
                  <c:v>73.64</c:v>
                </c:pt>
                <c:pt idx="82">
                  <c:v>74.3</c:v>
                </c:pt>
                <c:pt idx="83">
                  <c:v>74.56</c:v>
                </c:pt>
                <c:pt idx="84">
                  <c:v>74.39</c:v>
                </c:pt>
                <c:pt idx="85">
                  <c:v>74.84</c:v>
                </c:pt>
                <c:pt idx="87">
                  <c:v>72.62</c:v>
                </c:pt>
                <c:pt idx="88">
                  <c:v>73.05</c:v>
                </c:pt>
                <c:pt idx="89">
                  <c:v>74.540000000000006</c:v>
                </c:pt>
                <c:pt idx="90">
                  <c:v>76.040000000000006</c:v>
                </c:pt>
                <c:pt idx="91">
                  <c:v>74.569999999999993</c:v>
                </c:pt>
                <c:pt idx="93">
                  <c:v>76.97</c:v>
                </c:pt>
                <c:pt idx="94">
                  <c:v>77.25</c:v>
                </c:pt>
                <c:pt idx="95">
                  <c:v>78.16</c:v>
                </c:pt>
                <c:pt idx="96">
                  <c:v>78.69</c:v>
                </c:pt>
                <c:pt idx="97">
                  <c:v>78.290000000000006</c:v>
                </c:pt>
                <c:pt idx="98">
                  <c:v>80.39</c:v>
                </c:pt>
                <c:pt idx="99">
                  <c:v>79.23</c:v>
                </c:pt>
                <c:pt idx="100">
                  <c:v>78.81</c:v>
                </c:pt>
                <c:pt idx="101">
                  <c:v>80.34</c:v>
                </c:pt>
                <c:pt idx="102">
                  <c:v>78.81</c:v>
                </c:pt>
                <c:pt idx="103">
                  <c:v>79.13</c:v>
                </c:pt>
                <c:pt idx="104">
                  <c:v>76.37</c:v>
                </c:pt>
                <c:pt idx="105">
                  <c:v>75.319999999999993</c:v>
                </c:pt>
                <c:pt idx="106">
                  <c:v>75.13</c:v>
                </c:pt>
                <c:pt idx="107">
                  <c:v>77.25</c:v>
                </c:pt>
                <c:pt idx="108">
                  <c:v>77.67</c:v>
                </c:pt>
                <c:pt idx="109">
                  <c:v>76.44</c:v>
                </c:pt>
                <c:pt idx="110">
                  <c:v>75.680000000000007</c:v>
                </c:pt>
                <c:pt idx="111">
                  <c:v>74.55</c:v>
                </c:pt>
                <c:pt idx="112">
                  <c:v>74.92</c:v>
                </c:pt>
                <c:pt idx="113">
                  <c:v>76.67</c:v>
                </c:pt>
                <c:pt idx="114">
                  <c:v>76.45</c:v>
                </c:pt>
                <c:pt idx="115">
                  <c:v>76.28</c:v>
                </c:pt>
                <c:pt idx="116">
                  <c:v>76.52</c:v>
                </c:pt>
                <c:pt idx="118">
                  <c:v>76.31</c:v>
                </c:pt>
                <c:pt idx="119">
                  <c:v>75.989999999999995</c:v>
                </c:pt>
                <c:pt idx="120">
                  <c:v>73.37</c:v>
                </c:pt>
                <c:pt idx="121">
                  <c:v>74.5</c:v>
                </c:pt>
                <c:pt idx="122">
                  <c:v>74.75</c:v>
                </c:pt>
                <c:pt idx="123">
                  <c:v>75.17</c:v>
                </c:pt>
                <c:pt idx="124">
                  <c:v>73.42</c:v>
                </c:pt>
                <c:pt idx="125">
                  <c:v>74.540000000000006</c:v>
                </c:pt>
                <c:pt idx="126">
                  <c:v>74.02</c:v>
                </c:pt>
                <c:pt idx="127">
                  <c:v>75.28</c:v>
                </c:pt>
                <c:pt idx="128">
                  <c:v>78</c:v>
                </c:pt>
                <c:pt idx="129">
                  <c:v>77.61</c:v>
                </c:pt>
                <c:pt idx="130">
                  <c:v>79.53</c:v>
                </c:pt>
                <c:pt idx="131">
                  <c:v>77.739999999999995</c:v>
                </c:pt>
                <c:pt idx="132">
                  <c:v>76.98</c:v>
                </c:pt>
                <c:pt idx="133">
                  <c:v>78.05</c:v>
                </c:pt>
                <c:pt idx="134">
                  <c:v>78.25</c:v>
                </c:pt>
                <c:pt idx="135">
                  <c:v>77.150000000000006</c:v>
                </c:pt>
                <c:pt idx="136">
                  <c:v>78.040000000000006</c:v>
                </c:pt>
                <c:pt idx="137">
                  <c:v>78.680000000000007</c:v>
                </c:pt>
                <c:pt idx="138">
                  <c:v>76.5</c:v>
                </c:pt>
                <c:pt idx="139">
                  <c:v>73.36</c:v>
                </c:pt>
                <c:pt idx="140">
                  <c:v>75.22</c:v>
                </c:pt>
                <c:pt idx="141">
                  <c:v>72.34</c:v>
                </c:pt>
                <c:pt idx="142">
                  <c:v>71.930000000000007</c:v>
                </c:pt>
                <c:pt idx="143">
                  <c:v>72.180000000000007</c:v>
                </c:pt>
                <c:pt idx="144">
                  <c:v>73.25</c:v>
                </c:pt>
                <c:pt idx="145">
                  <c:v>72.930000000000007</c:v>
                </c:pt>
                <c:pt idx="146">
                  <c:v>73.78</c:v>
                </c:pt>
                <c:pt idx="147">
                  <c:v>73.77</c:v>
                </c:pt>
                <c:pt idx="148">
                  <c:v>73.89</c:v>
                </c:pt>
                <c:pt idx="149">
                  <c:v>74.48</c:v>
                </c:pt>
                <c:pt idx="150">
                  <c:v>74.66</c:v>
                </c:pt>
                <c:pt idx="151">
                  <c:v>75.44</c:v>
                </c:pt>
                <c:pt idx="152">
                  <c:v>74.739999999999995</c:v>
                </c:pt>
                <c:pt idx="153">
                  <c:v>72.61</c:v>
                </c:pt>
                <c:pt idx="154">
                  <c:v>73.319999999999993</c:v>
                </c:pt>
                <c:pt idx="155">
                  <c:v>73.28</c:v>
                </c:pt>
                <c:pt idx="156">
                  <c:v>74.010000000000005</c:v>
                </c:pt>
                <c:pt idx="157">
                  <c:v>74.260000000000005</c:v>
                </c:pt>
                <c:pt idx="158">
                  <c:v>72.13</c:v>
                </c:pt>
                <c:pt idx="159">
                  <c:v>72.22</c:v>
                </c:pt>
                <c:pt idx="160">
                  <c:v>72.86</c:v>
                </c:pt>
                <c:pt idx="161">
                  <c:v>72.25</c:v>
                </c:pt>
                <c:pt idx="162">
                  <c:v>72.69</c:v>
                </c:pt>
                <c:pt idx="163">
                  <c:v>70.680000000000007</c:v>
                </c:pt>
                <c:pt idx="164">
                  <c:v>71.19</c:v>
                </c:pt>
                <c:pt idx="165">
                  <c:v>71.8</c:v>
                </c:pt>
                <c:pt idx="166">
                  <c:v>72.06</c:v>
                </c:pt>
                <c:pt idx="167">
                  <c:v>72.39</c:v>
                </c:pt>
                <c:pt idx="168">
                  <c:v>74.12</c:v>
                </c:pt>
                <c:pt idx="169">
                  <c:v>74.55</c:v>
                </c:pt>
                <c:pt idx="170">
                  <c:v>76.16</c:v>
                </c:pt>
                <c:pt idx="171">
                  <c:v>75.89</c:v>
                </c:pt>
                <c:pt idx="172">
                  <c:v>76.260000000000005</c:v>
                </c:pt>
                <c:pt idx="173">
                  <c:v>76.459999999999994</c:v>
                </c:pt>
                <c:pt idx="174">
                  <c:v>77.42</c:v>
                </c:pt>
                <c:pt idx="175">
                  <c:v>77.78</c:v>
                </c:pt>
                <c:pt idx="176">
                  <c:v>78.040000000000006</c:v>
                </c:pt>
                <c:pt idx="177">
                  <c:v>78.349999999999994</c:v>
                </c:pt>
                <c:pt idx="178">
                  <c:v>77.290000000000006</c:v>
                </c:pt>
                <c:pt idx="179">
                  <c:v>76.36</c:v>
                </c:pt>
                <c:pt idx="180">
                  <c:v>76.52</c:v>
                </c:pt>
                <c:pt idx="181">
                  <c:v>77.39</c:v>
                </c:pt>
                <c:pt idx="182">
                  <c:v>78.61</c:v>
                </c:pt>
                <c:pt idx="183">
                  <c:v>79.62</c:v>
                </c:pt>
                <c:pt idx="184">
                  <c:v>78.150000000000006</c:v>
                </c:pt>
                <c:pt idx="185">
                  <c:v>78.41</c:v>
                </c:pt>
                <c:pt idx="186">
                  <c:v>78.22</c:v>
                </c:pt>
                <c:pt idx="187">
                  <c:v>78.89</c:v>
                </c:pt>
                <c:pt idx="188">
                  <c:v>79.239999999999995</c:v>
                </c:pt>
                <c:pt idx="189">
                  <c:v>78.739999999999995</c:v>
                </c:pt>
                <c:pt idx="190">
                  <c:v>78.430000000000007</c:v>
                </c:pt>
                <c:pt idx="191">
                  <c:v>81.28</c:v>
                </c:pt>
                <c:pt idx="192">
                  <c:v>82.16</c:v>
                </c:pt>
                <c:pt idx="193">
                  <c:v>81.5</c:v>
                </c:pt>
                <c:pt idx="194">
                  <c:v>81.64</c:v>
                </c:pt>
                <c:pt idx="195">
                  <c:v>82.74</c:v>
                </c:pt>
                <c:pt idx="196">
                  <c:v>83.96</c:v>
                </c:pt>
                <c:pt idx="197">
                  <c:v>85.11</c:v>
                </c:pt>
                <c:pt idx="198">
                  <c:v>84.93</c:v>
                </c:pt>
                <c:pt idx="199">
                  <c:v>85.6</c:v>
                </c:pt>
                <c:pt idx="200">
                  <c:v>84.72</c:v>
                </c:pt>
                <c:pt idx="201">
                  <c:v>83.53</c:v>
                </c:pt>
                <c:pt idx="202">
                  <c:v>84.7</c:v>
                </c:pt>
                <c:pt idx="203">
                  <c:v>83.38</c:v>
                </c:pt>
                <c:pt idx="204">
                  <c:v>80.94</c:v>
                </c:pt>
                <c:pt idx="205">
                  <c:v>80.28</c:v>
                </c:pt>
                <c:pt idx="206">
                  <c:v>80.400000000000006</c:v>
                </c:pt>
                <c:pt idx="207">
                  <c:v>80.599999999999994</c:v>
                </c:pt>
                <c:pt idx="208">
                  <c:v>79.63</c:v>
                </c:pt>
                <c:pt idx="209">
                  <c:v>79.44</c:v>
                </c:pt>
                <c:pt idx="210">
                  <c:v>80.03</c:v>
                </c:pt>
                <c:pt idx="211">
                  <c:v>79.83</c:v>
                </c:pt>
                <c:pt idx="212">
                  <c:v>77.099999999999994</c:v>
                </c:pt>
                <c:pt idx="213">
                  <c:v>77.05</c:v>
                </c:pt>
                <c:pt idx="214">
                  <c:v>76.81</c:v>
                </c:pt>
                <c:pt idx="215">
                  <c:v>77.290000000000006</c:v>
                </c:pt>
                <c:pt idx="216">
                  <c:v>77.39</c:v>
                </c:pt>
                <c:pt idx="217">
                  <c:v>76.45</c:v>
                </c:pt>
                <c:pt idx="218">
                  <c:v>75.91</c:v>
                </c:pt>
                <c:pt idx="219">
                  <c:v>73.52</c:v>
                </c:pt>
                <c:pt idx="220">
                  <c:v>73.05</c:v>
                </c:pt>
                <c:pt idx="222">
                  <c:v>72.02</c:v>
                </c:pt>
                <c:pt idx="223">
                  <c:v>72.53</c:v>
                </c:pt>
                <c:pt idx="224">
                  <c:v>71.849999999999994</c:v>
                </c:pt>
                <c:pt idx="225">
                  <c:v>70.28</c:v>
                </c:pt>
                <c:pt idx="226">
                  <c:v>71.290000000000006</c:v>
                </c:pt>
                <c:pt idx="227">
                  <c:v>67.239999999999995</c:v>
                </c:pt>
                <c:pt idx="228">
                  <c:v>67.319999999999993</c:v>
                </c:pt>
                <c:pt idx="229">
                  <c:v>66.989999999999995</c:v>
                </c:pt>
                <c:pt idx="230">
                  <c:v>68.06</c:v>
                </c:pt>
                <c:pt idx="231">
                  <c:v>65.989999999999995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1D-4BDC-BA44-8FF1164697F8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东京橡胶:RSS3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中的图表]Sheet1'!$C$2:$C$234</c:f>
              <c:numCache>
                <c:formatCode>General</c:formatCode>
                <c:ptCount val="233"/>
                <c:pt idx="2" formatCode="###,###,###,###,##0.00_ ">
                  <c:v>206.9</c:v>
                </c:pt>
                <c:pt idx="3" formatCode="###,###,###,###,##0.00_ ">
                  <c:v>204.8</c:v>
                </c:pt>
                <c:pt idx="5" formatCode="###,###,###,###,##0.00_ ">
                  <c:v>205.9</c:v>
                </c:pt>
                <c:pt idx="6" formatCode="###,###,###,###,##0.00_ ">
                  <c:v>207.4</c:v>
                </c:pt>
                <c:pt idx="7" formatCode="###,###,###,###,##0.00_ ">
                  <c:v>206.9</c:v>
                </c:pt>
                <c:pt idx="8" formatCode="###,###,###,###,##0.00_ ">
                  <c:v>210.5</c:v>
                </c:pt>
                <c:pt idx="9" formatCode="###,###,###,###,##0.00_ ">
                  <c:v>214.8</c:v>
                </c:pt>
                <c:pt idx="10" formatCode="###,###,###,###,##0.00_ ">
                  <c:v>212.9</c:v>
                </c:pt>
                <c:pt idx="11" formatCode="###,###,###,###,##0.00_ ">
                  <c:v>209.5</c:v>
                </c:pt>
                <c:pt idx="12" formatCode="###,###,###,###,##0.00_ ">
                  <c:v>212</c:v>
                </c:pt>
                <c:pt idx="13" formatCode="###,###,###,###,##0.00_ ">
                  <c:v>209.2</c:v>
                </c:pt>
                <c:pt idx="14" formatCode="###,###,###,###,##0.00_ ">
                  <c:v>209.2</c:v>
                </c:pt>
                <c:pt idx="15" formatCode="###,###,###,###,##0.00_ ">
                  <c:v>206.6</c:v>
                </c:pt>
                <c:pt idx="16" formatCode="###,###,###,###,##0.00_ ">
                  <c:v>204.1</c:v>
                </c:pt>
                <c:pt idx="17" formatCode="###,###,###,###,##0.00_ ">
                  <c:v>203.7</c:v>
                </c:pt>
                <c:pt idx="18" formatCode="###,###,###,###,##0.00_ ">
                  <c:v>204.6</c:v>
                </c:pt>
                <c:pt idx="19" formatCode="###,###,###,###,##0.00_ ">
                  <c:v>198.1</c:v>
                </c:pt>
                <c:pt idx="20" formatCode="###,###,###,###,##0.00_ ">
                  <c:v>195.5</c:v>
                </c:pt>
                <c:pt idx="21" formatCode="###,###,###,###,##0.00_ ">
                  <c:v>192.9</c:v>
                </c:pt>
                <c:pt idx="22" formatCode="###,###,###,###,##0.00_ ">
                  <c:v>193.5</c:v>
                </c:pt>
                <c:pt idx="23" formatCode="###,###,###,###,##0.00_ ">
                  <c:v>196.9</c:v>
                </c:pt>
                <c:pt idx="24" formatCode="###,###,###,###,##0.00_ ">
                  <c:v>196.7</c:v>
                </c:pt>
                <c:pt idx="25" formatCode="###,###,###,###,##0.00_ ">
                  <c:v>193.7</c:v>
                </c:pt>
                <c:pt idx="26" formatCode="###,###,###,###,##0.00_ ">
                  <c:v>195.5</c:v>
                </c:pt>
                <c:pt idx="27" formatCode="###,###,###,###,##0.00_ ">
                  <c:v>192.3</c:v>
                </c:pt>
                <c:pt idx="28" formatCode="###,###,###,###,##0.00_ ">
                  <c:v>189.2</c:v>
                </c:pt>
                <c:pt idx="30" formatCode="###,###,###,###,##0.00_ ">
                  <c:v>189.3</c:v>
                </c:pt>
                <c:pt idx="31" formatCode="###,###,###,###,##0.00_ ">
                  <c:v>184.3</c:v>
                </c:pt>
                <c:pt idx="32" formatCode="###,###,###,###,##0.00_ ">
                  <c:v>186</c:v>
                </c:pt>
                <c:pt idx="33" formatCode="###,###,###,###,##0.00_ ">
                  <c:v>181.5</c:v>
                </c:pt>
                <c:pt idx="34" formatCode="###,###,###,###,##0.00_ ">
                  <c:v>182.6</c:v>
                </c:pt>
                <c:pt idx="35" formatCode="###,###,###,###,##0.00_ ">
                  <c:v>183.8</c:v>
                </c:pt>
                <c:pt idx="36" formatCode="###,###,###,###,##0.00_ ">
                  <c:v>186</c:v>
                </c:pt>
                <c:pt idx="37" formatCode="###,###,###,###,##0.00_ ">
                  <c:v>185.1</c:v>
                </c:pt>
                <c:pt idx="38" formatCode="###,###,###,###,##0.00_ ">
                  <c:v>188.2</c:v>
                </c:pt>
                <c:pt idx="39" formatCode="###,###,###,###,##0.00_ ">
                  <c:v>193.8</c:v>
                </c:pt>
                <c:pt idx="40" formatCode="###,###,###,###,##0.00_ ">
                  <c:v>193.8</c:v>
                </c:pt>
                <c:pt idx="41" formatCode="###,###,###,###,##0.00_ ">
                  <c:v>193.8</c:v>
                </c:pt>
                <c:pt idx="42" formatCode="###,###,###,###,##0.00_ ">
                  <c:v>192.5</c:v>
                </c:pt>
                <c:pt idx="43" formatCode="###,###,###,###,##0.00_ ">
                  <c:v>191.5</c:v>
                </c:pt>
                <c:pt idx="44" formatCode="###,###,###,###,##0.00_ ">
                  <c:v>193.9</c:v>
                </c:pt>
                <c:pt idx="45" formatCode="###,###,###,###,##0.00_ ">
                  <c:v>194</c:v>
                </c:pt>
                <c:pt idx="46" formatCode="###,###,###,###,##0.00_ ">
                  <c:v>191.8</c:v>
                </c:pt>
                <c:pt idx="47" formatCode="###,###,###,###,##0.00_ ">
                  <c:v>191.7</c:v>
                </c:pt>
                <c:pt idx="48" formatCode="###,###,###,###,##0.00_ ">
                  <c:v>189.8</c:v>
                </c:pt>
                <c:pt idx="49" formatCode="###,###,###,###,##0.00_ ">
                  <c:v>192.7</c:v>
                </c:pt>
                <c:pt idx="50" formatCode="###,###,###,###,##0.00_ ">
                  <c:v>192.3</c:v>
                </c:pt>
                <c:pt idx="51" formatCode="###,###,###,###,##0.00_ ">
                  <c:v>194.7</c:v>
                </c:pt>
                <c:pt idx="52" formatCode="###,###,###,###,##0.00_ ">
                  <c:v>195.2</c:v>
                </c:pt>
                <c:pt idx="53" formatCode="###,###,###,###,##0.00_ ">
                  <c:v>191.8</c:v>
                </c:pt>
                <c:pt idx="54" formatCode="###,###,###,###,##0.00_ ">
                  <c:v>191</c:v>
                </c:pt>
                <c:pt idx="55" formatCode="###,###,###,###,##0.00_ ">
                  <c:v>187</c:v>
                </c:pt>
                <c:pt idx="57" formatCode="###,###,###,###,##0.00_ ">
                  <c:v>187.3</c:v>
                </c:pt>
                <c:pt idx="58" formatCode="###,###,###,###,##0.00_ ">
                  <c:v>174.5</c:v>
                </c:pt>
                <c:pt idx="59" formatCode="###,###,###,###,##0.00_ ">
                  <c:v>176.5</c:v>
                </c:pt>
                <c:pt idx="60" formatCode="###,###,###,###,##0.00_ ">
                  <c:v>179.4</c:v>
                </c:pt>
                <c:pt idx="61" formatCode="###,###,###,###,##0.00_ ">
                  <c:v>180.2</c:v>
                </c:pt>
                <c:pt idx="62" formatCode="###,###,###,###,##0.00_ ">
                  <c:v>182</c:v>
                </c:pt>
                <c:pt idx="63" formatCode="###,###,###,###,##0.00_ ">
                  <c:v>184</c:v>
                </c:pt>
                <c:pt idx="64" formatCode="###,###,###,###,##0.00_ ">
                  <c:v>181.6</c:v>
                </c:pt>
                <c:pt idx="65" formatCode="###,###,###,###,##0.00_ ">
                  <c:v>180.1</c:v>
                </c:pt>
                <c:pt idx="66" formatCode="###,###,###,###,##0.00_ ">
                  <c:v>179.6</c:v>
                </c:pt>
                <c:pt idx="67" formatCode="###,###,###,###,##0.00_ ">
                  <c:v>176.3</c:v>
                </c:pt>
                <c:pt idx="68" formatCode="###,###,###,###,##0.00_ ">
                  <c:v>179.3</c:v>
                </c:pt>
                <c:pt idx="69" formatCode="###,###,###,###,##0.00_ ">
                  <c:v>181.3</c:v>
                </c:pt>
                <c:pt idx="70" formatCode="###,###,###,###,##0.00_ ">
                  <c:v>183.5</c:v>
                </c:pt>
                <c:pt idx="71" formatCode="###,###,###,###,##0.00_ ">
                  <c:v>181.9</c:v>
                </c:pt>
                <c:pt idx="72" formatCode="###,###,###,###,##0.00_ ">
                  <c:v>183</c:v>
                </c:pt>
                <c:pt idx="73" formatCode="###,###,###,###,##0.00_ ">
                  <c:v>184.8</c:v>
                </c:pt>
                <c:pt idx="74" formatCode="###,###,###,###,##0.00_ ">
                  <c:v>179.2</c:v>
                </c:pt>
                <c:pt idx="75" formatCode="###,###,###,###,##0.00_ ">
                  <c:v>180.2</c:v>
                </c:pt>
                <c:pt idx="76" formatCode="###,###,###,###,##0.00_ ">
                  <c:v>182.3</c:v>
                </c:pt>
                <c:pt idx="77" formatCode="###,###,###,###,##0.00_ ">
                  <c:v>187.1</c:v>
                </c:pt>
                <c:pt idx="78" formatCode="###,###,###,###,##0.00_ ">
                  <c:v>187.1</c:v>
                </c:pt>
                <c:pt idx="79" formatCode="###,###,###,###,##0.00_ ">
                  <c:v>188.8</c:v>
                </c:pt>
                <c:pt idx="80" formatCode="###,###,###,###,##0.00_ ">
                  <c:v>187.9</c:v>
                </c:pt>
                <c:pt idx="81" formatCode="###,###,###,###,##0.00_ ">
                  <c:v>188.2</c:v>
                </c:pt>
                <c:pt idx="82" formatCode="###,###,###,###,##0.00_ ">
                  <c:v>187.1</c:v>
                </c:pt>
                <c:pt idx="83" formatCode="###,###,###,###,##0.00_ ">
                  <c:v>185.6</c:v>
                </c:pt>
                <c:pt idx="86" formatCode="###,###,###,###,##0.00_ ">
                  <c:v>192.9</c:v>
                </c:pt>
                <c:pt idx="87" formatCode="###,###,###,###,##0.00_ ">
                  <c:v>192</c:v>
                </c:pt>
                <c:pt idx="90" formatCode="###,###,###,###,##0.00_ ">
                  <c:v>193.5</c:v>
                </c:pt>
                <c:pt idx="91" formatCode="###,###,###,###,##0.00_ ">
                  <c:v>191.7</c:v>
                </c:pt>
                <c:pt idx="92" formatCode="###,###,###,###,##0.00_ ">
                  <c:v>191.7</c:v>
                </c:pt>
                <c:pt idx="93" formatCode="###,###,###,###,##0.00_ ">
                  <c:v>192.9</c:v>
                </c:pt>
                <c:pt idx="94" formatCode="###,###,###,###,##0.00_ ">
                  <c:v>193.4</c:v>
                </c:pt>
                <c:pt idx="95" formatCode="###,###,###,###,##0.00_ ">
                  <c:v>192.3</c:v>
                </c:pt>
                <c:pt idx="96" formatCode="###,###,###,###,##0.00_ ">
                  <c:v>188.1</c:v>
                </c:pt>
                <c:pt idx="97" formatCode="###,###,###,###,##0.00_ ">
                  <c:v>188.5</c:v>
                </c:pt>
                <c:pt idx="98" formatCode="###,###,###,###,##0.00_ ">
                  <c:v>189.9</c:v>
                </c:pt>
                <c:pt idx="99" formatCode="###,###,###,###,##0.00_ ">
                  <c:v>193.9</c:v>
                </c:pt>
                <c:pt idx="100" formatCode="###,###,###,###,##0.00_ ">
                  <c:v>200</c:v>
                </c:pt>
                <c:pt idx="101" formatCode="###,###,###,###,##0.00_ ">
                  <c:v>199</c:v>
                </c:pt>
                <c:pt idx="102" formatCode="###,###,###,###,##0.00_ ">
                  <c:v>196.5</c:v>
                </c:pt>
                <c:pt idx="103" formatCode="###,###,###,###,##0.00_ ">
                  <c:v>193.8</c:v>
                </c:pt>
                <c:pt idx="104" formatCode="###,###,###,###,##0.00_ ">
                  <c:v>193.7</c:v>
                </c:pt>
                <c:pt idx="105" formatCode="###,###,###,###,##0.00_ ">
                  <c:v>191.9</c:v>
                </c:pt>
                <c:pt idx="106" formatCode="###,###,###,###,##0.00_ ">
                  <c:v>192.8</c:v>
                </c:pt>
                <c:pt idx="107" formatCode="###,###,###,###,##0.00_ ">
                  <c:v>192</c:v>
                </c:pt>
                <c:pt idx="108" formatCode="###,###,###,###,##0.00_ ">
                  <c:v>190.9</c:v>
                </c:pt>
                <c:pt idx="109" formatCode="###,###,###,###,##0.00_ ">
                  <c:v>189.4</c:v>
                </c:pt>
                <c:pt idx="110" formatCode="###,###,###,###,##0.00_ ">
                  <c:v>190.4</c:v>
                </c:pt>
                <c:pt idx="111" formatCode="###,###,###,###,##0.00_ ">
                  <c:v>187.2</c:v>
                </c:pt>
                <c:pt idx="112" formatCode="###,###,###,###,##0.00_ ">
                  <c:v>188.1</c:v>
                </c:pt>
                <c:pt idx="113" formatCode="###,###,###,###,##0.00_ ">
                  <c:v>189.7</c:v>
                </c:pt>
                <c:pt idx="114" formatCode="###,###,###,###,##0.00_ ">
                  <c:v>186.1</c:v>
                </c:pt>
                <c:pt idx="116" formatCode="###,###,###,###,##0.00_ ">
                  <c:v>184.9</c:v>
                </c:pt>
                <c:pt idx="117" formatCode="###,###,###,###,##0.00_ ">
                  <c:v>186.5</c:v>
                </c:pt>
                <c:pt idx="118" formatCode="###,###,###,###,##0.00_ ">
                  <c:v>181.3</c:v>
                </c:pt>
                <c:pt idx="119" formatCode="###,###,###,###,##0.00_ ">
                  <c:v>179.5</c:v>
                </c:pt>
                <c:pt idx="120" formatCode="###,###,###,###,##0.00_ ">
                  <c:v>180</c:v>
                </c:pt>
                <c:pt idx="121" formatCode="###,###,###,###,##0.00_ ">
                  <c:v>176.8</c:v>
                </c:pt>
                <c:pt idx="122" formatCode="###,###,###,###,##0.00_ ">
                  <c:v>173.7</c:v>
                </c:pt>
                <c:pt idx="123" formatCode="###,###,###,###,##0.00_ ">
                  <c:v>176</c:v>
                </c:pt>
                <c:pt idx="124" formatCode="###,###,###,###,##0.00_ ">
                  <c:v>174.2</c:v>
                </c:pt>
                <c:pt idx="125" formatCode="###,###,###,###,##0.00_ ">
                  <c:v>173.4</c:v>
                </c:pt>
                <c:pt idx="126" formatCode="###,###,###,###,##0.00_ ">
                  <c:v>171.5</c:v>
                </c:pt>
                <c:pt idx="127" formatCode="###,###,###,###,##0.00_ ">
                  <c:v>171.5</c:v>
                </c:pt>
                <c:pt idx="128" formatCode="###,###,###,###,##0.00_ ">
                  <c:v>172.9</c:v>
                </c:pt>
                <c:pt idx="129" formatCode="###,###,###,###,##0.00_ ">
                  <c:v>175.2</c:v>
                </c:pt>
                <c:pt idx="130" formatCode="###,###,###,###,##0.00_ ">
                  <c:v>176.3</c:v>
                </c:pt>
                <c:pt idx="131" formatCode="###,###,###,###,##0.00_ ">
                  <c:v>173.8</c:v>
                </c:pt>
                <c:pt idx="132" formatCode="###,###,###,###,##0.00_ ">
                  <c:v>172.3</c:v>
                </c:pt>
                <c:pt idx="133" formatCode="###,###,###,###,##0.00_ ">
                  <c:v>171.1</c:v>
                </c:pt>
                <c:pt idx="134" formatCode="###,###,###,###,##0.00_ ">
                  <c:v>169.5</c:v>
                </c:pt>
                <c:pt idx="135" formatCode="###,###,###,###,##0.00_ ">
                  <c:v>171.4</c:v>
                </c:pt>
                <c:pt idx="136" formatCode="###,###,###,###,##0.00_ ">
                  <c:v>174.6</c:v>
                </c:pt>
                <c:pt idx="137" formatCode="###,###,###,###,##0.00_ ">
                  <c:v>173.2</c:v>
                </c:pt>
                <c:pt idx="138" formatCode="###,###,###,###,##0.00_ ">
                  <c:v>172</c:v>
                </c:pt>
                <c:pt idx="139" formatCode="###,###,###,###,##0.00_ ">
                  <c:v>172.6</c:v>
                </c:pt>
                <c:pt idx="140" formatCode="###,###,###,###,##0.00_ ">
                  <c:v>172.9</c:v>
                </c:pt>
                <c:pt idx="142" formatCode="###,###,###,###,##0.00_ ">
                  <c:v>173.1</c:v>
                </c:pt>
                <c:pt idx="143" formatCode="###,###,###,###,##0.00_ ">
                  <c:v>174.4</c:v>
                </c:pt>
                <c:pt idx="144" formatCode="###,###,###,###,##0.00_ ">
                  <c:v>173.2</c:v>
                </c:pt>
                <c:pt idx="145" formatCode="###,###,###,###,##0.00_ ">
                  <c:v>170.8</c:v>
                </c:pt>
                <c:pt idx="146" formatCode="###,###,###,###,##0.00_ ">
                  <c:v>168</c:v>
                </c:pt>
                <c:pt idx="147" formatCode="###,###,###,###,##0.00_ ">
                  <c:v>166.3</c:v>
                </c:pt>
                <c:pt idx="148" formatCode="###,###,###,###,##0.00_ ">
                  <c:v>168.4</c:v>
                </c:pt>
                <c:pt idx="149" formatCode="###,###,###,###,##0.00_ ">
                  <c:v>167.5</c:v>
                </c:pt>
                <c:pt idx="150" formatCode="###,###,###,###,##0.00_ ">
                  <c:v>168.3</c:v>
                </c:pt>
                <c:pt idx="151" formatCode="###,###,###,###,##0.00_ ">
                  <c:v>169.6</c:v>
                </c:pt>
                <c:pt idx="152" formatCode="###,###,###,###,##0.00_ ">
                  <c:v>170.4</c:v>
                </c:pt>
                <c:pt idx="153" formatCode="###,###,###,###,##0.00_ ">
                  <c:v>169.9</c:v>
                </c:pt>
                <c:pt idx="154" formatCode="###,###,###,###,##0.00_ ">
                  <c:v>169</c:v>
                </c:pt>
                <c:pt idx="155" formatCode="###,###,###,###,##0.00_ ">
                  <c:v>168.3</c:v>
                </c:pt>
                <c:pt idx="156" formatCode="###,###,###,###,##0.00_ ">
                  <c:v>170.5</c:v>
                </c:pt>
                <c:pt idx="157" formatCode="###,###,###,###,##0.00_ ">
                  <c:v>171.4</c:v>
                </c:pt>
                <c:pt idx="158" formatCode="###,###,###,###,##0.00_ ">
                  <c:v>174</c:v>
                </c:pt>
                <c:pt idx="159" formatCode="###,###,###,###,##0.00_ ">
                  <c:v>174.5</c:v>
                </c:pt>
                <c:pt idx="160" formatCode="###,###,###,###,##0.00_ ">
                  <c:v>172.3</c:v>
                </c:pt>
                <c:pt idx="161" formatCode="###,###,###,###,##0.00_ ">
                  <c:v>171.7</c:v>
                </c:pt>
                <c:pt idx="162" formatCode="###,###,###,###,##0.00_ ">
                  <c:v>171.9</c:v>
                </c:pt>
                <c:pt idx="163" formatCode="###,###,###,###,##0.00_ ">
                  <c:v>170.4</c:v>
                </c:pt>
                <c:pt idx="164" formatCode="###,###,###,###,##0.00_ ">
                  <c:v>168</c:v>
                </c:pt>
                <c:pt idx="165" formatCode="###,###,###,###,##0.00_ ">
                  <c:v>168</c:v>
                </c:pt>
                <c:pt idx="166" formatCode="###,###,###,###,##0.00_ ">
                  <c:v>169.9</c:v>
                </c:pt>
                <c:pt idx="167" formatCode="###,###,###,###,##0.00_ ">
                  <c:v>172.8</c:v>
                </c:pt>
                <c:pt idx="168" formatCode="###,###,###,###,##0.00_ ">
                  <c:v>178.8</c:v>
                </c:pt>
                <c:pt idx="169" formatCode="###,###,###,###,##0.00_ ">
                  <c:v>176.5</c:v>
                </c:pt>
                <c:pt idx="170" formatCode="###,###,###,###,##0.00_ ">
                  <c:v>175.9</c:v>
                </c:pt>
                <c:pt idx="171" formatCode="###,###,###,###,##0.00_ ">
                  <c:v>175.3</c:v>
                </c:pt>
                <c:pt idx="172" formatCode="###,###,###,###,##0.00_ ">
                  <c:v>170.7</c:v>
                </c:pt>
                <c:pt idx="173" formatCode="###,###,###,###,##0.00_ ">
                  <c:v>172.5</c:v>
                </c:pt>
                <c:pt idx="174" formatCode="###,###,###,###,##0.00_ ">
                  <c:v>173.9</c:v>
                </c:pt>
                <c:pt idx="175" formatCode="###,###,###,###,##0.00_ ">
                  <c:v>173.7</c:v>
                </c:pt>
                <c:pt idx="176" formatCode="###,###,###,###,##0.00_ ">
                  <c:v>169.1</c:v>
                </c:pt>
                <c:pt idx="177" formatCode="###,###,###,###,##0.00_ ">
                  <c:v>168.8</c:v>
                </c:pt>
                <c:pt idx="178" formatCode="###,###,###,###,##0.00_ ">
                  <c:v>168</c:v>
                </c:pt>
                <c:pt idx="179" formatCode="###,###,###,###,##0.00_ ">
                  <c:v>167.6</c:v>
                </c:pt>
                <c:pt idx="180" formatCode="###,###,###,###,##0.00_ ">
                  <c:v>165.9</c:v>
                </c:pt>
                <c:pt idx="181" formatCode="###,###,###,###,##0.00_ ">
                  <c:v>165.9</c:v>
                </c:pt>
                <c:pt idx="182" formatCode="###,###,###,###,##0.00_ ">
                  <c:v>166.7</c:v>
                </c:pt>
                <c:pt idx="183" formatCode="###,###,###,###,##0.00_ ">
                  <c:v>167.3</c:v>
                </c:pt>
                <c:pt idx="184" formatCode="###,###,###,###,##0.00_ ">
                  <c:v>167.6</c:v>
                </c:pt>
                <c:pt idx="185" formatCode="###,###,###,###,##0.00_ ">
                  <c:v>167.9</c:v>
                </c:pt>
                <c:pt idx="187" formatCode="###,###,###,###,##0.00_ ">
                  <c:v>166.1</c:v>
                </c:pt>
                <c:pt idx="188" formatCode="###,###,###,###,##0.00_ ">
                  <c:v>165.9</c:v>
                </c:pt>
                <c:pt idx="189" formatCode="###,###,###,###,##0.00_ ">
                  <c:v>169.6</c:v>
                </c:pt>
                <c:pt idx="190" formatCode="###,###,###,###,##0.00_ ">
                  <c:v>168.9</c:v>
                </c:pt>
                <c:pt idx="192" formatCode="###,###,###,###,##0.00_ ">
                  <c:v>167.8</c:v>
                </c:pt>
                <c:pt idx="193" formatCode="###,###,###,###,##0.00_ ">
                  <c:v>167.3</c:v>
                </c:pt>
                <c:pt idx="194" formatCode="###,###,###,###,##0.00_ ">
                  <c:v>164.6</c:v>
                </c:pt>
                <c:pt idx="195" formatCode="###,###,###,###,##0.00_ ">
                  <c:v>168</c:v>
                </c:pt>
                <c:pt idx="196" formatCode="###,###,###,###,##0.00_ ">
                  <c:v>171.5</c:v>
                </c:pt>
                <c:pt idx="197" formatCode="###,###,###,###,##0.00_ ">
                  <c:v>172.4</c:v>
                </c:pt>
                <c:pt idx="198" formatCode="###,###,###,###,##0.00_ ">
                  <c:v>169.5</c:v>
                </c:pt>
                <c:pt idx="199" formatCode="###,###,###,###,##0.00_ ">
                  <c:v>169.5</c:v>
                </c:pt>
                <c:pt idx="200" formatCode="###,###,###,###,##0.00_ ">
                  <c:v>169.4</c:v>
                </c:pt>
                <c:pt idx="202" formatCode="###,###,###,###,##0.00_ ">
                  <c:v>172</c:v>
                </c:pt>
                <c:pt idx="203" formatCode="###,###,###,###,##0.00_ ">
                  <c:v>172.7</c:v>
                </c:pt>
                <c:pt idx="204" formatCode="###,###,###,###,##0.00_ ">
                  <c:v>169.2</c:v>
                </c:pt>
                <c:pt idx="205" formatCode="###,###,###,###,##0.00_ ">
                  <c:v>168.7</c:v>
                </c:pt>
                <c:pt idx="206" formatCode="###,###,###,###,##0.00_ ">
                  <c:v>168.8</c:v>
                </c:pt>
                <c:pt idx="207" formatCode="###,###,###,###,##0.00_ ">
                  <c:v>169.1</c:v>
                </c:pt>
                <c:pt idx="208" formatCode="###,###,###,###,##0.00_ ">
                  <c:v>169.9</c:v>
                </c:pt>
                <c:pt idx="209" formatCode="###,###,###,###,##0.00_ ">
                  <c:v>165.8</c:v>
                </c:pt>
                <c:pt idx="210" formatCode="###,###,###,###,##0.00_ ">
                  <c:v>166.8</c:v>
                </c:pt>
                <c:pt idx="211" formatCode="###,###,###,###,##0.00_ ">
                  <c:v>169.3</c:v>
                </c:pt>
                <c:pt idx="212" formatCode="###,###,###,###,##0.00_ ">
                  <c:v>167.1</c:v>
                </c:pt>
                <c:pt idx="213" formatCode="###,###,###,###,##0.00_ ">
                  <c:v>166.8</c:v>
                </c:pt>
                <c:pt idx="214" formatCode="###,###,###,###,##0.00_ ">
                  <c:v>165</c:v>
                </c:pt>
                <c:pt idx="215" formatCode="###,###,###,###,##0.00_ ">
                  <c:v>164.9</c:v>
                </c:pt>
                <c:pt idx="216" formatCode="###,###,###,###,##0.00_ ">
                  <c:v>162</c:v>
                </c:pt>
                <c:pt idx="217" formatCode="###,###,###,###,##0.00_ ">
                  <c:v>162.19999999999999</c:v>
                </c:pt>
                <c:pt idx="218" formatCode="###,###,###,###,##0.00_ ">
                  <c:v>163</c:v>
                </c:pt>
                <c:pt idx="219" formatCode="###,###,###,###,##0.00_ ">
                  <c:v>161.30000000000001</c:v>
                </c:pt>
                <c:pt idx="220" formatCode="###,###,###,###,##0.00_ ">
                  <c:v>162.4</c:v>
                </c:pt>
                <c:pt idx="221" formatCode="###,###,###,###,##0.00_ ">
                  <c:v>160.69999999999999</c:v>
                </c:pt>
                <c:pt idx="222" formatCode="###,###,###,###,##0.00_ ">
                  <c:v>159.5</c:v>
                </c:pt>
                <c:pt idx="223" formatCode="###,###,###,###,##0.00_ ">
                  <c:v>160.30000000000001</c:v>
                </c:pt>
                <c:pt idx="224" formatCode="###,###,###,###,##0.00_ ">
                  <c:v>159.4</c:v>
                </c:pt>
                <c:pt idx="225" formatCode="###,###,###,###,##0.00_ ">
                  <c:v>161</c:v>
                </c:pt>
                <c:pt idx="226" formatCode="###,###,###,###,##0.00_ ">
                  <c:v>158.5</c:v>
                </c:pt>
                <c:pt idx="227" formatCode="###,###,###,###,##0.00_ ">
                  <c:v>159.30000000000001</c:v>
                </c:pt>
                <c:pt idx="228" formatCode="###,###,###,###,##0.00_ ">
                  <c:v>159.80000000000001</c:v>
                </c:pt>
                <c:pt idx="229" formatCode="###,###,###,###,##0.00_ ">
                  <c:v>157.9</c:v>
                </c:pt>
                <c:pt idx="230" formatCode="###,###,###,###,##0.00_ ">
                  <c:v>157.80000000000001</c:v>
                </c:pt>
                <c:pt idx="231" formatCode="###,###,###,###,##0.00_ ">
                  <c:v>155.5</c:v>
                </c:pt>
                <c:pt idx="232" formatCode="###,###,###,###,##0.00_ ">
                  <c:v>153.6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1D-4BDC-BA44-8FF1164697F8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铁矿石价格指数:62%Fe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中的图表]Sheet1'!$A$2:$A$234</c:f>
              <c:numCache>
                <c:formatCode>yyyy\-mm\-dd;@</c:formatCode>
                <c:ptCount val="233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43146</c:v>
                </c:pt>
                <c:pt idx="33">
                  <c:v>43147</c:v>
                </c:pt>
                <c:pt idx="34">
                  <c:v>43150</c:v>
                </c:pt>
                <c:pt idx="35">
                  <c:v>43151</c:v>
                </c:pt>
                <c:pt idx="36">
                  <c:v>43152</c:v>
                </c:pt>
                <c:pt idx="37">
                  <c:v>43153</c:v>
                </c:pt>
                <c:pt idx="38">
                  <c:v>43154</c:v>
                </c:pt>
                <c:pt idx="39">
                  <c:v>43157</c:v>
                </c:pt>
                <c:pt idx="40">
                  <c:v>43158</c:v>
                </c:pt>
                <c:pt idx="41">
                  <c:v>43159</c:v>
                </c:pt>
                <c:pt idx="42">
                  <c:v>43160</c:v>
                </c:pt>
                <c:pt idx="43">
                  <c:v>43161</c:v>
                </c:pt>
                <c:pt idx="44">
                  <c:v>43164</c:v>
                </c:pt>
                <c:pt idx="45">
                  <c:v>43165</c:v>
                </c:pt>
                <c:pt idx="46">
                  <c:v>43166</c:v>
                </c:pt>
                <c:pt idx="47">
                  <c:v>43167</c:v>
                </c:pt>
                <c:pt idx="48">
                  <c:v>43168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  <c:pt idx="53">
                  <c:v>43175</c:v>
                </c:pt>
                <c:pt idx="54">
                  <c:v>43178</c:v>
                </c:pt>
                <c:pt idx="55">
                  <c:v>43179</c:v>
                </c:pt>
                <c:pt idx="56">
                  <c:v>43180</c:v>
                </c:pt>
                <c:pt idx="57">
                  <c:v>43181</c:v>
                </c:pt>
                <c:pt idx="58">
                  <c:v>43182</c:v>
                </c:pt>
                <c:pt idx="59">
                  <c:v>43185</c:v>
                </c:pt>
                <c:pt idx="60">
                  <c:v>43186</c:v>
                </c:pt>
                <c:pt idx="61">
                  <c:v>43187</c:v>
                </c:pt>
                <c:pt idx="62">
                  <c:v>43188</c:v>
                </c:pt>
                <c:pt idx="63">
                  <c:v>43189</c:v>
                </c:pt>
                <c:pt idx="64">
                  <c:v>43192</c:v>
                </c:pt>
                <c:pt idx="65">
                  <c:v>43193</c:v>
                </c:pt>
                <c:pt idx="66">
                  <c:v>43194</c:v>
                </c:pt>
                <c:pt idx="67">
                  <c:v>43195</c:v>
                </c:pt>
                <c:pt idx="68">
                  <c:v>43196</c:v>
                </c:pt>
                <c:pt idx="69">
                  <c:v>43199</c:v>
                </c:pt>
                <c:pt idx="70">
                  <c:v>43200</c:v>
                </c:pt>
                <c:pt idx="71">
                  <c:v>43201</c:v>
                </c:pt>
                <c:pt idx="72">
                  <c:v>43202</c:v>
                </c:pt>
                <c:pt idx="73">
                  <c:v>43203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43213</c:v>
                </c:pt>
                <c:pt idx="80">
                  <c:v>43214</c:v>
                </c:pt>
                <c:pt idx="81">
                  <c:v>43215</c:v>
                </c:pt>
                <c:pt idx="82">
                  <c:v>43216</c:v>
                </c:pt>
                <c:pt idx="83">
                  <c:v>43217</c:v>
                </c:pt>
                <c:pt idx="84">
                  <c:v>43218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43260</c:v>
                </c:pt>
                <c:pt idx="116">
                  <c:v>43262</c:v>
                </c:pt>
                <c:pt idx="117">
                  <c:v>43263</c:v>
                </c:pt>
                <c:pt idx="118">
                  <c:v>43264</c:v>
                </c:pt>
                <c:pt idx="119">
                  <c:v>43265</c:v>
                </c:pt>
                <c:pt idx="120">
                  <c:v>43266</c:v>
                </c:pt>
                <c:pt idx="121">
                  <c:v>43269</c:v>
                </c:pt>
                <c:pt idx="122">
                  <c:v>43270</c:v>
                </c:pt>
                <c:pt idx="123">
                  <c:v>43271</c:v>
                </c:pt>
                <c:pt idx="124">
                  <c:v>43272</c:v>
                </c:pt>
                <c:pt idx="125">
                  <c:v>43273</c:v>
                </c:pt>
                <c:pt idx="126">
                  <c:v>43276</c:v>
                </c:pt>
                <c:pt idx="127">
                  <c:v>43277</c:v>
                </c:pt>
                <c:pt idx="128">
                  <c:v>43278</c:v>
                </c:pt>
                <c:pt idx="129">
                  <c:v>43279</c:v>
                </c:pt>
                <c:pt idx="130">
                  <c:v>43280</c:v>
                </c:pt>
                <c:pt idx="131">
                  <c:v>43283</c:v>
                </c:pt>
                <c:pt idx="132">
                  <c:v>43284</c:v>
                </c:pt>
                <c:pt idx="133">
                  <c:v>43285</c:v>
                </c:pt>
                <c:pt idx="134">
                  <c:v>43286</c:v>
                </c:pt>
                <c:pt idx="135">
                  <c:v>43287</c:v>
                </c:pt>
                <c:pt idx="136">
                  <c:v>43290</c:v>
                </c:pt>
                <c:pt idx="137">
                  <c:v>43291</c:v>
                </c:pt>
                <c:pt idx="138">
                  <c:v>43292</c:v>
                </c:pt>
                <c:pt idx="139">
                  <c:v>43293</c:v>
                </c:pt>
                <c:pt idx="140">
                  <c:v>43294</c:v>
                </c:pt>
                <c:pt idx="141">
                  <c:v>43297</c:v>
                </c:pt>
                <c:pt idx="142">
                  <c:v>43298</c:v>
                </c:pt>
                <c:pt idx="143">
                  <c:v>43299</c:v>
                </c:pt>
                <c:pt idx="144">
                  <c:v>43300</c:v>
                </c:pt>
                <c:pt idx="145">
                  <c:v>43301</c:v>
                </c:pt>
                <c:pt idx="146">
                  <c:v>43304</c:v>
                </c:pt>
                <c:pt idx="147">
                  <c:v>43305</c:v>
                </c:pt>
                <c:pt idx="148">
                  <c:v>43306</c:v>
                </c:pt>
                <c:pt idx="149">
                  <c:v>43307</c:v>
                </c:pt>
                <c:pt idx="150">
                  <c:v>43308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43318</c:v>
                </c:pt>
                <c:pt idx="157">
                  <c:v>43319</c:v>
                </c:pt>
                <c:pt idx="158">
                  <c:v>43320</c:v>
                </c:pt>
                <c:pt idx="159">
                  <c:v>43321</c:v>
                </c:pt>
                <c:pt idx="160">
                  <c:v>43322</c:v>
                </c:pt>
                <c:pt idx="161">
                  <c:v>43325</c:v>
                </c:pt>
                <c:pt idx="162">
                  <c:v>43326</c:v>
                </c:pt>
                <c:pt idx="163">
                  <c:v>43327</c:v>
                </c:pt>
                <c:pt idx="164">
                  <c:v>43328</c:v>
                </c:pt>
                <c:pt idx="165">
                  <c:v>43329</c:v>
                </c:pt>
                <c:pt idx="166">
                  <c:v>43332</c:v>
                </c:pt>
                <c:pt idx="167">
                  <c:v>43333</c:v>
                </c:pt>
                <c:pt idx="168">
                  <c:v>43334</c:v>
                </c:pt>
                <c:pt idx="169">
                  <c:v>43335</c:v>
                </c:pt>
                <c:pt idx="170">
                  <c:v>43336</c:v>
                </c:pt>
                <c:pt idx="171">
                  <c:v>43339</c:v>
                </c:pt>
                <c:pt idx="172">
                  <c:v>43340</c:v>
                </c:pt>
                <c:pt idx="173">
                  <c:v>43341</c:v>
                </c:pt>
                <c:pt idx="174">
                  <c:v>43342</c:v>
                </c:pt>
                <c:pt idx="175">
                  <c:v>43343</c:v>
                </c:pt>
                <c:pt idx="176">
                  <c:v>43346</c:v>
                </c:pt>
                <c:pt idx="177">
                  <c:v>43347</c:v>
                </c:pt>
                <c:pt idx="178">
                  <c:v>43348</c:v>
                </c:pt>
                <c:pt idx="179">
                  <c:v>43349</c:v>
                </c:pt>
                <c:pt idx="180">
                  <c:v>43350</c:v>
                </c:pt>
                <c:pt idx="181">
                  <c:v>43353</c:v>
                </c:pt>
                <c:pt idx="182">
                  <c:v>43354</c:v>
                </c:pt>
                <c:pt idx="183">
                  <c:v>43355</c:v>
                </c:pt>
                <c:pt idx="184">
                  <c:v>43356</c:v>
                </c:pt>
                <c:pt idx="185">
                  <c:v>43357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43367</c:v>
                </c:pt>
                <c:pt idx="192">
                  <c:v>43368</c:v>
                </c:pt>
                <c:pt idx="193">
                  <c:v>43369</c:v>
                </c:pt>
                <c:pt idx="194">
                  <c:v>43370</c:v>
                </c:pt>
                <c:pt idx="195">
                  <c:v>43371</c:v>
                </c:pt>
                <c:pt idx="196">
                  <c:v>43374</c:v>
                </c:pt>
                <c:pt idx="197">
                  <c:v>43375</c:v>
                </c:pt>
                <c:pt idx="198">
                  <c:v>43376</c:v>
                </c:pt>
                <c:pt idx="199">
                  <c:v>43377</c:v>
                </c:pt>
                <c:pt idx="200">
                  <c:v>43378</c:v>
                </c:pt>
                <c:pt idx="201">
                  <c:v>43381</c:v>
                </c:pt>
                <c:pt idx="202">
                  <c:v>43382</c:v>
                </c:pt>
                <c:pt idx="203">
                  <c:v>43383</c:v>
                </c:pt>
                <c:pt idx="204">
                  <c:v>43384</c:v>
                </c:pt>
                <c:pt idx="205">
                  <c:v>43385</c:v>
                </c:pt>
                <c:pt idx="206">
                  <c:v>43388</c:v>
                </c:pt>
                <c:pt idx="207">
                  <c:v>43389</c:v>
                </c:pt>
                <c:pt idx="208">
                  <c:v>43390</c:v>
                </c:pt>
                <c:pt idx="209">
                  <c:v>43391</c:v>
                </c:pt>
                <c:pt idx="210">
                  <c:v>43392</c:v>
                </c:pt>
                <c:pt idx="211">
                  <c:v>43395</c:v>
                </c:pt>
                <c:pt idx="212">
                  <c:v>43396</c:v>
                </c:pt>
                <c:pt idx="213">
                  <c:v>43397</c:v>
                </c:pt>
                <c:pt idx="214">
                  <c:v>43398</c:v>
                </c:pt>
                <c:pt idx="215">
                  <c:v>43399</c:v>
                </c:pt>
                <c:pt idx="216">
                  <c:v>43402</c:v>
                </c:pt>
                <c:pt idx="217">
                  <c:v>43403</c:v>
                </c:pt>
                <c:pt idx="218">
                  <c:v>43404</c:v>
                </c:pt>
                <c:pt idx="219">
                  <c:v>43405</c:v>
                </c:pt>
                <c:pt idx="220">
                  <c:v>43406</c:v>
                </c:pt>
                <c:pt idx="221">
                  <c:v>43409</c:v>
                </c:pt>
                <c:pt idx="222">
                  <c:v>43410</c:v>
                </c:pt>
                <c:pt idx="223">
                  <c:v>43411</c:v>
                </c:pt>
                <c:pt idx="224">
                  <c:v>43412</c:v>
                </c:pt>
                <c:pt idx="225">
                  <c:v>43413</c:v>
                </c:pt>
                <c:pt idx="226">
                  <c:v>43416</c:v>
                </c:pt>
                <c:pt idx="227">
                  <c:v>43417</c:v>
                </c:pt>
                <c:pt idx="228">
                  <c:v>43418</c:v>
                </c:pt>
                <c:pt idx="229">
                  <c:v>43419</c:v>
                </c:pt>
                <c:pt idx="230">
                  <c:v>43420</c:v>
                </c:pt>
                <c:pt idx="231">
                  <c:v>43423</c:v>
                </c:pt>
                <c:pt idx="232">
                  <c:v>43424</c:v>
                </c:pt>
              </c:numCache>
            </c:numRef>
          </c:cat>
          <c:val>
            <c:numRef>
              <c:f>'[Microsoft PowerPoint 中的图表]Sheet1'!$D$2:$D$234</c:f>
              <c:numCache>
                <c:formatCode>###,###,###,###,##0.00_ </c:formatCode>
                <c:ptCount val="233"/>
                <c:pt idx="0">
                  <c:v>75.2</c:v>
                </c:pt>
                <c:pt idx="1">
                  <c:v>75.2</c:v>
                </c:pt>
                <c:pt idx="2">
                  <c:v>76.349999999999994</c:v>
                </c:pt>
                <c:pt idx="3">
                  <c:v>77.099999999999994</c:v>
                </c:pt>
                <c:pt idx="4">
                  <c:v>78</c:v>
                </c:pt>
                <c:pt idx="5">
                  <c:v>78.8</c:v>
                </c:pt>
                <c:pt idx="6">
                  <c:v>78.5</c:v>
                </c:pt>
                <c:pt idx="7">
                  <c:v>79.349999999999994</c:v>
                </c:pt>
                <c:pt idx="8">
                  <c:v>78.3</c:v>
                </c:pt>
                <c:pt idx="9">
                  <c:v>76.5</c:v>
                </c:pt>
                <c:pt idx="10">
                  <c:v>75.599999999999994</c:v>
                </c:pt>
                <c:pt idx="11">
                  <c:v>74.349999999999994</c:v>
                </c:pt>
                <c:pt idx="12">
                  <c:v>74.849999999999994</c:v>
                </c:pt>
                <c:pt idx="13">
                  <c:v>76.849999999999994</c:v>
                </c:pt>
                <c:pt idx="14">
                  <c:v>75.900000000000006</c:v>
                </c:pt>
                <c:pt idx="15">
                  <c:v>73.7</c:v>
                </c:pt>
                <c:pt idx="16">
                  <c:v>74.25</c:v>
                </c:pt>
                <c:pt idx="17">
                  <c:v>75.05</c:v>
                </c:pt>
                <c:pt idx="18">
                  <c:v>74.599999999999994</c:v>
                </c:pt>
                <c:pt idx="19">
                  <c:v>73.75</c:v>
                </c:pt>
                <c:pt idx="20">
                  <c:v>73.5</c:v>
                </c:pt>
                <c:pt idx="21">
                  <c:v>73.099999999999994</c:v>
                </c:pt>
                <c:pt idx="22">
                  <c:v>72.7</c:v>
                </c:pt>
                <c:pt idx="23">
                  <c:v>73.8</c:v>
                </c:pt>
                <c:pt idx="24">
                  <c:v>75.95</c:v>
                </c:pt>
                <c:pt idx="25">
                  <c:v>76</c:v>
                </c:pt>
                <c:pt idx="26">
                  <c:v>77.5</c:v>
                </c:pt>
                <c:pt idx="27">
                  <c:v>77.849999999999994</c:v>
                </c:pt>
                <c:pt idx="28">
                  <c:v>76.55</c:v>
                </c:pt>
                <c:pt idx="29">
                  <c:v>76.55</c:v>
                </c:pt>
                <c:pt idx="30">
                  <c:v>77.849999999999994</c:v>
                </c:pt>
                <c:pt idx="31">
                  <c:v>78.25</c:v>
                </c:pt>
                <c:pt idx="32">
                  <c:v>78.25</c:v>
                </c:pt>
                <c:pt idx="34">
                  <c:v>78.25</c:v>
                </c:pt>
                <c:pt idx="35">
                  <c:v>78.25</c:v>
                </c:pt>
                <c:pt idx="36">
                  <c:v>78.25</c:v>
                </c:pt>
                <c:pt idx="37">
                  <c:v>78.05</c:v>
                </c:pt>
                <c:pt idx="38">
                  <c:v>79.2</c:v>
                </c:pt>
                <c:pt idx="39">
                  <c:v>79.95</c:v>
                </c:pt>
                <c:pt idx="40">
                  <c:v>79.55</c:v>
                </c:pt>
                <c:pt idx="41">
                  <c:v>78.900000000000006</c:v>
                </c:pt>
                <c:pt idx="42">
                  <c:v>79.599999999999994</c:v>
                </c:pt>
                <c:pt idx="43">
                  <c:v>77.650000000000006</c:v>
                </c:pt>
                <c:pt idx="44">
                  <c:v>75.650000000000006</c:v>
                </c:pt>
                <c:pt idx="45">
                  <c:v>75</c:v>
                </c:pt>
                <c:pt idx="46">
                  <c:v>75.2</c:v>
                </c:pt>
                <c:pt idx="47">
                  <c:v>72</c:v>
                </c:pt>
                <c:pt idx="48">
                  <c:v>70.25</c:v>
                </c:pt>
                <c:pt idx="49">
                  <c:v>69</c:v>
                </c:pt>
                <c:pt idx="50">
                  <c:v>69.95</c:v>
                </c:pt>
                <c:pt idx="51">
                  <c:v>71.75</c:v>
                </c:pt>
                <c:pt idx="52">
                  <c:v>71.5</c:v>
                </c:pt>
                <c:pt idx="53">
                  <c:v>69.599999999999994</c:v>
                </c:pt>
                <c:pt idx="54">
                  <c:v>67.349999999999994</c:v>
                </c:pt>
                <c:pt idx="55">
                  <c:v>66.8</c:v>
                </c:pt>
                <c:pt idx="56">
                  <c:v>67.900000000000006</c:v>
                </c:pt>
                <c:pt idx="57">
                  <c:v>67.7</c:v>
                </c:pt>
                <c:pt idx="58">
                  <c:v>64.05</c:v>
                </c:pt>
                <c:pt idx="59">
                  <c:v>63.05</c:v>
                </c:pt>
                <c:pt idx="60">
                  <c:v>63.45</c:v>
                </c:pt>
                <c:pt idx="61">
                  <c:v>63.05</c:v>
                </c:pt>
                <c:pt idx="62">
                  <c:v>63.1</c:v>
                </c:pt>
                <c:pt idx="64">
                  <c:v>65.400000000000006</c:v>
                </c:pt>
                <c:pt idx="65">
                  <c:v>63.8</c:v>
                </c:pt>
                <c:pt idx="66">
                  <c:v>63</c:v>
                </c:pt>
                <c:pt idx="67">
                  <c:v>63</c:v>
                </c:pt>
                <c:pt idx="68">
                  <c:v>63</c:v>
                </c:pt>
                <c:pt idx="69">
                  <c:v>64.05</c:v>
                </c:pt>
                <c:pt idx="70">
                  <c:v>65.849999999999994</c:v>
                </c:pt>
                <c:pt idx="71">
                  <c:v>64.2</c:v>
                </c:pt>
                <c:pt idx="72">
                  <c:v>64.75</c:v>
                </c:pt>
                <c:pt idx="73">
                  <c:v>65.25</c:v>
                </c:pt>
                <c:pt idx="74">
                  <c:v>64.05</c:v>
                </c:pt>
                <c:pt idx="75">
                  <c:v>64.45</c:v>
                </c:pt>
                <c:pt idx="76">
                  <c:v>66.45</c:v>
                </c:pt>
                <c:pt idx="77">
                  <c:v>68.3</c:v>
                </c:pt>
                <c:pt idx="78">
                  <c:v>66.849999999999994</c:v>
                </c:pt>
                <c:pt idx="79">
                  <c:v>67.55</c:v>
                </c:pt>
                <c:pt idx="80">
                  <c:v>67.25</c:v>
                </c:pt>
                <c:pt idx="81">
                  <c:v>66.25</c:v>
                </c:pt>
                <c:pt idx="82">
                  <c:v>66.900000000000006</c:v>
                </c:pt>
                <c:pt idx="83">
                  <c:v>64.95</c:v>
                </c:pt>
                <c:pt idx="85">
                  <c:v>65.349999999999994</c:v>
                </c:pt>
                <c:pt idx="87">
                  <c:v>66.8</c:v>
                </c:pt>
                <c:pt idx="88">
                  <c:v>66.8</c:v>
                </c:pt>
                <c:pt idx="89">
                  <c:v>66.099999999999994</c:v>
                </c:pt>
                <c:pt idx="90">
                  <c:v>66.95</c:v>
                </c:pt>
                <c:pt idx="91">
                  <c:v>67.25</c:v>
                </c:pt>
                <c:pt idx="92">
                  <c:v>66.25</c:v>
                </c:pt>
                <c:pt idx="93">
                  <c:v>66.5</c:v>
                </c:pt>
                <c:pt idx="94">
                  <c:v>67.8</c:v>
                </c:pt>
                <c:pt idx="95">
                  <c:v>68.25</c:v>
                </c:pt>
                <c:pt idx="96">
                  <c:v>67.400000000000006</c:v>
                </c:pt>
                <c:pt idx="97">
                  <c:v>67.650000000000006</c:v>
                </c:pt>
                <c:pt idx="98">
                  <c:v>67.25</c:v>
                </c:pt>
                <c:pt idx="99">
                  <c:v>66.7</c:v>
                </c:pt>
                <c:pt idx="100">
                  <c:v>64.900000000000006</c:v>
                </c:pt>
                <c:pt idx="101">
                  <c:v>64.5</c:v>
                </c:pt>
                <c:pt idx="102">
                  <c:v>63.4</c:v>
                </c:pt>
                <c:pt idx="103">
                  <c:v>65.150000000000006</c:v>
                </c:pt>
                <c:pt idx="104">
                  <c:v>63.75</c:v>
                </c:pt>
                <c:pt idx="105">
                  <c:v>63.25</c:v>
                </c:pt>
                <c:pt idx="107">
                  <c:v>64</c:v>
                </c:pt>
                <c:pt idx="108">
                  <c:v>64.3</c:v>
                </c:pt>
                <c:pt idx="109">
                  <c:v>64.7</c:v>
                </c:pt>
                <c:pt idx="110">
                  <c:v>63.85</c:v>
                </c:pt>
                <c:pt idx="111">
                  <c:v>64.75</c:v>
                </c:pt>
                <c:pt idx="112">
                  <c:v>65.2</c:v>
                </c:pt>
                <c:pt idx="113">
                  <c:v>65.150000000000006</c:v>
                </c:pt>
                <c:pt idx="114">
                  <c:v>65.099999999999994</c:v>
                </c:pt>
                <c:pt idx="116">
                  <c:v>65.7</c:v>
                </c:pt>
                <c:pt idx="117">
                  <c:v>65.95</c:v>
                </c:pt>
                <c:pt idx="118">
                  <c:v>65.8</c:v>
                </c:pt>
                <c:pt idx="119">
                  <c:v>66</c:v>
                </c:pt>
                <c:pt idx="121">
                  <c:v>66</c:v>
                </c:pt>
                <c:pt idx="122">
                  <c:v>64.25</c:v>
                </c:pt>
                <c:pt idx="123">
                  <c:v>64.25</c:v>
                </c:pt>
                <c:pt idx="124">
                  <c:v>63.85</c:v>
                </c:pt>
                <c:pt idx="125">
                  <c:v>63.9</c:v>
                </c:pt>
                <c:pt idx="126">
                  <c:v>64.599999999999994</c:v>
                </c:pt>
                <c:pt idx="127">
                  <c:v>64.650000000000006</c:v>
                </c:pt>
                <c:pt idx="128">
                  <c:v>63.8</c:v>
                </c:pt>
                <c:pt idx="129">
                  <c:v>63.95</c:v>
                </c:pt>
                <c:pt idx="130">
                  <c:v>64.45</c:v>
                </c:pt>
                <c:pt idx="131">
                  <c:v>63.8</c:v>
                </c:pt>
                <c:pt idx="132">
                  <c:v>63.75</c:v>
                </c:pt>
                <c:pt idx="133">
                  <c:v>63.35</c:v>
                </c:pt>
                <c:pt idx="134">
                  <c:v>62.5</c:v>
                </c:pt>
                <c:pt idx="135">
                  <c:v>62.65</c:v>
                </c:pt>
                <c:pt idx="136">
                  <c:v>63.25</c:v>
                </c:pt>
                <c:pt idx="137">
                  <c:v>63.2</c:v>
                </c:pt>
                <c:pt idx="138">
                  <c:v>62.7</c:v>
                </c:pt>
                <c:pt idx="139">
                  <c:v>63.5</c:v>
                </c:pt>
                <c:pt idx="140">
                  <c:v>63.5</c:v>
                </c:pt>
                <c:pt idx="141">
                  <c:v>63</c:v>
                </c:pt>
                <c:pt idx="142">
                  <c:v>63.7</c:v>
                </c:pt>
                <c:pt idx="143">
                  <c:v>63.75</c:v>
                </c:pt>
                <c:pt idx="144">
                  <c:v>64.7</c:v>
                </c:pt>
                <c:pt idx="145">
                  <c:v>64.8</c:v>
                </c:pt>
                <c:pt idx="146">
                  <c:v>65.2</c:v>
                </c:pt>
                <c:pt idx="147">
                  <c:v>65.349999999999994</c:v>
                </c:pt>
                <c:pt idx="148">
                  <c:v>65.8</c:v>
                </c:pt>
                <c:pt idx="149">
                  <c:v>65.45</c:v>
                </c:pt>
                <c:pt idx="150">
                  <c:v>67.349999999999994</c:v>
                </c:pt>
                <c:pt idx="151">
                  <c:v>66.95</c:v>
                </c:pt>
                <c:pt idx="152">
                  <c:v>67.55</c:v>
                </c:pt>
                <c:pt idx="153">
                  <c:v>66.45</c:v>
                </c:pt>
                <c:pt idx="154">
                  <c:v>66.45</c:v>
                </c:pt>
                <c:pt idx="155">
                  <c:v>67.45</c:v>
                </c:pt>
                <c:pt idx="156">
                  <c:v>68.95</c:v>
                </c:pt>
                <c:pt idx="157">
                  <c:v>69.5</c:v>
                </c:pt>
                <c:pt idx="158">
                  <c:v>69.400000000000006</c:v>
                </c:pt>
                <c:pt idx="160">
                  <c:v>68.75</c:v>
                </c:pt>
                <c:pt idx="161">
                  <c:v>68.75</c:v>
                </c:pt>
                <c:pt idx="162">
                  <c:v>67.5</c:v>
                </c:pt>
                <c:pt idx="163">
                  <c:v>67.05</c:v>
                </c:pt>
                <c:pt idx="164">
                  <c:v>66.900000000000006</c:v>
                </c:pt>
                <c:pt idx="165">
                  <c:v>67.5</c:v>
                </c:pt>
                <c:pt idx="166">
                  <c:v>67.95</c:v>
                </c:pt>
                <c:pt idx="167">
                  <c:v>66.599999999999994</c:v>
                </c:pt>
                <c:pt idx="169">
                  <c:v>65.650000000000006</c:v>
                </c:pt>
                <c:pt idx="170">
                  <c:v>66.400000000000006</c:v>
                </c:pt>
                <c:pt idx="171">
                  <c:v>65.849999999999994</c:v>
                </c:pt>
                <c:pt idx="172">
                  <c:v>65.849999999999994</c:v>
                </c:pt>
                <c:pt idx="173">
                  <c:v>65.55</c:v>
                </c:pt>
                <c:pt idx="174">
                  <c:v>65.75</c:v>
                </c:pt>
                <c:pt idx="175">
                  <c:v>66.150000000000006</c:v>
                </c:pt>
                <c:pt idx="176">
                  <c:v>66.2</c:v>
                </c:pt>
                <c:pt idx="177">
                  <c:v>66.7</c:v>
                </c:pt>
                <c:pt idx="178">
                  <c:v>67.05</c:v>
                </c:pt>
                <c:pt idx="179">
                  <c:v>68.849999999999994</c:v>
                </c:pt>
                <c:pt idx="180">
                  <c:v>68.849999999999994</c:v>
                </c:pt>
                <c:pt idx="181">
                  <c:v>68.55</c:v>
                </c:pt>
                <c:pt idx="182">
                  <c:v>68.349999999999994</c:v>
                </c:pt>
                <c:pt idx="183">
                  <c:v>68.099999999999994</c:v>
                </c:pt>
                <c:pt idx="184">
                  <c:v>69.25</c:v>
                </c:pt>
                <c:pt idx="185">
                  <c:v>69.599999999999994</c:v>
                </c:pt>
                <c:pt idx="186">
                  <c:v>69.5</c:v>
                </c:pt>
                <c:pt idx="187">
                  <c:v>69.5</c:v>
                </c:pt>
                <c:pt idx="188">
                  <c:v>69.8</c:v>
                </c:pt>
                <c:pt idx="189">
                  <c:v>69.75</c:v>
                </c:pt>
                <c:pt idx="190">
                  <c:v>69.2</c:v>
                </c:pt>
                <c:pt idx="191">
                  <c:v>68.900000000000006</c:v>
                </c:pt>
                <c:pt idx="192">
                  <c:v>68.8</c:v>
                </c:pt>
                <c:pt idx="193">
                  <c:v>69</c:v>
                </c:pt>
                <c:pt idx="194">
                  <c:v>69.2</c:v>
                </c:pt>
                <c:pt idx="195">
                  <c:v>69.5</c:v>
                </c:pt>
                <c:pt idx="196">
                  <c:v>69.5</c:v>
                </c:pt>
                <c:pt idx="197">
                  <c:v>69.599999999999994</c:v>
                </c:pt>
                <c:pt idx="198">
                  <c:v>69.599999999999994</c:v>
                </c:pt>
                <c:pt idx="199">
                  <c:v>69.599999999999994</c:v>
                </c:pt>
                <c:pt idx="200">
                  <c:v>69.599999999999994</c:v>
                </c:pt>
                <c:pt idx="201">
                  <c:v>69.400000000000006</c:v>
                </c:pt>
                <c:pt idx="202">
                  <c:v>70.55</c:v>
                </c:pt>
                <c:pt idx="203">
                  <c:v>71.7</c:v>
                </c:pt>
                <c:pt idx="204">
                  <c:v>71.05</c:v>
                </c:pt>
                <c:pt idx="205">
                  <c:v>71.5</c:v>
                </c:pt>
                <c:pt idx="206">
                  <c:v>71.25</c:v>
                </c:pt>
                <c:pt idx="207">
                  <c:v>71.75</c:v>
                </c:pt>
                <c:pt idx="208">
                  <c:v>74.25</c:v>
                </c:pt>
                <c:pt idx="209">
                  <c:v>74.3</c:v>
                </c:pt>
                <c:pt idx="210">
                  <c:v>73.45</c:v>
                </c:pt>
                <c:pt idx="211">
                  <c:v>75</c:v>
                </c:pt>
                <c:pt idx="212">
                  <c:v>74.8</c:v>
                </c:pt>
                <c:pt idx="213">
                  <c:v>76.400000000000006</c:v>
                </c:pt>
                <c:pt idx="214">
                  <c:v>76.5</c:v>
                </c:pt>
                <c:pt idx="215">
                  <c:v>77</c:v>
                </c:pt>
                <c:pt idx="216">
                  <c:v>76.8</c:v>
                </c:pt>
                <c:pt idx="217">
                  <c:v>75.55</c:v>
                </c:pt>
                <c:pt idx="218">
                  <c:v>75.55</c:v>
                </c:pt>
                <c:pt idx="219">
                  <c:v>74.55</c:v>
                </c:pt>
                <c:pt idx="220">
                  <c:v>74.099999999999994</c:v>
                </c:pt>
                <c:pt idx="221">
                  <c:v>75.8</c:v>
                </c:pt>
                <c:pt idx="223">
                  <c:v>74.5</c:v>
                </c:pt>
                <c:pt idx="224">
                  <c:v>76.25</c:v>
                </c:pt>
                <c:pt idx="225">
                  <c:v>77.25</c:v>
                </c:pt>
                <c:pt idx="226">
                  <c:v>76.75</c:v>
                </c:pt>
                <c:pt idx="227">
                  <c:v>75.2</c:v>
                </c:pt>
                <c:pt idx="228">
                  <c:v>74.55</c:v>
                </c:pt>
                <c:pt idx="229">
                  <c:v>74.150000000000006</c:v>
                </c:pt>
                <c:pt idx="230">
                  <c:v>75.099999999999994</c:v>
                </c:pt>
                <c:pt idx="231">
                  <c:v>75.45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1D-4BDC-BA44-8FF116469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709024"/>
        <c:axId val="594968672"/>
      </c:lineChart>
      <c:dateAx>
        <c:axId val="606709024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94968672"/>
        <c:crosses val="autoZero"/>
        <c:auto val="1"/>
        <c:lblOffset val="100"/>
        <c:baseTimeUnit val="days"/>
      </c:dateAx>
      <c:valAx>
        <c:axId val="59496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0670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国际钢铁价格指数:全球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中的图表]Sheet1'!$B$2:$B$165</c:f>
              <c:numCache>
                <c:formatCode>###,###,###,###,##0.00_ </c:formatCode>
                <c:ptCount val="164"/>
                <c:pt idx="0">
                  <c:v>128.69999999999999</c:v>
                </c:pt>
                <c:pt idx="1">
                  <c:v>127.1</c:v>
                </c:pt>
                <c:pt idx="2">
                  <c:v>126</c:v>
                </c:pt>
                <c:pt idx="3">
                  <c:v>124.7</c:v>
                </c:pt>
                <c:pt idx="4">
                  <c:v>123.3</c:v>
                </c:pt>
                <c:pt idx="5">
                  <c:v>122</c:v>
                </c:pt>
                <c:pt idx="6">
                  <c:v>121.2</c:v>
                </c:pt>
                <c:pt idx="7">
                  <c:v>119.6</c:v>
                </c:pt>
                <c:pt idx="8">
                  <c:v>118.7</c:v>
                </c:pt>
                <c:pt idx="9">
                  <c:v>117.3</c:v>
                </c:pt>
                <c:pt idx="10">
                  <c:v>115.7</c:v>
                </c:pt>
                <c:pt idx="11">
                  <c:v>116.3</c:v>
                </c:pt>
                <c:pt idx="12">
                  <c:v>117</c:v>
                </c:pt>
                <c:pt idx="13">
                  <c:v>117.7</c:v>
                </c:pt>
                <c:pt idx="14">
                  <c:v>118.9</c:v>
                </c:pt>
                <c:pt idx="15">
                  <c:v>118.6</c:v>
                </c:pt>
                <c:pt idx="16">
                  <c:v>119.1</c:v>
                </c:pt>
                <c:pt idx="17">
                  <c:v>118.2</c:v>
                </c:pt>
                <c:pt idx="18">
                  <c:v>118.4</c:v>
                </c:pt>
                <c:pt idx="19">
                  <c:v>118.6</c:v>
                </c:pt>
                <c:pt idx="20">
                  <c:v>119.3</c:v>
                </c:pt>
                <c:pt idx="21">
                  <c:v>120.7</c:v>
                </c:pt>
                <c:pt idx="22">
                  <c:v>122.3</c:v>
                </c:pt>
                <c:pt idx="23">
                  <c:v>129.30000000000001</c:v>
                </c:pt>
                <c:pt idx="24">
                  <c:v>129.4</c:v>
                </c:pt>
                <c:pt idx="25">
                  <c:v>130.9</c:v>
                </c:pt>
                <c:pt idx="26">
                  <c:v>133.30000000000001</c:v>
                </c:pt>
                <c:pt idx="27">
                  <c:v>137.4</c:v>
                </c:pt>
                <c:pt idx="28">
                  <c:v>144.4</c:v>
                </c:pt>
                <c:pt idx="29">
                  <c:v>153.5</c:v>
                </c:pt>
                <c:pt idx="30">
                  <c:v>155.69999999999999</c:v>
                </c:pt>
                <c:pt idx="31">
                  <c:v>157.6</c:v>
                </c:pt>
                <c:pt idx="32">
                  <c:v>153.69999999999999</c:v>
                </c:pt>
                <c:pt idx="33">
                  <c:v>152.30000000000001</c:v>
                </c:pt>
                <c:pt idx="34">
                  <c:v>150.30000000000001</c:v>
                </c:pt>
                <c:pt idx="35">
                  <c:v>149.19999999999999</c:v>
                </c:pt>
                <c:pt idx="36">
                  <c:v>149.4</c:v>
                </c:pt>
                <c:pt idx="37">
                  <c:v>148.19999999999999</c:v>
                </c:pt>
                <c:pt idx="38">
                  <c:v>146.80000000000001</c:v>
                </c:pt>
                <c:pt idx="39">
                  <c:v>147.69999999999999</c:v>
                </c:pt>
                <c:pt idx="40">
                  <c:v>148.6</c:v>
                </c:pt>
                <c:pt idx="41">
                  <c:v>149.69999999999999</c:v>
                </c:pt>
                <c:pt idx="42">
                  <c:v>147.6</c:v>
                </c:pt>
                <c:pt idx="43">
                  <c:v>147.6</c:v>
                </c:pt>
                <c:pt idx="44">
                  <c:v>147.9</c:v>
                </c:pt>
                <c:pt idx="45">
                  <c:v>148.80000000000001</c:v>
                </c:pt>
                <c:pt idx="46">
                  <c:v>149.5</c:v>
                </c:pt>
                <c:pt idx="47">
                  <c:v>149.9</c:v>
                </c:pt>
                <c:pt idx="48">
                  <c:v>149.1</c:v>
                </c:pt>
                <c:pt idx="49">
                  <c:v>148.6</c:v>
                </c:pt>
                <c:pt idx="50">
                  <c:v>147.19999999999999</c:v>
                </c:pt>
                <c:pt idx="51">
                  <c:v>146.80000000000001</c:v>
                </c:pt>
                <c:pt idx="52">
                  <c:v>146.4</c:v>
                </c:pt>
                <c:pt idx="53">
                  <c:v>146.1</c:v>
                </c:pt>
                <c:pt idx="54">
                  <c:v>145.9</c:v>
                </c:pt>
                <c:pt idx="55">
                  <c:v>146.69999999999999</c:v>
                </c:pt>
                <c:pt idx="56">
                  <c:v>147.1</c:v>
                </c:pt>
                <c:pt idx="57">
                  <c:v>151.4</c:v>
                </c:pt>
                <c:pt idx="58">
                  <c:v>157.1</c:v>
                </c:pt>
                <c:pt idx="59">
                  <c:v>158.5</c:v>
                </c:pt>
                <c:pt idx="60">
                  <c:v>162.19999999999999</c:v>
                </c:pt>
                <c:pt idx="61">
                  <c:v>169.3</c:v>
                </c:pt>
                <c:pt idx="62">
                  <c:v>173.7</c:v>
                </c:pt>
                <c:pt idx="63">
                  <c:v>178.4</c:v>
                </c:pt>
                <c:pt idx="64">
                  <c:v>176.9</c:v>
                </c:pt>
                <c:pt idx="65">
                  <c:v>175.3</c:v>
                </c:pt>
                <c:pt idx="66">
                  <c:v>175</c:v>
                </c:pt>
                <c:pt idx="67">
                  <c:v>177.7</c:v>
                </c:pt>
                <c:pt idx="68">
                  <c:v>179.3</c:v>
                </c:pt>
                <c:pt idx="69">
                  <c:v>179.3</c:v>
                </c:pt>
                <c:pt idx="70">
                  <c:v>179</c:v>
                </c:pt>
                <c:pt idx="71">
                  <c:v>179.7</c:v>
                </c:pt>
                <c:pt idx="72">
                  <c:v>181.7</c:v>
                </c:pt>
                <c:pt idx="73">
                  <c:v>184.1</c:v>
                </c:pt>
                <c:pt idx="74">
                  <c:v>186.2</c:v>
                </c:pt>
                <c:pt idx="75">
                  <c:v>185.8</c:v>
                </c:pt>
                <c:pt idx="76">
                  <c:v>187.1</c:v>
                </c:pt>
                <c:pt idx="77">
                  <c:v>185.9</c:v>
                </c:pt>
                <c:pt idx="78">
                  <c:v>184.1</c:v>
                </c:pt>
                <c:pt idx="79">
                  <c:v>182.2</c:v>
                </c:pt>
                <c:pt idx="80">
                  <c:v>178.8</c:v>
                </c:pt>
                <c:pt idx="81">
                  <c:v>175.6</c:v>
                </c:pt>
                <c:pt idx="82">
                  <c:v>175.6</c:v>
                </c:pt>
                <c:pt idx="83">
                  <c:v>175.6</c:v>
                </c:pt>
                <c:pt idx="84">
                  <c:v>176.3</c:v>
                </c:pt>
                <c:pt idx="85">
                  <c:v>179.3</c:v>
                </c:pt>
                <c:pt idx="86">
                  <c:v>177.3</c:v>
                </c:pt>
                <c:pt idx="87">
                  <c:v>176.3</c:v>
                </c:pt>
                <c:pt idx="88">
                  <c:v>174.3</c:v>
                </c:pt>
                <c:pt idx="89">
                  <c:v>174.9</c:v>
                </c:pt>
                <c:pt idx="90">
                  <c:v>174.6</c:v>
                </c:pt>
                <c:pt idx="91">
                  <c:v>172.2</c:v>
                </c:pt>
                <c:pt idx="92">
                  <c:v>176.7</c:v>
                </c:pt>
                <c:pt idx="93">
                  <c:v>179.4</c:v>
                </c:pt>
                <c:pt idx="94">
                  <c:v>178.9</c:v>
                </c:pt>
                <c:pt idx="95">
                  <c:v>181.3</c:v>
                </c:pt>
                <c:pt idx="96">
                  <c:v>184.6</c:v>
                </c:pt>
                <c:pt idx="97">
                  <c:v>190</c:v>
                </c:pt>
                <c:pt idx="98">
                  <c:v>191</c:v>
                </c:pt>
                <c:pt idx="99">
                  <c:v>193.3</c:v>
                </c:pt>
                <c:pt idx="100">
                  <c:v>194.7</c:v>
                </c:pt>
                <c:pt idx="101">
                  <c:v>198.3</c:v>
                </c:pt>
                <c:pt idx="102">
                  <c:v>198.3</c:v>
                </c:pt>
                <c:pt idx="103">
                  <c:v>195.7</c:v>
                </c:pt>
                <c:pt idx="104">
                  <c:v>193.9</c:v>
                </c:pt>
                <c:pt idx="105">
                  <c:v>193.5</c:v>
                </c:pt>
                <c:pt idx="106">
                  <c:v>193.7</c:v>
                </c:pt>
                <c:pt idx="107">
                  <c:v>193.3</c:v>
                </c:pt>
                <c:pt idx="108">
                  <c:v>193</c:v>
                </c:pt>
                <c:pt idx="109">
                  <c:v>192.5</c:v>
                </c:pt>
                <c:pt idx="110">
                  <c:v>193.1</c:v>
                </c:pt>
                <c:pt idx="111">
                  <c:v>193.8</c:v>
                </c:pt>
                <c:pt idx="112">
                  <c:v>196.2</c:v>
                </c:pt>
                <c:pt idx="113">
                  <c:v>200.6</c:v>
                </c:pt>
                <c:pt idx="114">
                  <c:v>202.2</c:v>
                </c:pt>
                <c:pt idx="115">
                  <c:v>203.2</c:v>
                </c:pt>
                <c:pt idx="116">
                  <c:v>202.7</c:v>
                </c:pt>
                <c:pt idx="117">
                  <c:v>200</c:v>
                </c:pt>
                <c:pt idx="118">
                  <c:v>198.5</c:v>
                </c:pt>
                <c:pt idx="119">
                  <c:v>196.6</c:v>
                </c:pt>
                <c:pt idx="120">
                  <c:v>196.9</c:v>
                </c:pt>
                <c:pt idx="121">
                  <c:v>198.7</c:v>
                </c:pt>
                <c:pt idx="122">
                  <c:v>200.5</c:v>
                </c:pt>
                <c:pt idx="123">
                  <c:v>200.9</c:v>
                </c:pt>
                <c:pt idx="125">
                  <c:v>202.3</c:v>
                </c:pt>
                <c:pt idx="126">
                  <c:v>205.8</c:v>
                </c:pt>
                <c:pt idx="127">
                  <c:v>204.1</c:v>
                </c:pt>
                <c:pt idx="128">
                  <c:v>205.3</c:v>
                </c:pt>
                <c:pt idx="129">
                  <c:v>202.3</c:v>
                </c:pt>
                <c:pt idx="130">
                  <c:v>202.4</c:v>
                </c:pt>
                <c:pt idx="131">
                  <c:v>203.9</c:v>
                </c:pt>
                <c:pt idx="132">
                  <c:v>204.6</c:v>
                </c:pt>
                <c:pt idx="133">
                  <c:v>205.1</c:v>
                </c:pt>
                <c:pt idx="134">
                  <c:v>206.3</c:v>
                </c:pt>
                <c:pt idx="135">
                  <c:v>208.3</c:v>
                </c:pt>
                <c:pt idx="136">
                  <c:v>207.4</c:v>
                </c:pt>
                <c:pt idx="137">
                  <c:v>207.7</c:v>
                </c:pt>
                <c:pt idx="138">
                  <c:v>206.8</c:v>
                </c:pt>
                <c:pt idx="139">
                  <c:v>208</c:v>
                </c:pt>
                <c:pt idx="140">
                  <c:v>208.2</c:v>
                </c:pt>
                <c:pt idx="141">
                  <c:v>208.7</c:v>
                </c:pt>
                <c:pt idx="142">
                  <c:v>208</c:v>
                </c:pt>
                <c:pt idx="143">
                  <c:v>207.9</c:v>
                </c:pt>
                <c:pt idx="144">
                  <c:v>208</c:v>
                </c:pt>
                <c:pt idx="145">
                  <c:v>209.9</c:v>
                </c:pt>
                <c:pt idx="146">
                  <c:v>209.9</c:v>
                </c:pt>
                <c:pt idx="147">
                  <c:v>211.5</c:v>
                </c:pt>
                <c:pt idx="148">
                  <c:v>212.4</c:v>
                </c:pt>
                <c:pt idx="149">
                  <c:v>215.8</c:v>
                </c:pt>
                <c:pt idx="150">
                  <c:v>215.2</c:v>
                </c:pt>
                <c:pt idx="151">
                  <c:v>215.2</c:v>
                </c:pt>
                <c:pt idx="152">
                  <c:v>215</c:v>
                </c:pt>
                <c:pt idx="153">
                  <c:v>216.2</c:v>
                </c:pt>
                <c:pt idx="154">
                  <c:v>216.3</c:v>
                </c:pt>
                <c:pt idx="155">
                  <c:v>214.7</c:v>
                </c:pt>
                <c:pt idx="156">
                  <c:v>215.5</c:v>
                </c:pt>
                <c:pt idx="158">
                  <c:v>211.7</c:v>
                </c:pt>
                <c:pt idx="159">
                  <c:v>213.2</c:v>
                </c:pt>
                <c:pt idx="160">
                  <c:v>214.7</c:v>
                </c:pt>
                <c:pt idx="161">
                  <c:v>212.4</c:v>
                </c:pt>
                <c:pt idx="162" formatCode="#,##0.00_ ">
                  <c:v>210.74</c:v>
                </c:pt>
                <c:pt idx="163">
                  <c:v>207.6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5-4F0C-93DF-50B02CB0A7D0}"/>
            </c:ext>
          </c:extLst>
        </c:ser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国际钢铁价格指数:北美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中的图表]Sheet1'!$C$2:$C$165</c:f>
              <c:numCache>
                <c:formatCode>###,###,###,###,##0.00_ </c:formatCode>
                <c:ptCount val="164"/>
                <c:pt idx="0">
                  <c:v>140.6</c:v>
                </c:pt>
                <c:pt idx="1">
                  <c:v>138.4</c:v>
                </c:pt>
                <c:pt idx="2">
                  <c:v>136.6</c:v>
                </c:pt>
                <c:pt idx="3">
                  <c:v>133.69999999999999</c:v>
                </c:pt>
                <c:pt idx="4">
                  <c:v>132.6</c:v>
                </c:pt>
                <c:pt idx="5">
                  <c:v>130.9</c:v>
                </c:pt>
                <c:pt idx="6">
                  <c:v>129.80000000000001</c:v>
                </c:pt>
                <c:pt idx="7">
                  <c:v>127.5</c:v>
                </c:pt>
                <c:pt idx="8">
                  <c:v>127.5</c:v>
                </c:pt>
                <c:pt idx="9">
                  <c:v>123.9</c:v>
                </c:pt>
                <c:pt idx="10">
                  <c:v>122.4</c:v>
                </c:pt>
                <c:pt idx="11">
                  <c:v>123.7</c:v>
                </c:pt>
                <c:pt idx="12">
                  <c:v>123.7</c:v>
                </c:pt>
                <c:pt idx="13">
                  <c:v>123.7</c:v>
                </c:pt>
                <c:pt idx="14">
                  <c:v>126.9</c:v>
                </c:pt>
                <c:pt idx="15">
                  <c:v>129.6</c:v>
                </c:pt>
                <c:pt idx="16">
                  <c:v>131.6</c:v>
                </c:pt>
                <c:pt idx="17">
                  <c:v>131.6</c:v>
                </c:pt>
                <c:pt idx="18">
                  <c:v>131.6</c:v>
                </c:pt>
                <c:pt idx="19">
                  <c:v>132.30000000000001</c:v>
                </c:pt>
                <c:pt idx="20">
                  <c:v>131.9</c:v>
                </c:pt>
                <c:pt idx="21">
                  <c:v>132.6</c:v>
                </c:pt>
                <c:pt idx="22">
                  <c:v>133.5</c:v>
                </c:pt>
                <c:pt idx="23">
                  <c:v>135.80000000000001</c:v>
                </c:pt>
                <c:pt idx="24">
                  <c:v>137.5</c:v>
                </c:pt>
                <c:pt idx="25">
                  <c:v>137.5</c:v>
                </c:pt>
                <c:pt idx="26">
                  <c:v>139.69999999999999</c:v>
                </c:pt>
                <c:pt idx="27">
                  <c:v>145.30000000000001</c:v>
                </c:pt>
                <c:pt idx="28">
                  <c:v>151.69999999999999</c:v>
                </c:pt>
                <c:pt idx="29">
                  <c:v>158.19999999999999</c:v>
                </c:pt>
                <c:pt idx="30">
                  <c:v>160.4</c:v>
                </c:pt>
                <c:pt idx="31">
                  <c:v>174.7</c:v>
                </c:pt>
                <c:pt idx="32">
                  <c:v>180.2</c:v>
                </c:pt>
                <c:pt idx="33">
                  <c:v>180.8</c:v>
                </c:pt>
                <c:pt idx="34">
                  <c:v>184.3</c:v>
                </c:pt>
                <c:pt idx="35">
                  <c:v>186.4</c:v>
                </c:pt>
                <c:pt idx="36">
                  <c:v>186.4</c:v>
                </c:pt>
                <c:pt idx="37">
                  <c:v>185.6</c:v>
                </c:pt>
                <c:pt idx="38">
                  <c:v>183.7</c:v>
                </c:pt>
                <c:pt idx="39">
                  <c:v>183</c:v>
                </c:pt>
                <c:pt idx="40">
                  <c:v>181.5</c:v>
                </c:pt>
                <c:pt idx="41">
                  <c:v>180.9</c:v>
                </c:pt>
                <c:pt idx="42">
                  <c:v>179.3</c:v>
                </c:pt>
                <c:pt idx="43">
                  <c:v>179.3</c:v>
                </c:pt>
                <c:pt idx="44">
                  <c:v>177.1</c:v>
                </c:pt>
                <c:pt idx="45">
                  <c:v>176.8</c:v>
                </c:pt>
                <c:pt idx="46">
                  <c:v>174.6</c:v>
                </c:pt>
                <c:pt idx="47">
                  <c:v>172.8</c:v>
                </c:pt>
                <c:pt idx="48">
                  <c:v>169.6</c:v>
                </c:pt>
                <c:pt idx="49">
                  <c:v>167.8</c:v>
                </c:pt>
                <c:pt idx="50">
                  <c:v>166.7</c:v>
                </c:pt>
                <c:pt idx="51">
                  <c:v>162.5</c:v>
                </c:pt>
                <c:pt idx="52">
                  <c:v>159.6</c:v>
                </c:pt>
                <c:pt idx="53">
                  <c:v>156.69999999999999</c:v>
                </c:pt>
                <c:pt idx="54">
                  <c:v>150.1</c:v>
                </c:pt>
                <c:pt idx="55">
                  <c:v>148.19999999999999</c:v>
                </c:pt>
                <c:pt idx="56">
                  <c:v>147.80000000000001</c:v>
                </c:pt>
                <c:pt idx="57">
                  <c:v>150.5</c:v>
                </c:pt>
                <c:pt idx="58">
                  <c:v>153.6</c:v>
                </c:pt>
                <c:pt idx="59">
                  <c:v>161.5</c:v>
                </c:pt>
                <c:pt idx="60">
                  <c:v>163.19999999999999</c:v>
                </c:pt>
                <c:pt idx="61">
                  <c:v>166.9</c:v>
                </c:pt>
                <c:pt idx="62">
                  <c:v>174.5</c:v>
                </c:pt>
                <c:pt idx="63">
                  <c:v>176.2</c:v>
                </c:pt>
                <c:pt idx="64">
                  <c:v>176.3</c:v>
                </c:pt>
                <c:pt idx="65">
                  <c:v>176.3</c:v>
                </c:pt>
                <c:pt idx="66">
                  <c:v>176.3</c:v>
                </c:pt>
                <c:pt idx="67">
                  <c:v>181.1</c:v>
                </c:pt>
                <c:pt idx="68">
                  <c:v>184.1</c:v>
                </c:pt>
                <c:pt idx="69">
                  <c:v>184.7</c:v>
                </c:pt>
                <c:pt idx="70">
                  <c:v>185.5</c:v>
                </c:pt>
                <c:pt idx="71">
                  <c:v>185.5</c:v>
                </c:pt>
                <c:pt idx="72">
                  <c:v>181.4</c:v>
                </c:pt>
                <c:pt idx="73">
                  <c:v>182.7</c:v>
                </c:pt>
                <c:pt idx="74">
                  <c:v>185.2</c:v>
                </c:pt>
                <c:pt idx="75">
                  <c:v>187.7</c:v>
                </c:pt>
                <c:pt idx="76">
                  <c:v>189.2</c:v>
                </c:pt>
                <c:pt idx="77">
                  <c:v>191.3</c:v>
                </c:pt>
                <c:pt idx="78">
                  <c:v>190</c:v>
                </c:pt>
                <c:pt idx="79">
                  <c:v>190</c:v>
                </c:pt>
                <c:pt idx="80">
                  <c:v>190.1</c:v>
                </c:pt>
                <c:pt idx="81">
                  <c:v>189.9</c:v>
                </c:pt>
                <c:pt idx="82">
                  <c:v>189.9</c:v>
                </c:pt>
                <c:pt idx="83">
                  <c:v>188</c:v>
                </c:pt>
                <c:pt idx="84">
                  <c:v>184.4</c:v>
                </c:pt>
                <c:pt idx="85">
                  <c:v>182.7</c:v>
                </c:pt>
                <c:pt idx="86">
                  <c:v>180.3</c:v>
                </c:pt>
                <c:pt idx="87">
                  <c:v>177.8</c:v>
                </c:pt>
                <c:pt idx="88">
                  <c:v>177.6</c:v>
                </c:pt>
                <c:pt idx="89">
                  <c:v>178.3</c:v>
                </c:pt>
                <c:pt idx="90">
                  <c:v>179.7</c:v>
                </c:pt>
                <c:pt idx="91">
                  <c:v>180.8</c:v>
                </c:pt>
                <c:pt idx="92">
                  <c:v>181.6</c:v>
                </c:pt>
                <c:pt idx="93">
                  <c:v>183.2</c:v>
                </c:pt>
                <c:pt idx="94">
                  <c:v>183.2</c:v>
                </c:pt>
                <c:pt idx="95">
                  <c:v>182.1</c:v>
                </c:pt>
                <c:pt idx="96">
                  <c:v>182.6</c:v>
                </c:pt>
                <c:pt idx="97">
                  <c:v>183.9</c:v>
                </c:pt>
                <c:pt idx="98">
                  <c:v>183.8</c:v>
                </c:pt>
                <c:pt idx="99">
                  <c:v>183.5</c:v>
                </c:pt>
                <c:pt idx="100">
                  <c:v>190.8</c:v>
                </c:pt>
                <c:pt idx="101">
                  <c:v>192.9</c:v>
                </c:pt>
                <c:pt idx="102">
                  <c:v>185.7</c:v>
                </c:pt>
                <c:pt idx="103">
                  <c:v>185.7</c:v>
                </c:pt>
                <c:pt idx="104">
                  <c:v>183.6</c:v>
                </c:pt>
                <c:pt idx="105">
                  <c:v>177.8</c:v>
                </c:pt>
                <c:pt idx="106">
                  <c:v>177.8</c:v>
                </c:pt>
                <c:pt idx="107">
                  <c:v>176.6</c:v>
                </c:pt>
                <c:pt idx="108">
                  <c:v>176.8</c:v>
                </c:pt>
                <c:pt idx="109">
                  <c:v>177.2</c:v>
                </c:pt>
                <c:pt idx="110">
                  <c:v>177.2</c:v>
                </c:pt>
                <c:pt idx="111">
                  <c:v>177</c:v>
                </c:pt>
                <c:pt idx="112">
                  <c:v>178.3</c:v>
                </c:pt>
                <c:pt idx="113">
                  <c:v>180.4</c:v>
                </c:pt>
                <c:pt idx="114">
                  <c:v>179.7</c:v>
                </c:pt>
                <c:pt idx="115">
                  <c:v>182.6</c:v>
                </c:pt>
                <c:pt idx="116">
                  <c:v>186</c:v>
                </c:pt>
                <c:pt idx="117">
                  <c:v>186.3</c:v>
                </c:pt>
                <c:pt idx="118">
                  <c:v>187.7</c:v>
                </c:pt>
                <c:pt idx="119">
                  <c:v>190.5</c:v>
                </c:pt>
                <c:pt idx="120">
                  <c:v>193.2</c:v>
                </c:pt>
                <c:pt idx="121">
                  <c:v>198.8</c:v>
                </c:pt>
                <c:pt idx="122">
                  <c:v>202.3</c:v>
                </c:pt>
                <c:pt idx="123">
                  <c:v>201.7</c:v>
                </c:pt>
                <c:pt idx="125">
                  <c:v>206.6</c:v>
                </c:pt>
                <c:pt idx="126">
                  <c:v>211.4</c:v>
                </c:pt>
                <c:pt idx="127">
                  <c:v>214.9</c:v>
                </c:pt>
                <c:pt idx="128">
                  <c:v>222.7</c:v>
                </c:pt>
                <c:pt idx="129">
                  <c:v>225.1</c:v>
                </c:pt>
                <c:pt idx="130">
                  <c:v>230.7</c:v>
                </c:pt>
                <c:pt idx="131">
                  <c:v>233.2</c:v>
                </c:pt>
                <c:pt idx="132">
                  <c:v>235.1</c:v>
                </c:pt>
                <c:pt idx="133">
                  <c:v>234.3</c:v>
                </c:pt>
                <c:pt idx="134">
                  <c:v>235.1</c:v>
                </c:pt>
                <c:pt idx="135">
                  <c:v>235.4</c:v>
                </c:pt>
                <c:pt idx="136">
                  <c:v>235.7</c:v>
                </c:pt>
                <c:pt idx="137">
                  <c:v>235.7</c:v>
                </c:pt>
                <c:pt idx="138">
                  <c:v>236.4</c:v>
                </c:pt>
                <c:pt idx="139">
                  <c:v>236.7</c:v>
                </c:pt>
                <c:pt idx="140">
                  <c:v>236.7</c:v>
                </c:pt>
                <c:pt idx="141">
                  <c:v>237.8</c:v>
                </c:pt>
                <c:pt idx="142">
                  <c:v>239.9</c:v>
                </c:pt>
                <c:pt idx="143">
                  <c:v>239.6</c:v>
                </c:pt>
                <c:pt idx="144">
                  <c:v>241.3</c:v>
                </c:pt>
                <c:pt idx="145">
                  <c:v>241.3</c:v>
                </c:pt>
                <c:pt idx="146">
                  <c:v>241.3</c:v>
                </c:pt>
                <c:pt idx="147">
                  <c:v>241.3</c:v>
                </c:pt>
                <c:pt idx="148">
                  <c:v>234.6</c:v>
                </c:pt>
                <c:pt idx="149">
                  <c:v>240.2</c:v>
                </c:pt>
                <c:pt idx="150">
                  <c:v>240.3</c:v>
                </c:pt>
                <c:pt idx="151">
                  <c:v>240.3</c:v>
                </c:pt>
                <c:pt idx="152">
                  <c:v>240.3</c:v>
                </c:pt>
                <c:pt idx="153">
                  <c:v>240.3</c:v>
                </c:pt>
                <c:pt idx="154">
                  <c:v>240.3</c:v>
                </c:pt>
                <c:pt idx="155">
                  <c:v>240.3</c:v>
                </c:pt>
                <c:pt idx="156">
                  <c:v>241.1</c:v>
                </c:pt>
                <c:pt idx="158">
                  <c:v>222.5</c:v>
                </c:pt>
                <c:pt idx="159">
                  <c:v>226.8</c:v>
                </c:pt>
                <c:pt idx="160">
                  <c:v>228.8</c:v>
                </c:pt>
                <c:pt idx="161">
                  <c:v>228.8</c:v>
                </c:pt>
                <c:pt idx="162" formatCode="#,##0.00_ ">
                  <c:v>230.15</c:v>
                </c:pt>
                <c:pt idx="163">
                  <c:v>227.2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5-4F0C-93DF-50B02CB0A7D0}"/>
            </c:ext>
          </c:extLst>
        </c:ser>
        <c:ser>
          <c:idx val="2"/>
          <c:order val="2"/>
          <c:tx>
            <c:strRef>
              <c:f>'[Microsoft PowerPoint 中的图表]Sheet1'!$D$1</c:f>
              <c:strCache>
                <c:ptCount val="1"/>
                <c:pt idx="0">
                  <c:v>国际钢铁价格指数:欧洲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中的图表]Sheet1'!$D$2:$D$165</c:f>
              <c:numCache>
                <c:formatCode>###,###,###,###,##0.00_ </c:formatCode>
                <c:ptCount val="164"/>
                <c:pt idx="0">
                  <c:v>112.9</c:v>
                </c:pt>
                <c:pt idx="1">
                  <c:v>111</c:v>
                </c:pt>
                <c:pt idx="2">
                  <c:v>109.2</c:v>
                </c:pt>
                <c:pt idx="3">
                  <c:v>108.4</c:v>
                </c:pt>
                <c:pt idx="4">
                  <c:v>107.2</c:v>
                </c:pt>
                <c:pt idx="5">
                  <c:v>105.8</c:v>
                </c:pt>
                <c:pt idx="6">
                  <c:v>106.2</c:v>
                </c:pt>
                <c:pt idx="7">
                  <c:v>105.3</c:v>
                </c:pt>
                <c:pt idx="8">
                  <c:v>104.6</c:v>
                </c:pt>
                <c:pt idx="9">
                  <c:v>105.1</c:v>
                </c:pt>
                <c:pt idx="10">
                  <c:v>103.4</c:v>
                </c:pt>
                <c:pt idx="11">
                  <c:v>103.5</c:v>
                </c:pt>
                <c:pt idx="12">
                  <c:v>103.5</c:v>
                </c:pt>
                <c:pt idx="13">
                  <c:v>103.5</c:v>
                </c:pt>
                <c:pt idx="14">
                  <c:v>103.5</c:v>
                </c:pt>
                <c:pt idx="15">
                  <c:v>102.4</c:v>
                </c:pt>
                <c:pt idx="16">
                  <c:v>102.7</c:v>
                </c:pt>
                <c:pt idx="17">
                  <c:v>100.7</c:v>
                </c:pt>
                <c:pt idx="18">
                  <c:v>101.2</c:v>
                </c:pt>
                <c:pt idx="19">
                  <c:v>101.2</c:v>
                </c:pt>
                <c:pt idx="20">
                  <c:v>100.8</c:v>
                </c:pt>
                <c:pt idx="21">
                  <c:v>101.6</c:v>
                </c:pt>
                <c:pt idx="22">
                  <c:v>101.4</c:v>
                </c:pt>
                <c:pt idx="23">
                  <c:v>103.5</c:v>
                </c:pt>
                <c:pt idx="24">
                  <c:v>106.3</c:v>
                </c:pt>
                <c:pt idx="25">
                  <c:v>108.2</c:v>
                </c:pt>
                <c:pt idx="26">
                  <c:v>110.8</c:v>
                </c:pt>
                <c:pt idx="27">
                  <c:v>113.6</c:v>
                </c:pt>
                <c:pt idx="28">
                  <c:v>117.7</c:v>
                </c:pt>
                <c:pt idx="29">
                  <c:v>123.7</c:v>
                </c:pt>
                <c:pt idx="30">
                  <c:v>131.30000000000001</c:v>
                </c:pt>
                <c:pt idx="31">
                  <c:v>137</c:v>
                </c:pt>
                <c:pt idx="32">
                  <c:v>137.9</c:v>
                </c:pt>
                <c:pt idx="33">
                  <c:v>138.30000000000001</c:v>
                </c:pt>
                <c:pt idx="34">
                  <c:v>138.69999999999999</c:v>
                </c:pt>
                <c:pt idx="35">
                  <c:v>138.1</c:v>
                </c:pt>
                <c:pt idx="36">
                  <c:v>136.69999999999999</c:v>
                </c:pt>
                <c:pt idx="37">
                  <c:v>135.4</c:v>
                </c:pt>
                <c:pt idx="38">
                  <c:v>133.69999999999999</c:v>
                </c:pt>
                <c:pt idx="39">
                  <c:v>132.9</c:v>
                </c:pt>
                <c:pt idx="40">
                  <c:v>133</c:v>
                </c:pt>
                <c:pt idx="41">
                  <c:v>132.30000000000001</c:v>
                </c:pt>
                <c:pt idx="42">
                  <c:v>131.30000000000001</c:v>
                </c:pt>
                <c:pt idx="43">
                  <c:v>131.30000000000001</c:v>
                </c:pt>
                <c:pt idx="44">
                  <c:v>129.4</c:v>
                </c:pt>
                <c:pt idx="45">
                  <c:v>129.30000000000001</c:v>
                </c:pt>
                <c:pt idx="46">
                  <c:v>129.6</c:v>
                </c:pt>
                <c:pt idx="47">
                  <c:v>129.1</c:v>
                </c:pt>
                <c:pt idx="48">
                  <c:v>129</c:v>
                </c:pt>
                <c:pt idx="49">
                  <c:v>129.19999999999999</c:v>
                </c:pt>
                <c:pt idx="50">
                  <c:v>129.19999999999999</c:v>
                </c:pt>
                <c:pt idx="51">
                  <c:v>130.4</c:v>
                </c:pt>
                <c:pt idx="52">
                  <c:v>129.6</c:v>
                </c:pt>
                <c:pt idx="53">
                  <c:v>129.6</c:v>
                </c:pt>
                <c:pt idx="54">
                  <c:v>129.69999999999999</c:v>
                </c:pt>
                <c:pt idx="55">
                  <c:v>129.4</c:v>
                </c:pt>
                <c:pt idx="56">
                  <c:v>129.69999999999999</c:v>
                </c:pt>
                <c:pt idx="57">
                  <c:v>130.19999999999999</c:v>
                </c:pt>
                <c:pt idx="58">
                  <c:v>133.30000000000001</c:v>
                </c:pt>
                <c:pt idx="59">
                  <c:v>138.30000000000001</c:v>
                </c:pt>
                <c:pt idx="60">
                  <c:v>141.80000000000001</c:v>
                </c:pt>
                <c:pt idx="61">
                  <c:v>149.69999999999999</c:v>
                </c:pt>
                <c:pt idx="62">
                  <c:v>152.30000000000001</c:v>
                </c:pt>
                <c:pt idx="63">
                  <c:v>154.5</c:v>
                </c:pt>
                <c:pt idx="64">
                  <c:v>154.9</c:v>
                </c:pt>
                <c:pt idx="65">
                  <c:v>154.9</c:v>
                </c:pt>
                <c:pt idx="66">
                  <c:v>154.9</c:v>
                </c:pt>
                <c:pt idx="67">
                  <c:v>157.1</c:v>
                </c:pt>
                <c:pt idx="68">
                  <c:v>158.4</c:v>
                </c:pt>
                <c:pt idx="69">
                  <c:v>158.30000000000001</c:v>
                </c:pt>
                <c:pt idx="70">
                  <c:v>157.5</c:v>
                </c:pt>
                <c:pt idx="71">
                  <c:v>157.80000000000001</c:v>
                </c:pt>
                <c:pt idx="72">
                  <c:v>157</c:v>
                </c:pt>
                <c:pt idx="73">
                  <c:v>157.80000000000001</c:v>
                </c:pt>
                <c:pt idx="74">
                  <c:v>157.5</c:v>
                </c:pt>
                <c:pt idx="75">
                  <c:v>159.5</c:v>
                </c:pt>
                <c:pt idx="76">
                  <c:v>159.6</c:v>
                </c:pt>
                <c:pt idx="77">
                  <c:v>159.80000000000001</c:v>
                </c:pt>
                <c:pt idx="78">
                  <c:v>159.80000000000001</c:v>
                </c:pt>
                <c:pt idx="79">
                  <c:v>157.4</c:v>
                </c:pt>
                <c:pt idx="80">
                  <c:v>157</c:v>
                </c:pt>
                <c:pt idx="81">
                  <c:v>155.5</c:v>
                </c:pt>
                <c:pt idx="82">
                  <c:v>155.5</c:v>
                </c:pt>
                <c:pt idx="83">
                  <c:v>154.69999999999999</c:v>
                </c:pt>
                <c:pt idx="84">
                  <c:v>152.4</c:v>
                </c:pt>
                <c:pt idx="85">
                  <c:v>151.9</c:v>
                </c:pt>
                <c:pt idx="86">
                  <c:v>148.80000000000001</c:v>
                </c:pt>
                <c:pt idx="87">
                  <c:v>148.5</c:v>
                </c:pt>
                <c:pt idx="88">
                  <c:v>146.69999999999999</c:v>
                </c:pt>
                <c:pt idx="89">
                  <c:v>145.1</c:v>
                </c:pt>
                <c:pt idx="90">
                  <c:v>144.30000000000001</c:v>
                </c:pt>
                <c:pt idx="91">
                  <c:v>143.9</c:v>
                </c:pt>
                <c:pt idx="92">
                  <c:v>142.6</c:v>
                </c:pt>
                <c:pt idx="93">
                  <c:v>144.1</c:v>
                </c:pt>
                <c:pt idx="94">
                  <c:v>144.1</c:v>
                </c:pt>
                <c:pt idx="95">
                  <c:v>145.6</c:v>
                </c:pt>
                <c:pt idx="96">
                  <c:v>148.1</c:v>
                </c:pt>
                <c:pt idx="97">
                  <c:v>150.80000000000001</c:v>
                </c:pt>
                <c:pt idx="98">
                  <c:v>154</c:v>
                </c:pt>
                <c:pt idx="99">
                  <c:v>155.5</c:v>
                </c:pt>
                <c:pt idx="100">
                  <c:v>155.5</c:v>
                </c:pt>
                <c:pt idx="101">
                  <c:v>158.5</c:v>
                </c:pt>
                <c:pt idx="102">
                  <c:v>160.69999999999999</c:v>
                </c:pt>
                <c:pt idx="103">
                  <c:v>160.80000000000001</c:v>
                </c:pt>
                <c:pt idx="104">
                  <c:v>160.30000000000001</c:v>
                </c:pt>
                <c:pt idx="105">
                  <c:v>160.80000000000001</c:v>
                </c:pt>
                <c:pt idx="106">
                  <c:v>159.80000000000001</c:v>
                </c:pt>
                <c:pt idx="107">
                  <c:v>159.1</c:v>
                </c:pt>
                <c:pt idx="108">
                  <c:v>159.1</c:v>
                </c:pt>
                <c:pt idx="109">
                  <c:v>158.69999999999999</c:v>
                </c:pt>
                <c:pt idx="110">
                  <c:v>158.4</c:v>
                </c:pt>
                <c:pt idx="111">
                  <c:v>157.30000000000001</c:v>
                </c:pt>
                <c:pt idx="112">
                  <c:v>157.6</c:v>
                </c:pt>
                <c:pt idx="113">
                  <c:v>157.19999999999999</c:v>
                </c:pt>
                <c:pt idx="114">
                  <c:v>158.5</c:v>
                </c:pt>
                <c:pt idx="115">
                  <c:v>159</c:v>
                </c:pt>
                <c:pt idx="116">
                  <c:v>160</c:v>
                </c:pt>
                <c:pt idx="117">
                  <c:v>160.80000000000001</c:v>
                </c:pt>
                <c:pt idx="118">
                  <c:v>160</c:v>
                </c:pt>
                <c:pt idx="119">
                  <c:v>161.5</c:v>
                </c:pt>
                <c:pt idx="120">
                  <c:v>162.1</c:v>
                </c:pt>
                <c:pt idx="121">
                  <c:v>163.19999999999999</c:v>
                </c:pt>
                <c:pt idx="122">
                  <c:v>165.5</c:v>
                </c:pt>
                <c:pt idx="123">
                  <c:v>166.5</c:v>
                </c:pt>
                <c:pt idx="125">
                  <c:v>167.5</c:v>
                </c:pt>
                <c:pt idx="126">
                  <c:v>167.9</c:v>
                </c:pt>
                <c:pt idx="127">
                  <c:v>168.1</c:v>
                </c:pt>
                <c:pt idx="128">
                  <c:v>168.8</c:v>
                </c:pt>
                <c:pt idx="129">
                  <c:v>168.8</c:v>
                </c:pt>
                <c:pt idx="130">
                  <c:v>168.2</c:v>
                </c:pt>
                <c:pt idx="131">
                  <c:v>168.2</c:v>
                </c:pt>
                <c:pt idx="132">
                  <c:v>167.3</c:v>
                </c:pt>
                <c:pt idx="133">
                  <c:v>164.9</c:v>
                </c:pt>
                <c:pt idx="134">
                  <c:v>163.9</c:v>
                </c:pt>
                <c:pt idx="135">
                  <c:v>163.6</c:v>
                </c:pt>
                <c:pt idx="136">
                  <c:v>163</c:v>
                </c:pt>
                <c:pt idx="137">
                  <c:v>162.9</c:v>
                </c:pt>
                <c:pt idx="138">
                  <c:v>162.5</c:v>
                </c:pt>
                <c:pt idx="139">
                  <c:v>161.6</c:v>
                </c:pt>
                <c:pt idx="140">
                  <c:v>160.80000000000001</c:v>
                </c:pt>
                <c:pt idx="141">
                  <c:v>159.4</c:v>
                </c:pt>
                <c:pt idx="142">
                  <c:v>157.4</c:v>
                </c:pt>
                <c:pt idx="143">
                  <c:v>160.19999999999999</c:v>
                </c:pt>
                <c:pt idx="144">
                  <c:v>161.69999999999999</c:v>
                </c:pt>
                <c:pt idx="145">
                  <c:v>163.4</c:v>
                </c:pt>
                <c:pt idx="146">
                  <c:v>163.4</c:v>
                </c:pt>
                <c:pt idx="147">
                  <c:v>166.1</c:v>
                </c:pt>
                <c:pt idx="148">
                  <c:v>168.5</c:v>
                </c:pt>
                <c:pt idx="149">
                  <c:v>172.6</c:v>
                </c:pt>
                <c:pt idx="150">
                  <c:v>168.6</c:v>
                </c:pt>
                <c:pt idx="151">
                  <c:v>165.6</c:v>
                </c:pt>
                <c:pt idx="152">
                  <c:v>165.6</c:v>
                </c:pt>
                <c:pt idx="153">
                  <c:v>168.5</c:v>
                </c:pt>
                <c:pt idx="154">
                  <c:v>168.5</c:v>
                </c:pt>
                <c:pt idx="155">
                  <c:v>163.1</c:v>
                </c:pt>
                <c:pt idx="156">
                  <c:v>168.9</c:v>
                </c:pt>
                <c:pt idx="158">
                  <c:v>165.3</c:v>
                </c:pt>
                <c:pt idx="159">
                  <c:v>165.9</c:v>
                </c:pt>
                <c:pt idx="160">
                  <c:v>167.6</c:v>
                </c:pt>
                <c:pt idx="161">
                  <c:v>162.19999999999999</c:v>
                </c:pt>
                <c:pt idx="162" formatCode="#,##0.00_ ">
                  <c:v>163.66</c:v>
                </c:pt>
                <c:pt idx="16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5-4F0C-93DF-50B02CB0A7D0}"/>
            </c:ext>
          </c:extLst>
        </c:ser>
        <c:ser>
          <c:idx val="3"/>
          <c:order val="3"/>
          <c:tx>
            <c:strRef>
              <c:f>'[Microsoft PowerPoint 中的图表]Sheet1'!$E$1</c:f>
              <c:strCache>
                <c:ptCount val="1"/>
                <c:pt idx="0">
                  <c:v>国际钢铁价格指数:亚洲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中的图表]Sheet1'!$E$2:$E$165</c:f>
              <c:numCache>
                <c:formatCode>###,###,###,###,##0.00_ </c:formatCode>
                <c:ptCount val="164"/>
                <c:pt idx="0">
                  <c:v>131.9</c:v>
                </c:pt>
                <c:pt idx="1">
                  <c:v>130.80000000000001</c:v>
                </c:pt>
                <c:pt idx="2">
                  <c:v>130.4</c:v>
                </c:pt>
                <c:pt idx="3">
                  <c:v>129.80000000000001</c:v>
                </c:pt>
                <c:pt idx="4">
                  <c:v>128.4</c:v>
                </c:pt>
                <c:pt idx="5">
                  <c:v>127.2</c:v>
                </c:pt>
                <c:pt idx="6">
                  <c:v>125.4</c:v>
                </c:pt>
                <c:pt idx="7">
                  <c:v>123.7</c:v>
                </c:pt>
                <c:pt idx="8">
                  <c:v>122.3</c:v>
                </c:pt>
                <c:pt idx="9">
                  <c:v>120.3</c:v>
                </c:pt>
                <c:pt idx="10">
                  <c:v>118.9</c:v>
                </c:pt>
                <c:pt idx="11">
                  <c:v>119.6</c:v>
                </c:pt>
                <c:pt idx="12">
                  <c:v>121.1</c:v>
                </c:pt>
                <c:pt idx="13">
                  <c:v>122.6</c:v>
                </c:pt>
                <c:pt idx="14">
                  <c:v>124.1</c:v>
                </c:pt>
                <c:pt idx="15">
                  <c:v>123</c:v>
                </c:pt>
                <c:pt idx="16">
                  <c:v>123.3</c:v>
                </c:pt>
                <c:pt idx="17">
                  <c:v>122.8</c:v>
                </c:pt>
                <c:pt idx="18">
                  <c:v>123.1</c:v>
                </c:pt>
                <c:pt idx="19">
                  <c:v>123.2</c:v>
                </c:pt>
                <c:pt idx="20">
                  <c:v>125.3</c:v>
                </c:pt>
                <c:pt idx="21">
                  <c:v>127.7</c:v>
                </c:pt>
                <c:pt idx="22">
                  <c:v>131</c:v>
                </c:pt>
                <c:pt idx="23">
                  <c:v>143.69999999999999</c:v>
                </c:pt>
                <c:pt idx="24">
                  <c:v>141.19999999999999</c:v>
                </c:pt>
                <c:pt idx="25">
                  <c:v>143.1</c:v>
                </c:pt>
                <c:pt idx="26">
                  <c:v>145.69999999999999</c:v>
                </c:pt>
                <c:pt idx="27">
                  <c:v>150</c:v>
                </c:pt>
                <c:pt idx="28">
                  <c:v>159.4</c:v>
                </c:pt>
                <c:pt idx="29">
                  <c:v>172</c:v>
                </c:pt>
                <c:pt idx="30">
                  <c:v>170.5</c:v>
                </c:pt>
                <c:pt idx="31">
                  <c:v>164.4</c:v>
                </c:pt>
                <c:pt idx="32">
                  <c:v>152.80000000000001</c:v>
                </c:pt>
                <c:pt idx="33">
                  <c:v>149.30000000000001</c:v>
                </c:pt>
                <c:pt idx="34">
                  <c:v>143.5</c:v>
                </c:pt>
                <c:pt idx="35">
                  <c:v>140.9</c:v>
                </c:pt>
                <c:pt idx="36">
                  <c:v>142.5</c:v>
                </c:pt>
                <c:pt idx="37">
                  <c:v>141.5</c:v>
                </c:pt>
                <c:pt idx="38">
                  <c:v>140.5</c:v>
                </c:pt>
                <c:pt idx="39">
                  <c:v>143.4</c:v>
                </c:pt>
                <c:pt idx="40">
                  <c:v>145.80000000000001</c:v>
                </c:pt>
                <c:pt idx="41">
                  <c:v>149.1</c:v>
                </c:pt>
                <c:pt idx="42">
                  <c:v>146.1</c:v>
                </c:pt>
                <c:pt idx="43">
                  <c:v>146.1</c:v>
                </c:pt>
                <c:pt idx="44">
                  <c:v>149</c:v>
                </c:pt>
                <c:pt idx="45">
                  <c:v>151.19999999999999</c:v>
                </c:pt>
                <c:pt idx="46">
                  <c:v>153.30000000000001</c:v>
                </c:pt>
                <c:pt idx="47">
                  <c:v>155.1</c:v>
                </c:pt>
                <c:pt idx="48">
                  <c:v>154.5</c:v>
                </c:pt>
                <c:pt idx="49">
                  <c:v>154.1</c:v>
                </c:pt>
                <c:pt idx="50">
                  <c:v>151.5</c:v>
                </c:pt>
                <c:pt idx="51">
                  <c:v>151.5</c:v>
                </c:pt>
                <c:pt idx="52">
                  <c:v>152.6</c:v>
                </c:pt>
                <c:pt idx="53">
                  <c:v>152.9</c:v>
                </c:pt>
                <c:pt idx="54">
                  <c:v>155.1</c:v>
                </c:pt>
                <c:pt idx="55">
                  <c:v>158</c:v>
                </c:pt>
                <c:pt idx="56">
                  <c:v>159</c:v>
                </c:pt>
                <c:pt idx="57">
                  <c:v>166.9</c:v>
                </c:pt>
                <c:pt idx="58">
                  <c:v>176</c:v>
                </c:pt>
                <c:pt idx="59">
                  <c:v>171.9</c:v>
                </c:pt>
                <c:pt idx="60">
                  <c:v>176.8</c:v>
                </c:pt>
                <c:pt idx="61">
                  <c:v>184.8</c:v>
                </c:pt>
                <c:pt idx="62">
                  <c:v>189.7</c:v>
                </c:pt>
                <c:pt idx="63">
                  <c:v>197.4</c:v>
                </c:pt>
                <c:pt idx="64">
                  <c:v>193.9</c:v>
                </c:pt>
                <c:pt idx="65">
                  <c:v>190.3</c:v>
                </c:pt>
                <c:pt idx="66">
                  <c:v>189.8</c:v>
                </c:pt>
                <c:pt idx="67">
                  <c:v>192</c:v>
                </c:pt>
                <c:pt idx="68">
                  <c:v>192.9</c:v>
                </c:pt>
                <c:pt idx="69">
                  <c:v>192.7</c:v>
                </c:pt>
                <c:pt idx="70">
                  <c:v>192.4</c:v>
                </c:pt>
                <c:pt idx="71">
                  <c:v>193.7</c:v>
                </c:pt>
                <c:pt idx="72">
                  <c:v>200.4</c:v>
                </c:pt>
                <c:pt idx="73">
                  <c:v>204.7</c:v>
                </c:pt>
                <c:pt idx="74">
                  <c:v>208.6</c:v>
                </c:pt>
                <c:pt idx="75">
                  <c:v>205.4</c:v>
                </c:pt>
                <c:pt idx="76">
                  <c:v>207.5</c:v>
                </c:pt>
                <c:pt idx="77">
                  <c:v>203.9</c:v>
                </c:pt>
                <c:pt idx="78">
                  <c:v>200.3</c:v>
                </c:pt>
                <c:pt idx="79">
                  <c:v>198</c:v>
                </c:pt>
                <c:pt idx="80">
                  <c:v>190.8</c:v>
                </c:pt>
                <c:pt idx="81">
                  <c:v>185.1</c:v>
                </c:pt>
                <c:pt idx="82">
                  <c:v>185.1</c:v>
                </c:pt>
                <c:pt idx="83">
                  <c:v>186.4</c:v>
                </c:pt>
                <c:pt idx="84">
                  <c:v>191</c:v>
                </c:pt>
                <c:pt idx="85">
                  <c:v>198.7</c:v>
                </c:pt>
                <c:pt idx="86">
                  <c:v>197.4</c:v>
                </c:pt>
                <c:pt idx="87">
                  <c:v>196.2</c:v>
                </c:pt>
                <c:pt idx="88">
                  <c:v>193.4</c:v>
                </c:pt>
                <c:pt idx="89">
                  <c:v>195.6</c:v>
                </c:pt>
                <c:pt idx="90">
                  <c:v>195.1</c:v>
                </c:pt>
                <c:pt idx="91">
                  <c:v>189.5</c:v>
                </c:pt>
                <c:pt idx="92">
                  <c:v>200.2</c:v>
                </c:pt>
                <c:pt idx="93">
                  <c:v>204.4</c:v>
                </c:pt>
                <c:pt idx="94">
                  <c:v>203.3</c:v>
                </c:pt>
                <c:pt idx="95">
                  <c:v>207.8</c:v>
                </c:pt>
                <c:pt idx="96">
                  <c:v>212.8</c:v>
                </c:pt>
                <c:pt idx="97">
                  <c:v>222</c:v>
                </c:pt>
                <c:pt idx="98">
                  <c:v>221.6</c:v>
                </c:pt>
                <c:pt idx="99">
                  <c:v>225.3</c:v>
                </c:pt>
                <c:pt idx="100">
                  <c:v>225.8</c:v>
                </c:pt>
                <c:pt idx="101">
                  <c:v>230.3</c:v>
                </c:pt>
                <c:pt idx="102">
                  <c:v>231.2</c:v>
                </c:pt>
                <c:pt idx="103">
                  <c:v>225.1</c:v>
                </c:pt>
                <c:pt idx="104">
                  <c:v>222.2</c:v>
                </c:pt>
                <c:pt idx="105">
                  <c:v>223.2</c:v>
                </c:pt>
                <c:pt idx="106">
                  <c:v>224.4</c:v>
                </c:pt>
                <c:pt idx="107">
                  <c:v>224.4</c:v>
                </c:pt>
                <c:pt idx="108">
                  <c:v>224</c:v>
                </c:pt>
                <c:pt idx="109">
                  <c:v>222.9</c:v>
                </c:pt>
                <c:pt idx="110">
                  <c:v>224.6</c:v>
                </c:pt>
                <c:pt idx="111">
                  <c:v>227</c:v>
                </c:pt>
                <c:pt idx="112">
                  <c:v>231.8</c:v>
                </c:pt>
                <c:pt idx="113">
                  <c:v>241.1</c:v>
                </c:pt>
                <c:pt idx="114">
                  <c:v>243.8</c:v>
                </c:pt>
                <c:pt idx="115">
                  <c:v>244.6</c:v>
                </c:pt>
                <c:pt idx="116">
                  <c:v>241.6</c:v>
                </c:pt>
                <c:pt idx="117">
                  <c:v>234.8</c:v>
                </c:pt>
                <c:pt idx="118">
                  <c:v>231.5</c:v>
                </c:pt>
                <c:pt idx="119">
                  <c:v>224.8</c:v>
                </c:pt>
                <c:pt idx="120">
                  <c:v>224.2</c:v>
                </c:pt>
                <c:pt idx="121">
                  <c:v>224.8</c:v>
                </c:pt>
                <c:pt idx="122">
                  <c:v>225</c:v>
                </c:pt>
                <c:pt idx="123">
                  <c:v>225.7</c:v>
                </c:pt>
                <c:pt idx="125">
                  <c:v>226.4</c:v>
                </c:pt>
                <c:pt idx="126">
                  <c:v>232</c:v>
                </c:pt>
                <c:pt idx="127">
                  <c:v>226.6</c:v>
                </c:pt>
                <c:pt idx="128">
                  <c:v>226.1</c:v>
                </c:pt>
                <c:pt idx="129">
                  <c:v>218.8</c:v>
                </c:pt>
                <c:pt idx="130">
                  <c:v>216.6</c:v>
                </c:pt>
                <c:pt idx="131">
                  <c:v>218.7</c:v>
                </c:pt>
                <c:pt idx="132">
                  <c:v>220.3</c:v>
                </c:pt>
                <c:pt idx="133">
                  <c:v>223.4</c:v>
                </c:pt>
                <c:pt idx="134">
                  <c:v>226.3</c:v>
                </c:pt>
                <c:pt idx="135">
                  <c:v>230.7</c:v>
                </c:pt>
                <c:pt idx="136">
                  <c:v>229.2</c:v>
                </c:pt>
                <c:pt idx="137">
                  <c:v>229.8</c:v>
                </c:pt>
                <c:pt idx="138">
                  <c:v>227.9</c:v>
                </c:pt>
                <c:pt idx="139">
                  <c:v>231</c:v>
                </c:pt>
                <c:pt idx="140">
                  <c:v>232.1</c:v>
                </c:pt>
                <c:pt idx="141">
                  <c:v>233.8</c:v>
                </c:pt>
                <c:pt idx="142">
                  <c:v>233</c:v>
                </c:pt>
                <c:pt idx="143">
                  <c:v>230.7</c:v>
                </c:pt>
                <c:pt idx="144">
                  <c:v>229.1</c:v>
                </c:pt>
                <c:pt idx="145">
                  <c:v>231.9</c:v>
                </c:pt>
                <c:pt idx="146">
                  <c:v>231.9</c:v>
                </c:pt>
                <c:pt idx="147">
                  <c:v>233.4</c:v>
                </c:pt>
                <c:pt idx="148">
                  <c:v>235.7</c:v>
                </c:pt>
                <c:pt idx="149">
                  <c:v>238.1</c:v>
                </c:pt>
                <c:pt idx="150">
                  <c:v>239.8</c:v>
                </c:pt>
                <c:pt idx="151">
                  <c:v>242.3</c:v>
                </c:pt>
                <c:pt idx="152">
                  <c:v>241.7</c:v>
                </c:pt>
                <c:pt idx="153">
                  <c:v>242.1</c:v>
                </c:pt>
                <c:pt idx="154">
                  <c:v>242.4</c:v>
                </c:pt>
                <c:pt idx="155">
                  <c:v>243</c:v>
                </c:pt>
                <c:pt idx="156">
                  <c:v>240.1</c:v>
                </c:pt>
                <c:pt idx="158">
                  <c:v>241.5</c:v>
                </c:pt>
                <c:pt idx="159">
                  <c:v>242.3</c:v>
                </c:pt>
                <c:pt idx="160">
                  <c:v>243.6</c:v>
                </c:pt>
                <c:pt idx="161">
                  <c:v>242.7</c:v>
                </c:pt>
                <c:pt idx="162" formatCode="#,##0.00_ ">
                  <c:v>237</c:v>
                </c:pt>
                <c:pt idx="163">
                  <c:v>234.7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A5-4F0C-93DF-50B02CB0A7D0}"/>
            </c:ext>
          </c:extLst>
        </c:ser>
        <c:ser>
          <c:idx val="4"/>
          <c:order val="4"/>
          <c:tx>
            <c:strRef>
              <c:f>'[Microsoft PowerPoint 中的图表]Sheet1'!$F$1</c:f>
              <c:strCache>
                <c:ptCount val="1"/>
                <c:pt idx="0">
                  <c:v>Myspic综合钢价指数:周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中的图表]Sheet1'!$A$2:$A$165</c:f>
              <c:numCache>
                <c:formatCode>yyyy\-mm\-dd;@</c:formatCode>
                <c:ptCount val="164"/>
                <c:pt idx="0">
                  <c:v>42279</c:v>
                </c:pt>
                <c:pt idx="1">
                  <c:v>42286</c:v>
                </c:pt>
                <c:pt idx="2">
                  <c:v>42293</c:v>
                </c:pt>
                <c:pt idx="3">
                  <c:v>42300</c:v>
                </c:pt>
                <c:pt idx="4">
                  <c:v>42307</c:v>
                </c:pt>
                <c:pt idx="5">
                  <c:v>42314</c:v>
                </c:pt>
                <c:pt idx="6">
                  <c:v>42321</c:v>
                </c:pt>
                <c:pt idx="7">
                  <c:v>42328</c:v>
                </c:pt>
                <c:pt idx="8">
                  <c:v>42335</c:v>
                </c:pt>
                <c:pt idx="9">
                  <c:v>42342</c:v>
                </c:pt>
                <c:pt idx="10">
                  <c:v>42349</c:v>
                </c:pt>
                <c:pt idx="11">
                  <c:v>42356</c:v>
                </c:pt>
                <c:pt idx="12">
                  <c:v>42363</c:v>
                </c:pt>
                <c:pt idx="13">
                  <c:v>42370</c:v>
                </c:pt>
                <c:pt idx="14">
                  <c:v>42377</c:v>
                </c:pt>
                <c:pt idx="15">
                  <c:v>42384</c:v>
                </c:pt>
                <c:pt idx="16">
                  <c:v>42391</c:v>
                </c:pt>
                <c:pt idx="17">
                  <c:v>42398</c:v>
                </c:pt>
                <c:pt idx="18">
                  <c:v>42405</c:v>
                </c:pt>
                <c:pt idx="19">
                  <c:v>42412</c:v>
                </c:pt>
                <c:pt idx="20">
                  <c:v>42419</c:v>
                </c:pt>
                <c:pt idx="21">
                  <c:v>42426</c:v>
                </c:pt>
                <c:pt idx="22">
                  <c:v>42433</c:v>
                </c:pt>
                <c:pt idx="23">
                  <c:v>42440</c:v>
                </c:pt>
                <c:pt idx="24">
                  <c:v>42447</c:v>
                </c:pt>
                <c:pt idx="25">
                  <c:v>42454</c:v>
                </c:pt>
                <c:pt idx="26">
                  <c:v>42461</c:v>
                </c:pt>
                <c:pt idx="27">
                  <c:v>42468</c:v>
                </c:pt>
                <c:pt idx="28">
                  <c:v>42475</c:v>
                </c:pt>
                <c:pt idx="29">
                  <c:v>42482</c:v>
                </c:pt>
                <c:pt idx="30">
                  <c:v>42489</c:v>
                </c:pt>
                <c:pt idx="31">
                  <c:v>42496</c:v>
                </c:pt>
                <c:pt idx="32">
                  <c:v>42503</c:v>
                </c:pt>
                <c:pt idx="33">
                  <c:v>42510</c:v>
                </c:pt>
                <c:pt idx="34">
                  <c:v>42517</c:v>
                </c:pt>
                <c:pt idx="35">
                  <c:v>42524</c:v>
                </c:pt>
                <c:pt idx="36">
                  <c:v>42531</c:v>
                </c:pt>
                <c:pt idx="37">
                  <c:v>42538</c:v>
                </c:pt>
                <c:pt idx="38">
                  <c:v>42545</c:v>
                </c:pt>
                <c:pt idx="39">
                  <c:v>42552</c:v>
                </c:pt>
                <c:pt idx="40">
                  <c:v>42559</c:v>
                </c:pt>
                <c:pt idx="41">
                  <c:v>42566</c:v>
                </c:pt>
                <c:pt idx="42">
                  <c:v>42573</c:v>
                </c:pt>
                <c:pt idx="43">
                  <c:v>42580</c:v>
                </c:pt>
                <c:pt idx="44">
                  <c:v>42587</c:v>
                </c:pt>
                <c:pt idx="45">
                  <c:v>42594</c:v>
                </c:pt>
                <c:pt idx="46">
                  <c:v>42601</c:v>
                </c:pt>
                <c:pt idx="47">
                  <c:v>42608</c:v>
                </c:pt>
                <c:pt idx="48">
                  <c:v>42615</c:v>
                </c:pt>
                <c:pt idx="49">
                  <c:v>42622</c:v>
                </c:pt>
                <c:pt idx="50">
                  <c:v>42629</c:v>
                </c:pt>
                <c:pt idx="51">
                  <c:v>42636</c:v>
                </c:pt>
                <c:pt idx="52">
                  <c:v>42643</c:v>
                </c:pt>
                <c:pt idx="53">
                  <c:v>42650</c:v>
                </c:pt>
                <c:pt idx="54">
                  <c:v>42657</c:v>
                </c:pt>
                <c:pt idx="55">
                  <c:v>42664</c:v>
                </c:pt>
                <c:pt idx="56">
                  <c:v>42671</c:v>
                </c:pt>
                <c:pt idx="57">
                  <c:v>42678</c:v>
                </c:pt>
                <c:pt idx="58">
                  <c:v>42685</c:v>
                </c:pt>
                <c:pt idx="59">
                  <c:v>42692</c:v>
                </c:pt>
                <c:pt idx="60">
                  <c:v>42699</c:v>
                </c:pt>
                <c:pt idx="61">
                  <c:v>42706</c:v>
                </c:pt>
                <c:pt idx="62">
                  <c:v>42713</c:v>
                </c:pt>
                <c:pt idx="63">
                  <c:v>42720</c:v>
                </c:pt>
                <c:pt idx="64">
                  <c:v>42727</c:v>
                </c:pt>
                <c:pt idx="65">
                  <c:v>42734</c:v>
                </c:pt>
                <c:pt idx="66">
                  <c:v>42741</c:v>
                </c:pt>
                <c:pt idx="67">
                  <c:v>42748</c:v>
                </c:pt>
                <c:pt idx="68">
                  <c:v>42755</c:v>
                </c:pt>
                <c:pt idx="69">
                  <c:v>42762</c:v>
                </c:pt>
                <c:pt idx="70">
                  <c:v>42769</c:v>
                </c:pt>
                <c:pt idx="71">
                  <c:v>42776</c:v>
                </c:pt>
                <c:pt idx="72">
                  <c:v>42783</c:v>
                </c:pt>
                <c:pt idx="73">
                  <c:v>42790</c:v>
                </c:pt>
                <c:pt idx="74">
                  <c:v>42797</c:v>
                </c:pt>
                <c:pt idx="75">
                  <c:v>42804</c:v>
                </c:pt>
                <c:pt idx="76">
                  <c:v>42811</c:v>
                </c:pt>
                <c:pt idx="77">
                  <c:v>42818</c:v>
                </c:pt>
                <c:pt idx="78">
                  <c:v>42825</c:v>
                </c:pt>
                <c:pt idx="79">
                  <c:v>42832</c:v>
                </c:pt>
                <c:pt idx="80">
                  <c:v>42839</c:v>
                </c:pt>
                <c:pt idx="81">
                  <c:v>42846</c:v>
                </c:pt>
                <c:pt idx="82">
                  <c:v>42853</c:v>
                </c:pt>
                <c:pt idx="83">
                  <c:v>42860</c:v>
                </c:pt>
                <c:pt idx="84">
                  <c:v>42867</c:v>
                </c:pt>
                <c:pt idx="85">
                  <c:v>42874</c:v>
                </c:pt>
                <c:pt idx="86">
                  <c:v>42881</c:v>
                </c:pt>
                <c:pt idx="87">
                  <c:v>42888</c:v>
                </c:pt>
                <c:pt idx="88">
                  <c:v>42895</c:v>
                </c:pt>
                <c:pt idx="89">
                  <c:v>42902</c:v>
                </c:pt>
                <c:pt idx="90">
                  <c:v>42909</c:v>
                </c:pt>
                <c:pt idx="91">
                  <c:v>42916</c:v>
                </c:pt>
                <c:pt idx="92">
                  <c:v>42923</c:v>
                </c:pt>
                <c:pt idx="93">
                  <c:v>42930</c:v>
                </c:pt>
                <c:pt idx="94">
                  <c:v>42937</c:v>
                </c:pt>
                <c:pt idx="95">
                  <c:v>42944</c:v>
                </c:pt>
                <c:pt idx="96">
                  <c:v>42951</c:v>
                </c:pt>
                <c:pt idx="97">
                  <c:v>42958</c:v>
                </c:pt>
                <c:pt idx="98">
                  <c:v>42965</c:v>
                </c:pt>
                <c:pt idx="99">
                  <c:v>42972</c:v>
                </c:pt>
                <c:pt idx="100">
                  <c:v>42979</c:v>
                </c:pt>
                <c:pt idx="101">
                  <c:v>42986</c:v>
                </c:pt>
                <c:pt idx="102">
                  <c:v>42993</c:v>
                </c:pt>
                <c:pt idx="103">
                  <c:v>43000</c:v>
                </c:pt>
                <c:pt idx="104">
                  <c:v>43007</c:v>
                </c:pt>
                <c:pt idx="105">
                  <c:v>43014</c:v>
                </c:pt>
                <c:pt idx="106">
                  <c:v>43021</c:v>
                </c:pt>
                <c:pt idx="107">
                  <c:v>43028</c:v>
                </c:pt>
                <c:pt idx="108">
                  <c:v>43035</c:v>
                </c:pt>
                <c:pt idx="109">
                  <c:v>43042</c:v>
                </c:pt>
                <c:pt idx="110">
                  <c:v>43049</c:v>
                </c:pt>
                <c:pt idx="111">
                  <c:v>43056</c:v>
                </c:pt>
                <c:pt idx="112">
                  <c:v>43063</c:v>
                </c:pt>
                <c:pt idx="113">
                  <c:v>43070</c:v>
                </c:pt>
                <c:pt idx="114">
                  <c:v>43077</c:v>
                </c:pt>
                <c:pt idx="115">
                  <c:v>43084</c:v>
                </c:pt>
                <c:pt idx="116">
                  <c:v>43091</c:v>
                </c:pt>
                <c:pt idx="117">
                  <c:v>43098</c:v>
                </c:pt>
                <c:pt idx="118">
                  <c:v>43105</c:v>
                </c:pt>
                <c:pt idx="119">
                  <c:v>43112</c:v>
                </c:pt>
                <c:pt idx="120">
                  <c:v>43119</c:v>
                </c:pt>
                <c:pt idx="121">
                  <c:v>43126</c:v>
                </c:pt>
                <c:pt idx="122">
                  <c:v>43133</c:v>
                </c:pt>
                <c:pt idx="123">
                  <c:v>43140</c:v>
                </c:pt>
                <c:pt idx="124">
                  <c:v>43147</c:v>
                </c:pt>
                <c:pt idx="125">
                  <c:v>43154</c:v>
                </c:pt>
                <c:pt idx="126">
                  <c:v>43161</c:v>
                </c:pt>
                <c:pt idx="127">
                  <c:v>43168</c:v>
                </c:pt>
                <c:pt idx="128">
                  <c:v>43175</c:v>
                </c:pt>
                <c:pt idx="129">
                  <c:v>43182</c:v>
                </c:pt>
                <c:pt idx="130">
                  <c:v>43189</c:v>
                </c:pt>
                <c:pt idx="131">
                  <c:v>43196</c:v>
                </c:pt>
                <c:pt idx="132">
                  <c:v>43203</c:v>
                </c:pt>
                <c:pt idx="133">
                  <c:v>43210</c:v>
                </c:pt>
                <c:pt idx="134">
                  <c:v>43217</c:v>
                </c:pt>
                <c:pt idx="135">
                  <c:v>43224</c:v>
                </c:pt>
                <c:pt idx="136">
                  <c:v>43231</c:v>
                </c:pt>
                <c:pt idx="137">
                  <c:v>43238</c:v>
                </c:pt>
                <c:pt idx="138">
                  <c:v>43245</c:v>
                </c:pt>
                <c:pt idx="139">
                  <c:v>43252</c:v>
                </c:pt>
                <c:pt idx="140">
                  <c:v>43259</c:v>
                </c:pt>
                <c:pt idx="141">
                  <c:v>43266</c:v>
                </c:pt>
                <c:pt idx="142">
                  <c:v>43273</c:v>
                </c:pt>
                <c:pt idx="143">
                  <c:v>43280</c:v>
                </c:pt>
                <c:pt idx="144">
                  <c:v>43287</c:v>
                </c:pt>
                <c:pt idx="145">
                  <c:v>43294</c:v>
                </c:pt>
                <c:pt idx="146">
                  <c:v>43301</c:v>
                </c:pt>
                <c:pt idx="147">
                  <c:v>43308</c:v>
                </c:pt>
                <c:pt idx="148">
                  <c:v>43315</c:v>
                </c:pt>
                <c:pt idx="149">
                  <c:v>43322</c:v>
                </c:pt>
                <c:pt idx="150">
                  <c:v>43329</c:v>
                </c:pt>
                <c:pt idx="151">
                  <c:v>43336</c:v>
                </c:pt>
                <c:pt idx="152">
                  <c:v>43343</c:v>
                </c:pt>
                <c:pt idx="153">
                  <c:v>43350</c:v>
                </c:pt>
                <c:pt idx="154">
                  <c:v>43357</c:v>
                </c:pt>
                <c:pt idx="155">
                  <c:v>43364</c:v>
                </c:pt>
                <c:pt idx="156">
                  <c:v>43371</c:v>
                </c:pt>
                <c:pt idx="157">
                  <c:v>43378</c:v>
                </c:pt>
                <c:pt idx="158">
                  <c:v>43385</c:v>
                </c:pt>
                <c:pt idx="159">
                  <c:v>43392</c:v>
                </c:pt>
                <c:pt idx="160">
                  <c:v>43399</c:v>
                </c:pt>
                <c:pt idx="161">
                  <c:v>43406</c:v>
                </c:pt>
                <c:pt idx="162">
                  <c:v>43413</c:v>
                </c:pt>
                <c:pt idx="163">
                  <c:v>43420</c:v>
                </c:pt>
              </c:numCache>
            </c:numRef>
          </c:cat>
          <c:val>
            <c:numRef>
              <c:f>'[Microsoft PowerPoint 中的图表]Sheet1'!$F$2:$F$165</c:f>
              <c:numCache>
                <c:formatCode>###,###,###,###,##0.00_ </c:formatCode>
                <c:ptCount val="164"/>
                <c:pt idx="0">
                  <c:v>77.459999999999994</c:v>
                </c:pt>
                <c:pt idx="1">
                  <c:v>77.06</c:v>
                </c:pt>
                <c:pt idx="2">
                  <c:v>76.63</c:v>
                </c:pt>
                <c:pt idx="3">
                  <c:v>76.099999999999994</c:v>
                </c:pt>
                <c:pt idx="4">
                  <c:v>75.790000000000006</c:v>
                </c:pt>
                <c:pt idx="5">
                  <c:v>75.040000000000006</c:v>
                </c:pt>
                <c:pt idx="6">
                  <c:v>73.86</c:v>
                </c:pt>
                <c:pt idx="7">
                  <c:v>72.72</c:v>
                </c:pt>
                <c:pt idx="8">
                  <c:v>71.760000000000005</c:v>
                </c:pt>
                <c:pt idx="9">
                  <c:v>70.52</c:v>
                </c:pt>
                <c:pt idx="10">
                  <c:v>69.819999999999993</c:v>
                </c:pt>
                <c:pt idx="11">
                  <c:v>70.42</c:v>
                </c:pt>
                <c:pt idx="12">
                  <c:v>71.819999999999993</c:v>
                </c:pt>
                <c:pt idx="13">
                  <c:v>73.03</c:v>
                </c:pt>
                <c:pt idx="14">
                  <c:v>74.56</c:v>
                </c:pt>
                <c:pt idx="15">
                  <c:v>73.7</c:v>
                </c:pt>
                <c:pt idx="16">
                  <c:v>74.180000000000007</c:v>
                </c:pt>
                <c:pt idx="17">
                  <c:v>73.989999999999995</c:v>
                </c:pt>
                <c:pt idx="18">
                  <c:v>73.959999999999994</c:v>
                </c:pt>
                <c:pt idx="20">
                  <c:v>75.400000000000006</c:v>
                </c:pt>
                <c:pt idx="21">
                  <c:v>77.19</c:v>
                </c:pt>
                <c:pt idx="22">
                  <c:v>79.8</c:v>
                </c:pt>
                <c:pt idx="23">
                  <c:v>91.22</c:v>
                </c:pt>
                <c:pt idx="24">
                  <c:v>88.34</c:v>
                </c:pt>
                <c:pt idx="25">
                  <c:v>90.11</c:v>
                </c:pt>
                <c:pt idx="26">
                  <c:v>91.73</c:v>
                </c:pt>
                <c:pt idx="27">
                  <c:v>95.16</c:v>
                </c:pt>
                <c:pt idx="28">
                  <c:v>102.77</c:v>
                </c:pt>
                <c:pt idx="29">
                  <c:v>113.83</c:v>
                </c:pt>
                <c:pt idx="30">
                  <c:v>111.54</c:v>
                </c:pt>
                <c:pt idx="31">
                  <c:v>105.68</c:v>
                </c:pt>
                <c:pt idx="32">
                  <c:v>96.36</c:v>
                </c:pt>
                <c:pt idx="33">
                  <c:v>93.91</c:v>
                </c:pt>
                <c:pt idx="34">
                  <c:v>89.23</c:v>
                </c:pt>
                <c:pt idx="35">
                  <c:v>87.43</c:v>
                </c:pt>
                <c:pt idx="36">
                  <c:v>88.5</c:v>
                </c:pt>
                <c:pt idx="37">
                  <c:v>88.31</c:v>
                </c:pt>
                <c:pt idx="38">
                  <c:v>87.59</c:v>
                </c:pt>
                <c:pt idx="39">
                  <c:v>89.93</c:v>
                </c:pt>
                <c:pt idx="40">
                  <c:v>91.96</c:v>
                </c:pt>
                <c:pt idx="41">
                  <c:v>94.73</c:v>
                </c:pt>
                <c:pt idx="42">
                  <c:v>93.17</c:v>
                </c:pt>
                <c:pt idx="43">
                  <c:v>94.58</c:v>
                </c:pt>
                <c:pt idx="44">
                  <c:v>95.67</c:v>
                </c:pt>
                <c:pt idx="45">
                  <c:v>97.52</c:v>
                </c:pt>
                <c:pt idx="46">
                  <c:v>99.2</c:v>
                </c:pt>
                <c:pt idx="47">
                  <c:v>101</c:v>
                </c:pt>
                <c:pt idx="48">
                  <c:v>99.96</c:v>
                </c:pt>
                <c:pt idx="49">
                  <c:v>99.4</c:v>
                </c:pt>
                <c:pt idx="50">
                  <c:v>97.75</c:v>
                </c:pt>
                <c:pt idx="51">
                  <c:v>97.05</c:v>
                </c:pt>
                <c:pt idx="52">
                  <c:v>97.84</c:v>
                </c:pt>
                <c:pt idx="54">
                  <c:v>100.16</c:v>
                </c:pt>
                <c:pt idx="55">
                  <c:v>102.88</c:v>
                </c:pt>
                <c:pt idx="56">
                  <c:v>104.48</c:v>
                </c:pt>
                <c:pt idx="57">
                  <c:v>109.92</c:v>
                </c:pt>
                <c:pt idx="58">
                  <c:v>117.87</c:v>
                </c:pt>
                <c:pt idx="59">
                  <c:v>114.37</c:v>
                </c:pt>
                <c:pt idx="60">
                  <c:v>118.59</c:v>
                </c:pt>
                <c:pt idx="61">
                  <c:v>124.03</c:v>
                </c:pt>
                <c:pt idx="62">
                  <c:v>128.26</c:v>
                </c:pt>
                <c:pt idx="63">
                  <c:v>135.01</c:v>
                </c:pt>
                <c:pt idx="64">
                  <c:v>131.26</c:v>
                </c:pt>
                <c:pt idx="65">
                  <c:v>127.74</c:v>
                </c:pt>
                <c:pt idx="66">
                  <c:v>127.13</c:v>
                </c:pt>
                <c:pt idx="67">
                  <c:v>128.32</c:v>
                </c:pt>
                <c:pt idx="68">
                  <c:v>129.05000000000001</c:v>
                </c:pt>
                <c:pt idx="69">
                  <c:v>128.94</c:v>
                </c:pt>
                <c:pt idx="70">
                  <c:v>129.08000000000001</c:v>
                </c:pt>
                <c:pt idx="71">
                  <c:v>129.94999999999999</c:v>
                </c:pt>
                <c:pt idx="72">
                  <c:v>135.22</c:v>
                </c:pt>
                <c:pt idx="73">
                  <c:v>138.41</c:v>
                </c:pt>
                <c:pt idx="74">
                  <c:v>141.08000000000001</c:v>
                </c:pt>
                <c:pt idx="75">
                  <c:v>138.04</c:v>
                </c:pt>
                <c:pt idx="76">
                  <c:v>139.58000000000001</c:v>
                </c:pt>
                <c:pt idx="77">
                  <c:v>135.97999999999999</c:v>
                </c:pt>
                <c:pt idx="78">
                  <c:v>132.56</c:v>
                </c:pt>
                <c:pt idx="79">
                  <c:v>129.88</c:v>
                </c:pt>
                <c:pt idx="80">
                  <c:v>123.6</c:v>
                </c:pt>
                <c:pt idx="81">
                  <c:v>119.11</c:v>
                </c:pt>
                <c:pt idx="82">
                  <c:v>122.55</c:v>
                </c:pt>
                <c:pt idx="83">
                  <c:v>122.53</c:v>
                </c:pt>
                <c:pt idx="84">
                  <c:v>124.3</c:v>
                </c:pt>
                <c:pt idx="85">
                  <c:v>128.85</c:v>
                </c:pt>
                <c:pt idx="86">
                  <c:v>130.32</c:v>
                </c:pt>
                <c:pt idx="87">
                  <c:v>129.27000000000001</c:v>
                </c:pt>
                <c:pt idx="88">
                  <c:v>127.71</c:v>
                </c:pt>
                <c:pt idx="89">
                  <c:v>130.06</c:v>
                </c:pt>
                <c:pt idx="90">
                  <c:v>129.96</c:v>
                </c:pt>
                <c:pt idx="91">
                  <c:v>133.52000000000001</c:v>
                </c:pt>
                <c:pt idx="92">
                  <c:v>134.47999999999999</c:v>
                </c:pt>
                <c:pt idx="93">
                  <c:v>137.83000000000001</c:v>
                </c:pt>
                <c:pt idx="94">
                  <c:v>139.16999999999999</c:v>
                </c:pt>
                <c:pt idx="95">
                  <c:v>139.74</c:v>
                </c:pt>
                <c:pt idx="96">
                  <c:v>143.62</c:v>
                </c:pt>
                <c:pt idx="97">
                  <c:v>151.61000000000001</c:v>
                </c:pt>
                <c:pt idx="98">
                  <c:v>150.31</c:v>
                </c:pt>
                <c:pt idx="99">
                  <c:v>152.88999999999999</c:v>
                </c:pt>
                <c:pt idx="100">
                  <c:v>152.77000000000001</c:v>
                </c:pt>
                <c:pt idx="101">
                  <c:v>155.71</c:v>
                </c:pt>
                <c:pt idx="102">
                  <c:v>154.6</c:v>
                </c:pt>
                <c:pt idx="103">
                  <c:v>150.78</c:v>
                </c:pt>
                <c:pt idx="104">
                  <c:v>149.05000000000001</c:v>
                </c:pt>
                <c:pt idx="105">
                  <c:v>149.31</c:v>
                </c:pt>
                <c:pt idx="106">
                  <c:v>152.06</c:v>
                </c:pt>
                <c:pt idx="107">
                  <c:v>151.55000000000001</c:v>
                </c:pt>
                <c:pt idx="108">
                  <c:v>150.96</c:v>
                </c:pt>
                <c:pt idx="109">
                  <c:v>150.36000000000001</c:v>
                </c:pt>
                <c:pt idx="110">
                  <c:v>152</c:v>
                </c:pt>
                <c:pt idx="111">
                  <c:v>153.84</c:v>
                </c:pt>
                <c:pt idx="112">
                  <c:v>156.09</c:v>
                </c:pt>
                <c:pt idx="113">
                  <c:v>164.22</c:v>
                </c:pt>
                <c:pt idx="114">
                  <c:v>166.27</c:v>
                </c:pt>
                <c:pt idx="115">
                  <c:v>166.45</c:v>
                </c:pt>
                <c:pt idx="116">
                  <c:v>163.99</c:v>
                </c:pt>
                <c:pt idx="117">
                  <c:v>158.41999999999999</c:v>
                </c:pt>
                <c:pt idx="118">
                  <c:v>155.44</c:v>
                </c:pt>
                <c:pt idx="119">
                  <c:v>149.77000000000001</c:v>
                </c:pt>
                <c:pt idx="120">
                  <c:v>148.57</c:v>
                </c:pt>
                <c:pt idx="121">
                  <c:v>149.34</c:v>
                </c:pt>
                <c:pt idx="122">
                  <c:v>149.4</c:v>
                </c:pt>
                <c:pt idx="123">
                  <c:v>149.99</c:v>
                </c:pt>
                <c:pt idx="124">
                  <c:v>149.94999999999999</c:v>
                </c:pt>
                <c:pt idx="125">
                  <c:v>150.29</c:v>
                </c:pt>
                <c:pt idx="126">
                  <c:v>154.41999999999999</c:v>
                </c:pt>
                <c:pt idx="127">
                  <c:v>149.74</c:v>
                </c:pt>
                <c:pt idx="128">
                  <c:v>149.41999999999999</c:v>
                </c:pt>
                <c:pt idx="129">
                  <c:v>144</c:v>
                </c:pt>
                <c:pt idx="130">
                  <c:v>142.16999999999999</c:v>
                </c:pt>
                <c:pt idx="131">
                  <c:v>144.55000000000001</c:v>
                </c:pt>
                <c:pt idx="132">
                  <c:v>145.21</c:v>
                </c:pt>
                <c:pt idx="133">
                  <c:v>147.52000000000001</c:v>
                </c:pt>
                <c:pt idx="134">
                  <c:v>149.86000000000001</c:v>
                </c:pt>
                <c:pt idx="135">
                  <c:v>153.31</c:v>
                </c:pt>
                <c:pt idx="136">
                  <c:v>152.08000000000001</c:v>
                </c:pt>
                <c:pt idx="137">
                  <c:v>152.80000000000001</c:v>
                </c:pt>
                <c:pt idx="138">
                  <c:v>151.34</c:v>
                </c:pt>
                <c:pt idx="139">
                  <c:v>153.76</c:v>
                </c:pt>
                <c:pt idx="140">
                  <c:v>154.38999999999999</c:v>
                </c:pt>
                <c:pt idx="141">
                  <c:v>155.69</c:v>
                </c:pt>
                <c:pt idx="142">
                  <c:v>154.69</c:v>
                </c:pt>
                <c:pt idx="143">
                  <c:v>153.19</c:v>
                </c:pt>
                <c:pt idx="144">
                  <c:v>151.99</c:v>
                </c:pt>
                <c:pt idx="145">
                  <c:v>154.09</c:v>
                </c:pt>
                <c:pt idx="146">
                  <c:v>154.24</c:v>
                </c:pt>
                <c:pt idx="147">
                  <c:v>155.72999999999999</c:v>
                </c:pt>
                <c:pt idx="148">
                  <c:v>157.52000000000001</c:v>
                </c:pt>
                <c:pt idx="149">
                  <c:v>159.02000000000001</c:v>
                </c:pt>
                <c:pt idx="150">
                  <c:v>161.6</c:v>
                </c:pt>
                <c:pt idx="151">
                  <c:v>163.86</c:v>
                </c:pt>
                <c:pt idx="152">
                  <c:v>162.09</c:v>
                </c:pt>
                <c:pt idx="153">
                  <c:v>163.16999999999999</c:v>
                </c:pt>
                <c:pt idx="154">
                  <c:v>163.16</c:v>
                </c:pt>
                <c:pt idx="155">
                  <c:v>163.53</c:v>
                </c:pt>
                <c:pt idx="156">
                  <c:v>161.09</c:v>
                </c:pt>
                <c:pt idx="157">
                  <c:v>160.75</c:v>
                </c:pt>
                <c:pt idx="158">
                  <c:v>161.71</c:v>
                </c:pt>
                <c:pt idx="159">
                  <c:v>162.34</c:v>
                </c:pt>
                <c:pt idx="160">
                  <c:v>163.35</c:v>
                </c:pt>
                <c:pt idx="161">
                  <c:v>162.11000000000001</c:v>
                </c:pt>
                <c:pt idx="162" formatCode="#,##0.00_ ">
                  <c:v>159.33000000000001</c:v>
                </c:pt>
                <c:pt idx="163">
                  <c:v>155.43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A5-4F0C-93DF-50B02CB0A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013151"/>
        <c:axId val="174761631"/>
      </c:lineChart>
      <c:dateAx>
        <c:axId val="17401315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761631"/>
        <c:crosses val="autoZero"/>
        <c:auto val="1"/>
        <c:lblOffset val="100"/>
        <c:baseTimeUnit val="days"/>
      </c:dateAx>
      <c:valAx>
        <c:axId val="17476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4013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美元指数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中的图表]Sheet1'!$A$2:$A$233</c:f>
              <c:numCache>
                <c:formatCode>yyyy\-mm\-dd;@</c:formatCode>
                <c:ptCount val="23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43108</c:v>
                </c:pt>
                <c:pt idx="6">
                  <c:v>43109</c:v>
                </c:pt>
                <c:pt idx="7">
                  <c:v>43110</c:v>
                </c:pt>
                <c:pt idx="8">
                  <c:v>43111</c:v>
                </c:pt>
                <c:pt idx="9">
                  <c:v>43112</c:v>
                </c:pt>
                <c:pt idx="10">
                  <c:v>43115</c:v>
                </c:pt>
                <c:pt idx="11">
                  <c:v>43116</c:v>
                </c:pt>
                <c:pt idx="12">
                  <c:v>43117</c:v>
                </c:pt>
                <c:pt idx="13">
                  <c:v>43118</c:v>
                </c:pt>
                <c:pt idx="14">
                  <c:v>43119</c:v>
                </c:pt>
                <c:pt idx="15">
                  <c:v>43122</c:v>
                </c:pt>
                <c:pt idx="16">
                  <c:v>43123</c:v>
                </c:pt>
                <c:pt idx="17">
                  <c:v>43124</c:v>
                </c:pt>
                <c:pt idx="18">
                  <c:v>43125</c:v>
                </c:pt>
                <c:pt idx="19">
                  <c:v>43126</c:v>
                </c:pt>
                <c:pt idx="20">
                  <c:v>43129</c:v>
                </c:pt>
                <c:pt idx="21">
                  <c:v>43130</c:v>
                </c:pt>
                <c:pt idx="22">
                  <c:v>43131</c:v>
                </c:pt>
                <c:pt idx="23">
                  <c:v>43132</c:v>
                </c:pt>
                <c:pt idx="24">
                  <c:v>43133</c:v>
                </c:pt>
                <c:pt idx="25">
                  <c:v>43136</c:v>
                </c:pt>
                <c:pt idx="26">
                  <c:v>43137</c:v>
                </c:pt>
                <c:pt idx="27">
                  <c:v>43138</c:v>
                </c:pt>
                <c:pt idx="28">
                  <c:v>43139</c:v>
                </c:pt>
                <c:pt idx="29">
                  <c:v>43140</c:v>
                </c:pt>
                <c:pt idx="30">
                  <c:v>43143</c:v>
                </c:pt>
                <c:pt idx="31">
                  <c:v>43144</c:v>
                </c:pt>
                <c:pt idx="32">
                  <c:v>43145</c:v>
                </c:pt>
                <c:pt idx="33">
                  <c:v>43146</c:v>
                </c:pt>
                <c:pt idx="34">
                  <c:v>43147</c:v>
                </c:pt>
                <c:pt idx="35">
                  <c:v>43150</c:v>
                </c:pt>
                <c:pt idx="36">
                  <c:v>43151</c:v>
                </c:pt>
                <c:pt idx="37">
                  <c:v>43152</c:v>
                </c:pt>
                <c:pt idx="38">
                  <c:v>43153</c:v>
                </c:pt>
                <c:pt idx="39">
                  <c:v>43154</c:v>
                </c:pt>
                <c:pt idx="40">
                  <c:v>43157</c:v>
                </c:pt>
                <c:pt idx="41">
                  <c:v>43158</c:v>
                </c:pt>
                <c:pt idx="42">
                  <c:v>43159</c:v>
                </c:pt>
                <c:pt idx="43">
                  <c:v>43160</c:v>
                </c:pt>
                <c:pt idx="44">
                  <c:v>43161</c:v>
                </c:pt>
                <c:pt idx="45">
                  <c:v>43164</c:v>
                </c:pt>
                <c:pt idx="46">
                  <c:v>43165</c:v>
                </c:pt>
                <c:pt idx="47">
                  <c:v>43166</c:v>
                </c:pt>
                <c:pt idx="48">
                  <c:v>43167</c:v>
                </c:pt>
                <c:pt idx="49">
                  <c:v>43168</c:v>
                </c:pt>
                <c:pt idx="50">
                  <c:v>43171</c:v>
                </c:pt>
                <c:pt idx="51">
                  <c:v>43172</c:v>
                </c:pt>
                <c:pt idx="52">
                  <c:v>43173</c:v>
                </c:pt>
                <c:pt idx="53">
                  <c:v>43174</c:v>
                </c:pt>
                <c:pt idx="54">
                  <c:v>43175</c:v>
                </c:pt>
                <c:pt idx="55">
                  <c:v>43178</c:v>
                </c:pt>
                <c:pt idx="56">
                  <c:v>43179</c:v>
                </c:pt>
                <c:pt idx="57">
                  <c:v>43180</c:v>
                </c:pt>
                <c:pt idx="58">
                  <c:v>43181</c:v>
                </c:pt>
                <c:pt idx="59">
                  <c:v>43182</c:v>
                </c:pt>
                <c:pt idx="60">
                  <c:v>43185</c:v>
                </c:pt>
                <c:pt idx="61">
                  <c:v>43186</c:v>
                </c:pt>
                <c:pt idx="62">
                  <c:v>43187</c:v>
                </c:pt>
                <c:pt idx="63">
                  <c:v>43188</c:v>
                </c:pt>
                <c:pt idx="64">
                  <c:v>43189</c:v>
                </c:pt>
                <c:pt idx="65">
                  <c:v>43192</c:v>
                </c:pt>
                <c:pt idx="66">
                  <c:v>43193</c:v>
                </c:pt>
                <c:pt idx="67">
                  <c:v>43194</c:v>
                </c:pt>
                <c:pt idx="68">
                  <c:v>43195</c:v>
                </c:pt>
                <c:pt idx="69">
                  <c:v>43196</c:v>
                </c:pt>
                <c:pt idx="70">
                  <c:v>43199</c:v>
                </c:pt>
                <c:pt idx="71">
                  <c:v>43200</c:v>
                </c:pt>
                <c:pt idx="72">
                  <c:v>43201</c:v>
                </c:pt>
                <c:pt idx="73">
                  <c:v>43202</c:v>
                </c:pt>
                <c:pt idx="74">
                  <c:v>43203</c:v>
                </c:pt>
                <c:pt idx="75">
                  <c:v>43206</c:v>
                </c:pt>
                <c:pt idx="76">
                  <c:v>43207</c:v>
                </c:pt>
                <c:pt idx="77">
                  <c:v>43208</c:v>
                </c:pt>
                <c:pt idx="78">
                  <c:v>43209</c:v>
                </c:pt>
                <c:pt idx="79">
                  <c:v>43210</c:v>
                </c:pt>
                <c:pt idx="80">
                  <c:v>43213</c:v>
                </c:pt>
                <c:pt idx="81">
                  <c:v>43214</c:v>
                </c:pt>
                <c:pt idx="82">
                  <c:v>43215</c:v>
                </c:pt>
                <c:pt idx="83">
                  <c:v>43216</c:v>
                </c:pt>
                <c:pt idx="84">
                  <c:v>43217</c:v>
                </c:pt>
                <c:pt idx="85">
                  <c:v>43220</c:v>
                </c:pt>
                <c:pt idx="86">
                  <c:v>43221</c:v>
                </c:pt>
                <c:pt idx="87">
                  <c:v>43222</c:v>
                </c:pt>
                <c:pt idx="88">
                  <c:v>43223</c:v>
                </c:pt>
                <c:pt idx="89">
                  <c:v>43224</c:v>
                </c:pt>
                <c:pt idx="90">
                  <c:v>43227</c:v>
                </c:pt>
                <c:pt idx="91">
                  <c:v>43228</c:v>
                </c:pt>
                <c:pt idx="92">
                  <c:v>43229</c:v>
                </c:pt>
                <c:pt idx="93">
                  <c:v>43230</c:v>
                </c:pt>
                <c:pt idx="94">
                  <c:v>43231</c:v>
                </c:pt>
                <c:pt idx="95">
                  <c:v>43234</c:v>
                </c:pt>
                <c:pt idx="96">
                  <c:v>43235</c:v>
                </c:pt>
                <c:pt idx="97">
                  <c:v>43236</c:v>
                </c:pt>
                <c:pt idx="98">
                  <c:v>43237</c:v>
                </c:pt>
                <c:pt idx="99">
                  <c:v>43238</c:v>
                </c:pt>
                <c:pt idx="100">
                  <c:v>43241</c:v>
                </c:pt>
                <c:pt idx="101">
                  <c:v>43242</c:v>
                </c:pt>
                <c:pt idx="102">
                  <c:v>43243</c:v>
                </c:pt>
                <c:pt idx="103">
                  <c:v>43244</c:v>
                </c:pt>
                <c:pt idx="104">
                  <c:v>43245</c:v>
                </c:pt>
                <c:pt idx="105">
                  <c:v>43248</c:v>
                </c:pt>
                <c:pt idx="106">
                  <c:v>43249</c:v>
                </c:pt>
                <c:pt idx="107">
                  <c:v>43250</c:v>
                </c:pt>
                <c:pt idx="108">
                  <c:v>43251</c:v>
                </c:pt>
                <c:pt idx="109">
                  <c:v>43252</c:v>
                </c:pt>
                <c:pt idx="110">
                  <c:v>43255</c:v>
                </c:pt>
                <c:pt idx="111">
                  <c:v>43256</c:v>
                </c:pt>
                <c:pt idx="112">
                  <c:v>43257</c:v>
                </c:pt>
                <c:pt idx="113">
                  <c:v>43258</c:v>
                </c:pt>
                <c:pt idx="114">
                  <c:v>43259</c:v>
                </c:pt>
                <c:pt idx="115">
                  <c:v>43262</c:v>
                </c:pt>
                <c:pt idx="116">
                  <c:v>43263</c:v>
                </c:pt>
                <c:pt idx="117">
                  <c:v>43264</c:v>
                </c:pt>
                <c:pt idx="118">
                  <c:v>43265</c:v>
                </c:pt>
                <c:pt idx="119">
                  <c:v>43266</c:v>
                </c:pt>
                <c:pt idx="120">
                  <c:v>43269</c:v>
                </c:pt>
                <c:pt idx="121">
                  <c:v>43270</c:v>
                </c:pt>
                <c:pt idx="122">
                  <c:v>43271</c:v>
                </c:pt>
                <c:pt idx="123">
                  <c:v>43272</c:v>
                </c:pt>
                <c:pt idx="124">
                  <c:v>43273</c:v>
                </c:pt>
                <c:pt idx="125">
                  <c:v>43276</c:v>
                </c:pt>
                <c:pt idx="126">
                  <c:v>43277</c:v>
                </c:pt>
                <c:pt idx="127">
                  <c:v>43278</c:v>
                </c:pt>
                <c:pt idx="128">
                  <c:v>43279</c:v>
                </c:pt>
                <c:pt idx="129">
                  <c:v>43280</c:v>
                </c:pt>
                <c:pt idx="130">
                  <c:v>43283</c:v>
                </c:pt>
                <c:pt idx="131">
                  <c:v>43284</c:v>
                </c:pt>
                <c:pt idx="132">
                  <c:v>43285</c:v>
                </c:pt>
                <c:pt idx="133">
                  <c:v>43286</c:v>
                </c:pt>
                <c:pt idx="134">
                  <c:v>43287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43297</c:v>
                </c:pt>
                <c:pt idx="141">
                  <c:v>43298</c:v>
                </c:pt>
                <c:pt idx="142">
                  <c:v>43299</c:v>
                </c:pt>
                <c:pt idx="143">
                  <c:v>43300</c:v>
                </c:pt>
                <c:pt idx="144">
                  <c:v>43301</c:v>
                </c:pt>
                <c:pt idx="145">
                  <c:v>43304</c:v>
                </c:pt>
                <c:pt idx="146">
                  <c:v>43305</c:v>
                </c:pt>
                <c:pt idx="147">
                  <c:v>43306</c:v>
                </c:pt>
                <c:pt idx="148">
                  <c:v>43307</c:v>
                </c:pt>
                <c:pt idx="149">
                  <c:v>43308</c:v>
                </c:pt>
                <c:pt idx="150">
                  <c:v>43311</c:v>
                </c:pt>
                <c:pt idx="151">
                  <c:v>43312</c:v>
                </c:pt>
                <c:pt idx="152">
                  <c:v>43313</c:v>
                </c:pt>
                <c:pt idx="153">
                  <c:v>43314</c:v>
                </c:pt>
                <c:pt idx="154">
                  <c:v>43315</c:v>
                </c:pt>
                <c:pt idx="155">
                  <c:v>43318</c:v>
                </c:pt>
                <c:pt idx="156">
                  <c:v>43319</c:v>
                </c:pt>
                <c:pt idx="157">
                  <c:v>43320</c:v>
                </c:pt>
                <c:pt idx="158">
                  <c:v>43321</c:v>
                </c:pt>
                <c:pt idx="159">
                  <c:v>43322</c:v>
                </c:pt>
                <c:pt idx="160">
                  <c:v>43325</c:v>
                </c:pt>
                <c:pt idx="161">
                  <c:v>43326</c:v>
                </c:pt>
                <c:pt idx="162">
                  <c:v>43327</c:v>
                </c:pt>
                <c:pt idx="163">
                  <c:v>43328</c:v>
                </c:pt>
                <c:pt idx="164">
                  <c:v>43329</c:v>
                </c:pt>
                <c:pt idx="165">
                  <c:v>43332</c:v>
                </c:pt>
                <c:pt idx="166">
                  <c:v>43333</c:v>
                </c:pt>
                <c:pt idx="167">
                  <c:v>43334</c:v>
                </c:pt>
                <c:pt idx="168">
                  <c:v>43335</c:v>
                </c:pt>
                <c:pt idx="169">
                  <c:v>43336</c:v>
                </c:pt>
                <c:pt idx="170">
                  <c:v>43339</c:v>
                </c:pt>
                <c:pt idx="171">
                  <c:v>43340</c:v>
                </c:pt>
                <c:pt idx="172">
                  <c:v>43341</c:v>
                </c:pt>
                <c:pt idx="173">
                  <c:v>43342</c:v>
                </c:pt>
                <c:pt idx="174">
                  <c:v>43343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43353</c:v>
                </c:pt>
                <c:pt idx="181">
                  <c:v>43354</c:v>
                </c:pt>
                <c:pt idx="182">
                  <c:v>43355</c:v>
                </c:pt>
                <c:pt idx="183">
                  <c:v>43356</c:v>
                </c:pt>
                <c:pt idx="184">
                  <c:v>43357</c:v>
                </c:pt>
                <c:pt idx="185">
                  <c:v>43360</c:v>
                </c:pt>
                <c:pt idx="186">
                  <c:v>43361</c:v>
                </c:pt>
                <c:pt idx="187">
                  <c:v>43362</c:v>
                </c:pt>
                <c:pt idx="188">
                  <c:v>43363</c:v>
                </c:pt>
                <c:pt idx="189">
                  <c:v>43364</c:v>
                </c:pt>
                <c:pt idx="190">
                  <c:v>43367</c:v>
                </c:pt>
                <c:pt idx="191">
                  <c:v>43368</c:v>
                </c:pt>
                <c:pt idx="192">
                  <c:v>43369</c:v>
                </c:pt>
                <c:pt idx="193">
                  <c:v>43370</c:v>
                </c:pt>
                <c:pt idx="194">
                  <c:v>43371</c:v>
                </c:pt>
                <c:pt idx="195">
                  <c:v>43374</c:v>
                </c:pt>
                <c:pt idx="196">
                  <c:v>43375</c:v>
                </c:pt>
                <c:pt idx="197">
                  <c:v>43376</c:v>
                </c:pt>
                <c:pt idx="198">
                  <c:v>43377</c:v>
                </c:pt>
                <c:pt idx="199">
                  <c:v>43378</c:v>
                </c:pt>
                <c:pt idx="200">
                  <c:v>43381</c:v>
                </c:pt>
                <c:pt idx="201">
                  <c:v>43382</c:v>
                </c:pt>
                <c:pt idx="202">
                  <c:v>43383</c:v>
                </c:pt>
                <c:pt idx="203">
                  <c:v>43384</c:v>
                </c:pt>
                <c:pt idx="204">
                  <c:v>43385</c:v>
                </c:pt>
                <c:pt idx="205">
                  <c:v>43388</c:v>
                </c:pt>
                <c:pt idx="206">
                  <c:v>43389</c:v>
                </c:pt>
                <c:pt idx="207">
                  <c:v>43390</c:v>
                </c:pt>
                <c:pt idx="208">
                  <c:v>43391</c:v>
                </c:pt>
                <c:pt idx="209">
                  <c:v>43392</c:v>
                </c:pt>
                <c:pt idx="210">
                  <c:v>43395</c:v>
                </c:pt>
                <c:pt idx="211">
                  <c:v>43396</c:v>
                </c:pt>
                <c:pt idx="212">
                  <c:v>43397</c:v>
                </c:pt>
                <c:pt idx="213">
                  <c:v>43398</c:v>
                </c:pt>
                <c:pt idx="214">
                  <c:v>43399</c:v>
                </c:pt>
                <c:pt idx="215">
                  <c:v>43402</c:v>
                </c:pt>
                <c:pt idx="216">
                  <c:v>43403</c:v>
                </c:pt>
                <c:pt idx="217">
                  <c:v>43404</c:v>
                </c:pt>
                <c:pt idx="218">
                  <c:v>43405</c:v>
                </c:pt>
                <c:pt idx="219">
                  <c:v>43406</c:v>
                </c:pt>
                <c:pt idx="220">
                  <c:v>43409</c:v>
                </c:pt>
                <c:pt idx="221">
                  <c:v>43410</c:v>
                </c:pt>
                <c:pt idx="222">
                  <c:v>43411</c:v>
                </c:pt>
                <c:pt idx="223">
                  <c:v>43412</c:v>
                </c:pt>
                <c:pt idx="224">
                  <c:v>43413</c:v>
                </c:pt>
                <c:pt idx="225">
                  <c:v>43416</c:v>
                </c:pt>
                <c:pt idx="226">
                  <c:v>43417</c:v>
                </c:pt>
                <c:pt idx="227">
                  <c:v>43418</c:v>
                </c:pt>
                <c:pt idx="228">
                  <c:v>43419</c:v>
                </c:pt>
                <c:pt idx="229">
                  <c:v>43420</c:v>
                </c:pt>
                <c:pt idx="230">
                  <c:v>43423</c:v>
                </c:pt>
                <c:pt idx="231">
                  <c:v>43424</c:v>
                </c:pt>
              </c:numCache>
            </c:numRef>
          </c:cat>
          <c:val>
            <c:numRef>
              <c:f>'[Microsoft PowerPoint 中的图表]Sheet1'!$B$2:$B$233</c:f>
              <c:numCache>
                <c:formatCode>###,###,###,###,##0.0000_ </c:formatCode>
                <c:ptCount val="232"/>
                <c:pt idx="0">
                  <c:v>92.257400000000004</c:v>
                </c:pt>
                <c:pt idx="1">
                  <c:v>91.861599999999996</c:v>
                </c:pt>
                <c:pt idx="2">
                  <c:v>92.1708</c:v>
                </c:pt>
                <c:pt idx="3">
                  <c:v>91.869100000000003</c:v>
                </c:pt>
                <c:pt idx="4">
                  <c:v>92.026799999999994</c:v>
                </c:pt>
                <c:pt idx="5">
                  <c:v>92.335099999999997</c:v>
                </c:pt>
                <c:pt idx="6">
                  <c:v>92.506299999999996</c:v>
                </c:pt>
                <c:pt idx="7">
                  <c:v>92.379099999999994</c:v>
                </c:pt>
                <c:pt idx="8">
                  <c:v>91.916300000000007</c:v>
                </c:pt>
                <c:pt idx="9">
                  <c:v>90.861500000000007</c:v>
                </c:pt>
                <c:pt idx="10">
                  <c:v>90.435400000000001</c:v>
                </c:pt>
                <c:pt idx="11">
                  <c:v>90.467100000000002</c:v>
                </c:pt>
                <c:pt idx="12">
                  <c:v>90.882300000000001</c:v>
                </c:pt>
                <c:pt idx="13">
                  <c:v>90.523200000000003</c:v>
                </c:pt>
                <c:pt idx="14">
                  <c:v>90.702500000000001</c:v>
                </c:pt>
                <c:pt idx="15">
                  <c:v>90.372600000000006</c:v>
                </c:pt>
                <c:pt idx="16">
                  <c:v>90.091899999999995</c:v>
                </c:pt>
                <c:pt idx="17">
                  <c:v>89.203299999999999</c:v>
                </c:pt>
                <c:pt idx="18">
                  <c:v>89.352800000000002</c:v>
                </c:pt>
                <c:pt idx="19">
                  <c:v>89.020499999999998</c:v>
                </c:pt>
                <c:pt idx="20">
                  <c:v>89.357799999999997</c:v>
                </c:pt>
                <c:pt idx="21">
                  <c:v>89.184399999999997</c:v>
                </c:pt>
                <c:pt idx="22">
                  <c:v>89.120099999999994</c:v>
                </c:pt>
                <c:pt idx="23">
                  <c:v>88.648600000000002</c:v>
                </c:pt>
                <c:pt idx="24">
                  <c:v>89.190100000000001</c:v>
                </c:pt>
                <c:pt idx="25">
                  <c:v>89.685199999999995</c:v>
                </c:pt>
                <c:pt idx="26">
                  <c:v>89.665499999999994</c:v>
                </c:pt>
                <c:pt idx="27">
                  <c:v>90.301599999999993</c:v>
                </c:pt>
                <c:pt idx="28">
                  <c:v>90.303299999999993</c:v>
                </c:pt>
                <c:pt idx="29">
                  <c:v>90.334699999999998</c:v>
                </c:pt>
                <c:pt idx="30">
                  <c:v>90.134699999999995</c:v>
                </c:pt>
                <c:pt idx="31">
                  <c:v>89.721199999999996</c:v>
                </c:pt>
                <c:pt idx="32">
                  <c:v>89.016800000000003</c:v>
                </c:pt>
                <c:pt idx="33">
                  <c:v>88.5685</c:v>
                </c:pt>
                <c:pt idx="34">
                  <c:v>89.133300000000006</c:v>
                </c:pt>
                <c:pt idx="35">
                  <c:v>89.208299999999994</c:v>
                </c:pt>
                <c:pt idx="36">
                  <c:v>89.718000000000004</c:v>
                </c:pt>
                <c:pt idx="37">
                  <c:v>90.108800000000002</c:v>
                </c:pt>
                <c:pt idx="38">
                  <c:v>89.741799999999998</c:v>
                </c:pt>
                <c:pt idx="39">
                  <c:v>89.889200000000002</c:v>
                </c:pt>
                <c:pt idx="40">
                  <c:v>89.870999999999995</c:v>
                </c:pt>
                <c:pt idx="41">
                  <c:v>90.379000000000005</c:v>
                </c:pt>
                <c:pt idx="42">
                  <c:v>90.669300000000007</c:v>
                </c:pt>
                <c:pt idx="43">
                  <c:v>90.264600000000002</c:v>
                </c:pt>
                <c:pt idx="44">
                  <c:v>89.999099999999999</c:v>
                </c:pt>
                <c:pt idx="45">
                  <c:v>89.996799999999993</c:v>
                </c:pt>
                <c:pt idx="46">
                  <c:v>89.593299999999999</c:v>
                </c:pt>
                <c:pt idx="47">
                  <c:v>89.590299999999999</c:v>
                </c:pt>
                <c:pt idx="48">
                  <c:v>90.130200000000002</c:v>
                </c:pt>
                <c:pt idx="49">
                  <c:v>90.134200000000007</c:v>
                </c:pt>
                <c:pt idx="50">
                  <c:v>89.9221</c:v>
                </c:pt>
                <c:pt idx="51">
                  <c:v>89.723500000000001</c:v>
                </c:pt>
                <c:pt idx="52">
                  <c:v>89.766000000000005</c:v>
                </c:pt>
                <c:pt idx="53">
                  <c:v>90.128399999999999</c:v>
                </c:pt>
                <c:pt idx="54">
                  <c:v>90.189899999999994</c:v>
                </c:pt>
                <c:pt idx="55">
                  <c:v>89.919899999999998</c:v>
                </c:pt>
                <c:pt idx="56">
                  <c:v>90.427700000000002</c:v>
                </c:pt>
                <c:pt idx="57">
                  <c:v>89.707999999999998</c:v>
                </c:pt>
                <c:pt idx="58">
                  <c:v>89.860500000000002</c:v>
                </c:pt>
                <c:pt idx="59">
                  <c:v>89.514700000000005</c:v>
                </c:pt>
                <c:pt idx="60">
                  <c:v>89.073800000000006</c:v>
                </c:pt>
                <c:pt idx="61">
                  <c:v>89.345100000000002</c:v>
                </c:pt>
                <c:pt idx="62">
                  <c:v>90.085599999999999</c:v>
                </c:pt>
                <c:pt idx="63">
                  <c:v>90.093699999999998</c:v>
                </c:pt>
                <c:pt idx="64">
                  <c:v>89.982900000000001</c:v>
                </c:pt>
                <c:pt idx="65">
                  <c:v>90.033500000000004</c:v>
                </c:pt>
                <c:pt idx="66">
                  <c:v>90.181899999999999</c:v>
                </c:pt>
                <c:pt idx="67">
                  <c:v>90.142099999999999</c:v>
                </c:pt>
                <c:pt idx="68">
                  <c:v>90.438299999999998</c:v>
                </c:pt>
                <c:pt idx="69">
                  <c:v>90.136600000000001</c:v>
                </c:pt>
                <c:pt idx="70">
                  <c:v>89.8399</c:v>
                </c:pt>
                <c:pt idx="71">
                  <c:v>89.621300000000005</c:v>
                </c:pt>
                <c:pt idx="72">
                  <c:v>89.524199999999993</c:v>
                </c:pt>
                <c:pt idx="73">
                  <c:v>89.785600000000002</c:v>
                </c:pt>
                <c:pt idx="74">
                  <c:v>89.805000000000007</c:v>
                </c:pt>
                <c:pt idx="75">
                  <c:v>89.437200000000004</c:v>
                </c:pt>
                <c:pt idx="76">
                  <c:v>89.501199999999997</c:v>
                </c:pt>
                <c:pt idx="77">
                  <c:v>89.632099999999994</c:v>
                </c:pt>
                <c:pt idx="78">
                  <c:v>89.892799999999994</c:v>
                </c:pt>
                <c:pt idx="79">
                  <c:v>90.331299999999999</c:v>
                </c:pt>
                <c:pt idx="80">
                  <c:v>90.927899999999994</c:v>
                </c:pt>
                <c:pt idx="81">
                  <c:v>90.798100000000005</c:v>
                </c:pt>
                <c:pt idx="82">
                  <c:v>91.258399999999995</c:v>
                </c:pt>
                <c:pt idx="83">
                  <c:v>91.584500000000006</c:v>
                </c:pt>
                <c:pt idx="84">
                  <c:v>91.510999999999996</c:v>
                </c:pt>
                <c:pt idx="85">
                  <c:v>91.837800000000001</c:v>
                </c:pt>
                <c:pt idx="86">
                  <c:v>92.471100000000007</c:v>
                </c:pt>
                <c:pt idx="87">
                  <c:v>92.749399999999994</c:v>
                </c:pt>
                <c:pt idx="88">
                  <c:v>92.422799999999995</c:v>
                </c:pt>
                <c:pt idx="89">
                  <c:v>92.581000000000003</c:v>
                </c:pt>
                <c:pt idx="90">
                  <c:v>92.772599999999997</c:v>
                </c:pt>
                <c:pt idx="91">
                  <c:v>93.081400000000002</c:v>
                </c:pt>
                <c:pt idx="92">
                  <c:v>93.113399999999999</c:v>
                </c:pt>
                <c:pt idx="93">
                  <c:v>92.717500000000001</c:v>
                </c:pt>
                <c:pt idx="94">
                  <c:v>92.576899999999995</c:v>
                </c:pt>
                <c:pt idx="95">
                  <c:v>92.682599999999994</c:v>
                </c:pt>
                <c:pt idx="96">
                  <c:v>93.277900000000002</c:v>
                </c:pt>
                <c:pt idx="97">
                  <c:v>93.377499999999998</c:v>
                </c:pt>
                <c:pt idx="98">
                  <c:v>93.484200000000001</c:v>
                </c:pt>
                <c:pt idx="99">
                  <c:v>93.689599999999999</c:v>
                </c:pt>
                <c:pt idx="100">
                  <c:v>93.550799999999995</c:v>
                </c:pt>
                <c:pt idx="101">
                  <c:v>93.602699999999999</c:v>
                </c:pt>
                <c:pt idx="102">
                  <c:v>93.997600000000006</c:v>
                </c:pt>
                <c:pt idx="103">
                  <c:v>93.790700000000001</c:v>
                </c:pt>
                <c:pt idx="104">
                  <c:v>94.270499999999998</c:v>
                </c:pt>
                <c:pt idx="105">
                  <c:v>94.420199999999994</c:v>
                </c:pt>
                <c:pt idx="106">
                  <c:v>94.862399999999994</c:v>
                </c:pt>
                <c:pt idx="107">
                  <c:v>94.099800000000002</c:v>
                </c:pt>
                <c:pt idx="108">
                  <c:v>93.985900000000001</c:v>
                </c:pt>
                <c:pt idx="109">
                  <c:v>94.1982</c:v>
                </c:pt>
                <c:pt idx="110">
                  <c:v>94.024299999999997</c:v>
                </c:pt>
                <c:pt idx="111">
                  <c:v>93.874799999999993</c:v>
                </c:pt>
                <c:pt idx="112">
                  <c:v>93.635499999999993</c:v>
                </c:pt>
                <c:pt idx="113">
                  <c:v>93.437899999999999</c:v>
                </c:pt>
                <c:pt idx="114">
                  <c:v>93.550399999999996</c:v>
                </c:pt>
                <c:pt idx="115">
                  <c:v>93.584100000000007</c:v>
                </c:pt>
                <c:pt idx="116">
                  <c:v>93.834100000000007</c:v>
                </c:pt>
                <c:pt idx="117">
                  <c:v>93.567700000000002</c:v>
                </c:pt>
                <c:pt idx="118">
                  <c:v>94.926400000000001</c:v>
                </c:pt>
                <c:pt idx="119">
                  <c:v>94.806600000000003</c:v>
                </c:pt>
                <c:pt idx="120">
                  <c:v>94.754300000000001</c:v>
                </c:pt>
                <c:pt idx="121">
                  <c:v>95.002899999999997</c:v>
                </c:pt>
                <c:pt idx="122">
                  <c:v>95.123400000000004</c:v>
                </c:pt>
                <c:pt idx="123">
                  <c:v>94.883300000000006</c:v>
                </c:pt>
                <c:pt idx="124">
                  <c:v>94.545599999999993</c:v>
                </c:pt>
                <c:pt idx="125">
                  <c:v>94.299000000000007</c:v>
                </c:pt>
                <c:pt idx="126">
                  <c:v>94.676500000000004</c:v>
                </c:pt>
                <c:pt idx="127">
                  <c:v>95.327799999999996</c:v>
                </c:pt>
                <c:pt idx="128">
                  <c:v>95.278800000000004</c:v>
                </c:pt>
                <c:pt idx="129">
                  <c:v>94.518299999999996</c:v>
                </c:pt>
                <c:pt idx="130">
                  <c:v>94.853999999999999</c:v>
                </c:pt>
                <c:pt idx="131">
                  <c:v>94.589299999999994</c:v>
                </c:pt>
                <c:pt idx="132">
                  <c:v>94.5441</c:v>
                </c:pt>
                <c:pt idx="133">
                  <c:v>94.386600000000001</c:v>
                </c:pt>
                <c:pt idx="134">
                  <c:v>94.019300000000001</c:v>
                </c:pt>
                <c:pt idx="135">
                  <c:v>94.072999999999993</c:v>
                </c:pt>
                <c:pt idx="136">
                  <c:v>94.112200000000001</c:v>
                </c:pt>
                <c:pt idx="137">
                  <c:v>94.737099999999998</c:v>
                </c:pt>
                <c:pt idx="138">
                  <c:v>94.808099999999996</c:v>
                </c:pt>
                <c:pt idx="139">
                  <c:v>94.701599999999999</c:v>
                </c:pt>
                <c:pt idx="140">
                  <c:v>94.513499999999993</c:v>
                </c:pt>
                <c:pt idx="141">
                  <c:v>94.972700000000003</c:v>
                </c:pt>
                <c:pt idx="142">
                  <c:v>95.104699999999994</c:v>
                </c:pt>
                <c:pt idx="143">
                  <c:v>95.193899999999999</c:v>
                </c:pt>
                <c:pt idx="144">
                  <c:v>94.472200000000001</c:v>
                </c:pt>
                <c:pt idx="145">
                  <c:v>94.636799999999994</c:v>
                </c:pt>
                <c:pt idx="146">
                  <c:v>94.597800000000007</c:v>
                </c:pt>
                <c:pt idx="147">
                  <c:v>94.217500000000001</c:v>
                </c:pt>
                <c:pt idx="148">
                  <c:v>94.771500000000003</c:v>
                </c:pt>
                <c:pt idx="149">
                  <c:v>94.690200000000004</c:v>
                </c:pt>
                <c:pt idx="150">
                  <c:v>94.284899999999993</c:v>
                </c:pt>
                <c:pt idx="151">
                  <c:v>94.537199999999999</c:v>
                </c:pt>
                <c:pt idx="152">
                  <c:v>94.670299999999997</c:v>
                </c:pt>
                <c:pt idx="153">
                  <c:v>95.176699999999997</c:v>
                </c:pt>
                <c:pt idx="154">
                  <c:v>95.217299999999994</c:v>
                </c:pt>
                <c:pt idx="155">
                  <c:v>95.370900000000006</c:v>
                </c:pt>
                <c:pt idx="156">
                  <c:v>95.180899999999994</c:v>
                </c:pt>
                <c:pt idx="157">
                  <c:v>95.110299999999995</c:v>
                </c:pt>
                <c:pt idx="158">
                  <c:v>95.618700000000004</c:v>
                </c:pt>
                <c:pt idx="159">
                  <c:v>96.328999999999994</c:v>
                </c:pt>
                <c:pt idx="160">
                  <c:v>96.293400000000005</c:v>
                </c:pt>
                <c:pt idx="161">
                  <c:v>96.666799999999995</c:v>
                </c:pt>
                <c:pt idx="162">
                  <c:v>96.721100000000007</c:v>
                </c:pt>
                <c:pt idx="163">
                  <c:v>96.589500000000001</c:v>
                </c:pt>
                <c:pt idx="164">
                  <c:v>96.123599999999996</c:v>
                </c:pt>
                <c:pt idx="165">
                  <c:v>95.793499999999995</c:v>
                </c:pt>
                <c:pt idx="166">
                  <c:v>95.255700000000004</c:v>
                </c:pt>
                <c:pt idx="167">
                  <c:v>95.098200000000006</c:v>
                </c:pt>
                <c:pt idx="168">
                  <c:v>95.635999999999996</c:v>
                </c:pt>
                <c:pt idx="169">
                  <c:v>95.173699999999997</c:v>
                </c:pt>
                <c:pt idx="170">
                  <c:v>94.7774</c:v>
                </c:pt>
                <c:pt idx="171">
                  <c:v>94.715000000000003</c:v>
                </c:pt>
                <c:pt idx="172">
                  <c:v>94.54</c:v>
                </c:pt>
                <c:pt idx="173">
                  <c:v>94.679199999999994</c:v>
                </c:pt>
                <c:pt idx="174">
                  <c:v>95.121300000000005</c:v>
                </c:pt>
                <c:pt idx="175">
                  <c:v>95.122799999999998</c:v>
                </c:pt>
                <c:pt idx="176">
                  <c:v>95.434899999999999</c:v>
                </c:pt>
                <c:pt idx="177">
                  <c:v>95.114800000000002</c:v>
                </c:pt>
                <c:pt idx="178">
                  <c:v>95.035700000000006</c:v>
                </c:pt>
                <c:pt idx="179">
                  <c:v>95.413700000000006</c:v>
                </c:pt>
                <c:pt idx="180">
                  <c:v>95.164199999999994</c:v>
                </c:pt>
                <c:pt idx="181">
                  <c:v>95.079899999999995</c:v>
                </c:pt>
                <c:pt idx="182">
                  <c:v>94.847399999999993</c:v>
                </c:pt>
                <c:pt idx="183">
                  <c:v>94.537899999999993</c:v>
                </c:pt>
                <c:pt idx="184">
                  <c:v>94.976600000000005</c:v>
                </c:pt>
                <c:pt idx="185">
                  <c:v>94.52</c:v>
                </c:pt>
                <c:pt idx="186">
                  <c:v>94.638300000000001</c:v>
                </c:pt>
                <c:pt idx="187">
                  <c:v>94.551599999999993</c:v>
                </c:pt>
                <c:pt idx="188">
                  <c:v>93.9024</c:v>
                </c:pt>
                <c:pt idx="189">
                  <c:v>94.211799999999997</c:v>
                </c:pt>
                <c:pt idx="190">
                  <c:v>94.262200000000007</c:v>
                </c:pt>
                <c:pt idx="191">
                  <c:v>94.153999999999996</c:v>
                </c:pt>
                <c:pt idx="192">
                  <c:v>94.307500000000005</c:v>
                </c:pt>
                <c:pt idx="193">
                  <c:v>94.988799999999998</c:v>
                </c:pt>
                <c:pt idx="194">
                  <c:v>95.190399999999997</c:v>
                </c:pt>
                <c:pt idx="195">
                  <c:v>95.2898</c:v>
                </c:pt>
                <c:pt idx="196">
                  <c:v>95.488799999999998</c:v>
                </c:pt>
                <c:pt idx="197">
                  <c:v>96.043700000000001</c:v>
                </c:pt>
                <c:pt idx="198">
                  <c:v>95.766599999999997</c:v>
                </c:pt>
                <c:pt idx="199">
                  <c:v>95.644599999999997</c:v>
                </c:pt>
                <c:pt idx="200">
                  <c:v>95.7697</c:v>
                </c:pt>
                <c:pt idx="201">
                  <c:v>95.709500000000006</c:v>
                </c:pt>
                <c:pt idx="202">
                  <c:v>95.529600000000002</c:v>
                </c:pt>
                <c:pt idx="203">
                  <c:v>95.063900000000004</c:v>
                </c:pt>
                <c:pt idx="204">
                  <c:v>95.261600000000001</c:v>
                </c:pt>
                <c:pt idx="205">
                  <c:v>95.070899999999995</c:v>
                </c:pt>
                <c:pt idx="206">
                  <c:v>95.082400000000007</c:v>
                </c:pt>
                <c:pt idx="207">
                  <c:v>95.637500000000003</c:v>
                </c:pt>
                <c:pt idx="208">
                  <c:v>95.978200000000001</c:v>
                </c:pt>
                <c:pt idx="209">
                  <c:v>95.666799999999995</c:v>
                </c:pt>
                <c:pt idx="210">
                  <c:v>96.0334</c:v>
                </c:pt>
                <c:pt idx="211">
                  <c:v>95.946600000000004</c:v>
                </c:pt>
                <c:pt idx="212">
                  <c:v>96.430999999999997</c:v>
                </c:pt>
                <c:pt idx="213">
                  <c:v>96.593800000000002</c:v>
                </c:pt>
                <c:pt idx="214">
                  <c:v>96.406999999999996</c:v>
                </c:pt>
                <c:pt idx="215">
                  <c:v>96.690600000000003</c:v>
                </c:pt>
                <c:pt idx="216">
                  <c:v>96.991699999999994</c:v>
                </c:pt>
                <c:pt idx="217">
                  <c:v>97.12</c:v>
                </c:pt>
                <c:pt idx="218">
                  <c:v>96.31</c:v>
                </c:pt>
                <c:pt idx="219">
                  <c:v>96.48</c:v>
                </c:pt>
                <c:pt idx="220">
                  <c:v>96.34</c:v>
                </c:pt>
                <c:pt idx="221">
                  <c:v>96.28</c:v>
                </c:pt>
                <c:pt idx="222">
                  <c:v>96.15</c:v>
                </c:pt>
                <c:pt idx="223">
                  <c:v>96.66</c:v>
                </c:pt>
                <c:pt idx="224">
                  <c:v>96.88</c:v>
                </c:pt>
                <c:pt idx="225">
                  <c:v>97.66</c:v>
                </c:pt>
                <c:pt idx="226">
                  <c:v>97.18</c:v>
                </c:pt>
                <c:pt idx="227">
                  <c:v>96.99</c:v>
                </c:pt>
                <c:pt idx="228">
                  <c:v>97.06</c:v>
                </c:pt>
                <c:pt idx="229">
                  <c:v>96.46</c:v>
                </c:pt>
                <c:pt idx="230">
                  <c:v>96.21</c:v>
                </c:pt>
                <c:pt idx="231">
                  <c:v>96.82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1-4530-83E9-2B7FCCD26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8959408"/>
        <c:axId val="1037801616"/>
      </c:lineChart>
      <c:dateAx>
        <c:axId val="1028959408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37801616"/>
        <c:crosses val="autoZero"/>
        <c:auto val="1"/>
        <c:lblOffset val="100"/>
        <c:baseTimeUnit val="days"/>
      </c:dateAx>
      <c:valAx>
        <c:axId val="103780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2895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altLang="en-US" sz="1800" dirty="0"/>
              <a:t>即期汇率</a:t>
            </a:r>
            <a:r>
              <a:rPr lang="en-US" altLang="zh-CN" sz="1800" dirty="0"/>
              <a:t>:</a:t>
            </a:r>
            <a:r>
              <a:rPr lang="zh-CN" altLang="en-US" sz="1800" dirty="0"/>
              <a:t>美元兑人民币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即期汇率:美元兑人民币</c:v>
                </c:pt>
                <c:pt idx="1">
                  <c:v>日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Sheet1!$A$3:$A$218</c:f>
              <c:numCache>
                <c:formatCode>yyyy\-mm\-dd;@</c:formatCode>
                <c:ptCount val="21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43153</c:v>
                </c:pt>
                <c:pt idx="33">
                  <c:v>43154</c:v>
                </c:pt>
                <c:pt idx="34">
                  <c:v>43157</c:v>
                </c:pt>
                <c:pt idx="35">
                  <c:v>43158</c:v>
                </c:pt>
                <c:pt idx="36">
                  <c:v>43159</c:v>
                </c:pt>
                <c:pt idx="37">
                  <c:v>43160</c:v>
                </c:pt>
                <c:pt idx="38">
                  <c:v>43161</c:v>
                </c:pt>
                <c:pt idx="39">
                  <c:v>43164</c:v>
                </c:pt>
                <c:pt idx="40">
                  <c:v>43165</c:v>
                </c:pt>
                <c:pt idx="41">
                  <c:v>43166</c:v>
                </c:pt>
                <c:pt idx="42">
                  <c:v>43167</c:v>
                </c:pt>
                <c:pt idx="43">
                  <c:v>43168</c:v>
                </c:pt>
                <c:pt idx="44">
                  <c:v>43171</c:v>
                </c:pt>
                <c:pt idx="45">
                  <c:v>43172</c:v>
                </c:pt>
                <c:pt idx="46">
                  <c:v>43173</c:v>
                </c:pt>
                <c:pt idx="47">
                  <c:v>43174</c:v>
                </c:pt>
                <c:pt idx="48">
                  <c:v>43175</c:v>
                </c:pt>
                <c:pt idx="49">
                  <c:v>43178</c:v>
                </c:pt>
                <c:pt idx="50">
                  <c:v>43179</c:v>
                </c:pt>
                <c:pt idx="51">
                  <c:v>43180</c:v>
                </c:pt>
                <c:pt idx="52">
                  <c:v>43181</c:v>
                </c:pt>
                <c:pt idx="53">
                  <c:v>43182</c:v>
                </c:pt>
                <c:pt idx="54">
                  <c:v>43185</c:v>
                </c:pt>
                <c:pt idx="55">
                  <c:v>43186</c:v>
                </c:pt>
                <c:pt idx="56">
                  <c:v>43187</c:v>
                </c:pt>
                <c:pt idx="57">
                  <c:v>43188</c:v>
                </c:pt>
                <c:pt idx="58">
                  <c:v>43189</c:v>
                </c:pt>
                <c:pt idx="59">
                  <c:v>43192</c:v>
                </c:pt>
                <c:pt idx="60">
                  <c:v>43193</c:v>
                </c:pt>
                <c:pt idx="61">
                  <c:v>43194</c:v>
                </c:pt>
                <c:pt idx="62">
                  <c:v>43199</c:v>
                </c:pt>
                <c:pt idx="63">
                  <c:v>43200</c:v>
                </c:pt>
                <c:pt idx="64">
                  <c:v>43201</c:v>
                </c:pt>
                <c:pt idx="65">
                  <c:v>43202</c:v>
                </c:pt>
                <c:pt idx="66">
                  <c:v>43203</c:v>
                </c:pt>
                <c:pt idx="67">
                  <c:v>43206</c:v>
                </c:pt>
                <c:pt idx="68">
                  <c:v>43207</c:v>
                </c:pt>
                <c:pt idx="69">
                  <c:v>43208</c:v>
                </c:pt>
                <c:pt idx="70">
                  <c:v>43209</c:v>
                </c:pt>
                <c:pt idx="71">
                  <c:v>43210</c:v>
                </c:pt>
                <c:pt idx="72">
                  <c:v>43213</c:v>
                </c:pt>
                <c:pt idx="73">
                  <c:v>43214</c:v>
                </c:pt>
                <c:pt idx="74">
                  <c:v>43215</c:v>
                </c:pt>
                <c:pt idx="75">
                  <c:v>43216</c:v>
                </c:pt>
                <c:pt idx="76">
                  <c:v>43217</c:v>
                </c:pt>
                <c:pt idx="77">
                  <c:v>43222</c:v>
                </c:pt>
                <c:pt idx="78">
                  <c:v>43223</c:v>
                </c:pt>
                <c:pt idx="79">
                  <c:v>43224</c:v>
                </c:pt>
                <c:pt idx="80">
                  <c:v>43227</c:v>
                </c:pt>
                <c:pt idx="81">
                  <c:v>43228</c:v>
                </c:pt>
                <c:pt idx="82">
                  <c:v>43229</c:v>
                </c:pt>
                <c:pt idx="83">
                  <c:v>43230</c:v>
                </c:pt>
                <c:pt idx="84">
                  <c:v>43231</c:v>
                </c:pt>
                <c:pt idx="85">
                  <c:v>43234</c:v>
                </c:pt>
                <c:pt idx="86">
                  <c:v>43235</c:v>
                </c:pt>
                <c:pt idx="87">
                  <c:v>43236</c:v>
                </c:pt>
                <c:pt idx="88">
                  <c:v>43237</c:v>
                </c:pt>
                <c:pt idx="89">
                  <c:v>43238</c:v>
                </c:pt>
                <c:pt idx="90">
                  <c:v>43241</c:v>
                </c:pt>
                <c:pt idx="91">
                  <c:v>43242</c:v>
                </c:pt>
                <c:pt idx="92">
                  <c:v>43243</c:v>
                </c:pt>
                <c:pt idx="93">
                  <c:v>43244</c:v>
                </c:pt>
                <c:pt idx="94">
                  <c:v>43245</c:v>
                </c:pt>
                <c:pt idx="95">
                  <c:v>43248</c:v>
                </c:pt>
                <c:pt idx="96">
                  <c:v>43249</c:v>
                </c:pt>
                <c:pt idx="97">
                  <c:v>43250</c:v>
                </c:pt>
                <c:pt idx="98">
                  <c:v>43251</c:v>
                </c:pt>
                <c:pt idx="99">
                  <c:v>43252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43262</c:v>
                </c:pt>
                <c:pt idx="106">
                  <c:v>43263</c:v>
                </c:pt>
                <c:pt idx="107">
                  <c:v>43264</c:v>
                </c:pt>
                <c:pt idx="108">
                  <c:v>43265</c:v>
                </c:pt>
                <c:pt idx="109">
                  <c:v>43266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43276</c:v>
                </c:pt>
                <c:pt idx="115">
                  <c:v>43277</c:v>
                </c:pt>
                <c:pt idx="116">
                  <c:v>43278</c:v>
                </c:pt>
                <c:pt idx="117">
                  <c:v>43279</c:v>
                </c:pt>
                <c:pt idx="118">
                  <c:v>43280</c:v>
                </c:pt>
                <c:pt idx="119">
                  <c:v>43283</c:v>
                </c:pt>
                <c:pt idx="120">
                  <c:v>43284</c:v>
                </c:pt>
                <c:pt idx="121">
                  <c:v>43285</c:v>
                </c:pt>
                <c:pt idx="122">
                  <c:v>43286</c:v>
                </c:pt>
                <c:pt idx="123">
                  <c:v>43287</c:v>
                </c:pt>
                <c:pt idx="124">
                  <c:v>43290</c:v>
                </c:pt>
                <c:pt idx="125">
                  <c:v>43291</c:v>
                </c:pt>
                <c:pt idx="126">
                  <c:v>43292</c:v>
                </c:pt>
                <c:pt idx="127">
                  <c:v>43293</c:v>
                </c:pt>
                <c:pt idx="128">
                  <c:v>43294</c:v>
                </c:pt>
                <c:pt idx="129">
                  <c:v>43297</c:v>
                </c:pt>
                <c:pt idx="130">
                  <c:v>43298</c:v>
                </c:pt>
                <c:pt idx="131">
                  <c:v>43299</c:v>
                </c:pt>
                <c:pt idx="132">
                  <c:v>43300</c:v>
                </c:pt>
                <c:pt idx="133">
                  <c:v>43301</c:v>
                </c:pt>
                <c:pt idx="134">
                  <c:v>43304</c:v>
                </c:pt>
                <c:pt idx="135">
                  <c:v>43305</c:v>
                </c:pt>
                <c:pt idx="136">
                  <c:v>43306</c:v>
                </c:pt>
                <c:pt idx="137">
                  <c:v>43307</c:v>
                </c:pt>
                <c:pt idx="138">
                  <c:v>43308</c:v>
                </c:pt>
                <c:pt idx="139">
                  <c:v>43311</c:v>
                </c:pt>
                <c:pt idx="140">
                  <c:v>43312</c:v>
                </c:pt>
                <c:pt idx="141">
                  <c:v>43313</c:v>
                </c:pt>
                <c:pt idx="142">
                  <c:v>43314</c:v>
                </c:pt>
                <c:pt idx="143">
                  <c:v>43315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43325</c:v>
                </c:pt>
                <c:pt idx="150">
                  <c:v>43326</c:v>
                </c:pt>
                <c:pt idx="151">
                  <c:v>43327</c:v>
                </c:pt>
                <c:pt idx="152">
                  <c:v>43328</c:v>
                </c:pt>
                <c:pt idx="153">
                  <c:v>43329</c:v>
                </c:pt>
                <c:pt idx="154">
                  <c:v>43332</c:v>
                </c:pt>
                <c:pt idx="155">
                  <c:v>43333</c:v>
                </c:pt>
                <c:pt idx="156">
                  <c:v>43334</c:v>
                </c:pt>
                <c:pt idx="157">
                  <c:v>43335</c:v>
                </c:pt>
                <c:pt idx="158">
                  <c:v>43336</c:v>
                </c:pt>
                <c:pt idx="159">
                  <c:v>43339</c:v>
                </c:pt>
                <c:pt idx="160">
                  <c:v>43340</c:v>
                </c:pt>
                <c:pt idx="161">
                  <c:v>43341</c:v>
                </c:pt>
                <c:pt idx="162">
                  <c:v>43342</c:v>
                </c:pt>
                <c:pt idx="163">
                  <c:v>43343</c:v>
                </c:pt>
                <c:pt idx="164">
                  <c:v>43346</c:v>
                </c:pt>
                <c:pt idx="165">
                  <c:v>43347</c:v>
                </c:pt>
                <c:pt idx="166">
                  <c:v>43348</c:v>
                </c:pt>
                <c:pt idx="167">
                  <c:v>43349</c:v>
                </c:pt>
                <c:pt idx="168">
                  <c:v>43350</c:v>
                </c:pt>
                <c:pt idx="169">
                  <c:v>43353</c:v>
                </c:pt>
                <c:pt idx="170">
                  <c:v>43354</c:v>
                </c:pt>
                <c:pt idx="171">
                  <c:v>43355</c:v>
                </c:pt>
                <c:pt idx="172">
                  <c:v>43356</c:v>
                </c:pt>
                <c:pt idx="173">
                  <c:v>43357</c:v>
                </c:pt>
                <c:pt idx="174">
                  <c:v>43360</c:v>
                </c:pt>
                <c:pt idx="175">
                  <c:v>43361</c:v>
                </c:pt>
                <c:pt idx="176">
                  <c:v>43362</c:v>
                </c:pt>
                <c:pt idx="177">
                  <c:v>43363</c:v>
                </c:pt>
                <c:pt idx="178">
                  <c:v>43364</c:v>
                </c:pt>
                <c:pt idx="179">
                  <c:v>43368</c:v>
                </c:pt>
                <c:pt idx="180">
                  <c:v>43369</c:v>
                </c:pt>
                <c:pt idx="181">
                  <c:v>43370</c:v>
                </c:pt>
                <c:pt idx="182">
                  <c:v>43371</c:v>
                </c:pt>
                <c:pt idx="183">
                  <c:v>43381</c:v>
                </c:pt>
                <c:pt idx="184">
                  <c:v>43382</c:v>
                </c:pt>
                <c:pt idx="185">
                  <c:v>43383</c:v>
                </c:pt>
                <c:pt idx="186">
                  <c:v>43384</c:v>
                </c:pt>
                <c:pt idx="187">
                  <c:v>43385</c:v>
                </c:pt>
                <c:pt idx="188">
                  <c:v>43388</c:v>
                </c:pt>
                <c:pt idx="189">
                  <c:v>43389</c:v>
                </c:pt>
                <c:pt idx="190">
                  <c:v>43390</c:v>
                </c:pt>
                <c:pt idx="191">
                  <c:v>43391</c:v>
                </c:pt>
                <c:pt idx="192">
                  <c:v>43392</c:v>
                </c:pt>
                <c:pt idx="193">
                  <c:v>43395</c:v>
                </c:pt>
                <c:pt idx="194">
                  <c:v>43396</c:v>
                </c:pt>
                <c:pt idx="195">
                  <c:v>43397</c:v>
                </c:pt>
                <c:pt idx="196">
                  <c:v>43398</c:v>
                </c:pt>
                <c:pt idx="197">
                  <c:v>43399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43404</c:v>
                </c:pt>
                <c:pt idx="202">
                  <c:v>43405</c:v>
                </c:pt>
                <c:pt idx="203">
                  <c:v>43406</c:v>
                </c:pt>
                <c:pt idx="204">
                  <c:v>43409</c:v>
                </c:pt>
                <c:pt idx="205">
                  <c:v>43410</c:v>
                </c:pt>
                <c:pt idx="206">
                  <c:v>43411</c:v>
                </c:pt>
                <c:pt idx="207">
                  <c:v>43412</c:v>
                </c:pt>
                <c:pt idx="208">
                  <c:v>43413</c:v>
                </c:pt>
                <c:pt idx="209">
                  <c:v>43416</c:v>
                </c:pt>
                <c:pt idx="210">
                  <c:v>43417</c:v>
                </c:pt>
                <c:pt idx="211">
                  <c:v>43418</c:v>
                </c:pt>
                <c:pt idx="212">
                  <c:v>43419</c:v>
                </c:pt>
                <c:pt idx="213">
                  <c:v>43420</c:v>
                </c:pt>
                <c:pt idx="214">
                  <c:v>43423</c:v>
                </c:pt>
                <c:pt idx="215">
                  <c:v>43424</c:v>
                </c:pt>
              </c:numCache>
            </c:numRef>
          </c:cat>
          <c:val>
            <c:numRef>
              <c:f>Sheet1!$B$3:$B$218</c:f>
              <c:numCache>
                <c:formatCode>###,###,###,###,##0.0000_ </c:formatCode>
                <c:ptCount val="216"/>
                <c:pt idx="0">
                  <c:v>6.4966999999999997</c:v>
                </c:pt>
                <c:pt idx="1">
                  <c:v>6.5016999999999996</c:v>
                </c:pt>
                <c:pt idx="2">
                  <c:v>6.4968000000000004</c:v>
                </c:pt>
                <c:pt idx="3">
                  <c:v>6.4851000000000001</c:v>
                </c:pt>
                <c:pt idx="4">
                  <c:v>6.4955999999999996</c:v>
                </c:pt>
                <c:pt idx="5">
                  <c:v>6.5206999999999997</c:v>
                </c:pt>
                <c:pt idx="6">
                  <c:v>6.5179</c:v>
                </c:pt>
                <c:pt idx="7">
                  <c:v>6.5087999999999999</c:v>
                </c:pt>
                <c:pt idx="8">
                  <c:v>6.468</c:v>
                </c:pt>
                <c:pt idx="9">
                  <c:v>6.4417</c:v>
                </c:pt>
                <c:pt idx="10">
                  <c:v>6.4366000000000003</c:v>
                </c:pt>
                <c:pt idx="11">
                  <c:v>6.4325000000000001</c:v>
                </c:pt>
                <c:pt idx="12">
                  <c:v>6.4255000000000004</c:v>
                </c:pt>
                <c:pt idx="13">
                  <c:v>6.4039999999999999</c:v>
                </c:pt>
                <c:pt idx="14">
                  <c:v>6.4036</c:v>
                </c:pt>
                <c:pt idx="15">
                  <c:v>6.4042000000000003</c:v>
                </c:pt>
                <c:pt idx="16">
                  <c:v>6.3875000000000002</c:v>
                </c:pt>
                <c:pt idx="17">
                  <c:v>6.335</c:v>
                </c:pt>
                <c:pt idx="18">
                  <c:v>6.3227000000000002</c:v>
                </c:pt>
                <c:pt idx="19">
                  <c:v>6.3266</c:v>
                </c:pt>
                <c:pt idx="20">
                  <c:v>6.3414999999999999</c:v>
                </c:pt>
                <c:pt idx="21">
                  <c:v>6.2919999999999998</c:v>
                </c:pt>
                <c:pt idx="22">
                  <c:v>6.2960000000000003</c:v>
                </c:pt>
                <c:pt idx="23">
                  <c:v>6.2797999999999998</c:v>
                </c:pt>
                <c:pt idx="24">
                  <c:v>6.2927</c:v>
                </c:pt>
                <c:pt idx="25">
                  <c:v>6.2782999999999998</c:v>
                </c:pt>
                <c:pt idx="26">
                  <c:v>6.2595999999999998</c:v>
                </c:pt>
                <c:pt idx="27">
                  <c:v>6.3259999999999996</c:v>
                </c:pt>
                <c:pt idx="28">
                  <c:v>6.3003999999999998</c:v>
                </c:pt>
                <c:pt idx="29">
                  <c:v>6.3289999999999997</c:v>
                </c:pt>
                <c:pt idx="30">
                  <c:v>6.3440000000000003</c:v>
                </c:pt>
                <c:pt idx="31">
                  <c:v>6.3441000000000001</c:v>
                </c:pt>
                <c:pt idx="32">
                  <c:v>6.3605</c:v>
                </c:pt>
                <c:pt idx="33">
                  <c:v>6.3380000000000001</c:v>
                </c:pt>
                <c:pt idx="34">
                  <c:v>6.3070000000000004</c:v>
                </c:pt>
                <c:pt idx="35">
                  <c:v>6.3064</c:v>
                </c:pt>
                <c:pt idx="36">
                  <c:v>6.3334999999999999</c:v>
                </c:pt>
                <c:pt idx="37">
                  <c:v>6.343</c:v>
                </c:pt>
                <c:pt idx="38">
                  <c:v>6.3472</c:v>
                </c:pt>
                <c:pt idx="39">
                  <c:v>6.3406000000000002</c:v>
                </c:pt>
                <c:pt idx="40">
                  <c:v>6.3400999999999996</c:v>
                </c:pt>
                <c:pt idx="41">
                  <c:v>6.3228999999999997</c:v>
                </c:pt>
                <c:pt idx="42">
                  <c:v>6.3320999999999996</c:v>
                </c:pt>
                <c:pt idx="43">
                  <c:v>6.3369999999999997</c:v>
                </c:pt>
                <c:pt idx="44">
                  <c:v>6.3235999999999999</c:v>
                </c:pt>
                <c:pt idx="45">
                  <c:v>6.3293999999999997</c:v>
                </c:pt>
                <c:pt idx="46">
                  <c:v>6.3162000000000003</c:v>
                </c:pt>
                <c:pt idx="47">
                  <c:v>6.3220999999999998</c:v>
                </c:pt>
                <c:pt idx="48">
                  <c:v>6.3247</c:v>
                </c:pt>
                <c:pt idx="49">
                  <c:v>6.3322000000000003</c:v>
                </c:pt>
                <c:pt idx="50">
                  <c:v>6.3300999999999998</c:v>
                </c:pt>
                <c:pt idx="51">
                  <c:v>6.3315000000000001</c:v>
                </c:pt>
                <c:pt idx="52">
                  <c:v>6.3212000000000002</c:v>
                </c:pt>
                <c:pt idx="53">
                  <c:v>6.3239999999999998</c:v>
                </c:pt>
                <c:pt idx="54">
                  <c:v>6.2849000000000004</c:v>
                </c:pt>
                <c:pt idx="55">
                  <c:v>6.2728000000000002</c:v>
                </c:pt>
                <c:pt idx="56">
                  <c:v>6.2884000000000002</c:v>
                </c:pt>
                <c:pt idx="57">
                  <c:v>6.2904</c:v>
                </c:pt>
                <c:pt idx="58">
                  <c:v>6.2732999999999999</c:v>
                </c:pt>
                <c:pt idx="59">
                  <c:v>6.2803000000000004</c:v>
                </c:pt>
                <c:pt idx="60">
                  <c:v>6.2843999999999998</c:v>
                </c:pt>
                <c:pt idx="61">
                  <c:v>6.2999000000000001</c:v>
                </c:pt>
                <c:pt idx="62">
                  <c:v>6.3106999999999998</c:v>
                </c:pt>
                <c:pt idx="63">
                  <c:v>6.2961999999999998</c:v>
                </c:pt>
                <c:pt idx="64">
                  <c:v>6.2859999999999996</c:v>
                </c:pt>
                <c:pt idx="65">
                  <c:v>6.2813999999999997</c:v>
                </c:pt>
                <c:pt idx="66">
                  <c:v>6.2824999999999998</c:v>
                </c:pt>
                <c:pt idx="67">
                  <c:v>6.2811000000000003</c:v>
                </c:pt>
                <c:pt idx="68">
                  <c:v>6.2763999999999998</c:v>
                </c:pt>
                <c:pt idx="69">
                  <c:v>6.2854000000000001</c:v>
                </c:pt>
                <c:pt idx="70">
                  <c:v>6.2778</c:v>
                </c:pt>
                <c:pt idx="71">
                  <c:v>6.2897999999999996</c:v>
                </c:pt>
                <c:pt idx="72">
                  <c:v>6.3044000000000002</c:v>
                </c:pt>
                <c:pt idx="73">
                  <c:v>6.3091999999999997</c:v>
                </c:pt>
                <c:pt idx="74">
                  <c:v>6.3204000000000002</c:v>
                </c:pt>
                <c:pt idx="75">
                  <c:v>6.33</c:v>
                </c:pt>
                <c:pt idx="76">
                  <c:v>6.3438999999999997</c:v>
                </c:pt>
                <c:pt idx="77">
                  <c:v>6.3601999999999999</c:v>
                </c:pt>
                <c:pt idx="78">
                  <c:v>6.3532000000000002</c:v>
                </c:pt>
                <c:pt idx="79">
                  <c:v>6.3589000000000002</c:v>
                </c:pt>
                <c:pt idx="80">
                  <c:v>6.3648999999999996</c:v>
                </c:pt>
                <c:pt idx="81">
                  <c:v>6.3676000000000004</c:v>
                </c:pt>
                <c:pt idx="82">
                  <c:v>6.3784000000000001</c:v>
                </c:pt>
                <c:pt idx="83">
                  <c:v>6.3613</c:v>
                </c:pt>
                <c:pt idx="84">
                  <c:v>6.3350999999999997</c:v>
                </c:pt>
                <c:pt idx="85">
                  <c:v>6.3368000000000002</c:v>
                </c:pt>
                <c:pt idx="86">
                  <c:v>6.3535000000000004</c:v>
                </c:pt>
                <c:pt idx="87">
                  <c:v>6.3685</c:v>
                </c:pt>
                <c:pt idx="88">
                  <c:v>6.3670999999999998</c:v>
                </c:pt>
                <c:pt idx="89">
                  <c:v>6.3760000000000003</c:v>
                </c:pt>
                <c:pt idx="90">
                  <c:v>6.3887999999999998</c:v>
                </c:pt>
                <c:pt idx="91">
                  <c:v>6.3708999999999998</c:v>
                </c:pt>
                <c:pt idx="92">
                  <c:v>6.3852000000000002</c:v>
                </c:pt>
                <c:pt idx="93">
                  <c:v>6.3845999999999998</c:v>
                </c:pt>
                <c:pt idx="94">
                  <c:v>6.3891</c:v>
                </c:pt>
                <c:pt idx="95">
                  <c:v>6.3937999999999997</c:v>
                </c:pt>
                <c:pt idx="96">
                  <c:v>6.4188000000000001</c:v>
                </c:pt>
                <c:pt idx="97">
                  <c:v>6.4248000000000003</c:v>
                </c:pt>
                <c:pt idx="98">
                  <c:v>6.4009999999999998</c:v>
                </c:pt>
                <c:pt idx="99">
                  <c:v>6.4169</c:v>
                </c:pt>
                <c:pt idx="100">
                  <c:v>6.4123000000000001</c:v>
                </c:pt>
                <c:pt idx="101">
                  <c:v>6.4015000000000004</c:v>
                </c:pt>
                <c:pt idx="102">
                  <c:v>6.3956</c:v>
                </c:pt>
                <c:pt idx="103">
                  <c:v>6.3933</c:v>
                </c:pt>
                <c:pt idx="104">
                  <c:v>6.4097</c:v>
                </c:pt>
                <c:pt idx="105">
                  <c:v>6.4016000000000002</c:v>
                </c:pt>
                <c:pt idx="106">
                  <c:v>6.4040999999999997</c:v>
                </c:pt>
                <c:pt idx="107">
                  <c:v>6.4051</c:v>
                </c:pt>
                <c:pt idx="108">
                  <c:v>6.3922999999999996</c:v>
                </c:pt>
                <c:pt idx="109">
                  <c:v>6.4168000000000003</c:v>
                </c:pt>
                <c:pt idx="110">
                  <c:v>6.4743000000000004</c:v>
                </c:pt>
                <c:pt idx="111">
                  <c:v>6.4714999999999998</c:v>
                </c:pt>
                <c:pt idx="112">
                  <c:v>6.4916999999999998</c:v>
                </c:pt>
                <c:pt idx="113">
                  <c:v>6.4964000000000004</c:v>
                </c:pt>
                <c:pt idx="114">
                  <c:v>6.524</c:v>
                </c:pt>
                <c:pt idx="115">
                  <c:v>6.556</c:v>
                </c:pt>
                <c:pt idx="116">
                  <c:v>6.5949999999999998</c:v>
                </c:pt>
                <c:pt idx="117">
                  <c:v>6.625</c:v>
                </c:pt>
                <c:pt idx="118">
                  <c:v>6.6246</c:v>
                </c:pt>
                <c:pt idx="119">
                  <c:v>6.649</c:v>
                </c:pt>
                <c:pt idx="120">
                  <c:v>6.6672000000000002</c:v>
                </c:pt>
                <c:pt idx="121">
                  <c:v>6.6211000000000002</c:v>
                </c:pt>
                <c:pt idx="122">
                  <c:v>6.6372</c:v>
                </c:pt>
                <c:pt idx="123">
                  <c:v>6.6479999999999997</c:v>
                </c:pt>
                <c:pt idx="124">
                  <c:v>6.6174999999999997</c:v>
                </c:pt>
                <c:pt idx="125">
                  <c:v>6.6230000000000002</c:v>
                </c:pt>
                <c:pt idx="126">
                  <c:v>6.6673999999999998</c:v>
                </c:pt>
                <c:pt idx="127">
                  <c:v>6.6679000000000004</c:v>
                </c:pt>
                <c:pt idx="128">
                  <c:v>6.6905000000000001</c:v>
                </c:pt>
                <c:pt idx="129">
                  <c:v>6.6837999999999997</c:v>
                </c:pt>
                <c:pt idx="130">
                  <c:v>6.6790000000000003</c:v>
                </c:pt>
                <c:pt idx="131">
                  <c:v>6.7145000000000001</c:v>
                </c:pt>
                <c:pt idx="132">
                  <c:v>6.7733999999999996</c:v>
                </c:pt>
                <c:pt idx="133">
                  <c:v>6.7794999999999996</c:v>
                </c:pt>
                <c:pt idx="134">
                  <c:v>6.7834000000000003</c:v>
                </c:pt>
                <c:pt idx="135">
                  <c:v>6.81</c:v>
                </c:pt>
                <c:pt idx="136">
                  <c:v>6.7784000000000004</c:v>
                </c:pt>
                <c:pt idx="137">
                  <c:v>6.7824999999999998</c:v>
                </c:pt>
                <c:pt idx="138">
                  <c:v>6.8246000000000002</c:v>
                </c:pt>
                <c:pt idx="139">
                  <c:v>6.8255999999999997</c:v>
                </c:pt>
                <c:pt idx="140">
                  <c:v>6.8254999999999999</c:v>
                </c:pt>
                <c:pt idx="141">
                  <c:v>6.7948000000000004</c:v>
                </c:pt>
                <c:pt idx="142">
                  <c:v>6.83</c:v>
                </c:pt>
                <c:pt idx="143">
                  <c:v>6.8620000000000001</c:v>
                </c:pt>
                <c:pt idx="144">
                  <c:v>6.8419999999999996</c:v>
                </c:pt>
                <c:pt idx="145">
                  <c:v>6.8339999999999996</c:v>
                </c:pt>
                <c:pt idx="146">
                  <c:v>6.8315999999999999</c:v>
                </c:pt>
                <c:pt idx="147">
                  <c:v>6.8282999999999996</c:v>
                </c:pt>
                <c:pt idx="148">
                  <c:v>6.8574000000000002</c:v>
                </c:pt>
                <c:pt idx="149">
                  <c:v>6.8766999999999996</c:v>
                </c:pt>
                <c:pt idx="150">
                  <c:v>6.883</c:v>
                </c:pt>
                <c:pt idx="151">
                  <c:v>6.9048999999999996</c:v>
                </c:pt>
                <c:pt idx="152">
                  <c:v>6.8959999999999999</c:v>
                </c:pt>
                <c:pt idx="153">
                  <c:v>6.8815</c:v>
                </c:pt>
                <c:pt idx="154">
                  <c:v>6.8525</c:v>
                </c:pt>
                <c:pt idx="155">
                  <c:v>6.8380000000000001</c:v>
                </c:pt>
                <c:pt idx="156">
                  <c:v>6.8460000000000001</c:v>
                </c:pt>
                <c:pt idx="157">
                  <c:v>6.8689999999999998</c:v>
                </c:pt>
                <c:pt idx="158">
                  <c:v>6.8788999999999998</c:v>
                </c:pt>
                <c:pt idx="159">
                  <c:v>6.8170999999999999</c:v>
                </c:pt>
                <c:pt idx="160">
                  <c:v>6.8070000000000004</c:v>
                </c:pt>
                <c:pt idx="161">
                  <c:v>6.8217999999999996</c:v>
                </c:pt>
                <c:pt idx="162">
                  <c:v>6.8360000000000003</c:v>
                </c:pt>
                <c:pt idx="163">
                  <c:v>6.8299000000000003</c:v>
                </c:pt>
                <c:pt idx="164">
                  <c:v>6.8164999999999996</c:v>
                </c:pt>
                <c:pt idx="165">
                  <c:v>6.8289999999999997</c:v>
                </c:pt>
                <c:pt idx="166">
                  <c:v>6.8380999999999998</c:v>
                </c:pt>
                <c:pt idx="167">
                  <c:v>6.8307000000000002</c:v>
                </c:pt>
                <c:pt idx="168">
                  <c:v>6.8379000000000003</c:v>
                </c:pt>
                <c:pt idx="169">
                  <c:v>6.8654999999999999</c:v>
                </c:pt>
                <c:pt idx="170">
                  <c:v>6.8636999999999997</c:v>
                </c:pt>
                <c:pt idx="171">
                  <c:v>6.8680000000000003</c:v>
                </c:pt>
                <c:pt idx="172">
                  <c:v>6.8487</c:v>
                </c:pt>
                <c:pt idx="173">
                  <c:v>6.8521000000000001</c:v>
                </c:pt>
                <c:pt idx="174">
                  <c:v>6.8689999999999998</c:v>
                </c:pt>
                <c:pt idx="175">
                  <c:v>6.8643999999999998</c:v>
                </c:pt>
                <c:pt idx="176">
                  <c:v>6.8533999999999997</c:v>
                </c:pt>
                <c:pt idx="177">
                  <c:v>6.8528000000000002</c:v>
                </c:pt>
                <c:pt idx="178">
                  <c:v>6.8390000000000004</c:v>
                </c:pt>
                <c:pt idx="179">
                  <c:v>6.8769999999999998</c:v>
                </c:pt>
                <c:pt idx="180">
                  <c:v>6.8739999999999997</c:v>
                </c:pt>
                <c:pt idx="181">
                  <c:v>6.8769999999999998</c:v>
                </c:pt>
                <c:pt idx="182">
                  <c:v>6.8814000000000002</c:v>
                </c:pt>
                <c:pt idx="183">
                  <c:v>6.9135</c:v>
                </c:pt>
                <c:pt idx="184">
                  <c:v>6.9234999999999998</c:v>
                </c:pt>
                <c:pt idx="185">
                  <c:v>6.9194000000000004</c:v>
                </c:pt>
                <c:pt idx="186">
                  <c:v>6.9268000000000001</c:v>
                </c:pt>
                <c:pt idx="187">
                  <c:v>6.9234</c:v>
                </c:pt>
                <c:pt idx="188">
                  <c:v>6.9269999999999996</c:v>
                </c:pt>
                <c:pt idx="189">
                  <c:v>6.9185999999999996</c:v>
                </c:pt>
                <c:pt idx="190">
                  <c:v>6.9249000000000001</c:v>
                </c:pt>
                <c:pt idx="191">
                  <c:v>6.9409000000000001</c:v>
                </c:pt>
                <c:pt idx="192">
                  <c:v>6.9321000000000002</c:v>
                </c:pt>
                <c:pt idx="193">
                  <c:v>6.9371999999999998</c:v>
                </c:pt>
                <c:pt idx="194">
                  <c:v>6.9374000000000002</c:v>
                </c:pt>
                <c:pt idx="195">
                  <c:v>6.9401000000000002</c:v>
                </c:pt>
                <c:pt idx="196">
                  <c:v>6.9497999999999998</c:v>
                </c:pt>
                <c:pt idx="197">
                  <c:v>6.9478</c:v>
                </c:pt>
                <c:pt idx="198">
                  <c:v>6.9560000000000004</c:v>
                </c:pt>
                <c:pt idx="199">
                  <c:v>6.9612999999999996</c:v>
                </c:pt>
                <c:pt idx="200">
                  <c:v>6.9733999999999998</c:v>
                </c:pt>
                <c:pt idx="201" formatCode="General">
                  <c:v>6.9645999999999999</c:v>
                </c:pt>
                <c:pt idx="202" formatCode="General">
                  <c:v>6.9669999999999996</c:v>
                </c:pt>
                <c:pt idx="203" formatCode="General">
                  <c:v>6.9371</c:v>
                </c:pt>
                <c:pt idx="204" formatCode="General">
                  <c:v>6.8975999999999997</c:v>
                </c:pt>
                <c:pt idx="205" formatCode="General">
                  <c:v>6.9074999999999998</c:v>
                </c:pt>
                <c:pt idx="206" formatCode="General">
                  <c:v>6.9065000000000003</c:v>
                </c:pt>
                <c:pt idx="207" formatCode="General">
                  <c:v>6.9162999999999997</c:v>
                </c:pt>
                <c:pt idx="208" formatCode="General">
                  <c:v>6.9329000000000001</c:v>
                </c:pt>
                <c:pt idx="209" formatCode="General">
                  <c:v>6.9476000000000004</c:v>
                </c:pt>
                <c:pt idx="210" formatCode="General">
                  <c:v>6.9629000000000003</c:v>
                </c:pt>
                <c:pt idx="211" formatCode="General">
                  <c:v>6.9401999999999999</c:v>
                </c:pt>
                <c:pt idx="212" formatCode="General">
                  <c:v>6.9391999999999996</c:v>
                </c:pt>
                <c:pt idx="213" formatCode="General">
                  <c:v>6.9377000000000004</c:v>
                </c:pt>
                <c:pt idx="214" formatCode="General">
                  <c:v>6.9245000000000001</c:v>
                </c:pt>
                <c:pt idx="215" formatCode="General">
                  <c:v>6.9279999999999999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4-4858-A7AA-8C3567AF3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288591"/>
        <c:axId val="2013867519"/>
      </c:lineChart>
      <c:dateAx>
        <c:axId val="1705288591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13867519"/>
        <c:crosses val="autoZero"/>
        <c:auto val="1"/>
        <c:lblOffset val="100"/>
        <c:baseTimeUnit val="days"/>
      </c:dateAx>
      <c:valAx>
        <c:axId val="201386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05288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Mysteel全国钢厂高炉检修：产能利用率（不含淘汰产能）（周）</c:v>
                </c:pt>
                <c:pt idx="1">
                  <c:v>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59"/>
              <c:layout>
                <c:manualLayout>
                  <c:x val="-1.3230429988974642E-2"/>
                  <c:y val="-5.3527980535279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0E-4B04-95FA-C9745E3359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Sheet1!$A$4:$A$163</c:f>
              <c:numCache>
                <c:formatCode>yyyy\-mm\-dd</c:formatCode>
                <c:ptCount val="16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42412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42650</c:v>
                </c:pt>
                <c:pt idx="39">
                  <c:v>42657</c:v>
                </c:pt>
                <c:pt idx="40">
                  <c:v>42664</c:v>
                </c:pt>
                <c:pt idx="41">
                  <c:v>42671</c:v>
                </c:pt>
                <c:pt idx="42">
                  <c:v>42678</c:v>
                </c:pt>
                <c:pt idx="43">
                  <c:v>42685</c:v>
                </c:pt>
                <c:pt idx="44">
                  <c:v>42692</c:v>
                </c:pt>
                <c:pt idx="45">
                  <c:v>42699</c:v>
                </c:pt>
                <c:pt idx="46">
                  <c:v>42706</c:v>
                </c:pt>
                <c:pt idx="47">
                  <c:v>42713</c:v>
                </c:pt>
                <c:pt idx="48">
                  <c:v>42720</c:v>
                </c:pt>
                <c:pt idx="49">
                  <c:v>42727</c:v>
                </c:pt>
                <c:pt idx="50">
                  <c:v>42734</c:v>
                </c:pt>
                <c:pt idx="51">
                  <c:v>42741</c:v>
                </c:pt>
                <c:pt idx="52">
                  <c:v>42748</c:v>
                </c:pt>
                <c:pt idx="53">
                  <c:v>42755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43021</c:v>
                </c:pt>
                <c:pt idx="90">
                  <c:v>43028</c:v>
                </c:pt>
                <c:pt idx="91">
                  <c:v>43035</c:v>
                </c:pt>
                <c:pt idx="92">
                  <c:v>43042</c:v>
                </c:pt>
                <c:pt idx="93">
                  <c:v>43049</c:v>
                </c:pt>
                <c:pt idx="94">
                  <c:v>43056</c:v>
                </c:pt>
                <c:pt idx="95">
                  <c:v>43063</c:v>
                </c:pt>
                <c:pt idx="96">
                  <c:v>43070</c:v>
                </c:pt>
                <c:pt idx="97">
                  <c:v>43077</c:v>
                </c:pt>
                <c:pt idx="98">
                  <c:v>43084</c:v>
                </c:pt>
                <c:pt idx="99">
                  <c:v>43091</c:v>
                </c:pt>
                <c:pt idx="100">
                  <c:v>43098</c:v>
                </c:pt>
                <c:pt idx="101">
                  <c:v>43105</c:v>
                </c:pt>
                <c:pt idx="102">
                  <c:v>43112</c:v>
                </c:pt>
                <c:pt idx="103">
                  <c:v>43119</c:v>
                </c:pt>
                <c:pt idx="104">
                  <c:v>43126</c:v>
                </c:pt>
                <c:pt idx="105">
                  <c:v>43133</c:v>
                </c:pt>
                <c:pt idx="106">
                  <c:v>43140</c:v>
                </c:pt>
                <c:pt idx="107">
                  <c:v>43154</c:v>
                </c:pt>
                <c:pt idx="108">
                  <c:v>43161</c:v>
                </c:pt>
                <c:pt idx="109">
                  <c:v>43168</c:v>
                </c:pt>
                <c:pt idx="110">
                  <c:v>43175</c:v>
                </c:pt>
                <c:pt idx="111">
                  <c:v>43182</c:v>
                </c:pt>
                <c:pt idx="112">
                  <c:v>43189</c:v>
                </c:pt>
                <c:pt idx="113">
                  <c:v>43196</c:v>
                </c:pt>
                <c:pt idx="114">
                  <c:v>43203</c:v>
                </c:pt>
                <c:pt idx="115">
                  <c:v>43210</c:v>
                </c:pt>
                <c:pt idx="116">
                  <c:v>43217</c:v>
                </c:pt>
                <c:pt idx="117">
                  <c:v>43224</c:v>
                </c:pt>
                <c:pt idx="118">
                  <c:v>43231</c:v>
                </c:pt>
                <c:pt idx="119">
                  <c:v>43238</c:v>
                </c:pt>
                <c:pt idx="120">
                  <c:v>43245</c:v>
                </c:pt>
                <c:pt idx="121">
                  <c:v>43252</c:v>
                </c:pt>
                <c:pt idx="122">
                  <c:v>43259</c:v>
                </c:pt>
                <c:pt idx="123">
                  <c:v>43266</c:v>
                </c:pt>
                <c:pt idx="124">
                  <c:v>43273</c:v>
                </c:pt>
                <c:pt idx="125">
                  <c:v>43280</c:v>
                </c:pt>
                <c:pt idx="126">
                  <c:v>43287</c:v>
                </c:pt>
                <c:pt idx="127">
                  <c:v>43294</c:v>
                </c:pt>
                <c:pt idx="128">
                  <c:v>43301</c:v>
                </c:pt>
                <c:pt idx="129">
                  <c:v>43308</c:v>
                </c:pt>
                <c:pt idx="130">
                  <c:v>43315</c:v>
                </c:pt>
                <c:pt idx="131">
                  <c:v>43322</c:v>
                </c:pt>
                <c:pt idx="132">
                  <c:v>43329</c:v>
                </c:pt>
                <c:pt idx="133">
                  <c:v>43336</c:v>
                </c:pt>
                <c:pt idx="134">
                  <c:v>43343</c:v>
                </c:pt>
                <c:pt idx="135">
                  <c:v>43350</c:v>
                </c:pt>
                <c:pt idx="136">
                  <c:v>43357</c:v>
                </c:pt>
                <c:pt idx="137">
                  <c:v>43364</c:v>
                </c:pt>
                <c:pt idx="138">
                  <c:v>43371</c:v>
                </c:pt>
                <c:pt idx="139">
                  <c:v>43378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43504</c:v>
                </c:pt>
                <c:pt idx="158">
                  <c:v>43511</c:v>
                </c:pt>
                <c:pt idx="159">
                  <c:v>43518</c:v>
                </c:pt>
              </c:numCache>
            </c:numRef>
          </c:cat>
          <c:val>
            <c:numRef>
              <c:f>Sheet1!$B$4:$B$163</c:f>
              <c:numCache>
                <c:formatCode>General</c:formatCode>
                <c:ptCount val="160"/>
                <c:pt idx="0">
                  <c:v>83.96</c:v>
                </c:pt>
                <c:pt idx="1">
                  <c:v>83.34</c:v>
                </c:pt>
                <c:pt idx="2">
                  <c:v>82.62</c:v>
                </c:pt>
                <c:pt idx="3">
                  <c:v>83.05</c:v>
                </c:pt>
                <c:pt idx="4">
                  <c:v>82.81</c:v>
                </c:pt>
                <c:pt idx="5">
                  <c:v>82.73</c:v>
                </c:pt>
                <c:pt idx="6">
                  <c:v>82.86</c:v>
                </c:pt>
                <c:pt idx="7">
                  <c:v>86.02</c:v>
                </c:pt>
                <c:pt idx="8">
                  <c:v>86.45</c:v>
                </c:pt>
                <c:pt idx="9">
                  <c:v>86.76</c:v>
                </c:pt>
                <c:pt idx="10">
                  <c:v>87.39</c:v>
                </c:pt>
                <c:pt idx="11">
                  <c:v>87.36</c:v>
                </c:pt>
                <c:pt idx="12">
                  <c:v>87.32</c:v>
                </c:pt>
                <c:pt idx="13">
                  <c:v>87.77</c:v>
                </c:pt>
                <c:pt idx="14">
                  <c:v>87.83</c:v>
                </c:pt>
                <c:pt idx="15">
                  <c:v>87.71</c:v>
                </c:pt>
                <c:pt idx="16">
                  <c:v>88.09</c:v>
                </c:pt>
                <c:pt idx="17">
                  <c:v>89.73</c:v>
                </c:pt>
                <c:pt idx="18">
                  <c:v>90.7</c:v>
                </c:pt>
                <c:pt idx="19">
                  <c:v>90.94</c:v>
                </c:pt>
                <c:pt idx="20">
                  <c:v>91.06</c:v>
                </c:pt>
                <c:pt idx="21">
                  <c:v>90.03</c:v>
                </c:pt>
                <c:pt idx="22">
                  <c:v>85.28</c:v>
                </c:pt>
                <c:pt idx="23">
                  <c:v>89.24</c:v>
                </c:pt>
                <c:pt idx="24">
                  <c:v>89.46</c:v>
                </c:pt>
                <c:pt idx="25">
                  <c:v>89.39</c:v>
                </c:pt>
                <c:pt idx="26">
                  <c:v>87.69</c:v>
                </c:pt>
                <c:pt idx="27">
                  <c:v>88.56</c:v>
                </c:pt>
                <c:pt idx="28">
                  <c:v>87.84</c:v>
                </c:pt>
                <c:pt idx="29">
                  <c:v>89.55</c:v>
                </c:pt>
                <c:pt idx="30">
                  <c:v>90.37</c:v>
                </c:pt>
                <c:pt idx="31">
                  <c:v>90.15</c:v>
                </c:pt>
                <c:pt idx="32">
                  <c:v>90.73</c:v>
                </c:pt>
                <c:pt idx="33">
                  <c:v>89.83</c:v>
                </c:pt>
                <c:pt idx="34">
                  <c:v>91.06</c:v>
                </c:pt>
                <c:pt idx="35">
                  <c:v>91.58</c:v>
                </c:pt>
                <c:pt idx="36">
                  <c:v>91.09</c:v>
                </c:pt>
                <c:pt idx="37">
                  <c:v>89.28</c:v>
                </c:pt>
                <c:pt idx="38">
                  <c:v>89.62</c:v>
                </c:pt>
                <c:pt idx="39">
                  <c:v>88.61</c:v>
                </c:pt>
                <c:pt idx="40">
                  <c:v>89.18</c:v>
                </c:pt>
                <c:pt idx="41">
                  <c:v>88.8</c:v>
                </c:pt>
                <c:pt idx="42">
                  <c:v>87.81</c:v>
                </c:pt>
                <c:pt idx="43">
                  <c:v>87.71</c:v>
                </c:pt>
                <c:pt idx="44">
                  <c:v>87.49</c:v>
                </c:pt>
                <c:pt idx="45">
                  <c:v>87.8</c:v>
                </c:pt>
                <c:pt idx="46">
                  <c:v>87.7</c:v>
                </c:pt>
                <c:pt idx="47">
                  <c:v>86.96</c:v>
                </c:pt>
                <c:pt idx="48">
                  <c:v>86.81</c:v>
                </c:pt>
                <c:pt idx="49">
                  <c:v>84.23</c:v>
                </c:pt>
                <c:pt idx="50">
                  <c:v>86.26</c:v>
                </c:pt>
                <c:pt idx="51">
                  <c:v>84.97</c:v>
                </c:pt>
                <c:pt idx="52">
                  <c:v>85.3</c:v>
                </c:pt>
                <c:pt idx="53">
                  <c:v>86.77</c:v>
                </c:pt>
                <c:pt idx="54">
                  <c:v>87.76</c:v>
                </c:pt>
                <c:pt idx="55">
                  <c:v>87.81</c:v>
                </c:pt>
                <c:pt idx="56">
                  <c:v>87.12</c:v>
                </c:pt>
                <c:pt idx="57">
                  <c:v>87.44</c:v>
                </c:pt>
                <c:pt idx="58">
                  <c:v>87.9</c:v>
                </c:pt>
                <c:pt idx="59">
                  <c:v>87.7</c:v>
                </c:pt>
                <c:pt idx="60">
                  <c:v>88.18</c:v>
                </c:pt>
                <c:pt idx="61">
                  <c:v>88.69</c:v>
                </c:pt>
                <c:pt idx="62">
                  <c:v>90.14</c:v>
                </c:pt>
                <c:pt idx="63">
                  <c:v>90.27</c:v>
                </c:pt>
                <c:pt idx="64">
                  <c:v>90.4</c:v>
                </c:pt>
                <c:pt idx="65">
                  <c:v>91.01</c:v>
                </c:pt>
                <c:pt idx="66">
                  <c:v>89.58</c:v>
                </c:pt>
                <c:pt idx="67">
                  <c:v>89.55</c:v>
                </c:pt>
                <c:pt idx="68">
                  <c:v>87.84</c:v>
                </c:pt>
                <c:pt idx="69">
                  <c:v>86.92</c:v>
                </c:pt>
                <c:pt idx="70">
                  <c:v>88</c:v>
                </c:pt>
                <c:pt idx="71">
                  <c:v>88.34</c:v>
                </c:pt>
                <c:pt idx="72">
                  <c:v>89.49</c:v>
                </c:pt>
                <c:pt idx="73">
                  <c:v>89.73</c:v>
                </c:pt>
                <c:pt idx="74">
                  <c:v>89.95</c:v>
                </c:pt>
                <c:pt idx="75">
                  <c:v>89.46</c:v>
                </c:pt>
                <c:pt idx="76">
                  <c:v>90.25</c:v>
                </c:pt>
                <c:pt idx="77">
                  <c:v>89.22</c:v>
                </c:pt>
                <c:pt idx="78">
                  <c:v>89.6</c:v>
                </c:pt>
                <c:pt idx="79">
                  <c:v>90.05</c:v>
                </c:pt>
                <c:pt idx="80">
                  <c:v>89.56</c:v>
                </c:pt>
                <c:pt idx="81">
                  <c:v>89.76</c:v>
                </c:pt>
                <c:pt idx="82">
                  <c:v>89.61</c:v>
                </c:pt>
                <c:pt idx="83">
                  <c:v>91.18</c:v>
                </c:pt>
                <c:pt idx="84">
                  <c:v>90.6</c:v>
                </c:pt>
                <c:pt idx="85">
                  <c:v>90.03</c:v>
                </c:pt>
                <c:pt idx="86">
                  <c:v>90.22</c:v>
                </c:pt>
                <c:pt idx="87">
                  <c:v>90.29</c:v>
                </c:pt>
                <c:pt idx="88">
                  <c:v>90.96</c:v>
                </c:pt>
                <c:pt idx="89">
                  <c:v>88.83</c:v>
                </c:pt>
                <c:pt idx="90">
                  <c:v>88.74</c:v>
                </c:pt>
                <c:pt idx="91">
                  <c:v>86.84</c:v>
                </c:pt>
                <c:pt idx="92">
                  <c:v>86.87</c:v>
                </c:pt>
                <c:pt idx="93">
                  <c:v>86.08</c:v>
                </c:pt>
                <c:pt idx="94">
                  <c:v>78.81</c:v>
                </c:pt>
                <c:pt idx="95">
                  <c:v>78.52</c:v>
                </c:pt>
                <c:pt idx="96">
                  <c:v>78.09</c:v>
                </c:pt>
                <c:pt idx="97">
                  <c:v>77.75</c:v>
                </c:pt>
                <c:pt idx="98">
                  <c:v>77.39</c:v>
                </c:pt>
                <c:pt idx="99">
                  <c:v>77.400000000000006</c:v>
                </c:pt>
                <c:pt idx="100">
                  <c:v>78.03</c:v>
                </c:pt>
                <c:pt idx="101">
                  <c:v>78.39</c:v>
                </c:pt>
                <c:pt idx="102">
                  <c:v>79.12</c:v>
                </c:pt>
                <c:pt idx="103">
                  <c:v>79.66</c:v>
                </c:pt>
                <c:pt idx="104">
                  <c:v>79.290000000000006</c:v>
                </c:pt>
                <c:pt idx="105">
                  <c:v>79.05</c:v>
                </c:pt>
                <c:pt idx="106">
                  <c:v>78.59</c:v>
                </c:pt>
                <c:pt idx="107">
                  <c:v>78.67</c:v>
                </c:pt>
                <c:pt idx="108">
                  <c:v>78.33</c:v>
                </c:pt>
                <c:pt idx="109">
                  <c:v>78.22</c:v>
                </c:pt>
                <c:pt idx="110">
                  <c:v>77.209999999999994</c:v>
                </c:pt>
                <c:pt idx="111">
                  <c:v>77.84</c:v>
                </c:pt>
                <c:pt idx="112">
                  <c:v>79.41</c:v>
                </c:pt>
                <c:pt idx="113">
                  <c:v>79.45</c:v>
                </c:pt>
                <c:pt idx="114">
                  <c:v>81.239999999999995</c:v>
                </c:pt>
                <c:pt idx="115">
                  <c:v>81.91</c:v>
                </c:pt>
                <c:pt idx="116">
                  <c:v>82.09</c:v>
                </c:pt>
                <c:pt idx="117">
                  <c:v>83.37</c:v>
                </c:pt>
                <c:pt idx="118">
                  <c:v>85.3</c:v>
                </c:pt>
                <c:pt idx="119">
                  <c:v>85.7</c:v>
                </c:pt>
                <c:pt idx="120">
                  <c:v>87.25</c:v>
                </c:pt>
                <c:pt idx="121">
                  <c:v>87.51</c:v>
                </c:pt>
                <c:pt idx="122">
                  <c:v>86.56</c:v>
                </c:pt>
                <c:pt idx="123">
                  <c:v>86.35</c:v>
                </c:pt>
                <c:pt idx="124">
                  <c:v>86.71</c:v>
                </c:pt>
                <c:pt idx="125">
                  <c:v>86.37</c:v>
                </c:pt>
                <c:pt idx="126">
                  <c:v>86.62</c:v>
                </c:pt>
                <c:pt idx="127">
                  <c:v>86.01</c:v>
                </c:pt>
                <c:pt idx="128">
                  <c:v>86.21</c:v>
                </c:pt>
                <c:pt idx="129">
                  <c:v>83.18</c:v>
                </c:pt>
                <c:pt idx="130">
                  <c:v>82.74</c:v>
                </c:pt>
                <c:pt idx="131">
                  <c:v>82.04</c:v>
                </c:pt>
                <c:pt idx="132">
                  <c:v>82.81</c:v>
                </c:pt>
                <c:pt idx="133">
                  <c:v>82.91</c:v>
                </c:pt>
                <c:pt idx="134">
                  <c:v>83.06</c:v>
                </c:pt>
                <c:pt idx="135">
                  <c:v>83.78</c:v>
                </c:pt>
                <c:pt idx="136">
                  <c:v>84.45</c:v>
                </c:pt>
                <c:pt idx="137">
                  <c:v>84.67</c:v>
                </c:pt>
                <c:pt idx="138">
                  <c:v>85.21</c:v>
                </c:pt>
                <c:pt idx="139">
                  <c:v>85.21</c:v>
                </c:pt>
                <c:pt idx="140">
                  <c:v>85.63</c:v>
                </c:pt>
                <c:pt idx="141">
                  <c:v>85.42</c:v>
                </c:pt>
                <c:pt idx="142">
                  <c:v>85.18</c:v>
                </c:pt>
                <c:pt idx="143">
                  <c:v>84.65</c:v>
                </c:pt>
                <c:pt idx="144">
                  <c:v>84.27</c:v>
                </c:pt>
                <c:pt idx="145">
                  <c:v>85.18</c:v>
                </c:pt>
                <c:pt idx="146">
                  <c:v>83.84</c:v>
                </c:pt>
                <c:pt idx="147">
                  <c:v>83.17</c:v>
                </c:pt>
                <c:pt idx="148">
                  <c:v>82.11</c:v>
                </c:pt>
                <c:pt idx="149">
                  <c:v>81.86</c:v>
                </c:pt>
                <c:pt idx="150">
                  <c:v>80.989999999999995</c:v>
                </c:pt>
                <c:pt idx="151">
                  <c:v>81.12</c:v>
                </c:pt>
                <c:pt idx="152">
                  <c:v>80.66</c:v>
                </c:pt>
                <c:pt idx="153">
                  <c:v>80.81</c:v>
                </c:pt>
                <c:pt idx="154">
                  <c:v>81.12</c:v>
                </c:pt>
                <c:pt idx="155">
                  <c:v>82.16</c:v>
                </c:pt>
                <c:pt idx="156">
                  <c:v>82.38</c:v>
                </c:pt>
                <c:pt idx="157">
                  <c:v>82.03</c:v>
                </c:pt>
                <c:pt idx="158">
                  <c:v>82.05</c:v>
                </c:pt>
                <c:pt idx="159">
                  <c:v>82.12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E-4B04-95FA-C9745E335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0901040"/>
        <c:axId val="1808893632"/>
      </c:lineChart>
      <c:dateAx>
        <c:axId val="1010901040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8893632"/>
        <c:crosses val="autoZero"/>
        <c:auto val="1"/>
        <c:lblOffset val="100"/>
        <c:baseTimeUnit val="days"/>
      </c:dateAx>
      <c:valAx>
        <c:axId val="180889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1090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全国建筑钢材成交量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全国建筑钢材成交量：主流贸易商：合计（日）</c:v>
                </c:pt>
                <c:pt idx="1">
                  <c:v>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Sheet1!$A$4:$A$951</c:f>
              <c:numCache>
                <c:formatCode>yyyy\-mm\-dd</c:formatCode>
                <c:ptCount val="948"/>
                <c:pt idx="0">
                  <c:v>42080</c:v>
                </c:pt>
                <c:pt idx="1">
                  <c:v>42081</c:v>
                </c:pt>
                <c:pt idx="2">
                  <c:v>42082</c:v>
                </c:pt>
                <c:pt idx="3">
                  <c:v>42083</c:v>
                </c:pt>
                <c:pt idx="4">
                  <c:v>42086</c:v>
                </c:pt>
                <c:pt idx="5">
                  <c:v>42087</c:v>
                </c:pt>
                <c:pt idx="6">
                  <c:v>42088</c:v>
                </c:pt>
                <c:pt idx="7">
                  <c:v>42089</c:v>
                </c:pt>
                <c:pt idx="8">
                  <c:v>42090</c:v>
                </c:pt>
                <c:pt idx="9">
                  <c:v>42093</c:v>
                </c:pt>
                <c:pt idx="10">
                  <c:v>42094</c:v>
                </c:pt>
                <c:pt idx="11">
                  <c:v>42095</c:v>
                </c:pt>
                <c:pt idx="12">
                  <c:v>42096</c:v>
                </c:pt>
                <c:pt idx="13">
                  <c:v>42097</c:v>
                </c:pt>
                <c:pt idx="14">
                  <c:v>42101</c:v>
                </c:pt>
                <c:pt idx="15">
                  <c:v>42102</c:v>
                </c:pt>
                <c:pt idx="16">
                  <c:v>42103</c:v>
                </c:pt>
                <c:pt idx="17">
                  <c:v>42104</c:v>
                </c:pt>
                <c:pt idx="18">
                  <c:v>42107</c:v>
                </c:pt>
                <c:pt idx="19">
                  <c:v>42108</c:v>
                </c:pt>
                <c:pt idx="20">
                  <c:v>42109</c:v>
                </c:pt>
                <c:pt idx="21">
                  <c:v>42110</c:v>
                </c:pt>
                <c:pt idx="22">
                  <c:v>42111</c:v>
                </c:pt>
                <c:pt idx="23">
                  <c:v>42114</c:v>
                </c:pt>
                <c:pt idx="24">
                  <c:v>42115</c:v>
                </c:pt>
                <c:pt idx="25">
                  <c:v>42116</c:v>
                </c:pt>
                <c:pt idx="26">
                  <c:v>42117</c:v>
                </c:pt>
                <c:pt idx="27">
                  <c:v>42118</c:v>
                </c:pt>
                <c:pt idx="28">
                  <c:v>42121</c:v>
                </c:pt>
                <c:pt idx="29">
                  <c:v>42122</c:v>
                </c:pt>
                <c:pt idx="30">
                  <c:v>42123</c:v>
                </c:pt>
                <c:pt idx="31">
                  <c:v>42124</c:v>
                </c:pt>
                <c:pt idx="32">
                  <c:v>42128</c:v>
                </c:pt>
                <c:pt idx="33">
                  <c:v>42129</c:v>
                </c:pt>
                <c:pt idx="34">
                  <c:v>42130</c:v>
                </c:pt>
                <c:pt idx="35">
                  <c:v>42131</c:v>
                </c:pt>
                <c:pt idx="36">
                  <c:v>42132</c:v>
                </c:pt>
                <c:pt idx="37">
                  <c:v>42135</c:v>
                </c:pt>
                <c:pt idx="38">
                  <c:v>42136</c:v>
                </c:pt>
                <c:pt idx="39">
                  <c:v>42137</c:v>
                </c:pt>
                <c:pt idx="40">
                  <c:v>42138</c:v>
                </c:pt>
                <c:pt idx="41">
                  <c:v>42139</c:v>
                </c:pt>
                <c:pt idx="42">
                  <c:v>42142</c:v>
                </c:pt>
                <c:pt idx="43">
                  <c:v>42143</c:v>
                </c:pt>
                <c:pt idx="44">
                  <c:v>42144</c:v>
                </c:pt>
                <c:pt idx="45">
                  <c:v>42145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42178</c:v>
                </c:pt>
                <c:pt idx="68">
                  <c:v>42179</c:v>
                </c:pt>
                <c:pt idx="69">
                  <c:v>42180</c:v>
                </c:pt>
                <c:pt idx="70">
                  <c:v>42181</c:v>
                </c:pt>
                <c:pt idx="71">
                  <c:v>42184</c:v>
                </c:pt>
                <c:pt idx="72">
                  <c:v>42185</c:v>
                </c:pt>
                <c:pt idx="73">
                  <c:v>42186</c:v>
                </c:pt>
                <c:pt idx="74">
                  <c:v>42187</c:v>
                </c:pt>
                <c:pt idx="75">
                  <c:v>42188</c:v>
                </c:pt>
                <c:pt idx="76">
                  <c:v>42191</c:v>
                </c:pt>
                <c:pt idx="77">
                  <c:v>42192</c:v>
                </c:pt>
                <c:pt idx="78">
                  <c:v>42193</c:v>
                </c:pt>
                <c:pt idx="79">
                  <c:v>42194</c:v>
                </c:pt>
                <c:pt idx="80">
                  <c:v>42195</c:v>
                </c:pt>
                <c:pt idx="81">
                  <c:v>42198</c:v>
                </c:pt>
                <c:pt idx="82">
                  <c:v>42199</c:v>
                </c:pt>
                <c:pt idx="83">
                  <c:v>42200</c:v>
                </c:pt>
                <c:pt idx="84">
                  <c:v>42201</c:v>
                </c:pt>
                <c:pt idx="85">
                  <c:v>42202</c:v>
                </c:pt>
                <c:pt idx="86">
                  <c:v>42205</c:v>
                </c:pt>
                <c:pt idx="87">
                  <c:v>42206</c:v>
                </c:pt>
                <c:pt idx="88">
                  <c:v>42207</c:v>
                </c:pt>
                <c:pt idx="89">
                  <c:v>42208</c:v>
                </c:pt>
                <c:pt idx="90">
                  <c:v>42209</c:v>
                </c:pt>
                <c:pt idx="91">
                  <c:v>42212</c:v>
                </c:pt>
                <c:pt idx="92">
                  <c:v>42213</c:v>
                </c:pt>
                <c:pt idx="93">
                  <c:v>42214</c:v>
                </c:pt>
                <c:pt idx="94">
                  <c:v>42215</c:v>
                </c:pt>
                <c:pt idx="95">
                  <c:v>42216</c:v>
                </c:pt>
                <c:pt idx="96">
                  <c:v>42219</c:v>
                </c:pt>
                <c:pt idx="97">
                  <c:v>42220</c:v>
                </c:pt>
                <c:pt idx="98">
                  <c:v>42221</c:v>
                </c:pt>
                <c:pt idx="99">
                  <c:v>42222</c:v>
                </c:pt>
                <c:pt idx="100">
                  <c:v>42223</c:v>
                </c:pt>
                <c:pt idx="101">
                  <c:v>42226</c:v>
                </c:pt>
                <c:pt idx="102">
                  <c:v>42227</c:v>
                </c:pt>
                <c:pt idx="103">
                  <c:v>42228</c:v>
                </c:pt>
                <c:pt idx="104">
                  <c:v>42229</c:v>
                </c:pt>
                <c:pt idx="105">
                  <c:v>42230</c:v>
                </c:pt>
                <c:pt idx="106">
                  <c:v>42233</c:v>
                </c:pt>
                <c:pt idx="107">
                  <c:v>42234</c:v>
                </c:pt>
                <c:pt idx="108">
                  <c:v>42235</c:v>
                </c:pt>
                <c:pt idx="109">
                  <c:v>42236</c:v>
                </c:pt>
                <c:pt idx="110">
                  <c:v>42237</c:v>
                </c:pt>
                <c:pt idx="111">
                  <c:v>42240</c:v>
                </c:pt>
                <c:pt idx="112">
                  <c:v>42241</c:v>
                </c:pt>
                <c:pt idx="113">
                  <c:v>42242</c:v>
                </c:pt>
                <c:pt idx="114">
                  <c:v>42243</c:v>
                </c:pt>
                <c:pt idx="115">
                  <c:v>42244</c:v>
                </c:pt>
                <c:pt idx="116">
                  <c:v>42247</c:v>
                </c:pt>
                <c:pt idx="117">
                  <c:v>42248</c:v>
                </c:pt>
                <c:pt idx="118">
                  <c:v>42249</c:v>
                </c:pt>
                <c:pt idx="119">
                  <c:v>42253</c:v>
                </c:pt>
                <c:pt idx="120">
                  <c:v>42254</c:v>
                </c:pt>
                <c:pt idx="121">
                  <c:v>42255</c:v>
                </c:pt>
                <c:pt idx="122">
                  <c:v>42256</c:v>
                </c:pt>
                <c:pt idx="123">
                  <c:v>42257</c:v>
                </c:pt>
                <c:pt idx="124">
                  <c:v>42258</c:v>
                </c:pt>
                <c:pt idx="125">
                  <c:v>42261</c:v>
                </c:pt>
                <c:pt idx="126">
                  <c:v>42262</c:v>
                </c:pt>
                <c:pt idx="127">
                  <c:v>42263</c:v>
                </c:pt>
                <c:pt idx="128">
                  <c:v>42264</c:v>
                </c:pt>
                <c:pt idx="129">
                  <c:v>42265</c:v>
                </c:pt>
                <c:pt idx="130">
                  <c:v>42268</c:v>
                </c:pt>
                <c:pt idx="131">
                  <c:v>42269</c:v>
                </c:pt>
                <c:pt idx="132">
                  <c:v>42270</c:v>
                </c:pt>
                <c:pt idx="133">
                  <c:v>42271</c:v>
                </c:pt>
                <c:pt idx="134">
                  <c:v>42272</c:v>
                </c:pt>
                <c:pt idx="135">
                  <c:v>42275</c:v>
                </c:pt>
                <c:pt idx="136">
                  <c:v>42276</c:v>
                </c:pt>
                <c:pt idx="137">
                  <c:v>42277</c:v>
                </c:pt>
                <c:pt idx="138">
                  <c:v>42285</c:v>
                </c:pt>
                <c:pt idx="139">
                  <c:v>42286</c:v>
                </c:pt>
                <c:pt idx="140">
                  <c:v>42287</c:v>
                </c:pt>
                <c:pt idx="141">
                  <c:v>42289</c:v>
                </c:pt>
                <c:pt idx="142">
                  <c:v>42290</c:v>
                </c:pt>
                <c:pt idx="143">
                  <c:v>42291</c:v>
                </c:pt>
                <c:pt idx="144">
                  <c:v>42292</c:v>
                </c:pt>
                <c:pt idx="145">
                  <c:v>42293</c:v>
                </c:pt>
                <c:pt idx="146">
                  <c:v>42296</c:v>
                </c:pt>
                <c:pt idx="147">
                  <c:v>42297</c:v>
                </c:pt>
                <c:pt idx="148">
                  <c:v>42298</c:v>
                </c:pt>
                <c:pt idx="149">
                  <c:v>42299</c:v>
                </c:pt>
                <c:pt idx="150">
                  <c:v>42300</c:v>
                </c:pt>
                <c:pt idx="151">
                  <c:v>42303</c:v>
                </c:pt>
                <c:pt idx="152">
                  <c:v>42304</c:v>
                </c:pt>
                <c:pt idx="153">
                  <c:v>42305</c:v>
                </c:pt>
                <c:pt idx="154">
                  <c:v>42306</c:v>
                </c:pt>
                <c:pt idx="155">
                  <c:v>42307</c:v>
                </c:pt>
                <c:pt idx="156">
                  <c:v>42310</c:v>
                </c:pt>
                <c:pt idx="157">
                  <c:v>42311</c:v>
                </c:pt>
                <c:pt idx="158">
                  <c:v>42312</c:v>
                </c:pt>
                <c:pt idx="159">
                  <c:v>42313</c:v>
                </c:pt>
                <c:pt idx="160">
                  <c:v>42314</c:v>
                </c:pt>
                <c:pt idx="161">
                  <c:v>42317</c:v>
                </c:pt>
                <c:pt idx="162">
                  <c:v>42318</c:v>
                </c:pt>
                <c:pt idx="163">
                  <c:v>42319</c:v>
                </c:pt>
                <c:pt idx="164">
                  <c:v>42320</c:v>
                </c:pt>
                <c:pt idx="165">
                  <c:v>42321</c:v>
                </c:pt>
                <c:pt idx="166">
                  <c:v>42324</c:v>
                </c:pt>
                <c:pt idx="167">
                  <c:v>42325</c:v>
                </c:pt>
                <c:pt idx="168">
                  <c:v>42326</c:v>
                </c:pt>
                <c:pt idx="169">
                  <c:v>42327</c:v>
                </c:pt>
                <c:pt idx="170">
                  <c:v>42328</c:v>
                </c:pt>
                <c:pt idx="171">
                  <c:v>42331</c:v>
                </c:pt>
                <c:pt idx="172">
                  <c:v>42332</c:v>
                </c:pt>
                <c:pt idx="173">
                  <c:v>42333</c:v>
                </c:pt>
                <c:pt idx="174">
                  <c:v>42334</c:v>
                </c:pt>
                <c:pt idx="175">
                  <c:v>42335</c:v>
                </c:pt>
                <c:pt idx="176">
                  <c:v>42338</c:v>
                </c:pt>
                <c:pt idx="177">
                  <c:v>42339</c:v>
                </c:pt>
                <c:pt idx="178">
                  <c:v>42340</c:v>
                </c:pt>
                <c:pt idx="179">
                  <c:v>42341</c:v>
                </c:pt>
                <c:pt idx="180">
                  <c:v>42342</c:v>
                </c:pt>
                <c:pt idx="181">
                  <c:v>42345</c:v>
                </c:pt>
                <c:pt idx="182">
                  <c:v>42346</c:v>
                </c:pt>
                <c:pt idx="183">
                  <c:v>42347</c:v>
                </c:pt>
                <c:pt idx="184">
                  <c:v>42348</c:v>
                </c:pt>
                <c:pt idx="185">
                  <c:v>42349</c:v>
                </c:pt>
                <c:pt idx="186">
                  <c:v>42352</c:v>
                </c:pt>
                <c:pt idx="187">
                  <c:v>42353</c:v>
                </c:pt>
                <c:pt idx="188">
                  <c:v>42354</c:v>
                </c:pt>
                <c:pt idx="189">
                  <c:v>42355</c:v>
                </c:pt>
                <c:pt idx="190">
                  <c:v>42356</c:v>
                </c:pt>
                <c:pt idx="191">
                  <c:v>42359</c:v>
                </c:pt>
                <c:pt idx="192">
                  <c:v>42360</c:v>
                </c:pt>
                <c:pt idx="193">
                  <c:v>42361</c:v>
                </c:pt>
                <c:pt idx="194">
                  <c:v>42362</c:v>
                </c:pt>
                <c:pt idx="195">
                  <c:v>42363</c:v>
                </c:pt>
                <c:pt idx="196">
                  <c:v>42366</c:v>
                </c:pt>
                <c:pt idx="197">
                  <c:v>42367</c:v>
                </c:pt>
                <c:pt idx="198">
                  <c:v>42368</c:v>
                </c:pt>
                <c:pt idx="199">
                  <c:v>42369</c:v>
                </c:pt>
                <c:pt idx="200">
                  <c:v>42373</c:v>
                </c:pt>
                <c:pt idx="201">
                  <c:v>42374</c:v>
                </c:pt>
                <c:pt idx="202">
                  <c:v>42375</c:v>
                </c:pt>
                <c:pt idx="203">
                  <c:v>42376</c:v>
                </c:pt>
                <c:pt idx="204">
                  <c:v>42377</c:v>
                </c:pt>
                <c:pt idx="205">
                  <c:v>42380</c:v>
                </c:pt>
                <c:pt idx="206">
                  <c:v>42381</c:v>
                </c:pt>
                <c:pt idx="207">
                  <c:v>42382</c:v>
                </c:pt>
                <c:pt idx="208">
                  <c:v>42383</c:v>
                </c:pt>
                <c:pt idx="209">
                  <c:v>42384</c:v>
                </c:pt>
                <c:pt idx="210">
                  <c:v>42387</c:v>
                </c:pt>
                <c:pt idx="211">
                  <c:v>42388</c:v>
                </c:pt>
                <c:pt idx="212">
                  <c:v>42389</c:v>
                </c:pt>
                <c:pt idx="213">
                  <c:v>42390</c:v>
                </c:pt>
                <c:pt idx="214">
                  <c:v>42391</c:v>
                </c:pt>
                <c:pt idx="215">
                  <c:v>42394</c:v>
                </c:pt>
                <c:pt idx="216">
                  <c:v>42395</c:v>
                </c:pt>
                <c:pt idx="217">
                  <c:v>42396</c:v>
                </c:pt>
                <c:pt idx="218">
                  <c:v>42397</c:v>
                </c:pt>
                <c:pt idx="219">
                  <c:v>42398</c:v>
                </c:pt>
                <c:pt idx="220">
                  <c:v>42414</c:v>
                </c:pt>
                <c:pt idx="221">
                  <c:v>42415</c:v>
                </c:pt>
                <c:pt idx="222">
                  <c:v>42416</c:v>
                </c:pt>
                <c:pt idx="223">
                  <c:v>42417</c:v>
                </c:pt>
                <c:pt idx="224">
                  <c:v>42418</c:v>
                </c:pt>
                <c:pt idx="225">
                  <c:v>42419</c:v>
                </c:pt>
                <c:pt idx="226">
                  <c:v>42422</c:v>
                </c:pt>
                <c:pt idx="227">
                  <c:v>42423</c:v>
                </c:pt>
                <c:pt idx="228">
                  <c:v>42424</c:v>
                </c:pt>
                <c:pt idx="229">
                  <c:v>42425</c:v>
                </c:pt>
                <c:pt idx="230">
                  <c:v>42426</c:v>
                </c:pt>
                <c:pt idx="231">
                  <c:v>42429</c:v>
                </c:pt>
                <c:pt idx="232">
                  <c:v>42430</c:v>
                </c:pt>
                <c:pt idx="233">
                  <c:v>42431</c:v>
                </c:pt>
                <c:pt idx="234">
                  <c:v>42432</c:v>
                </c:pt>
                <c:pt idx="235">
                  <c:v>42433</c:v>
                </c:pt>
                <c:pt idx="236">
                  <c:v>42436</c:v>
                </c:pt>
                <c:pt idx="237">
                  <c:v>42437</c:v>
                </c:pt>
                <c:pt idx="238">
                  <c:v>42438</c:v>
                </c:pt>
                <c:pt idx="239">
                  <c:v>42439</c:v>
                </c:pt>
                <c:pt idx="240">
                  <c:v>42440</c:v>
                </c:pt>
                <c:pt idx="241">
                  <c:v>42443</c:v>
                </c:pt>
                <c:pt idx="242">
                  <c:v>42444</c:v>
                </c:pt>
                <c:pt idx="243">
                  <c:v>42445</c:v>
                </c:pt>
                <c:pt idx="244">
                  <c:v>42446</c:v>
                </c:pt>
                <c:pt idx="245">
                  <c:v>42447</c:v>
                </c:pt>
                <c:pt idx="246">
                  <c:v>42450</c:v>
                </c:pt>
                <c:pt idx="247">
                  <c:v>42451</c:v>
                </c:pt>
                <c:pt idx="248">
                  <c:v>42452</c:v>
                </c:pt>
                <c:pt idx="249">
                  <c:v>42453</c:v>
                </c:pt>
                <c:pt idx="250">
                  <c:v>42454</c:v>
                </c:pt>
                <c:pt idx="251">
                  <c:v>42457</c:v>
                </c:pt>
                <c:pt idx="252">
                  <c:v>42458</c:v>
                </c:pt>
                <c:pt idx="253">
                  <c:v>42459</c:v>
                </c:pt>
                <c:pt idx="254">
                  <c:v>42460</c:v>
                </c:pt>
                <c:pt idx="255">
                  <c:v>42461</c:v>
                </c:pt>
                <c:pt idx="256">
                  <c:v>42465</c:v>
                </c:pt>
                <c:pt idx="257">
                  <c:v>42466</c:v>
                </c:pt>
                <c:pt idx="258">
                  <c:v>42467</c:v>
                </c:pt>
                <c:pt idx="259">
                  <c:v>42468</c:v>
                </c:pt>
                <c:pt idx="260">
                  <c:v>42471</c:v>
                </c:pt>
                <c:pt idx="261">
                  <c:v>42472</c:v>
                </c:pt>
                <c:pt idx="262">
                  <c:v>42473</c:v>
                </c:pt>
                <c:pt idx="263">
                  <c:v>42474</c:v>
                </c:pt>
                <c:pt idx="264">
                  <c:v>42475</c:v>
                </c:pt>
                <c:pt idx="265">
                  <c:v>42478</c:v>
                </c:pt>
                <c:pt idx="266">
                  <c:v>42479</c:v>
                </c:pt>
                <c:pt idx="267">
                  <c:v>42480</c:v>
                </c:pt>
                <c:pt idx="268">
                  <c:v>42481</c:v>
                </c:pt>
                <c:pt idx="269">
                  <c:v>42482</c:v>
                </c:pt>
                <c:pt idx="270">
                  <c:v>42485</c:v>
                </c:pt>
                <c:pt idx="271">
                  <c:v>42486</c:v>
                </c:pt>
                <c:pt idx="272">
                  <c:v>42487</c:v>
                </c:pt>
                <c:pt idx="273">
                  <c:v>42488</c:v>
                </c:pt>
                <c:pt idx="274">
                  <c:v>42489</c:v>
                </c:pt>
                <c:pt idx="275">
                  <c:v>42493</c:v>
                </c:pt>
                <c:pt idx="276">
                  <c:v>42494</c:v>
                </c:pt>
                <c:pt idx="277">
                  <c:v>42495</c:v>
                </c:pt>
                <c:pt idx="278">
                  <c:v>42496</c:v>
                </c:pt>
                <c:pt idx="279">
                  <c:v>42499</c:v>
                </c:pt>
                <c:pt idx="280">
                  <c:v>42500</c:v>
                </c:pt>
                <c:pt idx="281">
                  <c:v>42501</c:v>
                </c:pt>
                <c:pt idx="282">
                  <c:v>42502</c:v>
                </c:pt>
                <c:pt idx="283">
                  <c:v>42503</c:v>
                </c:pt>
                <c:pt idx="284">
                  <c:v>42506</c:v>
                </c:pt>
                <c:pt idx="285">
                  <c:v>42507</c:v>
                </c:pt>
                <c:pt idx="286">
                  <c:v>42508</c:v>
                </c:pt>
                <c:pt idx="287">
                  <c:v>42509</c:v>
                </c:pt>
                <c:pt idx="288">
                  <c:v>42510</c:v>
                </c:pt>
                <c:pt idx="289">
                  <c:v>42513</c:v>
                </c:pt>
                <c:pt idx="290">
                  <c:v>42514</c:v>
                </c:pt>
                <c:pt idx="291">
                  <c:v>42515</c:v>
                </c:pt>
                <c:pt idx="292">
                  <c:v>42516</c:v>
                </c:pt>
                <c:pt idx="293">
                  <c:v>42517</c:v>
                </c:pt>
                <c:pt idx="294">
                  <c:v>42520</c:v>
                </c:pt>
                <c:pt idx="295">
                  <c:v>42521</c:v>
                </c:pt>
                <c:pt idx="296">
                  <c:v>42522</c:v>
                </c:pt>
                <c:pt idx="297">
                  <c:v>42523</c:v>
                </c:pt>
                <c:pt idx="298">
                  <c:v>42524</c:v>
                </c:pt>
                <c:pt idx="299">
                  <c:v>42527</c:v>
                </c:pt>
                <c:pt idx="300">
                  <c:v>42528</c:v>
                </c:pt>
                <c:pt idx="301">
                  <c:v>42529</c:v>
                </c:pt>
                <c:pt idx="302">
                  <c:v>42533</c:v>
                </c:pt>
                <c:pt idx="303">
                  <c:v>42534</c:v>
                </c:pt>
                <c:pt idx="304">
                  <c:v>42535</c:v>
                </c:pt>
                <c:pt idx="305">
                  <c:v>42536</c:v>
                </c:pt>
                <c:pt idx="306">
                  <c:v>42537</c:v>
                </c:pt>
                <c:pt idx="307">
                  <c:v>42538</c:v>
                </c:pt>
                <c:pt idx="308">
                  <c:v>42541</c:v>
                </c:pt>
                <c:pt idx="309">
                  <c:v>42542</c:v>
                </c:pt>
                <c:pt idx="310">
                  <c:v>42543</c:v>
                </c:pt>
                <c:pt idx="311">
                  <c:v>42544</c:v>
                </c:pt>
                <c:pt idx="312">
                  <c:v>42545</c:v>
                </c:pt>
                <c:pt idx="313">
                  <c:v>42548</c:v>
                </c:pt>
                <c:pt idx="314">
                  <c:v>42549</c:v>
                </c:pt>
                <c:pt idx="315">
                  <c:v>42550</c:v>
                </c:pt>
                <c:pt idx="316">
                  <c:v>42551</c:v>
                </c:pt>
                <c:pt idx="317">
                  <c:v>42552</c:v>
                </c:pt>
                <c:pt idx="318">
                  <c:v>42555</c:v>
                </c:pt>
                <c:pt idx="319">
                  <c:v>42556</c:v>
                </c:pt>
                <c:pt idx="320">
                  <c:v>42557</c:v>
                </c:pt>
                <c:pt idx="321">
                  <c:v>42558</c:v>
                </c:pt>
                <c:pt idx="322">
                  <c:v>42559</c:v>
                </c:pt>
                <c:pt idx="323">
                  <c:v>42562</c:v>
                </c:pt>
                <c:pt idx="324">
                  <c:v>42563</c:v>
                </c:pt>
                <c:pt idx="325">
                  <c:v>42564</c:v>
                </c:pt>
                <c:pt idx="326">
                  <c:v>42565</c:v>
                </c:pt>
                <c:pt idx="327">
                  <c:v>42566</c:v>
                </c:pt>
                <c:pt idx="328">
                  <c:v>42569</c:v>
                </c:pt>
                <c:pt idx="329">
                  <c:v>42570</c:v>
                </c:pt>
                <c:pt idx="330">
                  <c:v>42571</c:v>
                </c:pt>
                <c:pt idx="331">
                  <c:v>42572</c:v>
                </c:pt>
                <c:pt idx="332">
                  <c:v>42573</c:v>
                </c:pt>
                <c:pt idx="333">
                  <c:v>42576</c:v>
                </c:pt>
                <c:pt idx="334">
                  <c:v>42577</c:v>
                </c:pt>
                <c:pt idx="335">
                  <c:v>42578</c:v>
                </c:pt>
                <c:pt idx="336">
                  <c:v>42579</c:v>
                </c:pt>
                <c:pt idx="337">
                  <c:v>42580</c:v>
                </c:pt>
                <c:pt idx="338">
                  <c:v>42583</c:v>
                </c:pt>
                <c:pt idx="339">
                  <c:v>42584</c:v>
                </c:pt>
                <c:pt idx="340">
                  <c:v>42585</c:v>
                </c:pt>
                <c:pt idx="341">
                  <c:v>42586</c:v>
                </c:pt>
                <c:pt idx="342">
                  <c:v>42587</c:v>
                </c:pt>
                <c:pt idx="343">
                  <c:v>42590</c:v>
                </c:pt>
                <c:pt idx="344">
                  <c:v>42591</c:v>
                </c:pt>
                <c:pt idx="345">
                  <c:v>42592</c:v>
                </c:pt>
                <c:pt idx="346">
                  <c:v>42593</c:v>
                </c:pt>
                <c:pt idx="347">
                  <c:v>42594</c:v>
                </c:pt>
                <c:pt idx="348">
                  <c:v>42597</c:v>
                </c:pt>
                <c:pt idx="349">
                  <c:v>42598</c:v>
                </c:pt>
                <c:pt idx="350">
                  <c:v>42599</c:v>
                </c:pt>
                <c:pt idx="351">
                  <c:v>42600</c:v>
                </c:pt>
                <c:pt idx="352">
                  <c:v>42601</c:v>
                </c:pt>
                <c:pt idx="353">
                  <c:v>42604</c:v>
                </c:pt>
                <c:pt idx="354">
                  <c:v>42605</c:v>
                </c:pt>
                <c:pt idx="355">
                  <c:v>42606</c:v>
                </c:pt>
                <c:pt idx="356">
                  <c:v>42607</c:v>
                </c:pt>
                <c:pt idx="357">
                  <c:v>42608</c:v>
                </c:pt>
                <c:pt idx="358">
                  <c:v>42611</c:v>
                </c:pt>
                <c:pt idx="359">
                  <c:v>42612</c:v>
                </c:pt>
                <c:pt idx="360">
                  <c:v>42613</c:v>
                </c:pt>
                <c:pt idx="361">
                  <c:v>42614</c:v>
                </c:pt>
                <c:pt idx="362">
                  <c:v>42615</c:v>
                </c:pt>
                <c:pt idx="363">
                  <c:v>42618</c:v>
                </c:pt>
                <c:pt idx="364">
                  <c:v>42619</c:v>
                </c:pt>
                <c:pt idx="365">
                  <c:v>42620</c:v>
                </c:pt>
                <c:pt idx="366">
                  <c:v>42621</c:v>
                </c:pt>
                <c:pt idx="367">
                  <c:v>42622</c:v>
                </c:pt>
                <c:pt idx="368">
                  <c:v>42625</c:v>
                </c:pt>
                <c:pt idx="369">
                  <c:v>42626</c:v>
                </c:pt>
                <c:pt idx="370">
                  <c:v>42627</c:v>
                </c:pt>
                <c:pt idx="371">
                  <c:v>42631</c:v>
                </c:pt>
                <c:pt idx="372">
                  <c:v>42632</c:v>
                </c:pt>
                <c:pt idx="373">
                  <c:v>42633</c:v>
                </c:pt>
                <c:pt idx="374">
                  <c:v>42634</c:v>
                </c:pt>
                <c:pt idx="375">
                  <c:v>42635</c:v>
                </c:pt>
                <c:pt idx="376">
                  <c:v>42636</c:v>
                </c:pt>
                <c:pt idx="377">
                  <c:v>42639</c:v>
                </c:pt>
                <c:pt idx="378">
                  <c:v>42640</c:v>
                </c:pt>
                <c:pt idx="379">
                  <c:v>42641</c:v>
                </c:pt>
                <c:pt idx="380">
                  <c:v>42642</c:v>
                </c:pt>
                <c:pt idx="381">
                  <c:v>42643</c:v>
                </c:pt>
                <c:pt idx="382">
                  <c:v>42651</c:v>
                </c:pt>
                <c:pt idx="383">
                  <c:v>42652</c:v>
                </c:pt>
                <c:pt idx="384">
                  <c:v>42653</c:v>
                </c:pt>
                <c:pt idx="385">
                  <c:v>42654</c:v>
                </c:pt>
                <c:pt idx="386">
                  <c:v>42655</c:v>
                </c:pt>
                <c:pt idx="387">
                  <c:v>42656</c:v>
                </c:pt>
                <c:pt idx="388">
                  <c:v>42657</c:v>
                </c:pt>
                <c:pt idx="389">
                  <c:v>42660</c:v>
                </c:pt>
                <c:pt idx="390">
                  <c:v>42661</c:v>
                </c:pt>
                <c:pt idx="391">
                  <c:v>42662</c:v>
                </c:pt>
                <c:pt idx="392">
                  <c:v>42663</c:v>
                </c:pt>
                <c:pt idx="393">
                  <c:v>42664</c:v>
                </c:pt>
                <c:pt idx="394">
                  <c:v>42667</c:v>
                </c:pt>
                <c:pt idx="395">
                  <c:v>42668</c:v>
                </c:pt>
                <c:pt idx="396">
                  <c:v>42669</c:v>
                </c:pt>
                <c:pt idx="397">
                  <c:v>42670</c:v>
                </c:pt>
                <c:pt idx="398">
                  <c:v>42671</c:v>
                </c:pt>
                <c:pt idx="399">
                  <c:v>42674</c:v>
                </c:pt>
                <c:pt idx="400">
                  <c:v>42675</c:v>
                </c:pt>
                <c:pt idx="401">
                  <c:v>42676</c:v>
                </c:pt>
                <c:pt idx="402">
                  <c:v>42677</c:v>
                </c:pt>
                <c:pt idx="403">
                  <c:v>42678</c:v>
                </c:pt>
                <c:pt idx="404">
                  <c:v>42681</c:v>
                </c:pt>
                <c:pt idx="405">
                  <c:v>42682</c:v>
                </c:pt>
                <c:pt idx="406">
                  <c:v>42683</c:v>
                </c:pt>
                <c:pt idx="407">
                  <c:v>42684</c:v>
                </c:pt>
                <c:pt idx="408">
                  <c:v>42685</c:v>
                </c:pt>
                <c:pt idx="409">
                  <c:v>42688</c:v>
                </c:pt>
                <c:pt idx="410">
                  <c:v>42689</c:v>
                </c:pt>
                <c:pt idx="411">
                  <c:v>42690</c:v>
                </c:pt>
                <c:pt idx="412">
                  <c:v>42691</c:v>
                </c:pt>
                <c:pt idx="413">
                  <c:v>42692</c:v>
                </c:pt>
                <c:pt idx="414">
                  <c:v>42695</c:v>
                </c:pt>
                <c:pt idx="415">
                  <c:v>42696</c:v>
                </c:pt>
                <c:pt idx="416">
                  <c:v>42697</c:v>
                </c:pt>
                <c:pt idx="417">
                  <c:v>42698</c:v>
                </c:pt>
                <c:pt idx="418">
                  <c:v>42699</c:v>
                </c:pt>
                <c:pt idx="419">
                  <c:v>42702</c:v>
                </c:pt>
                <c:pt idx="420">
                  <c:v>42703</c:v>
                </c:pt>
                <c:pt idx="421">
                  <c:v>42704</c:v>
                </c:pt>
                <c:pt idx="422">
                  <c:v>42705</c:v>
                </c:pt>
                <c:pt idx="423">
                  <c:v>42706</c:v>
                </c:pt>
                <c:pt idx="424">
                  <c:v>42709</c:v>
                </c:pt>
                <c:pt idx="425">
                  <c:v>42710</c:v>
                </c:pt>
                <c:pt idx="426">
                  <c:v>42711</c:v>
                </c:pt>
                <c:pt idx="427">
                  <c:v>42712</c:v>
                </c:pt>
                <c:pt idx="428">
                  <c:v>42713</c:v>
                </c:pt>
                <c:pt idx="429">
                  <c:v>42716</c:v>
                </c:pt>
                <c:pt idx="430">
                  <c:v>42717</c:v>
                </c:pt>
                <c:pt idx="431">
                  <c:v>42718</c:v>
                </c:pt>
                <c:pt idx="432">
                  <c:v>42719</c:v>
                </c:pt>
                <c:pt idx="433">
                  <c:v>42720</c:v>
                </c:pt>
                <c:pt idx="434">
                  <c:v>42723</c:v>
                </c:pt>
                <c:pt idx="435">
                  <c:v>42724</c:v>
                </c:pt>
                <c:pt idx="436">
                  <c:v>42725</c:v>
                </c:pt>
                <c:pt idx="437">
                  <c:v>42726</c:v>
                </c:pt>
                <c:pt idx="438">
                  <c:v>42727</c:v>
                </c:pt>
                <c:pt idx="439">
                  <c:v>42730</c:v>
                </c:pt>
                <c:pt idx="440">
                  <c:v>42731</c:v>
                </c:pt>
                <c:pt idx="441">
                  <c:v>42732</c:v>
                </c:pt>
                <c:pt idx="442">
                  <c:v>42733</c:v>
                </c:pt>
                <c:pt idx="443">
                  <c:v>42734</c:v>
                </c:pt>
                <c:pt idx="444">
                  <c:v>42738</c:v>
                </c:pt>
                <c:pt idx="445">
                  <c:v>42739</c:v>
                </c:pt>
                <c:pt idx="446">
                  <c:v>42740</c:v>
                </c:pt>
                <c:pt idx="447">
                  <c:v>42741</c:v>
                </c:pt>
                <c:pt idx="448">
                  <c:v>42744</c:v>
                </c:pt>
                <c:pt idx="449">
                  <c:v>42745</c:v>
                </c:pt>
                <c:pt idx="450">
                  <c:v>42746</c:v>
                </c:pt>
                <c:pt idx="451">
                  <c:v>42747</c:v>
                </c:pt>
                <c:pt idx="452">
                  <c:v>42748</c:v>
                </c:pt>
                <c:pt idx="453">
                  <c:v>42751</c:v>
                </c:pt>
                <c:pt idx="454">
                  <c:v>42752</c:v>
                </c:pt>
                <c:pt idx="455">
                  <c:v>42753</c:v>
                </c:pt>
                <c:pt idx="456">
                  <c:v>42754</c:v>
                </c:pt>
                <c:pt idx="457">
                  <c:v>42755</c:v>
                </c:pt>
                <c:pt idx="458">
                  <c:v>42772</c:v>
                </c:pt>
                <c:pt idx="459">
                  <c:v>42773</c:v>
                </c:pt>
                <c:pt idx="460">
                  <c:v>42774</c:v>
                </c:pt>
                <c:pt idx="461">
                  <c:v>42775</c:v>
                </c:pt>
                <c:pt idx="462">
                  <c:v>42776</c:v>
                </c:pt>
                <c:pt idx="463">
                  <c:v>42779</c:v>
                </c:pt>
                <c:pt idx="464">
                  <c:v>42780</c:v>
                </c:pt>
                <c:pt idx="465">
                  <c:v>42781</c:v>
                </c:pt>
                <c:pt idx="466">
                  <c:v>42782</c:v>
                </c:pt>
                <c:pt idx="467">
                  <c:v>42783</c:v>
                </c:pt>
                <c:pt idx="468">
                  <c:v>42786</c:v>
                </c:pt>
                <c:pt idx="469">
                  <c:v>42787</c:v>
                </c:pt>
                <c:pt idx="470">
                  <c:v>42788</c:v>
                </c:pt>
                <c:pt idx="471">
                  <c:v>42789</c:v>
                </c:pt>
                <c:pt idx="472">
                  <c:v>42790</c:v>
                </c:pt>
                <c:pt idx="473">
                  <c:v>42793</c:v>
                </c:pt>
                <c:pt idx="474">
                  <c:v>42794</c:v>
                </c:pt>
                <c:pt idx="475">
                  <c:v>42795</c:v>
                </c:pt>
                <c:pt idx="476">
                  <c:v>42796</c:v>
                </c:pt>
                <c:pt idx="477">
                  <c:v>42797</c:v>
                </c:pt>
                <c:pt idx="478">
                  <c:v>42800</c:v>
                </c:pt>
                <c:pt idx="479">
                  <c:v>42801</c:v>
                </c:pt>
                <c:pt idx="480">
                  <c:v>42802</c:v>
                </c:pt>
                <c:pt idx="481">
                  <c:v>42803</c:v>
                </c:pt>
                <c:pt idx="482">
                  <c:v>42804</c:v>
                </c:pt>
                <c:pt idx="483">
                  <c:v>42807</c:v>
                </c:pt>
                <c:pt idx="484">
                  <c:v>42808</c:v>
                </c:pt>
                <c:pt idx="485">
                  <c:v>42809</c:v>
                </c:pt>
                <c:pt idx="486">
                  <c:v>42810</c:v>
                </c:pt>
                <c:pt idx="487">
                  <c:v>42811</c:v>
                </c:pt>
                <c:pt idx="488">
                  <c:v>42814</c:v>
                </c:pt>
                <c:pt idx="489">
                  <c:v>42815</c:v>
                </c:pt>
                <c:pt idx="490">
                  <c:v>42816</c:v>
                </c:pt>
                <c:pt idx="491">
                  <c:v>42817</c:v>
                </c:pt>
                <c:pt idx="492">
                  <c:v>42818</c:v>
                </c:pt>
                <c:pt idx="493">
                  <c:v>42821</c:v>
                </c:pt>
                <c:pt idx="494">
                  <c:v>42822</c:v>
                </c:pt>
                <c:pt idx="495">
                  <c:v>42823</c:v>
                </c:pt>
                <c:pt idx="496">
                  <c:v>42824</c:v>
                </c:pt>
                <c:pt idx="497">
                  <c:v>42825</c:v>
                </c:pt>
                <c:pt idx="498">
                  <c:v>42826</c:v>
                </c:pt>
                <c:pt idx="499">
                  <c:v>42830</c:v>
                </c:pt>
                <c:pt idx="500">
                  <c:v>42831</c:v>
                </c:pt>
                <c:pt idx="501">
                  <c:v>42832</c:v>
                </c:pt>
                <c:pt idx="502">
                  <c:v>42835</c:v>
                </c:pt>
                <c:pt idx="503">
                  <c:v>42836</c:v>
                </c:pt>
                <c:pt idx="504">
                  <c:v>42837</c:v>
                </c:pt>
                <c:pt idx="505">
                  <c:v>42838</c:v>
                </c:pt>
                <c:pt idx="506">
                  <c:v>42839</c:v>
                </c:pt>
                <c:pt idx="507">
                  <c:v>42842</c:v>
                </c:pt>
                <c:pt idx="508">
                  <c:v>42843</c:v>
                </c:pt>
                <c:pt idx="509">
                  <c:v>42844</c:v>
                </c:pt>
                <c:pt idx="510">
                  <c:v>42845</c:v>
                </c:pt>
                <c:pt idx="511">
                  <c:v>42846</c:v>
                </c:pt>
                <c:pt idx="512">
                  <c:v>42849</c:v>
                </c:pt>
                <c:pt idx="513">
                  <c:v>42850</c:v>
                </c:pt>
                <c:pt idx="514">
                  <c:v>42851</c:v>
                </c:pt>
                <c:pt idx="515">
                  <c:v>42852</c:v>
                </c:pt>
                <c:pt idx="516">
                  <c:v>42853</c:v>
                </c:pt>
                <c:pt idx="517">
                  <c:v>42857</c:v>
                </c:pt>
                <c:pt idx="518">
                  <c:v>42858</c:v>
                </c:pt>
                <c:pt idx="519">
                  <c:v>42859</c:v>
                </c:pt>
                <c:pt idx="520">
                  <c:v>42860</c:v>
                </c:pt>
                <c:pt idx="521">
                  <c:v>42863</c:v>
                </c:pt>
                <c:pt idx="522">
                  <c:v>42864</c:v>
                </c:pt>
                <c:pt idx="523">
                  <c:v>42865</c:v>
                </c:pt>
                <c:pt idx="524">
                  <c:v>42866</c:v>
                </c:pt>
                <c:pt idx="525">
                  <c:v>42867</c:v>
                </c:pt>
                <c:pt idx="526">
                  <c:v>42870</c:v>
                </c:pt>
                <c:pt idx="527">
                  <c:v>42871</c:v>
                </c:pt>
                <c:pt idx="528">
                  <c:v>42872</c:v>
                </c:pt>
                <c:pt idx="529">
                  <c:v>42873</c:v>
                </c:pt>
                <c:pt idx="530">
                  <c:v>42874</c:v>
                </c:pt>
                <c:pt idx="531">
                  <c:v>42877</c:v>
                </c:pt>
                <c:pt idx="532">
                  <c:v>42878</c:v>
                </c:pt>
                <c:pt idx="533">
                  <c:v>42879</c:v>
                </c:pt>
                <c:pt idx="534">
                  <c:v>42880</c:v>
                </c:pt>
                <c:pt idx="535">
                  <c:v>42881</c:v>
                </c:pt>
                <c:pt idx="536">
                  <c:v>42882</c:v>
                </c:pt>
                <c:pt idx="537">
                  <c:v>42886</c:v>
                </c:pt>
                <c:pt idx="538">
                  <c:v>42887</c:v>
                </c:pt>
                <c:pt idx="539">
                  <c:v>42888</c:v>
                </c:pt>
                <c:pt idx="540">
                  <c:v>42891</c:v>
                </c:pt>
                <c:pt idx="541">
                  <c:v>42892</c:v>
                </c:pt>
                <c:pt idx="542">
                  <c:v>42893</c:v>
                </c:pt>
                <c:pt idx="543">
                  <c:v>42894</c:v>
                </c:pt>
                <c:pt idx="544">
                  <c:v>42895</c:v>
                </c:pt>
                <c:pt idx="545">
                  <c:v>42898</c:v>
                </c:pt>
                <c:pt idx="546">
                  <c:v>42899</c:v>
                </c:pt>
                <c:pt idx="547">
                  <c:v>42900</c:v>
                </c:pt>
                <c:pt idx="548">
                  <c:v>42901</c:v>
                </c:pt>
                <c:pt idx="549">
                  <c:v>42902</c:v>
                </c:pt>
                <c:pt idx="550">
                  <c:v>42905</c:v>
                </c:pt>
                <c:pt idx="551">
                  <c:v>42906</c:v>
                </c:pt>
                <c:pt idx="552">
                  <c:v>42907</c:v>
                </c:pt>
                <c:pt idx="553">
                  <c:v>42908</c:v>
                </c:pt>
                <c:pt idx="554">
                  <c:v>42909</c:v>
                </c:pt>
                <c:pt idx="555">
                  <c:v>42912</c:v>
                </c:pt>
                <c:pt idx="556">
                  <c:v>42913</c:v>
                </c:pt>
                <c:pt idx="557">
                  <c:v>42914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42961</c:v>
                </c:pt>
                <c:pt idx="591">
                  <c:v>42962</c:v>
                </c:pt>
                <c:pt idx="592">
                  <c:v>42963</c:v>
                </c:pt>
                <c:pt idx="593">
                  <c:v>42964</c:v>
                </c:pt>
                <c:pt idx="594">
                  <c:v>42965</c:v>
                </c:pt>
                <c:pt idx="595">
                  <c:v>42968</c:v>
                </c:pt>
                <c:pt idx="596">
                  <c:v>42969</c:v>
                </c:pt>
                <c:pt idx="597">
                  <c:v>42970</c:v>
                </c:pt>
                <c:pt idx="598">
                  <c:v>42971</c:v>
                </c:pt>
                <c:pt idx="599">
                  <c:v>42972</c:v>
                </c:pt>
                <c:pt idx="600">
                  <c:v>42975</c:v>
                </c:pt>
                <c:pt idx="601">
                  <c:v>42976</c:v>
                </c:pt>
                <c:pt idx="602">
                  <c:v>42977</c:v>
                </c:pt>
                <c:pt idx="603">
                  <c:v>42978</c:v>
                </c:pt>
                <c:pt idx="604">
                  <c:v>42979</c:v>
                </c:pt>
                <c:pt idx="605">
                  <c:v>42982</c:v>
                </c:pt>
                <c:pt idx="606">
                  <c:v>42983</c:v>
                </c:pt>
                <c:pt idx="607">
                  <c:v>42984</c:v>
                </c:pt>
                <c:pt idx="608">
                  <c:v>42985</c:v>
                </c:pt>
                <c:pt idx="609">
                  <c:v>42986</c:v>
                </c:pt>
                <c:pt idx="610">
                  <c:v>42989</c:v>
                </c:pt>
                <c:pt idx="611">
                  <c:v>42990</c:v>
                </c:pt>
                <c:pt idx="612">
                  <c:v>42991</c:v>
                </c:pt>
                <c:pt idx="613">
                  <c:v>42992</c:v>
                </c:pt>
                <c:pt idx="614">
                  <c:v>42993</c:v>
                </c:pt>
                <c:pt idx="615">
                  <c:v>42996</c:v>
                </c:pt>
                <c:pt idx="616">
                  <c:v>42997</c:v>
                </c:pt>
                <c:pt idx="617">
                  <c:v>42998</c:v>
                </c:pt>
                <c:pt idx="618">
                  <c:v>42999</c:v>
                </c:pt>
                <c:pt idx="619">
                  <c:v>43000</c:v>
                </c:pt>
                <c:pt idx="620">
                  <c:v>43003</c:v>
                </c:pt>
                <c:pt idx="621">
                  <c:v>43004</c:v>
                </c:pt>
                <c:pt idx="622">
                  <c:v>43005</c:v>
                </c:pt>
                <c:pt idx="623">
                  <c:v>43006</c:v>
                </c:pt>
                <c:pt idx="624">
                  <c:v>43007</c:v>
                </c:pt>
                <c:pt idx="625">
                  <c:v>43008</c:v>
                </c:pt>
                <c:pt idx="626">
                  <c:v>43017</c:v>
                </c:pt>
                <c:pt idx="627">
                  <c:v>43018</c:v>
                </c:pt>
                <c:pt idx="628">
                  <c:v>43019</c:v>
                </c:pt>
                <c:pt idx="629">
                  <c:v>43020</c:v>
                </c:pt>
                <c:pt idx="630">
                  <c:v>43021</c:v>
                </c:pt>
                <c:pt idx="631">
                  <c:v>43024</c:v>
                </c:pt>
                <c:pt idx="632">
                  <c:v>43025</c:v>
                </c:pt>
                <c:pt idx="633">
                  <c:v>43026</c:v>
                </c:pt>
                <c:pt idx="634">
                  <c:v>43027</c:v>
                </c:pt>
                <c:pt idx="635">
                  <c:v>43028</c:v>
                </c:pt>
                <c:pt idx="636">
                  <c:v>43031</c:v>
                </c:pt>
                <c:pt idx="637">
                  <c:v>43032</c:v>
                </c:pt>
                <c:pt idx="638">
                  <c:v>43033</c:v>
                </c:pt>
                <c:pt idx="639">
                  <c:v>43034</c:v>
                </c:pt>
                <c:pt idx="640">
                  <c:v>43035</c:v>
                </c:pt>
                <c:pt idx="641">
                  <c:v>43038</c:v>
                </c:pt>
                <c:pt idx="642">
                  <c:v>43039</c:v>
                </c:pt>
                <c:pt idx="643">
                  <c:v>43040</c:v>
                </c:pt>
                <c:pt idx="644">
                  <c:v>43041</c:v>
                </c:pt>
                <c:pt idx="645">
                  <c:v>43042</c:v>
                </c:pt>
                <c:pt idx="646">
                  <c:v>43045</c:v>
                </c:pt>
                <c:pt idx="647">
                  <c:v>43046</c:v>
                </c:pt>
                <c:pt idx="648">
                  <c:v>43047</c:v>
                </c:pt>
                <c:pt idx="649">
                  <c:v>43048</c:v>
                </c:pt>
                <c:pt idx="650">
                  <c:v>43049</c:v>
                </c:pt>
                <c:pt idx="651">
                  <c:v>43052</c:v>
                </c:pt>
                <c:pt idx="652">
                  <c:v>43053</c:v>
                </c:pt>
                <c:pt idx="653">
                  <c:v>43054</c:v>
                </c:pt>
                <c:pt idx="654">
                  <c:v>43055</c:v>
                </c:pt>
                <c:pt idx="655">
                  <c:v>43056</c:v>
                </c:pt>
                <c:pt idx="656">
                  <c:v>43059</c:v>
                </c:pt>
                <c:pt idx="657">
                  <c:v>43060</c:v>
                </c:pt>
                <c:pt idx="658">
                  <c:v>43061</c:v>
                </c:pt>
                <c:pt idx="659">
                  <c:v>43062</c:v>
                </c:pt>
                <c:pt idx="660">
                  <c:v>43063</c:v>
                </c:pt>
                <c:pt idx="661">
                  <c:v>43066</c:v>
                </c:pt>
                <c:pt idx="662">
                  <c:v>43067</c:v>
                </c:pt>
                <c:pt idx="663">
                  <c:v>43068</c:v>
                </c:pt>
                <c:pt idx="664">
                  <c:v>43069</c:v>
                </c:pt>
                <c:pt idx="665">
                  <c:v>43070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43094</c:v>
                </c:pt>
                <c:pt idx="682">
                  <c:v>43095</c:v>
                </c:pt>
                <c:pt idx="683">
                  <c:v>43096</c:v>
                </c:pt>
                <c:pt idx="684">
                  <c:v>43097</c:v>
                </c:pt>
                <c:pt idx="685">
                  <c:v>43098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43157</c:v>
                </c:pt>
                <c:pt idx="711">
                  <c:v>43158</c:v>
                </c:pt>
                <c:pt idx="712">
                  <c:v>43159</c:v>
                </c:pt>
                <c:pt idx="713">
                  <c:v>43160</c:v>
                </c:pt>
                <c:pt idx="714">
                  <c:v>43161</c:v>
                </c:pt>
                <c:pt idx="715">
                  <c:v>43164</c:v>
                </c:pt>
                <c:pt idx="716">
                  <c:v>43165</c:v>
                </c:pt>
                <c:pt idx="717">
                  <c:v>43166</c:v>
                </c:pt>
                <c:pt idx="718">
                  <c:v>43167</c:v>
                </c:pt>
                <c:pt idx="719">
                  <c:v>43168</c:v>
                </c:pt>
                <c:pt idx="720">
                  <c:v>43171</c:v>
                </c:pt>
                <c:pt idx="721">
                  <c:v>43172</c:v>
                </c:pt>
                <c:pt idx="722">
                  <c:v>43173</c:v>
                </c:pt>
                <c:pt idx="723">
                  <c:v>43174</c:v>
                </c:pt>
                <c:pt idx="724">
                  <c:v>43175</c:v>
                </c:pt>
                <c:pt idx="725">
                  <c:v>43178</c:v>
                </c:pt>
                <c:pt idx="726">
                  <c:v>43179</c:v>
                </c:pt>
                <c:pt idx="727">
                  <c:v>43180</c:v>
                </c:pt>
                <c:pt idx="728">
                  <c:v>43181</c:v>
                </c:pt>
                <c:pt idx="729">
                  <c:v>43182</c:v>
                </c:pt>
                <c:pt idx="730">
                  <c:v>43185</c:v>
                </c:pt>
                <c:pt idx="731">
                  <c:v>43186</c:v>
                </c:pt>
                <c:pt idx="732">
                  <c:v>43187</c:v>
                </c:pt>
                <c:pt idx="733">
                  <c:v>43188</c:v>
                </c:pt>
                <c:pt idx="734">
                  <c:v>43189</c:v>
                </c:pt>
                <c:pt idx="735">
                  <c:v>43192</c:v>
                </c:pt>
                <c:pt idx="736">
                  <c:v>43193</c:v>
                </c:pt>
                <c:pt idx="737">
                  <c:v>43194</c:v>
                </c:pt>
                <c:pt idx="738">
                  <c:v>43198</c:v>
                </c:pt>
                <c:pt idx="739">
                  <c:v>43199</c:v>
                </c:pt>
                <c:pt idx="740">
                  <c:v>43200</c:v>
                </c:pt>
                <c:pt idx="741">
                  <c:v>43201</c:v>
                </c:pt>
                <c:pt idx="742">
                  <c:v>43202</c:v>
                </c:pt>
                <c:pt idx="743">
                  <c:v>43203</c:v>
                </c:pt>
                <c:pt idx="744">
                  <c:v>43206</c:v>
                </c:pt>
                <c:pt idx="745">
                  <c:v>43207</c:v>
                </c:pt>
                <c:pt idx="746">
                  <c:v>43208</c:v>
                </c:pt>
                <c:pt idx="747">
                  <c:v>43209</c:v>
                </c:pt>
                <c:pt idx="748">
                  <c:v>43210</c:v>
                </c:pt>
                <c:pt idx="749">
                  <c:v>43213</c:v>
                </c:pt>
                <c:pt idx="750">
                  <c:v>43214</c:v>
                </c:pt>
                <c:pt idx="751">
                  <c:v>43215</c:v>
                </c:pt>
                <c:pt idx="752">
                  <c:v>43216</c:v>
                </c:pt>
                <c:pt idx="753">
                  <c:v>43217</c:v>
                </c:pt>
                <c:pt idx="754">
                  <c:v>43218</c:v>
                </c:pt>
                <c:pt idx="755">
                  <c:v>43222</c:v>
                </c:pt>
                <c:pt idx="756">
                  <c:v>43223</c:v>
                </c:pt>
                <c:pt idx="757">
                  <c:v>43224</c:v>
                </c:pt>
                <c:pt idx="758">
                  <c:v>43227</c:v>
                </c:pt>
                <c:pt idx="759">
                  <c:v>43228</c:v>
                </c:pt>
                <c:pt idx="760">
                  <c:v>43229</c:v>
                </c:pt>
                <c:pt idx="761">
                  <c:v>43230</c:v>
                </c:pt>
                <c:pt idx="762">
                  <c:v>43231</c:v>
                </c:pt>
                <c:pt idx="763">
                  <c:v>43234</c:v>
                </c:pt>
                <c:pt idx="764">
                  <c:v>43235</c:v>
                </c:pt>
                <c:pt idx="765">
                  <c:v>43236</c:v>
                </c:pt>
                <c:pt idx="766">
                  <c:v>43237</c:v>
                </c:pt>
                <c:pt idx="767">
                  <c:v>43238</c:v>
                </c:pt>
                <c:pt idx="768">
                  <c:v>43241</c:v>
                </c:pt>
                <c:pt idx="769">
                  <c:v>43242</c:v>
                </c:pt>
                <c:pt idx="770">
                  <c:v>43243</c:v>
                </c:pt>
                <c:pt idx="771">
                  <c:v>43244</c:v>
                </c:pt>
                <c:pt idx="772">
                  <c:v>43245</c:v>
                </c:pt>
                <c:pt idx="773">
                  <c:v>43248</c:v>
                </c:pt>
                <c:pt idx="774">
                  <c:v>43249</c:v>
                </c:pt>
                <c:pt idx="775">
                  <c:v>43250</c:v>
                </c:pt>
                <c:pt idx="776">
                  <c:v>43251</c:v>
                </c:pt>
                <c:pt idx="777">
                  <c:v>43252</c:v>
                </c:pt>
                <c:pt idx="778">
                  <c:v>43255</c:v>
                </c:pt>
                <c:pt idx="779">
                  <c:v>43256</c:v>
                </c:pt>
                <c:pt idx="780">
                  <c:v>43257</c:v>
                </c:pt>
                <c:pt idx="781">
                  <c:v>43258</c:v>
                </c:pt>
                <c:pt idx="782">
                  <c:v>43259</c:v>
                </c:pt>
                <c:pt idx="783">
                  <c:v>43262</c:v>
                </c:pt>
                <c:pt idx="784">
                  <c:v>43263</c:v>
                </c:pt>
                <c:pt idx="785">
                  <c:v>43264</c:v>
                </c:pt>
                <c:pt idx="786">
                  <c:v>43265</c:v>
                </c:pt>
                <c:pt idx="787">
                  <c:v>43266</c:v>
                </c:pt>
                <c:pt idx="788">
                  <c:v>43270</c:v>
                </c:pt>
                <c:pt idx="789">
                  <c:v>43271</c:v>
                </c:pt>
                <c:pt idx="790">
                  <c:v>43272</c:v>
                </c:pt>
                <c:pt idx="791">
                  <c:v>43273</c:v>
                </c:pt>
                <c:pt idx="792">
                  <c:v>43276</c:v>
                </c:pt>
                <c:pt idx="793">
                  <c:v>43277</c:v>
                </c:pt>
                <c:pt idx="794">
                  <c:v>43278</c:v>
                </c:pt>
                <c:pt idx="795">
                  <c:v>43279</c:v>
                </c:pt>
                <c:pt idx="796">
                  <c:v>43280</c:v>
                </c:pt>
                <c:pt idx="797">
                  <c:v>43283</c:v>
                </c:pt>
                <c:pt idx="798">
                  <c:v>43284</c:v>
                </c:pt>
                <c:pt idx="799">
                  <c:v>43285</c:v>
                </c:pt>
                <c:pt idx="800">
                  <c:v>43286</c:v>
                </c:pt>
                <c:pt idx="801">
                  <c:v>43287</c:v>
                </c:pt>
                <c:pt idx="802">
                  <c:v>43290</c:v>
                </c:pt>
                <c:pt idx="803">
                  <c:v>43291</c:v>
                </c:pt>
                <c:pt idx="804">
                  <c:v>43292</c:v>
                </c:pt>
                <c:pt idx="805">
                  <c:v>43293</c:v>
                </c:pt>
                <c:pt idx="806">
                  <c:v>43294</c:v>
                </c:pt>
                <c:pt idx="807">
                  <c:v>43297</c:v>
                </c:pt>
                <c:pt idx="808">
                  <c:v>43298</c:v>
                </c:pt>
                <c:pt idx="809">
                  <c:v>43299</c:v>
                </c:pt>
                <c:pt idx="810">
                  <c:v>43300</c:v>
                </c:pt>
                <c:pt idx="811">
                  <c:v>43301</c:v>
                </c:pt>
                <c:pt idx="812">
                  <c:v>43304</c:v>
                </c:pt>
                <c:pt idx="813">
                  <c:v>43305</c:v>
                </c:pt>
                <c:pt idx="814">
                  <c:v>43306</c:v>
                </c:pt>
                <c:pt idx="815">
                  <c:v>43307</c:v>
                </c:pt>
                <c:pt idx="816">
                  <c:v>43308</c:v>
                </c:pt>
                <c:pt idx="817">
                  <c:v>43311</c:v>
                </c:pt>
                <c:pt idx="818">
                  <c:v>43312</c:v>
                </c:pt>
                <c:pt idx="819">
                  <c:v>43313</c:v>
                </c:pt>
                <c:pt idx="820">
                  <c:v>43314</c:v>
                </c:pt>
                <c:pt idx="821">
                  <c:v>43315</c:v>
                </c:pt>
                <c:pt idx="822">
                  <c:v>43318</c:v>
                </c:pt>
                <c:pt idx="823">
                  <c:v>43319</c:v>
                </c:pt>
                <c:pt idx="824">
                  <c:v>43320</c:v>
                </c:pt>
                <c:pt idx="825">
                  <c:v>43321</c:v>
                </c:pt>
                <c:pt idx="826">
                  <c:v>43322</c:v>
                </c:pt>
                <c:pt idx="827">
                  <c:v>43325</c:v>
                </c:pt>
                <c:pt idx="828">
                  <c:v>43326</c:v>
                </c:pt>
                <c:pt idx="829">
                  <c:v>43327</c:v>
                </c:pt>
                <c:pt idx="830">
                  <c:v>43328</c:v>
                </c:pt>
                <c:pt idx="831">
                  <c:v>43329</c:v>
                </c:pt>
                <c:pt idx="832">
                  <c:v>43332</c:v>
                </c:pt>
                <c:pt idx="833">
                  <c:v>43333</c:v>
                </c:pt>
                <c:pt idx="834">
                  <c:v>43334</c:v>
                </c:pt>
                <c:pt idx="835">
                  <c:v>43335</c:v>
                </c:pt>
                <c:pt idx="836">
                  <c:v>43336</c:v>
                </c:pt>
                <c:pt idx="837">
                  <c:v>43339</c:v>
                </c:pt>
                <c:pt idx="838">
                  <c:v>43340</c:v>
                </c:pt>
                <c:pt idx="839">
                  <c:v>43341</c:v>
                </c:pt>
                <c:pt idx="840">
                  <c:v>43342</c:v>
                </c:pt>
                <c:pt idx="841">
                  <c:v>43343</c:v>
                </c:pt>
                <c:pt idx="842">
                  <c:v>43346</c:v>
                </c:pt>
                <c:pt idx="843">
                  <c:v>43347</c:v>
                </c:pt>
                <c:pt idx="844">
                  <c:v>43348</c:v>
                </c:pt>
                <c:pt idx="845">
                  <c:v>43349</c:v>
                </c:pt>
                <c:pt idx="846">
                  <c:v>43350</c:v>
                </c:pt>
                <c:pt idx="847">
                  <c:v>43353</c:v>
                </c:pt>
                <c:pt idx="848">
                  <c:v>43354</c:v>
                </c:pt>
                <c:pt idx="849">
                  <c:v>43355</c:v>
                </c:pt>
                <c:pt idx="850">
                  <c:v>43356</c:v>
                </c:pt>
                <c:pt idx="851">
                  <c:v>43357</c:v>
                </c:pt>
                <c:pt idx="852">
                  <c:v>43361</c:v>
                </c:pt>
                <c:pt idx="853">
                  <c:v>43362</c:v>
                </c:pt>
                <c:pt idx="854">
                  <c:v>43363</c:v>
                </c:pt>
                <c:pt idx="855">
                  <c:v>43364</c:v>
                </c:pt>
                <c:pt idx="856">
                  <c:v>43368</c:v>
                </c:pt>
                <c:pt idx="857">
                  <c:v>43369</c:v>
                </c:pt>
                <c:pt idx="858">
                  <c:v>43370</c:v>
                </c:pt>
                <c:pt idx="859">
                  <c:v>43371</c:v>
                </c:pt>
                <c:pt idx="860">
                  <c:v>43372</c:v>
                </c:pt>
                <c:pt idx="861">
                  <c:v>43373</c:v>
                </c:pt>
                <c:pt idx="862">
                  <c:v>43381</c:v>
                </c:pt>
                <c:pt idx="863">
                  <c:v>43382</c:v>
                </c:pt>
                <c:pt idx="864">
                  <c:v>43383</c:v>
                </c:pt>
                <c:pt idx="865">
                  <c:v>43384</c:v>
                </c:pt>
                <c:pt idx="866">
                  <c:v>43385</c:v>
                </c:pt>
                <c:pt idx="867">
                  <c:v>43388</c:v>
                </c:pt>
                <c:pt idx="868">
                  <c:v>43389</c:v>
                </c:pt>
                <c:pt idx="869">
                  <c:v>43390</c:v>
                </c:pt>
                <c:pt idx="870">
                  <c:v>43391</c:v>
                </c:pt>
                <c:pt idx="871">
                  <c:v>43392</c:v>
                </c:pt>
                <c:pt idx="872">
                  <c:v>43395</c:v>
                </c:pt>
                <c:pt idx="873">
                  <c:v>43396</c:v>
                </c:pt>
                <c:pt idx="874">
                  <c:v>43397</c:v>
                </c:pt>
                <c:pt idx="875">
                  <c:v>43398</c:v>
                </c:pt>
                <c:pt idx="876">
                  <c:v>43399</c:v>
                </c:pt>
                <c:pt idx="877">
                  <c:v>43402</c:v>
                </c:pt>
                <c:pt idx="878">
                  <c:v>43403</c:v>
                </c:pt>
                <c:pt idx="879">
                  <c:v>43404</c:v>
                </c:pt>
                <c:pt idx="880">
                  <c:v>43405</c:v>
                </c:pt>
                <c:pt idx="881">
                  <c:v>43406</c:v>
                </c:pt>
                <c:pt idx="882">
                  <c:v>43409</c:v>
                </c:pt>
                <c:pt idx="883">
                  <c:v>43410</c:v>
                </c:pt>
                <c:pt idx="884">
                  <c:v>43411</c:v>
                </c:pt>
                <c:pt idx="885">
                  <c:v>43412</c:v>
                </c:pt>
                <c:pt idx="886">
                  <c:v>43413</c:v>
                </c:pt>
                <c:pt idx="887">
                  <c:v>43416</c:v>
                </c:pt>
                <c:pt idx="888">
                  <c:v>43417</c:v>
                </c:pt>
                <c:pt idx="889">
                  <c:v>43418</c:v>
                </c:pt>
                <c:pt idx="890">
                  <c:v>43419</c:v>
                </c:pt>
                <c:pt idx="891">
                  <c:v>43420</c:v>
                </c:pt>
                <c:pt idx="892">
                  <c:v>43423</c:v>
                </c:pt>
                <c:pt idx="893">
                  <c:v>43424</c:v>
                </c:pt>
                <c:pt idx="894">
                  <c:v>43425</c:v>
                </c:pt>
                <c:pt idx="895">
                  <c:v>43426</c:v>
                </c:pt>
                <c:pt idx="896">
                  <c:v>43427</c:v>
                </c:pt>
                <c:pt idx="897">
                  <c:v>43430</c:v>
                </c:pt>
                <c:pt idx="898">
                  <c:v>43431</c:v>
                </c:pt>
                <c:pt idx="899">
                  <c:v>43432</c:v>
                </c:pt>
                <c:pt idx="900">
                  <c:v>43433</c:v>
                </c:pt>
                <c:pt idx="901">
                  <c:v>43434</c:v>
                </c:pt>
                <c:pt idx="902">
                  <c:v>43437</c:v>
                </c:pt>
                <c:pt idx="903">
                  <c:v>43438</c:v>
                </c:pt>
                <c:pt idx="904">
                  <c:v>43439</c:v>
                </c:pt>
                <c:pt idx="905">
                  <c:v>43440</c:v>
                </c:pt>
                <c:pt idx="906">
                  <c:v>43441</c:v>
                </c:pt>
                <c:pt idx="907">
                  <c:v>43444</c:v>
                </c:pt>
                <c:pt idx="908">
                  <c:v>43445</c:v>
                </c:pt>
                <c:pt idx="909">
                  <c:v>43446</c:v>
                </c:pt>
                <c:pt idx="910">
                  <c:v>43447</c:v>
                </c:pt>
                <c:pt idx="911">
                  <c:v>43448</c:v>
                </c:pt>
                <c:pt idx="912">
                  <c:v>43451</c:v>
                </c:pt>
                <c:pt idx="913">
                  <c:v>43452</c:v>
                </c:pt>
                <c:pt idx="914">
                  <c:v>43453</c:v>
                </c:pt>
                <c:pt idx="915">
                  <c:v>43454</c:v>
                </c:pt>
                <c:pt idx="916">
                  <c:v>43455</c:v>
                </c:pt>
                <c:pt idx="917">
                  <c:v>43458</c:v>
                </c:pt>
                <c:pt idx="918">
                  <c:v>43459</c:v>
                </c:pt>
                <c:pt idx="919">
                  <c:v>43460</c:v>
                </c:pt>
                <c:pt idx="920">
                  <c:v>43461</c:v>
                </c:pt>
                <c:pt idx="921">
                  <c:v>43462</c:v>
                </c:pt>
                <c:pt idx="922">
                  <c:v>43463</c:v>
                </c:pt>
                <c:pt idx="923">
                  <c:v>43467</c:v>
                </c:pt>
                <c:pt idx="924">
                  <c:v>43468</c:v>
                </c:pt>
                <c:pt idx="925">
                  <c:v>43469</c:v>
                </c:pt>
                <c:pt idx="926">
                  <c:v>43472</c:v>
                </c:pt>
                <c:pt idx="927">
                  <c:v>43473</c:v>
                </c:pt>
                <c:pt idx="928">
                  <c:v>43474</c:v>
                </c:pt>
                <c:pt idx="929">
                  <c:v>43475</c:v>
                </c:pt>
                <c:pt idx="930">
                  <c:v>43476</c:v>
                </c:pt>
                <c:pt idx="931">
                  <c:v>43479</c:v>
                </c:pt>
                <c:pt idx="932">
                  <c:v>43480</c:v>
                </c:pt>
                <c:pt idx="933">
                  <c:v>43481</c:v>
                </c:pt>
                <c:pt idx="934">
                  <c:v>43482</c:v>
                </c:pt>
                <c:pt idx="935">
                  <c:v>43483</c:v>
                </c:pt>
                <c:pt idx="936">
                  <c:v>43486</c:v>
                </c:pt>
                <c:pt idx="937">
                  <c:v>43487</c:v>
                </c:pt>
                <c:pt idx="938">
                  <c:v>43488</c:v>
                </c:pt>
                <c:pt idx="939">
                  <c:v>43489</c:v>
                </c:pt>
                <c:pt idx="940">
                  <c:v>43490</c:v>
                </c:pt>
                <c:pt idx="941">
                  <c:v>43509</c:v>
                </c:pt>
                <c:pt idx="942">
                  <c:v>43510</c:v>
                </c:pt>
                <c:pt idx="943">
                  <c:v>43511</c:v>
                </c:pt>
                <c:pt idx="944">
                  <c:v>43514</c:v>
                </c:pt>
                <c:pt idx="945">
                  <c:v>43515</c:v>
                </c:pt>
                <c:pt idx="946">
                  <c:v>43516</c:v>
                </c:pt>
                <c:pt idx="947">
                  <c:v>43517</c:v>
                </c:pt>
              </c:numCache>
            </c:numRef>
          </c:cat>
          <c:val>
            <c:numRef>
              <c:f>Sheet1!$B$4:$B$951</c:f>
              <c:numCache>
                <c:formatCode>General</c:formatCode>
                <c:ptCount val="948"/>
                <c:pt idx="0">
                  <c:v>234809</c:v>
                </c:pt>
                <c:pt idx="1">
                  <c:v>200479</c:v>
                </c:pt>
                <c:pt idx="2">
                  <c:v>185989</c:v>
                </c:pt>
                <c:pt idx="3">
                  <c:v>181230</c:v>
                </c:pt>
                <c:pt idx="4">
                  <c:v>264250</c:v>
                </c:pt>
                <c:pt idx="5">
                  <c:v>266450</c:v>
                </c:pt>
                <c:pt idx="6">
                  <c:v>207277</c:v>
                </c:pt>
                <c:pt idx="7">
                  <c:v>178157</c:v>
                </c:pt>
                <c:pt idx="8">
                  <c:v>180015</c:v>
                </c:pt>
                <c:pt idx="9">
                  <c:v>220125</c:v>
                </c:pt>
                <c:pt idx="10">
                  <c:v>213717</c:v>
                </c:pt>
                <c:pt idx="11">
                  <c:v>197931</c:v>
                </c:pt>
                <c:pt idx="12">
                  <c:v>175183</c:v>
                </c:pt>
                <c:pt idx="13">
                  <c:v>180385</c:v>
                </c:pt>
                <c:pt idx="14">
                  <c:v>179343</c:v>
                </c:pt>
                <c:pt idx="15">
                  <c:v>183934</c:v>
                </c:pt>
                <c:pt idx="16">
                  <c:v>178055</c:v>
                </c:pt>
                <c:pt idx="17">
                  <c:v>209595</c:v>
                </c:pt>
                <c:pt idx="18">
                  <c:v>234032</c:v>
                </c:pt>
                <c:pt idx="19">
                  <c:v>260281</c:v>
                </c:pt>
                <c:pt idx="20">
                  <c:v>195997</c:v>
                </c:pt>
                <c:pt idx="21">
                  <c:v>194950</c:v>
                </c:pt>
                <c:pt idx="22">
                  <c:v>192200</c:v>
                </c:pt>
                <c:pt idx="23">
                  <c:v>214090</c:v>
                </c:pt>
                <c:pt idx="24">
                  <c:v>203054</c:v>
                </c:pt>
                <c:pt idx="25">
                  <c:v>215820</c:v>
                </c:pt>
                <c:pt idx="26">
                  <c:v>195668</c:v>
                </c:pt>
                <c:pt idx="27">
                  <c:v>221320</c:v>
                </c:pt>
                <c:pt idx="28">
                  <c:v>231937</c:v>
                </c:pt>
                <c:pt idx="29">
                  <c:v>215982</c:v>
                </c:pt>
                <c:pt idx="30">
                  <c:v>195431</c:v>
                </c:pt>
                <c:pt idx="31">
                  <c:v>179820</c:v>
                </c:pt>
                <c:pt idx="32">
                  <c:v>214398</c:v>
                </c:pt>
                <c:pt idx="33">
                  <c:v>197808</c:v>
                </c:pt>
                <c:pt idx="34">
                  <c:v>183163</c:v>
                </c:pt>
                <c:pt idx="35">
                  <c:v>174730</c:v>
                </c:pt>
                <c:pt idx="36">
                  <c:v>183145</c:v>
                </c:pt>
                <c:pt idx="37">
                  <c:v>184903</c:v>
                </c:pt>
                <c:pt idx="38">
                  <c:v>180792</c:v>
                </c:pt>
                <c:pt idx="39">
                  <c:v>173332</c:v>
                </c:pt>
                <c:pt idx="40">
                  <c:v>174439</c:v>
                </c:pt>
                <c:pt idx="41">
                  <c:v>176580</c:v>
                </c:pt>
                <c:pt idx="42">
                  <c:v>184417</c:v>
                </c:pt>
                <c:pt idx="43">
                  <c:v>174346</c:v>
                </c:pt>
                <c:pt idx="44">
                  <c:v>162764</c:v>
                </c:pt>
                <c:pt idx="45">
                  <c:v>183195</c:v>
                </c:pt>
                <c:pt idx="46">
                  <c:v>183222</c:v>
                </c:pt>
                <c:pt idx="47">
                  <c:v>201964</c:v>
                </c:pt>
                <c:pt idx="48">
                  <c:v>189477</c:v>
                </c:pt>
                <c:pt idx="49">
                  <c:v>165458</c:v>
                </c:pt>
                <c:pt idx="50">
                  <c:v>163706</c:v>
                </c:pt>
                <c:pt idx="51">
                  <c:v>169348</c:v>
                </c:pt>
                <c:pt idx="52">
                  <c:v>185992</c:v>
                </c:pt>
                <c:pt idx="53">
                  <c:v>142850</c:v>
                </c:pt>
                <c:pt idx="54">
                  <c:v>156610</c:v>
                </c:pt>
                <c:pt idx="55">
                  <c:v>152931</c:v>
                </c:pt>
                <c:pt idx="56">
                  <c:v>166128</c:v>
                </c:pt>
                <c:pt idx="57">
                  <c:v>165037</c:v>
                </c:pt>
                <c:pt idx="58">
                  <c:v>158114</c:v>
                </c:pt>
                <c:pt idx="59">
                  <c:v>150362</c:v>
                </c:pt>
                <c:pt idx="60">
                  <c:v>151660</c:v>
                </c:pt>
                <c:pt idx="61">
                  <c:v>159298</c:v>
                </c:pt>
                <c:pt idx="62">
                  <c:v>161136</c:v>
                </c:pt>
                <c:pt idx="63">
                  <c:v>135095</c:v>
                </c:pt>
                <c:pt idx="64">
                  <c:v>131557</c:v>
                </c:pt>
                <c:pt idx="65">
                  <c:v>150026</c:v>
                </c:pt>
                <c:pt idx="66">
                  <c:v>160001</c:v>
                </c:pt>
                <c:pt idx="67">
                  <c:v>171239</c:v>
                </c:pt>
                <c:pt idx="68">
                  <c:v>158099</c:v>
                </c:pt>
                <c:pt idx="69">
                  <c:v>143495</c:v>
                </c:pt>
                <c:pt idx="70">
                  <c:v>156884</c:v>
                </c:pt>
                <c:pt idx="71">
                  <c:v>156276</c:v>
                </c:pt>
                <c:pt idx="72">
                  <c:v>148992</c:v>
                </c:pt>
                <c:pt idx="73">
                  <c:v>149950</c:v>
                </c:pt>
                <c:pt idx="74">
                  <c:v>143166</c:v>
                </c:pt>
                <c:pt idx="75">
                  <c:v>163419</c:v>
                </c:pt>
                <c:pt idx="76">
                  <c:v>153885</c:v>
                </c:pt>
                <c:pt idx="77">
                  <c:v>151826</c:v>
                </c:pt>
                <c:pt idx="78">
                  <c:v>147312</c:v>
                </c:pt>
                <c:pt idx="79">
                  <c:v>190787</c:v>
                </c:pt>
                <c:pt idx="80">
                  <c:v>210881</c:v>
                </c:pt>
                <c:pt idx="81">
                  <c:v>211102</c:v>
                </c:pt>
                <c:pt idx="82">
                  <c:v>173772</c:v>
                </c:pt>
                <c:pt idx="83">
                  <c:v>163849</c:v>
                </c:pt>
                <c:pt idx="84">
                  <c:v>163396</c:v>
                </c:pt>
                <c:pt idx="85">
                  <c:v>169526</c:v>
                </c:pt>
                <c:pt idx="86">
                  <c:v>226740</c:v>
                </c:pt>
                <c:pt idx="87">
                  <c:v>183709</c:v>
                </c:pt>
                <c:pt idx="88">
                  <c:v>157794</c:v>
                </c:pt>
                <c:pt idx="89">
                  <c:v>151710</c:v>
                </c:pt>
                <c:pt idx="90">
                  <c:v>170188</c:v>
                </c:pt>
                <c:pt idx="91">
                  <c:v>212010</c:v>
                </c:pt>
                <c:pt idx="92">
                  <c:v>194032</c:v>
                </c:pt>
                <c:pt idx="93">
                  <c:v>200880</c:v>
                </c:pt>
                <c:pt idx="94">
                  <c:v>176986</c:v>
                </c:pt>
                <c:pt idx="95">
                  <c:v>174451</c:v>
                </c:pt>
                <c:pt idx="96">
                  <c:v>234311</c:v>
                </c:pt>
                <c:pt idx="97">
                  <c:v>186502</c:v>
                </c:pt>
                <c:pt idx="98">
                  <c:v>164309</c:v>
                </c:pt>
                <c:pt idx="99">
                  <c:v>163070</c:v>
                </c:pt>
                <c:pt idx="100">
                  <c:v>158422</c:v>
                </c:pt>
                <c:pt idx="101">
                  <c:v>152705</c:v>
                </c:pt>
                <c:pt idx="102">
                  <c:v>171446</c:v>
                </c:pt>
                <c:pt idx="103">
                  <c:v>167992</c:v>
                </c:pt>
                <c:pt idx="104">
                  <c:v>172000</c:v>
                </c:pt>
                <c:pt idx="105">
                  <c:v>171740</c:v>
                </c:pt>
                <c:pt idx="106">
                  <c:v>172362</c:v>
                </c:pt>
                <c:pt idx="107">
                  <c:v>155475</c:v>
                </c:pt>
                <c:pt idx="108">
                  <c:v>147878</c:v>
                </c:pt>
                <c:pt idx="109">
                  <c:v>144840</c:v>
                </c:pt>
                <c:pt idx="110">
                  <c:v>155663</c:v>
                </c:pt>
                <c:pt idx="111">
                  <c:v>138877</c:v>
                </c:pt>
                <c:pt idx="112">
                  <c:v>143503</c:v>
                </c:pt>
                <c:pt idx="113">
                  <c:v>150550</c:v>
                </c:pt>
                <c:pt idx="114">
                  <c:v>145240</c:v>
                </c:pt>
                <c:pt idx="115">
                  <c:v>153772</c:v>
                </c:pt>
                <c:pt idx="116">
                  <c:v>162082</c:v>
                </c:pt>
                <c:pt idx="117">
                  <c:v>163823</c:v>
                </c:pt>
                <c:pt idx="118">
                  <c:v>153057</c:v>
                </c:pt>
                <c:pt idx="119">
                  <c:v>172186</c:v>
                </c:pt>
                <c:pt idx="120">
                  <c:v>167238</c:v>
                </c:pt>
                <c:pt idx="121">
                  <c:v>163770</c:v>
                </c:pt>
                <c:pt idx="122">
                  <c:v>182300</c:v>
                </c:pt>
                <c:pt idx="123">
                  <c:v>162097</c:v>
                </c:pt>
                <c:pt idx="124">
                  <c:v>166654</c:v>
                </c:pt>
                <c:pt idx="125">
                  <c:v>182898</c:v>
                </c:pt>
                <c:pt idx="126">
                  <c:v>157542</c:v>
                </c:pt>
                <c:pt idx="127">
                  <c:v>168927</c:v>
                </c:pt>
                <c:pt idx="128">
                  <c:v>167049</c:v>
                </c:pt>
                <c:pt idx="129">
                  <c:v>175529</c:v>
                </c:pt>
                <c:pt idx="130">
                  <c:v>183064</c:v>
                </c:pt>
                <c:pt idx="131">
                  <c:v>165539</c:v>
                </c:pt>
                <c:pt idx="132">
                  <c:v>170710</c:v>
                </c:pt>
                <c:pt idx="133">
                  <c:v>171937</c:v>
                </c:pt>
                <c:pt idx="134">
                  <c:v>180363</c:v>
                </c:pt>
                <c:pt idx="135">
                  <c:v>187520</c:v>
                </c:pt>
                <c:pt idx="136">
                  <c:v>171827</c:v>
                </c:pt>
                <c:pt idx="137">
                  <c:v>139820</c:v>
                </c:pt>
                <c:pt idx="138">
                  <c:v>189050</c:v>
                </c:pt>
                <c:pt idx="139">
                  <c:v>180260</c:v>
                </c:pt>
                <c:pt idx="140">
                  <c:v>161143</c:v>
                </c:pt>
                <c:pt idx="141">
                  <c:v>206001</c:v>
                </c:pt>
                <c:pt idx="142">
                  <c:v>162030</c:v>
                </c:pt>
                <c:pt idx="143">
                  <c:v>153576</c:v>
                </c:pt>
                <c:pt idx="144">
                  <c:v>158133</c:v>
                </c:pt>
                <c:pt idx="145">
                  <c:v>171211</c:v>
                </c:pt>
                <c:pt idx="146">
                  <c:v>191980</c:v>
                </c:pt>
                <c:pt idx="147">
                  <c:v>176155</c:v>
                </c:pt>
                <c:pt idx="148">
                  <c:v>166983</c:v>
                </c:pt>
                <c:pt idx="149">
                  <c:v>162340</c:v>
                </c:pt>
                <c:pt idx="150">
                  <c:v>174960</c:v>
                </c:pt>
                <c:pt idx="151">
                  <c:v>196895</c:v>
                </c:pt>
                <c:pt idx="152">
                  <c:v>177220</c:v>
                </c:pt>
                <c:pt idx="153">
                  <c:v>168880</c:v>
                </c:pt>
                <c:pt idx="154">
                  <c:v>151100</c:v>
                </c:pt>
                <c:pt idx="155">
                  <c:v>153728</c:v>
                </c:pt>
                <c:pt idx="156">
                  <c:v>188170</c:v>
                </c:pt>
                <c:pt idx="157">
                  <c:v>173270</c:v>
                </c:pt>
                <c:pt idx="158">
                  <c:v>153245</c:v>
                </c:pt>
                <c:pt idx="159">
                  <c:v>153001</c:v>
                </c:pt>
                <c:pt idx="160">
                  <c:v>158520</c:v>
                </c:pt>
                <c:pt idx="161">
                  <c:v>157196</c:v>
                </c:pt>
                <c:pt idx="162">
                  <c:v>148966</c:v>
                </c:pt>
                <c:pt idx="163">
                  <c:v>143050</c:v>
                </c:pt>
                <c:pt idx="164">
                  <c:v>136043</c:v>
                </c:pt>
                <c:pt idx="165">
                  <c:v>145715</c:v>
                </c:pt>
                <c:pt idx="166">
                  <c:v>160522</c:v>
                </c:pt>
                <c:pt idx="167">
                  <c:v>147181</c:v>
                </c:pt>
                <c:pt idx="168">
                  <c:v>132757</c:v>
                </c:pt>
                <c:pt idx="169">
                  <c:v>134900</c:v>
                </c:pt>
                <c:pt idx="170">
                  <c:v>141837</c:v>
                </c:pt>
                <c:pt idx="171">
                  <c:v>141537</c:v>
                </c:pt>
                <c:pt idx="172">
                  <c:v>131000</c:v>
                </c:pt>
                <c:pt idx="173">
                  <c:v>155722</c:v>
                </c:pt>
                <c:pt idx="174">
                  <c:v>159818</c:v>
                </c:pt>
                <c:pt idx="175">
                  <c:v>146302</c:v>
                </c:pt>
                <c:pt idx="176">
                  <c:v>154461</c:v>
                </c:pt>
                <c:pt idx="177">
                  <c:v>144490</c:v>
                </c:pt>
                <c:pt idx="178">
                  <c:v>139533</c:v>
                </c:pt>
                <c:pt idx="179">
                  <c:v>144537</c:v>
                </c:pt>
                <c:pt idx="180">
                  <c:v>151287</c:v>
                </c:pt>
                <c:pt idx="181">
                  <c:v>163069</c:v>
                </c:pt>
                <c:pt idx="182">
                  <c:v>138010</c:v>
                </c:pt>
                <c:pt idx="183">
                  <c:v>129610</c:v>
                </c:pt>
                <c:pt idx="184">
                  <c:v>127447</c:v>
                </c:pt>
                <c:pt idx="185">
                  <c:v>142610</c:v>
                </c:pt>
                <c:pt idx="186">
                  <c:v>165170</c:v>
                </c:pt>
                <c:pt idx="187">
                  <c:v>179850</c:v>
                </c:pt>
                <c:pt idx="188">
                  <c:v>159629</c:v>
                </c:pt>
                <c:pt idx="189">
                  <c:v>167420</c:v>
                </c:pt>
                <c:pt idx="190">
                  <c:v>171660</c:v>
                </c:pt>
                <c:pt idx="191">
                  <c:v>195728</c:v>
                </c:pt>
                <c:pt idx="192">
                  <c:v>146667</c:v>
                </c:pt>
                <c:pt idx="193">
                  <c:v>135271</c:v>
                </c:pt>
                <c:pt idx="194">
                  <c:v>137545</c:v>
                </c:pt>
                <c:pt idx="195">
                  <c:v>159975</c:v>
                </c:pt>
                <c:pt idx="196">
                  <c:v>191540</c:v>
                </c:pt>
                <c:pt idx="197">
                  <c:v>182630</c:v>
                </c:pt>
                <c:pt idx="198">
                  <c:v>160746</c:v>
                </c:pt>
                <c:pt idx="199">
                  <c:v>145620</c:v>
                </c:pt>
                <c:pt idx="200">
                  <c:v>192232</c:v>
                </c:pt>
                <c:pt idx="201">
                  <c:v>142809</c:v>
                </c:pt>
                <c:pt idx="202">
                  <c:v>131586</c:v>
                </c:pt>
                <c:pt idx="203">
                  <c:v>125686</c:v>
                </c:pt>
                <c:pt idx="204">
                  <c:v>140051</c:v>
                </c:pt>
                <c:pt idx="205">
                  <c:v>137972</c:v>
                </c:pt>
                <c:pt idx="206">
                  <c:v>122130</c:v>
                </c:pt>
                <c:pt idx="207">
                  <c:v>119773</c:v>
                </c:pt>
                <c:pt idx="208">
                  <c:v>124613</c:v>
                </c:pt>
                <c:pt idx="209">
                  <c:v>137846</c:v>
                </c:pt>
                <c:pt idx="210">
                  <c:v>142249</c:v>
                </c:pt>
                <c:pt idx="211">
                  <c:v>114130</c:v>
                </c:pt>
                <c:pt idx="212">
                  <c:v>100219</c:v>
                </c:pt>
                <c:pt idx="213">
                  <c:v>86028</c:v>
                </c:pt>
                <c:pt idx="214">
                  <c:v>82595</c:v>
                </c:pt>
                <c:pt idx="215">
                  <c:v>86820</c:v>
                </c:pt>
                <c:pt idx="216">
                  <c:v>70600</c:v>
                </c:pt>
                <c:pt idx="217">
                  <c:v>66163</c:v>
                </c:pt>
                <c:pt idx="218">
                  <c:v>49855</c:v>
                </c:pt>
                <c:pt idx="219">
                  <c:v>44660</c:v>
                </c:pt>
                <c:pt idx="220">
                  <c:v>1970</c:v>
                </c:pt>
                <c:pt idx="221">
                  <c:v>5480</c:v>
                </c:pt>
                <c:pt idx="222">
                  <c:v>27166</c:v>
                </c:pt>
                <c:pt idx="223">
                  <c:v>47836</c:v>
                </c:pt>
                <c:pt idx="224">
                  <c:v>56474</c:v>
                </c:pt>
                <c:pt idx="225">
                  <c:v>53626</c:v>
                </c:pt>
                <c:pt idx="226">
                  <c:v>85735</c:v>
                </c:pt>
                <c:pt idx="227">
                  <c:v>75468</c:v>
                </c:pt>
                <c:pt idx="228">
                  <c:v>74310</c:v>
                </c:pt>
                <c:pt idx="229">
                  <c:v>83959</c:v>
                </c:pt>
                <c:pt idx="230">
                  <c:v>92873</c:v>
                </c:pt>
                <c:pt idx="231">
                  <c:v>167945</c:v>
                </c:pt>
                <c:pt idx="232">
                  <c:v>218163</c:v>
                </c:pt>
                <c:pt idx="233">
                  <c:v>198710</c:v>
                </c:pt>
                <c:pt idx="234">
                  <c:v>165810</c:v>
                </c:pt>
                <c:pt idx="235">
                  <c:v>165684</c:v>
                </c:pt>
                <c:pt idx="236">
                  <c:v>329950</c:v>
                </c:pt>
                <c:pt idx="237">
                  <c:v>262170</c:v>
                </c:pt>
                <c:pt idx="238">
                  <c:v>122284</c:v>
                </c:pt>
                <c:pt idx="239">
                  <c:v>166956</c:v>
                </c:pt>
                <c:pt idx="240">
                  <c:v>139307</c:v>
                </c:pt>
                <c:pt idx="241">
                  <c:v>164983</c:v>
                </c:pt>
                <c:pt idx="242">
                  <c:v>149332</c:v>
                </c:pt>
                <c:pt idx="243">
                  <c:v>159269</c:v>
                </c:pt>
                <c:pt idx="244">
                  <c:v>245644</c:v>
                </c:pt>
                <c:pt idx="245">
                  <c:v>225119</c:v>
                </c:pt>
                <c:pt idx="246">
                  <c:v>213096</c:v>
                </c:pt>
                <c:pt idx="247">
                  <c:v>170681</c:v>
                </c:pt>
                <c:pt idx="248">
                  <c:v>200853</c:v>
                </c:pt>
                <c:pt idx="249">
                  <c:v>143715</c:v>
                </c:pt>
                <c:pt idx="250">
                  <c:v>179030</c:v>
                </c:pt>
                <c:pt idx="251">
                  <c:v>220541</c:v>
                </c:pt>
                <c:pt idx="252">
                  <c:v>165431</c:v>
                </c:pt>
                <c:pt idx="253">
                  <c:v>169028</c:v>
                </c:pt>
                <c:pt idx="254">
                  <c:v>214388</c:v>
                </c:pt>
                <c:pt idx="255">
                  <c:v>203388</c:v>
                </c:pt>
                <c:pt idx="256">
                  <c:v>222031</c:v>
                </c:pt>
                <c:pt idx="257">
                  <c:v>178687</c:v>
                </c:pt>
                <c:pt idx="258">
                  <c:v>196462</c:v>
                </c:pt>
                <c:pt idx="259">
                  <c:v>213267</c:v>
                </c:pt>
                <c:pt idx="260">
                  <c:v>246119</c:v>
                </c:pt>
                <c:pt idx="261">
                  <c:v>181688</c:v>
                </c:pt>
                <c:pt idx="262">
                  <c:v>197496</c:v>
                </c:pt>
                <c:pt idx="263">
                  <c:v>156870</c:v>
                </c:pt>
                <c:pt idx="264">
                  <c:v>153243</c:v>
                </c:pt>
                <c:pt idx="265">
                  <c:v>246128</c:v>
                </c:pt>
                <c:pt idx="266">
                  <c:v>224516</c:v>
                </c:pt>
                <c:pt idx="267">
                  <c:v>196903</c:v>
                </c:pt>
                <c:pt idx="268">
                  <c:v>194947</c:v>
                </c:pt>
                <c:pt idx="269">
                  <c:v>135306</c:v>
                </c:pt>
                <c:pt idx="270">
                  <c:v>155815</c:v>
                </c:pt>
                <c:pt idx="271">
                  <c:v>132664</c:v>
                </c:pt>
                <c:pt idx="272">
                  <c:v>132864</c:v>
                </c:pt>
                <c:pt idx="273">
                  <c:v>215606</c:v>
                </c:pt>
                <c:pt idx="274">
                  <c:v>181469</c:v>
                </c:pt>
                <c:pt idx="275">
                  <c:v>139698</c:v>
                </c:pt>
                <c:pt idx="276">
                  <c:v>133858</c:v>
                </c:pt>
                <c:pt idx="277">
                  <c:v>133988</c:v>
                </c:pt>
                <c:pt idx="278">
                  <c:v>161228</c:v>
                </c:pt>
                <c:pt idx="279">
                  <c:v>120049</c:v>
                </c:pt>
                <c:pt idx="280">
                  <c:v>185015</c:v>
                </c:pt>
                <c:pt idx="281">
                  <c:v>194218</c:v>
                </c:pt>
                <c:pt idx="282">
                  <c:v>149773</c:v>
                </c:pt>
                <c:pt idx="283">
                  <c:v>142579</c:v>
                </c:pt>
                <c:pt idx="284">
                  <c:v>165987</c:v>
                </c:pt>
                <c:pt idx="285">
                  <c:v>215110</c:v>
                </c:pt>
                <c:pt idx="286">
                  <c:v>185982</c:v>
                </c:pt>
                <c:pt idx="287">
                  <c:v>147344</c:v>
                </c:pt>
                <c:pt idx="288">
                  <c:v>149153</c:v>
                </c:pt>
                <c:pt idx="289">
                  <c:v>138227</c:v>
                </c:pt>
                <c:pt idx="290">
                  <c:v>185924</c:v>
                </c:pt>
                <c:pt idx="291">
                  <c:v>161699</c:v>
                </c:pt>
                <c:pt idx="292">
                  <c:v>148689</c:v>
                </c:pt>
                <c:pt idx="293">
                  <c:v>222823</c:v>
                </c:pt>
                <c:pt idx="294">
                  <c:v>158653</c:v>
                </c:pt>
                <c:pt idx="295">
                  <c:v>149336</c:v>
                </c:pt>
                <c:pt idx="296">
                  <c:v>148817</c:v>
                </c:pt>
                <c:pt idx="297">
                  <c:v>168551</c:v>
                </c:pt>
                <c:pt idx="298">
                  <c:v>192469</c:v>
                </c:pt>
                <c:pt idx="299">
                  <c:v>235710</c:v>
                </c:pt>
                <c:pt idx="300">
                  <c:v>180280</c:v>
                </c:pt>
                <c:pt idx="301">
                  <c:v>156932</c:v>
                </c:pt>
                <c:pt idx="302">
                  <c:v>160075</c:v>
                </c:pt>
                <c:pt idx="303">
                  <c:v>201171</c:v>
                </c:pt>
                <c:pt idx="304">
                  <c:v>136745</c:v>
                </c:pt>
                <c:pt idx="305">
                  <c:v>136482</c:v>
                </c:pt>
                <c:pt idx="306">
                  <c:v>146920</c:v>
                </c:pt>
                <c:pt idx="307">
                  <c:v>160873</c:v>
                </c:pt>
                <c:pt idx="308">
                  <c:v>151948</c:v>
                </c:pt>
                <c:pt idx="309">
                  <c:v>178717</c:v>
                </c:pt>
                <c:pt idx="310">
                  <c:v>178490</c:v>
                </c:pt>
                <c:pt idx="311">
                  <c:v>149187</c:v>
                </c:pt>
                <c:pt idx="312">
                  <c:v>141889</c:v>
                </c:pt>
                <c:pt idx="313">
                  <c:v>230299</c:v>
                </c:pt>
                <c:pt idx="314">
                  <c:v>152237</c:v>
                </c:pt>
                <c:pt idx="315">
                  <c:v>127541</c:v>
                </c:pt>
                <c:pt idx="316">
                  <c:v>185090</c:v>
                </c:pt>
                <c:pt idx="317">
                  <c:v>175694</c:v>
                </c:pt>
                <c:pt idx="318">
                  <c:v>159268</c:v>
                </c:pt>
                <c:pt idx="319">
                  <c:v>130745</c:v>
                </c:pt>
                <c:pt idx="320">
                  <c:v>123546</c:v>
                </c:pt>
                <c:pt idx="321">
                  <c:v>168439</c:v>
                </c:pt>
                <c:pt idx="322">
                  <c:v>147887</c:v>
                </c:pt>
                <c:pt idx="323">
                  <c:v>186033</c:v>
                </c:pt>
                <c:pt idx="324">
                  <c:v>195296</c:v>
                </c:pt>
                <c:pt idx="325">
                  <c:v>154521</c:v>
                </c:pt>
                <c:pt idx="326">
                  <c:v>120342</c:v>
                </c:pt>
                <c:pt idx="327">
                  <c:v>144406</c:v>
                </c:pt>
                <c:pt idx="328">
                  <c:v>147045</c:v>
                </c:pt>
                <c:pt idx="329">
                  <c:v>128101</c:v>
                </c:pt>
                <c:pt idx="330">
                  <c:v>134279</c:v>
                </c:pt>
                <c:pt idx="331">
                  <c:v>215713</c:v>
                </c:pt>
                <c:pt idx="332">
                  <c:v>136892</c:v>
                </c:pt>
                <c:pt idx="333">
                  <c:v>169283</c:v>
                </c:pt>
                <c:pt idx="334">
                  <c:v>170859</c:v>
                </c:pt>
                <c:pt idx="335">
                  <c:v>162386</c:v>
                </c:pt>
                <c:pt idx="336">
                  <c:v>156542</c:v>
                </c:pt>
                <c:pt idx="337">
                  <c:v>128123</c:v>
                </c:pt>
                <c:pt idx="338">
                  <c:v>193512</c:v>
                </c:pt>
                <c:pt idx="339">
                  <c:v>128967</c:v>
                </c:pt>
                <c:pt idx="340">
                  <c:v>125283</c:v>
                </c:pt>
                <c:pt idx="341">
                  <c:v>119663</c:v>
                </c:pt>
                <c:pt idx="342">
                  <c:v>187171</c:v>
                </c:pt>
                <c:pt idx="343">
                  <c:v>210190</c:v>
                </c:pt>
                <c:pt idx="344">
                  <c:v>142634</c:v>
                </c:pt>
                <c:pt idx="345">
                  <c:v>135345</c:v>
                </c:pt>
                <c:pt idx="346">
                  <c:v>159674</c:v>
                </c:pt>
                <c:pt idx="347">
                  <c:v>170074</c:v>
                </c:pt>
                <c:pt idx="348">
                  <c:v>171443</c:v>
                </c:pt>
                <c:pt idx="349">
                  <c:v>216581</c:v>
                </c:pt>
                <c:pt idx="350">
                  <c:v>138583</c:v>
                </c:pt>
                <c:pt idx="351">
                  <c:v>120297</c:v>
                </c:pt>
                <c:pt idx="352">
                  <c:v>152567</c:v>
                </c:pt>
                <c:pt idx="353">
                  <c:v>170689</c:v>
                </c:pt>
                <c:pt idx="354">
                  <c:v>157960</c:v>
                </c:pt>
                <c:pt idx="355">
                  <c:v>139325</c:v>
                </c:pt>
                <c:pt idx="356">
                  <c:v>135838</c:v>
                </c:pt>
                <c:pt idx="357">
                  <c:v>128699</c:v>
                </c:pt>
                <c:pt idx="358">
                  <c:v>148300</c:v>
                </c:pt>
                <c:pt idx="359">
                  <c:v>133162</c:v>
                </c:pt>
                <c:pt idx="360">
                  <c:v>116131</c:v>
                </c:pt>
                <c:pt idx="361">
                  <c:v>141599</c:v>
                </c:pt>
                <c:pt idx="362">
                  <c:v>170032</c:v>
                </c:pt>
                <c:pt idx="363">
                  <c:v>158045</c:v>
                </c:pt>
                <c:pt idx="364">
                  <c:v>130514</c:v>
                </c:pt>
                <c:pt idx="365">
                  <c:v>119517</c:v>
                </c:pt>
                <c:pt idx="366">
                  <c:v>138685</c:v>
                </c:pt>
                <c:pt idx="367">
                  <c:v>194206</c:v>
                </c:pt>
                <c:pt idx="368">
                  <c:v>161544</c:v>
                </c:pt>
                <c:pt idx="369">
                  <c:v>174115</c:v>
                </c:pt>
                <c:pt idx="370">
                  <c:v>144927</c:v>
                </c:pt>
                <c:pt idx="371">
                  <c:v>155647</c:v>
                </c:pt>
                <c:pt idx="372">
                  <c:v>194002</c:v>
                </c:pt>
                <c:pt idx="373">
                  <c:v>199446</c:v>
                </c:pt>
                <c:pt idx="374">
                  <c:v>139044</c:v>
                </c:pt>
                <c:pt idx="375">
                  <c:v>169668</c:v>
                </c:pt>
                <c:pt idx="376">
                  <c:v>158273</c:v>
                </c:pt>
                <c:pt idx="377">
                  <c:v>230295</c:v>
                </c:pt>
                <c:pt idx="378">
                  <c:v>162019</c:v>
                </c:pt>
                <c:pt idx="379">
                  <c:v>188568</c:v>
                </c:pt>
                <c:pt idx="380">
                  <c:v>196374</c:v>
                </c:pt>
                <c:pt idx="381">
                  <c:v>148826</c:v>
                </c:pt>
                <c:pt idx="382">
                  <c:v>204674</c:v>
                </c:pt>
                <c:pt idx="383">
                  <c:v>204133</c:v>
                </c:pt>
                <c:pt idx="384">
                  <c:v>166169</c:v>
                </c:pt>
                <c:pt idx="385">
                  <c:v>184764</c:v>
                </c:pt>
                <c:pt idx="386">
                  <c:v>156123</c:v>
                </c:pt>
                <c:pt idx="387">
                  <c:v>144067</c:v>
                </c:pt>
                <c:pt idx="388">
                  <c:v>190869</c:v>
                </c:pt>
                <c:pt idx="389">
                  <c:v>212590</c:v>
                </c:pt>
                <c:pt idx="390">
                  <c:v>149301</c:v>
                </c:pt>
                <c:pt idx="391">
                  <c:v>164229</c:v>
                </c:pt>
                <c:pt idx="392">
                  <c:v>134888</c:v>
                </c:pt>
                <c:pt idx="393">
                  <c:v>116561</c:v>
                </c:pt>
                <c:pt idx="394">
                  <c:v>167726</c:v>
                </c:pt>
                <c:pt idx="395">
                  <c:v>195036</c:v>
                </c:pt>
                <c:pt idx="396">
                  <c:v>132374</c:v>
                </c:pt>
                <c:pt idx="397">
                  <c:v>122144</c:v>
                </c:pt>
                <c:pt idx="398">
                  <c:v>159506</c:v>
                </c:pt>
                <c:pt idx="399">
                  <c:v>196004</c:v>
                </c:pt>
                <c:pt idx="400">
                  <c:v>191496</c:v>
                </c:pt>
                <c:pt idx="401">
                  <c:v>190742</c:v>
                </c:pt>
                <c:pt idx="402">
                  <c:v>170747</c:v>
                </c:pt>
                <c:pt idx="403">
                  <c:v>190536</c:v>
                </c:pt>
                <c:pt idx="404">
                  <c:v>221235</c:v>
                </c:pt>
                <c:pt idx="405">
                  <c:v>142945</c:v>
                </c:pt>
                <c:pt idx="406">
                  <c:v>166694</c:v>
                </c:pt>
                <c:pt idx="407">
                  <c:v>138426</c:v>
                </c:pt>
                <c:pt idx="408">
                  <c:v>175718</c:v>
                </c:pt>
                <c:pt idx="409">
                  <c:v>140268</c:v>
                </c:pt>
                <c:pt idx="410">
                  <c:v>113025</c:v>
                </c:pt>
                <c:pt idx="411">
                  <c:v>110565</c:v>
                </c:pt>
                <c:pt idx="412">
                  <c:v>137993</c:v>
                </c:pt>
                <c:pt idx="413">
                  <c:v>152394</c:v>
                </c:pt>
                <c:pt idx="414">
                  <c:v>143946</c:v>
                </c:pt>
                <c:pt idx="415">
                  <c:v>191368</c:v>
                </c:pt>
                <c:pt idx="416">
                  <c:v>134022</c:v>
                </c:pt>
                <c:pt idx="417">
                  <c:v>133673</c:v>
                </c:pt>
                <c:pt idx="418">
                  <c:v>167796</c:v>
                </c:pt>
                <c:pt idx="419">
                  <c:v>195303</c:v>
                </c:pt>
                <c:pt idx="420">
                  <c:v>126874</c:v>
                </c:pt>
                <c:pt idx="421">
                  <c:v>105770</c:v>
                </c:pt>
                <c:pt idx="422">
                  <c:v>192366</c:v>
                </c:pt>
                <c:pt idx="423">
                  <c:v>144259</c:v>
                </c:pt>
                <c:pt idx="424">
                  <c:v>208312</c:v>
                </c:pt>
                <c:pt idx="425">
                  <c:v>150555</c:v>
                </c:pt>
                <c:pt idx="426">
                  <c:v>204499</c:v>
                </c:pt>
                <c:pt idx="427">
                  <c:v>148192</c:v>
                </c:pt>
                <c:pt idx="428">
                  <c:v>167752</c:v>
                </c:pt>
                <c:pt idx="429">
                  <c:v>196483</c:v>
                </c:pt>
                <c:pt idx="430">
                  <c:v>135574</c:v>
                </c:pt>
                <c:pt idx="431">
                  <c:v>109942</c:v>
                </c:pt>
                <c:pt idx="432">
                  <c:v>151247</c:v>
                </c:pt>
                <c:pt idx="433">
                  <c:v>170918</c:v>
                </c:pt>
                <c:pt idx="434">
                  <c:v>126735</c:v>
                </c:pt>
                <c:pt idx="435">
                  <c:v>120942</c:v>
                </c:pt>
                <c:pt idx="436">
                  <c:v>147802</c:v>
                </c:pt>
                <c:pt idx="437">
                  <c:v>100794</c:v>
                </c:pt>
                <c:pt idx="438">
                  <c:v>120879</c:v>
                </c:pt>
                <c:pt idx="439">
                  <c:v>108401</c:v>
                </c:pt>
                <c:pt idx="440">
                  <c:v>163446</c:v>
                </c:pt>
                <c:pt idx="441">
                  <c:v>168388</c:v>
                </c:pt>
                <c:pt idx="442">
                  <c:v>126207</c:v>
                </c:pt>
                <c:pt idx="443">
                  <c:v>127813</c:v>
                </c:pt>
                <c:pt idx="444">
                  <c:v>162899</c:v>
                </c:pt>
                <c:pt idx="445">
                  <c:v>136389</c:v>
                </c:pt>
                <c:pt idx="446">
                  <c:v>147262</c:v>
                </c:pt>
                <c:pt idx="447">
                  <c:v>117175</c:v>
                </c:pt>
                <c:pt idx="448">
                  <c:v>137248</c:v>
                </c:pt>
                <c:pt idx="449">
                  <c:v>152196</c:v>
                </c:pt>
                <c:pt idx="450">
                  <c:v>108777</c:v>
                </c:pt>
                <c:pt idx="451">
                  <c:v>104460</c:v>
                </c:pt>
                <c:pt idx="452">
                  <c:v>85147</c:v>
                </c:pt>
                <c:pt idx="453">
                  <c:v>96981</c:v>
                </c:pt>
                <c:pt idx="454">
                  <c:v>56982</c:v>
                </c:pt>
                <c:pt idx="455">
                  <c:v>39682</c:v>
                </c:pt>
                <c:pt idx="456">
                  <c:v>26350</c:v>
                </c:pt>
                <c:pt idx="457">
                  <c:v>16438</c:v>
                </c:pt>
                <c:pt idx="458">
                  <c:v>16880</c:v>
                </c:pt>
                <c:pt idx="459">
                  <c:v>53714</c:v>
                </c:pt>
                <c:pt idx="460">
                  <c:v>65111</c:v>
                </c:pt>
                <c:pt idx="461">
                  <c:v>79308</c:v>
                </c:pt>
                <c:pt idx="462">
                  <c:v>94885</c:v>
                </c:pt>
                <c:pt idx="463">
                  <c:v>171014</c:v>
                </c:pt>
                <c:pt idx="464">
                  <c:v>129321</c:v>
                </c:pt>
                <c:pt idx="465">
                  <c:v>123890</c:v>
                </c:pt>
                <c:pt idx="466">
                  <c:v>159930</c:v>
                </c:pt>
                <c:pt idx="467">
                  <c:v>178695</c:v>
                </c:pt>
                <c:pt idx="468">
                  <c:v>247791</c:v>
                </c:pt>
                <c:pt idx="469">
                  <c:v>166880</c:v>
                </c:pt>
                <c:pt idx="470">
                  <c:v>115630</c:v>
                </c:pt>
                <c:pt idx="471">
                  <c:v>139396</c:v>
                </c:pt>
                <c:pt idx="472">
                  <c:v>140984</c:v>
                </c:pt>
                <c:pt idx="473">
                  <c:v>215669</c:v>
                </c:pt>
                <c:pt idx="474">
                  <c:v>133106</c:v>
                </c:pt>
                <c:pt idx="475">
                  <c:v>163757</c:v>
                </c:pt>
                <c:pt idx="476">
                  <c:v>160482</c:v>
                </c:pt>
                <c:pt idx="477">
                  <c:v>167450</c:v>
                </c:pt>
                <c:pt idx="478">
                  <c:v>159629</c:v>
                </c:pt>
                <c:pt idx="479">
                  <c:v>157771</c:v>
                </c:pt>
                <c:pt idx="480">
                  <c:v>140024</c:v>
                </c:pt>
                <c:pt idx="481">
                  <c:v>129445</c:v>
                </c:pt>
                <c:pt idx="482">
                  <c:v>175998</c:v>
                </c:pt>
                <c:pt idx="483">
                  <c:v>232077</c:v>
                </c:pt>
                <c:pt idx="484">
                  <c:v>174172</c:v>
                </c:pt>
                <c:pt idx="485">
                  <c:v>184284</c:v>
                </c:pt>
                <c:pt idx="486">
                  <c:v>151684</c:v>
                </c:pt>
                <c:pt idx="487">
                  <c:v>159321</c:v>
                </c:pt>
                <c:pt idx="488">
                  <c:v>187823</c:v>
                </c:pt>
                <c:pt idx="489">
                  <c:v>132254</c:v>
                </c:pt>
                <c:pt idx="490">
                  <c:v>117874</c:v>
                </c:pt>
                <c:pt idx="491">
                  <c:v>176516</c:v>
                </c:pt>
                <c:pt idx="492">
                  <c:v>160334</c:v>
                </c:pt>
                <c:pt idx="493">
                  <c:v>153908</c:v>
                </c:pt>
                <c:pt idx="494">
                  <c:v>202216</c:v>
                </c:pt>
                <c:pt idx="495">
                  <c:v>213215</c:v>
                </c:pt>
                <c:pt idx="496">
                  <c:v>167412</c:v>
                </c:pt>
                <c:pt idx="497">
                  <c:v>166325</c:v>
                </c:pt>
                <c:pt idx="498">
                  <c:v>148331</c:v>
                </c:pt>
                <c:pt idx="499">
                  <c:v>220602</c:v>
                </c:pt>
                <c:pt idx="500">
                  <c:v>151148</c:v>
                </c:pt>
                <c:pt idx="501">
                  <c:v>158962</c:v>
                </c:pt>
                <c:pt idx="502">
                  <c:v>144269</c:v>
                </c:pt>
                <c:pt idx="503">
                  <c:v>145349</c:v>
                </c:pt>
                <c:pt idx="504">
                  <c:v>135462</c:v>
                </c:pt>
                <c:pt idx="505">
                  <c:v>197773</c:v>
                </c:pt>
                <c:pt idx="506">
                  <c:v>187368</c:v>
                </c:pt>
                <c:pt idx="507">
                  <c:v>169445</c:v>
                </c:pt>
                <c:pt idx="508">
                  <c:v>161340</c:v>
                </c:pt>
                <c:pt idx="509">
                  <c:v>190676</c:v>
                </c:pt>
                <c:pt idx="510">
                  <c:v>172353</c:v>
                </c:pt>
                <c:pt idx="511">
                  <c:v>238150</c:v>
                </c:pt>
                <c:pt idx="512">
                  <c:v>215784</c:v>
                </c:pt>
                <c:pt idx="513">
                  <c:v>239638</c:v>
                </c:pt>
                <c:pt idx="514">
                  <c:v>247401</c:v>
                </c:pt>
                <c:pt idx="515">
                  <c:v>191897</c:v>
                </c:pt>
                <c:pt idx="516">
                  <c:v>239603</c:v>
                </c:pt>
                <c:pt idx="517">
                  <c:v>220069</c:v>
                </c:pt>
                <c:pt idx="518">
                  <c:v>183568</c:v>
                </c:pt>
                <c:pt idx="519">
                  <c:v>144756</c:v>
                </c:pt>
                <c:pt idx="520">
                  <c:v>178135</c:v>
                </c:pt>
                <c:pt idx="521">
                  <c:v>202744</c:v>
                </c:pt>
                <c:pt idx="522">
                  <c:v>170278</c:v>
                </c:pt>
                <c:pt idx="523">
                  <c:v>227436</c:v>
                </c:pt>
                <c:pt idx="524">
                  <c:v>161124</c:v>
                </c:pt>
                <c:pt idx="525">
                  <c:v>169107</c:v>
                </c:pt>
                <c:pt idx="526">
                  <c:v>210050</c:v>
                </c:pt>
                <c:pt idx="527">
                  <c:v>190472</c:v>
                </c:pt>
                <c:pt idx="528">
                  <c:v>226417</c:v>
                </c:pt>
                <c:pt idx="529">
                  <c:v>192119</c:v>
                </c:pt>
                <c:pt idx="530">
                  <c:v>210299</c:v>
                </c:pt>
                <c:pt idx="531">
                  <c:v>218842</c:v>
                </c:pt>
                <c:pt idx="532">
                  <c:v>146111</c:v>
                </c:pt>
                <c:pt idx="533">
                  <c:v>137621</c:v>
                </c:pt>
                <c:pt idx="534">
                  <c:v>195660</c:v>
                </c:pt>
                <c:pt idx="535">
                  <c:v>195215</c:v>
                </c:pt>
                <c:pt idx="536">
                  <c:v>186270</c:v>
                </c:pt>
                <c:pt idx="537">
                  <c:v>177551</c:v>
                </c:pt>
                <c:pt idx="538">
                  <c:v>168419</c:v>
                </c:pt>
                <c:pt idx="539">
                  <c:v>183880</c:v>
                </c:pt>
                <c:pt idx="540">
                  <c:v>166373</c:v>
                </c:pt>
                <c:pt idx="541">
                  <c:v>193344</c:v>
                </c:pt>
                <c:pt idx="542">
                  <c:v>173436</c:v>
                </c:pt>
                <c:pt idx="543">
                  <c:v>193381</c:v>
                </c:pt>
                <c:pt idx="544">
                  <c:v>192489</c:v>
                </c:pt>
                <c:pt idx="545">
                  <c:v>190263</c:v>
                </c:pt>
                <c:pt idx="546">
                  <c:v>141048</c:v>
                </c:pt>
                <c:pt idx="547">
                  <c:v>198386</c:v>
                </c:pt>
                <c:pt idx="548">
                  <c:v>191310</c:v>
                </c:pt>
                <c:pt idx="549">
                  <c:v>165495</c:v>
                </c:pt>
                <c:pt idx="550">
                  <c:v>197793</c:v>
                </c:pt>
                <c:pt idx="551">
                  <c:v>156048</c:v>
                </c:pt>
                <c:pt idx="552">
                  <c:v>145681</c:v>
                </c:pt>
                <c:pt idx="553">
                  <c:v>150236</c:v>
                </c:pt>
                <c:pt idx="554">
                  <c:v>165856</c:v>
                </c:pt>
                <c:pt idx="555">
                  <c:v>216889</c:v>
                </c:pt>
                <c:pt idx="556">
                  <c:v>199260</c:v>
                </c:pt>
                <c:pt idx="557">
                  <c:v>202646</c:v>
                </c:pt>
                <c:pt idx="558">
                  <c:v>176126</c:v>
                </c:pt>
                <c:pt idx="559">
                  <c:v>159467</c:v>
                </c:pt>
                <c:pt idx="560">
                  <c:v>199234</c:v>
                </c:pt>
                <c:pt idx="561">
                  <c:v>160652</c:v>
                </c:pt>
                <c:pt idx="562">
                  <c:v>167341</c:v>
                </c:pt>
                <c:pt idx="563">
                  <c:v>151321</c:v>
                </c:pt>
                <c:pt idx="564">
                  <c:v>179411</c:v>
                </c:pt>
                <c:pt idx="565">
                  <c:v>224380</c:v>
                </c:pt>
                <c:pt idx="566">
                  <c:v>202421</c:v>
                </c:pt>
                <c:pt idx="567">
                  <c:v>170784</c:v>
                </c:pt>
                <c:pt idx="568">
                  <c:v>171950</c:v>
                </c:pt>
                <c:pt idx="569">
                  <c:v>156027</c:v>
                </c:pt>
                <c:pt idx="570">
                  <c:v>223358</c:v>
                </c:pt>
                <c:pt idx="571">
                  <c:v>173455</c:v>
                </c:pt>
                <c:pt idx="572">
                  <c:v>194285</c:v>
                </c:pt>
                <c:pt idx="573">
                  <c:v>139826</c:v>
                </c:pt>
                <c:pt idx="574">
                  <c:v>170493</c:v>
                </c:pt>
                <c:pt idx="575">
                  <c:v>204979</c:v>
                </c:pt>
                <c:pt idx="576">
                  <c:v>178612</c:v>
                </c:pt>
                <c:pt idx="577">
                  <c:v>156457</c:v>
                </c:pt>
                <c:pt idx="578">
                  <c:v>136236</c:v>
                </c:pt>
                <c:pt idx="579">
                  <c:v>167541</c:v>
                </c:pt>
                <c:pt idx="580">
                  <c:v>227760</c:v>
                </c:pt>
                <c:pt idx="581">
                  <c:v>165974</c:v>
                </c:pt>
                <c:pt idx="582">
                  <c:v>146184</c:v>
                </c:pt>
                <c:pt idx="583">
                  <c:v>193175</c:v>
                </c:pt>
                <c:pt idx="584">
                  <c:v>204136</c:v>
                </c:pt>
                <c:pt idx="585">
                  <c:v>227590</c:v>
                </c:pt>
                <c:pt idx="586">
                  <c:v>134827</c:v>
                </c:pt>
                <c:pt idx="587">
                  <c:v>170023</c:v>
                </c:pt>
                <c:pt idx="588">
                  <c:v>217386</c:v>
                </c:pt>
                <c:pt idx="589">
                  <c:v>145193</c:v>
                </c:pt>
                <c:pt idx="590">
                  <c:v>149618</c:v>
                </c:pt>
                <c:pt idx="591">
                  <c:v>153136</c:v>
                </c:pt>
                <c:pt idx="592">
                  <c:v>155838</c:v>
                </c:pt>
                <c:pt idx="593">
                  <c:v>243016</c:v>
                </c:pt>
                <c:pt idx="594">
                  <c:v>197758</c:v>
                </c:pt>
                <c:pt idx="595">
                  <c:v>232689</c:v>
                </c:pt>
                <c:pt idx="596">
                  <c:v>159371</c:v>
                </c:pt>
                <c:pt idx="597">
                  <c:v>132241</c:v>
                </c:pt>
                <c:pt idx="598">
                  <c:v>180509</c:v>
                </c:pt>
                <c:pt idx="599">
                  <c:v>174596</c:v>
                </c:pt>
                <c:pt idx="600">
                  <c:v>176613</c:v>
                </c:pt>
                <c:pt idx="601">
                  <c:v>154603</c:v>
                </c:pt>
                <c:pt idx="602">
                  <c:v>152566</c:v>
                </c:pt>
                <c:pt idx="603">
                  <c:v>184925.64</c:v>
                </c:pt>
                <c:pt idx="604">
                  <c:v>223030</c:v>
                </c:pt>
                <c:pt idx="605">
                  <c:v>191773</c:v>
                </c:pt>
                <c:pt idx="606">
                  <c:v>163566</c:v>
                </c:pt>
                <c:pt idx="607">
                  <c:v>171206</c:v>
                </c:pt>
                <c:pt idx="608">
                  <c:v>153698</c:v>
                </c:pt>
                <c:pt idx="609">
                  <c:v>188779</c:v>
                </c:pt>
                <c:pt idx="610">
                  <c:v>215023</c:v>
                </c:pt>
                <c:pt idx="611">
                  <c:v>201950</c:v>
                </c:pt>
                <c:pt idx="612">
                  <c:v>189318</c:v>
                </c:pt>
                <c:pt idx="613">
                  <c:v>166236</c:v>
                </c:pt>
                <c:pt idx="614">
                  <c:v>162481</c:v>
                </c:pt>
                <c:pt idx="615">
                  <c:v>215207</c:v>
                </c:pt>
                <c:pt idx="616">
                  <c:v>176270</c:v>
                </c:pt>
                <c:pt idx="617">
                  <c:v>178221</c:v>
                </c:pt>
                <c:pt idx="618">
                  <c:v>151792</c:v>
                </c:pt>
                <c:pt idx="619">
                  <c:v>166511</c:v>
                </c:pt>
                <c:pt idx="620">
                  <c:v>212290</c:v>
                </c:pt>
                <c:pt idx="621">
                  <c:v>244317</c:v>
                </c:pt>
                <c:pt idx="622">
                  <c:v>242420</c:v>
                </c:pt>
                <c:pt idx="623">
                  <c:v>197228</c:v>
                </c:pt>
                <c:pt idx="624">
                  <c:v>220832</c:v>
                </c:pt>
                <c:pt idx="625">
                  <c:v>138133</c:v>
                </c:pt>
                <c:pt idx="626">
                  <c:v>236870</c:v>
                </c:pt>
                <c:pt idx="627">
                  <c:v>155673</c:v>
                </c:pt>
                <c:pt idx="628">
                  <c:v>183670</c:v>
                </c:pt>
                <c:pt idx="629">
                  <c:v>207143</c:v>
                </c:pt>
                <c:pt idx="630">
                  <c:v>241946</c:v>
                </c:pt>
                <c:pt idx="631">
                  <c:v>173552</c:v>
                </c:pt>
                <c:pt idx="632">
                  <c:v>156924</c:v>
                </c:pt>
                <c:pt idx="633">
                  <c:v>144016</c:v>
                </c:pt>
                <c:pt idx="634">
                  <c:v>156585</c:v>
                </c:pt>
                <c:pt idx="635">
                  <c:v>236641</c:v>
                </c:pt>
                <c:pt idx="636">
                  <c:v>200723</c:v>
                </c:pt>
                <c:pt idx="637">
                  <c:v>202664</c:v>
                </c:pt>
                <c:pt idx="638">
                  <c:v>170602</c:v>
                </c:pt>
                <c:pt idx="639">
                  <c:v>158778</c:v>
                </c:pt>
                <c:pt idx="640">
                  <c:v>167824</c:v>
                </c:pt>
                <c:pt idx="641">
                  <c:v>187691</c:v>
                </c:pt>
                <c:pt idx="642">
                  <c:v>214684</c:v>
                </c:pt>
                <c:pt idx="643">
                  <c:v>181864</c:v>
                </c:pt>
                <c:pt idx="644">
                  <c:v>191073</c:v>
                </c:pt>
                <c:pt idx="645">
                  <c:v>192863</c:v>
                </c:pt>
                <c:pt idx="646">
                  <c:v>245498</c:v>
                </c:pt>
                <c:pt idx="647">
                  <c:v>179147</c:v>
                </c:pt>
                <c:pt idx="648">
                  <c:v>188208</c:v>
                </c:pt>
                <c:pt idx="649">
                  <c:v>203888</c:v>
                </c:pt>
                <c:pt idx="650">
                  <c:v>220296</c:v>
                </c:pt>
                <c:pt idx="651">
                  <c:v>239188</c:v>
                </c:pt>
                <c:pt idx="652">
                  <c:v>215637</c:v>
                </c:pt>
                <c:pt idx="653">
                  <c:v>164057</c:v>
                </c:pt>
                <c:pt idx="654">
                  <c:v>172139</c:v>
                </c:pt>
                <c:pt idx="655">
                  <c:v>186197</c:v>
                </c:pt>
                <c:pt idx="656">
                  <c:v>231117</c:v>
                </c:pt>
                <c:pt idx="657">
                  <c:v>215585</c:v>
                </c:pt>
                <c:pt idx="658">
                  <c:v>202727</c:v>
                </c:pt>
                <c:pt idx="659">
                  <c:v>180422</c:v>
                </c:pt>
                <c:pt idx="660">
                  <c:v>183725</c:v>
                </c:pt>
                <c:pt idx="661">
                  <c:v>238843</c:v>
                </c:pt>
                <c:pt idx="662">
                  <c:v>214998</c:v>
                </c:pt>
                <c:pt idx="663">
                  <c:v>201592</c:v>
                </c:pt>
                <c:pt idx="664">
                  <c:v>193670</c:v>
                </c:pt>
                <c:pt idx="665">
                  <c:v>161191</c:v>
                </c:pt>
                <c:pt idx="666">
                  <c:v>209670</c:v>
                </c:pt>
                <c:pt idx="667">
                  <c:v>168801</c:v>
                </c:pt>
                <c:pt idx="668">
                  <c:v>131927</c:v>
                </c:pt>
                <c:pt idx="669">
                  <c:v>129497</c:v>
                </c:pt>
                <c:pt idx="670">
                  <c:v>193362</c:v>
                </c:pt>
                <c:pt idx="671">
                  <c:v>194596</c:v>
                </c:pt>
                <c:pt idx="672">
                  <c:v>152037</c:v>
                </c:pt>
                <c:pt idx="673">
                  <c:v>132390</c:v>
                </c:pt>
                <c:pt idx="674">
                  <c:v>123951</c:v>
                </c:pt>
                <c:pt idx="675">
                  <c:v>146220</c:v>
                </c:pt>
                <c:pt idx="676">
                  <c:v>167801</c:v>
                </c:pt>
                <c:pt idx="677">
                  <c:v>128947</c:v>
                </c:pt>
                <c:pt idx="678">
                  <c:v>134299</c:v>
                </c:pt>
                <c:pt idx="679">
                  <c:v>153954</c:v>
                </c:pt>
                <c:pt idx="680">
                  <c:v>168540</c:v>
                </c:pt>
                <c:pt idx="681">
                  <c:v>140755</c:v>
                </c:pt>
                <c:pt idx="682">
                  <c:v>166389</c:v>
                </c:pt>
                <c:pt idx="683">
                  <c:v>168262</c:v>
                </c:pt>
                <c:pt idx="684">
                  <c:v>143036</c:v>
                </c:pt>
                <c:pt idx="685">
                  <c:v>179955</c:v>
                </c:pt>
                <c:pt idx="686">
                  <c:v>187995</c:v>
                </c:pt>
                <c:pt idx="687">
                  <c:v>135487</c:v>
                </c:pt>
                <c:pt idx="688">
                  <c:v>100929</c:v>
                </c:pt>
                <c:pt idx="689">
                  <c:v>126492</c:v>
                </c:pt>
                <c:pt idx="690">
                  <c:v>133058</c:v>
                </c:pt>
                <c:pt idx="691">
                  <c:v>131708</c:v>
                </c:pt>
                <c:pt idx="692">
                  <c:v>149468</c:v>
                </c:pt>
                <c:pt idx="693">
                  <c:v>128067</c:v>
                </c:pt>
                <c:pt idx="694">
                  <c:v>141615</c:v>
                </c:pt>
                <c:pt idx="695">
                  <c:v>190878</c:v>
                </c:pt>
                <c:pt idx="696">
                  <c:v>188953</c:v>
                </c:pt>
                <c:pt idx="697">
                  <c:v>166961</c:v>
                </c:pt>
                <c:pt idx="698">
                  <c:v>203753</c:v>
                </c:pt>
                <c:pt idx="699">
                  <c:v>185990</c:v>
                </c:pt>
                <c:pt idx="700">
                  <c:v>142012</c:v>
                </c:pt>
                <c:pt idx="701">
                  <c:v>120734</c:v>
                </c:pt>
                <c:pt idx="702">
                  <c:v>124420</c:v>
                </c:pt>
                <c:pt idx="703">
                  <c:v>103156</c:v>
                </c:pt>
                <c:pt idx="704">
                  <c:v>80883</c:v>
                </c:pt>
                <c:pt idx="705">
                  <c:v>98746</c:v>
                </c:pt>
                <c:pt idx="706">
                  <c:v>85229</c:v>
                </c:pt>
                <c:pt idx="707">
                  <c:v>71461</c:v>
                </c:pt>
                <c:pt idx="708">
                  <c:v>81449</c:v>
                </c:pt>
                <c:pt idx="709">
                  <c:v>71634</c:v>
                </c:pt>
                <c:pt idx="710">
                  <c:v>97805</c:v>
                </c:pt>
                <c:pt idx="711">
                  <c:v>80911</c:v>
                </c:pt>
                <c:pt idx="712">
                  <c:v>70917</c:v>
                </c:pt>
                <c:pt idx="713">
                  <c:v>94593</c:v>
                </c:pt>
                <c:pt idx="714">
                  <c:v>68878</c:v>
                </c:pt>
                <c:pt idx="715">
                  <c:v>105628</c:v>
                </c:pt>
                <c:pt idx="716">
                  <c:v>127401</c:v>
                </c:pt>
                <c:pt idx="717">
                  <c:v>99610</c:v>
                </c:pt>
                <c:pt idx="718">
                  <c:v>92403</c:v>
                </c:pt>
                <c:pt idx="719">
                  <c:v>135941</c:v>
                </c:pt>
                <c:pt idx="720">
                  <c:v>191544</c:v>
                </c:pt>
                <c:pt idx="721">
                  <c:v>137417</c:v>
                </c:pt>
                <c:pt idx="722">
                  <c:v>218437</c:v>
                </c:pt>
                <c:pt idx="723">
                  <c:v>179894</c:v>
                </c:pt>
                <c:pt idx="724">
                  <c:v>166851</c:v>
                </c:pt>
                <c:pt idx="725">
                  <c:v>163705</c:v>
                </c:pt>
                <c:pt idx="726">
                  <c:v>163644</c:v>
                </c:pt>
                <c:pt idx="727">
                  <c:v>165353</c:v>
                </c:pt>
                <c:pt idx="728">
                  <c:v>155747</c:v>
                </c:pt>
                <c:pt idx="729">
                  <c:v>152435</c:v>
                </c:pt>
                <c:pt idx="730">
                  <c:v>174587</c:v>
                </c:pt>
                <c:pt idx="731">
                  <c:v>274944</c:v>
                </c:pt>
                <c:pt idx="732">
                  <c:v>179772</c:v>
                </c:pt>
                <c:pt idx="733">
                  <c:v>202988</c:v>
                </c:pt>
                <c:pt idx="734">
                  <c:v>275404</c:v>
                </c:pt>
                <c:pt idx="735">
                  <c:v>237949</c:v>
                </c:pt>
                <c:pt idx="736">
                  <c:v>203364</c:v>
                </c:pt>
                <c:pt idx="737">
                  <c:v>203371</c:v>
                </c:pt>
                <c:pt idx="738">
                  <c:v>178954</c:v>
                </c:pt>
                <c:pt idx="739">
                  <c:v>252014</c:v>
                </c:pt>
                <c:pt idx="740">
                  <c:v>232657</c:v>
                </c:pt>
                <c:pt idx="741">
                  <c:v>166336</c:v>
                </c:pt>
                <c:pt idx="742">
                  <c:v>183342</c:v>
                </c:pt>
                <c:pt idx="743">
                  <c:v>230972</c:v>
                </c:pt>
                <c:pt idx="744">
                  <c:v>182084</c:v>
                </c:pt>
                <c:pt idx="745">
                  <c:v>248529</c:v>
                </c:pt>
                <c:pt idx="746">
                  <c:v>235353</c:v>
                </c:pt>
                <c:pt idx="747">
                  <c:v>244951</c:v>
                </c:pt>
                <c:pt idx="748">
                  <c:v>197645</c:v>
                </c:pt>
                <c:pt idx="749">
                  <c:v>293765</c:v>
                </c:pt>
                <c:pt idx="750">
                  <c:v>221331</c:v>
                </c:pt>
                <c:pt idx="751">
                  <c:v>197943</c:v>
                </c:pt>
                <c:pt idx="752">
                  <c:v>198446</c:v>
                </c:pt>
                <c:pt idx="753">
                  <c:v>239437</c:v>
                </c:pt>
                <c:pt idx="754">
                  <c:v>242970</c:v>
                </c:pt>
                <c:pt idx="755">
                  <c:v>287389</c:v>
                </c:pt>
                <c:pt idx="756">
                  <c:v>195298</c:v>
                </c:pt>
                <c:pt idx="757">
                  <c:v>186454</c:v>
                </c:pt>
                <c:pt idx="758">
                  <c:v>217116</c:v>
                </c:pt>
                <c:pt idx="759">
                  <c:v>167419</c:v>
                </c:pt>
                <c:pt idx="760">
                  <c:v>151481</c:v>
                </c:pt>
                <c:pt idx="761">
                  <c:v>189204</c:v>
                </c:pt>
                <c:pt idx="762">
                  <c:v>248803</c:v>
                </c:pt>
                <c:pt idx="763">
                  <c:v>213044</c:v>
                </c:pt>
                <c:pt idx="764">
                  <c:v>205312</c:v>
                </c:pt>
                <c:pt idx="765">
                  <c:v>202898</c:v>
                </c:pt>
                <c:pt idx="766">
                  <c:v>174454</c:v>
                </c:pt>
                <c:pt idx="767">
                  <c:v>167155</c:v>
                </c:pt>
                <c:pt idx="768">
                  <c:v>166311</c:v>
                </c:pt>
                <c:pt idx="769">
                  <c:v>156579</c:v>
                </c:pt>
                <c:pt idx="770">
                  <c:v>156290.78700000001</c:v>
                </c:pt>
                <c:pt idx="771">
                  <c:v>223686</c:v>
                </c:pt>
                <c:pt idx="772">
                  <c:v>178163.954</c:v>
                </c:pt>
                <c:pt idx="773">
                  <c:v>195921.15900000001</c:v>
                </c:pt>
                <c:pt idx="774">
                  <c:v>226528.93299999999</c:v>
                </c:pt>
                <c:pt idx="775">
                  <c:v>187307.75899999999</c:v>
                </c:pt>
                <c:pt idx="776">
                  <c:v>187141.995</c:v>
                </c:pt>
                <c:pt idx="777">
                  <c:v>188540.48699999999</c:v>
                </c:pt>
                <c:pt idx="778">
                  <c:v>166592.698</c:v>
                </c:pt>
                <c:pt idx="779">
                  <c:v>179823.21400000001</c:v>
                </c:pt>
                <c:pt idx="780">
                  <c:v>191908.99900000001</c:v>
                </c:pt>
                <c:pt idx="781">
                  <c:v>176796.10800000001</c:v>
                </c:pt>
                <c:pt idx="782">
                  <c:v>152463.15100000001</c:v>
                </c:pt>
                <c:pt idx="783">
                  <c:v>210149.598</c:v>
                </c:pt>
                <c:pt idx="784">
                  <c:v>211100.851</c:v>
                </c:pt>
                <c:pt idx="785">
                  <c:v>190298.77299999999</c:v>
                </c:pt>
                <c:pt idx="786">
                  <c:v>186638.44099999999</c:v>
                </c:pt>
                <c:pt idx="787">
                  <c:v>168190.45300000001</c:v>
                </c:pt>
                <c:pt idx="788">
                  <c:v>142556.74799999999</c:v>
                </c:pt>
                <c:pt idx="789">
                  <c:v>190002.685</c:v>
                </c:pt>
                <c:pt idx="790">
                  <c:v>174972</c:v>
                </c:pt>
                <c:pt idx="791">
                  <c:v>153126.00700000001</c:v>
                </c:pt>
                <c:pt idx="792">
                  <c:v>174560</c:v>
                </c:pt>
                <c:pt idx="793">
                  <c:v>142867.06899999999</c:v>
                </c:pt>
                <c:pt idx="794">
                  <c:v>185201</c:v>
                </c:pt>
                <c:pt idx="795">
                  <c:v>175176.16899999999</c:v>
                </c:pt>
                <c:pt idx="796">
                  <c:v>186105.46100000001</c:v>
                </c:pt>
                <c:pt idx="797">
                  <c:v>165945.20000000001</c:v>
                </c:pt>
                <c:pt idx="798">
                  <c:v>154478.465</c:v>
                </c:pt>
                <c:pt idx="799">
                  <c:v>191688.15599999999</c:v>
                </c:pt>
                <c:pt idx="800">
                  <c:v>146417.128</c:v>
                </c:pt>
                <c:pt idx="801">
                  <c:v>154111</c:v>
                </c:pt>
                <c:pt idx="802">
                  <c:v>218369.87</c:v>
                </c:pt>
                <c:pt idx="803">
                  <c:v>195433.516</c:v>
                </c:pt>
                <c:pt idx="804">
                  <c:v>145875.348</c:v>
                </c:pt>
                <c:pt idx="805">
                  <c:v>199035.48800000001</c:v>
                </c:pt>
                <c:pt idx="806">
                  <c:v>169718.834</c:v>
                </c:pt>
                <c:pt idx="807">
                  <c:v>180274.00200000001</c:v>
                </c:pt>
                <c:pt idx="808">
                  <c:v>156723</c:v>
                </c:pt>
                <c:pt idx="809">
                  <c:v>196482.72700000001</c:v>
                </c:pt>
                <c:pt idx="810">
                  <c:v>210025.33199999999</c:v>
                </c:pt>
                <c:pt idx="811">
                  <c:v>175345.41399999999</c:v>
                </c:pt>
                <c:pt idx="812">
                  <c:v>226315.38099999999</c:v>
                </c:pt>
                <c:pt idx="813">
                  <c:v>160448.848</c:v>
                </c:pt>
                <c:pt idx="814">
                  <c:v>180098.671</c:v>
                </c:pt>
                <c:pt idx="815">
                  <c:v>169980.58499999999</c:v>
                </c:pt>
                <c:pt idx="816">
                  <c:v>228197</c:v>
                </c:pt>
                <c:pt idx="817">
                  <c:v>238265.86799999999</c:v>
                </c:pt>
                <c:pt idx="818">
                  <c:v>191352.94500000001</c:v>
                </c:pt>
                <c:pt idx="819">
                  <c:v>169318</c:v>
                </c:pt>
                <c:pt idx="820">
                  <c:v>138355.372</c:v>
                </c:pt>
                <c:pt idx="821">
                  <c:v>192536</c:v>
                </c:pt>
                <c:pt idx="822">
                  <c:v>213648.734</c:v>
                </c:pt>
                <c:pt idx="823">
                  <c:v>189689.274</c:v>
                </c:pt>
                <c:pt idx="824">
                  <c:v>169090</c:v>
                </c:pt>
                <c:pt idx="825">
                  <c:v>159495.57500000001</c:v>
                </c:pt>
                <c:pt idx="826">
                  <c:v>185810</c:v>
                </c:pt>
                <c:pt idx="827">
                  <c:v>254832</c:v>
                </c:pt>
                <c:pt idx="828">
                  <c:v>171208</c:v>
                </c:pt>
                <c:pt idx="829">
                  <c:v>156435</c:v>
                </c:pt>
                <c:pt idx="830">
                  <c:v>155111</c:v>
                </c:pt>
                <c:pt idx="831">
                  <c:v>228117</c:v>
                </c:pt>
                <c:pt idx="832">
                  <c:v>227592.62700000001</c:v>
                </c:pt>
                <c:pt idx="833">
                  <c:v>151097.769</c:v>
                </c:pt>
                <c:pt idx="834">
                  <c:v>165609</c:v>
                </c:pt>
                <c:pt idx="835">
                  <c:v>139763.17800000001</c:v>
                </c:pt>
                <c:pt idx="836">
                  <c:v>182411.231</c:v>
                </c:pt>
                <c:pt idx="837">
                  <c:v>150566.22399999999</c:v>
                </c:pt>
                <c:pt idx="838">
                  <c:v>168763.41</c:v>
                </c:pt>
                <c:pt idx="839">
                  <c:v>188678.39499999999</c:v>
                </c:pt>
                <c:pt idx="840">
                  <c:v>127887.56</c:v>
                </c:pt>
                <c:pt idx="841">
                  <c:v>157469.508</c:v>
                </c:pt>
                <c:pt idx="842">
                  <c:v>188253</c:v>
                </c:pt>
                <c:pt idx="843">
                  <c:v>200011</c:v>
                </c:pt>
                <c:pt idx="844">
                  <c:v>155037</c:v>
                </c:pt>
                <c:pt idx="845">
                  <c:v>221410</c:v>
                </c:pt>
                <c:pt idx="846">
                  <c:v>203030</c:v>
                </c:pt>
                <c:pt idx="847">
                  <c:v>218758.625</c:v>
                </c:pt>
                <c:pt idx="848">
                  <c:v>143743.21299999999</c:v>
                </c:pt>
                <c:pt idx="849">
                  <c:v>169294</c:v>
                </c:pt>
                <c:pt idx="850">
                  <c:v>191550.55499999999</c:v>
                </c:pt>
                <c:pt idx="851">
                  <c:v>210482.046</c:v>
                </c:pt>
                <c:pt idx="852">
                  <c:v>201873.527</c:v>
                </c:pt>
                <c:pt idx="853">
                  <c:v>184753</c:v>
                </c:pt>
                <c:pt idx="854">
                  <c:v>164703.264</c:v>
                </c:pt>
                <c:pt idx="855">
                  <c:v>205682.50399999999</c:v>
                </c:pt>
                <c:pt idx="856">
                  <c:v>172331.81200000001</c:v>
                </c:pt>
                <c:pt idx="857">
                  <c:v>228156</c:v>
                </c:pt>
                <c:pt idx="858">
                  <c:v>210014.42600000001</c:v>
                </c:pt>
                <c:pt idx="859">
                  <c:v>211862</c:v>
                </c:pt>
                <c:pt idx="860">
                  <c:v>232349.03</c:v>
                </c:pt>
                <c:pt idx="861">
                  <c:v>185557</c:v>
                </c:pt>
                <c:pt idx="862">
                  <c:v>268031.80300000001</c:v>
                </c:pt>
                <c:pt idx="863">
                  <c:v>239466.18400000001</c:v>
                </c:pt>
                <c:pt idx="864">
                  <c:v>203154.90700000001</c:v>
                </c:pt>
                <c:pt idx="865">
                  <c:v>191484.44699999999</c:v>
                </c:pt>
                <c:pt idx="866">
                  <c:v>232436.21299999999</c:v>
                </c:pt>
                <c:pt idx="867">
                  <c:v>244101</c:v>
                </c:pt>
                <c:pt idx="868">
                  <c:v>184186</c:v>
                </c:pt>
                <c:pt idx="869">
                  <c:v>222564.19200000001</c:v>
                </c:pt>
                <c:pt idx="870">
                  <c:v>169615.81200000001</c:v>
                </c:pt>
                <c:pt idx="871">
                  <c:v>201799.69</c:v>
                </c:pt>
                <c:pt idx="872">
                  <c:v>224796.67499999999</c:v>
                </c:pt>
                <c:pt idx="873">
                  <c:v>176924.07399999999</c:v>
                </c:pt>
                <c:pt idx="874">
                  <c:v>199767</c:v>
                </c:pt>
                <c:pt idx="875">
                  <c:v>184760.13</c:v>
                </c:pt>
                <c:pt idx="876">
                  <c:v>218381.88099999999</c:v>
                </c:pt>
                <c:pt idx="877">
                  <c:v>185451.47099999999</c:v>
                </c:pt>
                <c:pt idx="878">
                  <c:v>192645</c:v>
                </c:pt>
                <c:pt idx="879">
                  <c:v>169610.55100000001</c:v>
                </c:pt>
                <c:pt idx="880">
                  <c:v>170174.10399999999</c:v>
                </c:pt>
                <c:pt idx="881">
                  <c:v>184853.22099999999</c:v>
                </c:pt>
                <c:pt idx="882">
                  <c:v>192609</c:v>
                </c:pt>
                <c:pt idx="883">
                  <c:v>143356.82999999999</c:v>
                </c:pt>
                <c:pt idx="884">
                  <c:v>137984.15100000001</c:v>
                </c:pt>
                <c:pt idx="885">
                  <c:v>158691.37599999999</c:v>
                </c:pt>
                <c:pt idx="886">
                  <c:v>160584.48300000001</c:v>
                </c:pt>
                <c:pt idx="887">
                  <c:v>159279</c:v>
                </c:pt>
                <c:pt idx="888">
                  <c:v>189284.66099999999</c:v>
                </c:pt>
                <c:pt idx="889">
                  <c:v>199378.18700000001</c:v>
                </c:pt>
                <c:pt idx="890">
                  <c:v>149444.44200000001</c:v>
                </c:pt>
                <c:pt idx="891">
                  <c:v>164514.00399999999</c:v>
                </c:pt>
                <c:pt idx="892">
                  <c:v>153559.25700000001</c:v>
                </c:pt>
                <c:pt idx="893">
                  <c:v>131610.01699999999</c:v>
                </c:pt>
                <c:pt idx="894">
                  <c:v>154776.07800000001</c:v>
                </c:pt>
                <c:pt idx="895">
                  <c:v>168721.429</c:v>
                </c:pt>
                <c:pt idx="896">
                  <c:v>152608</c:v>
                </c:pt>
                <c:pt idx="897">
                  <c:v>152096.67199999999</c:v>
                </c:pt>
                <c:pt idx="898">
                  <c:v>148659.88800000001</c:v>
                </c:pt>
                <c:pt idx="899">
                  <c:v>214825.58</c:v>
                </c:pt>
                <c:pt idx="900">
                  <c:v>158740.07199999999</c:v>
                </c:pt>
                <c:pt idx="901">
                  <c:v>164416.25</c:v>
                </c:pt>
                <c:pt idx="902">
                  <c:v>197270.527</c:v>
                </c:pt>
                <c:pt idx="903">
                  <c:v>160680</c:v>
                </c:pt>
                <c:pt idx="904">
                  <c:v>165584</c:v>
                </c:pt>
                <c:pt idx="905">
                  <c:v>122553</c:v>
                </c:pt>
                <c:pt idx="906">
                  <c:v>162290.12299999999</c:v>
                </c:pt>
                <c:pt idx="907">
                  <c:v>123607.649</c:v>
                </c:pt>
                <c:pt idx="908">
                  <c:v>134720.79999999999</c:v>
                </c:pt>
                <c:pt idx="909">
                  <c:v>153362.6</c:v>
                </c:pt>
                <c:pt idx="910">
                  <c:v>192946.56</c:v>
                </c:pt>
                <c:pt idx="911">
                  <c:v>164752</c:v>
                </c:pt>
                <c:pt idx="912">
                  <c:v>175494</c:v>
                </c:pt>
                <c:pt idx="913">
                  <c:v>150598</c:v>
                </c:pt>
                <c:pt idx="914">
                  <c:v>154895</c:v>
                </c:pt>
                <c:pt idx="915">
                  <c:v>182445</c:v>
                </c:pt>
                <c:pt idx="916">
                  <c:v>177994.52</c:v>
                </c:pt>
                <c:pt idx="917">
                  <c:v>178038</c:v>
                </c:pt>
                <c:pt idx="918">
                  <c:v>146858.29</c:v>
                </c:pt>
                <c:pt idx="919">
                  <c:v>152278.5</c:v>
                </c:pt>
                <c:pt idx="920">
                  <c:v>140210</c:v>
                </c:pt>
                <c:pt idx="921">
                  <c:v>146234</c:v>
                </c:pt>
                <c:pt idx="922">
                  <c:v>135477</c:v>
                </c:pt>
                <c:pt idx="923">
                  <c:v>145008.16200000001</c:v>
                </c:pt>
                <c:pt idx="924">
                  <c:v>168674</c:v>
                </c:pt>
                <c:pt idx="925">
                  <c:v>151595</c:v>
                </c:pt>
                <c:pt idx="926">
                  <c:v>168301.345</c:v>
                </c:pt>
                <c:pt idx="927">
                  <c:v>129848</c:v>
                </c:pt>
                <c:pt idx="928">
                  <c:v>129321</c:v>
                </c:pt>
                <c:pt idx="929">
                  <c:v>119975</c:v>
                </c:pt>
                <c:pt idx="930">
                  <c:v>136060</c:v>
                </c:pt>
                <c:pt idx="931">
                  <c:v>149410</c:v>
                </c:pt>
                <c:pt idx="932">
                  <c:v>104730</c:v>
                </c:pt>
                <c:pt idx="933">
                  <c:v>108727</c:v>
                </c:pt>
                <c:pt idx="934">
                  <c:v>140700</c:v>
                </c:pt>
                <c:pt idx="935">
                  <c:v>130668</c:v>
                </c:pt>
                <c:pt idx="936">
                  <c:v>104123</c:v>
                </c:pt>
                <c:pt idx="937">
                  <c:v>88326</c:v>
                </c:pt>
                <c:pt idx="938">
                  <c:v>70623</c:v>
                </c:pt>
                <c:pt idx="939">
                  <c:v>60201</c:v>
                </c:pt>
                <c:pt idx="940">
                  <c:v>51725</c:v>
                </c:pt>
                <c:pt idx="941">
                  <c:v>17158</c:v>
                </c:pt>
                <c:pt idx="942">
                  <c:v>16115</c:v>
                </c:pt>
                <c:pt idx="943">
                  <c:v>21565</c:v>
                </c:pt>
                <c:pt idx="944">
                  <c:v>43863</c:v>
                </c:pt>
                <c:pt idx="945">
                  <c:v>45541</c:v>
                </c:pt>
                <c:pt idx="946">
                  <c:v>57701</c:v>
                </c:pt>
                <c:pt idx="947">
                  <c:v>93597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54-4D42-A593-9847AC69AEFE}"/>
            </c:ext>
          </c:extLst>
        </c:ser>
        <c:ser>
          <c:idx val="1"/>
          <c:order val="1"/>
          <c:tx>
            <c:strRef>
              <c:f>Sheet1!$C$2:$C$3</c:f>
              <c:strCache>
                <c:ptCount val="2"/>
                <c:pt idx="0">
                  <c:v>全国建筑钢材成交量：主流贸易商：南方大区（日）</c:v>
                </c:pt>
                <c:pt idx="1">
                  <c:v>吨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Sheet1!$A$4:$A$951</c:f>
              <c:numCache>
                <c:formatCode>yyyy\-mm\-dd</c:formatCode>
                <c:ptCount val="948"/>
                <c:pt idx="0">
                  <c:v>42080</c:v>
                </c:pt>
                <c:pt idx="1">
                  <c:v>42081</c:v>
                </c:pt>
                <c:pt idx="2">
                  <c:v>42082</c:v>
                </c:pt>
                <c:pt idx="3">
                  <c:v>42083</c:v>
                </c:pt>
                <c:pt idx="4">
                  <c:v>42086</c:v>
                </c:pt>
                <c:pt idx="5">
                  <c:v>42087</c:v>
                </c:pt>
                <c:pt idx="6">
                  <c:v>42088</c:v>
                </c:pt>
                <c:pt idx="7">
                  <c:v>42089</c:v>
                </c:pt>
                <c:pt idx="8">
                  <c:v>42090</c:v>
                </c:pt>
                <c:pt idx="9">
                  <c:v>42093</c:v>
                </c:pt>
                <c:pt idx="10">
                  <c:v>42094</c:v>
                </c:pt>
                <c:pt idx="11">
                  <c:v>42095</c:v>
                </c:pt>
                <c:pt idx="12">
                  <c:v>42096</c:v>
                </c:pt>
                <c:pt idx="13">
                  <c:v>42097</c:v>
                </c:pt>
                <c:pt idx="14">
                  <c:v>42101</c:v>
                </c:pt>
                <c:pt idx="15">
                  <c:v>42102</c:v>
                </c:pt>
                <c:pt idx="16">
                  <c:v>42103</c:v>
                </c:pt>
                <c:pt idx="17">
                  <c:v>42104</c:v>
                </c:pt>
                <c:pt idx="18">
                  <c:v>42107</c:v>
                </c:pt>
                <c:pt idx="19">
                  <c:v>42108</c:v>
                </c:pt>
                <c:pt idx="20">
                  <c:v>42109</c:v>
                </c:pt>
                <c:pt idx="21">
                  <c:v>42110</c:v>
                </c:pt>
                <c:pt idx="22">
                  <c:v>42111</c:v>
                </c:pt>
                <c:pt idx="23">
                  <c:v>42114</c:v>
                </c:pt>
                <c:pt idx="24">
                  <c:v>42115</c:v>
                </c:pt>
                <c:pt idx="25">
                  <c:v>42116</c:v>
                </c:pt>
                <c:pt idx="26">
                  <c:v>42117</c:v>
                </c:pt>
                <c:pt idx="27">
                  <c:v>42118</c:v>
                </c:pt>
                <c:pt idx="28">
                  <c:v>42121</c:v>
                </c:pt>
                <c:pt idx="29">
                  <c:v>42122</c:v>
                </c:pt>
                <c:pt idx="30">
                  <c:v>42123</c:v>
                </c:pt>
                <c:pt idx="31">
                  <c:v>42124</c:v>
                </c:pt>
                <c:pt idx="32">
                  <c:v>42128</c:v>
                </c:pt>
                <c:pt idx="33">
                  <c:v>42129</c:v>
                </c:pt>
                <c:pt idx="34">
                  <c:v>42130</c:v>
                </c:pt>
                <c:pt idx="35">
                  <c:v>42131</c:v>
                </c:pt>
                <c:pt idx="36">
                  <c:v>42132</c:v>
                </c:pt>
                <c:pt idx="37">
                  <c:v>42135</c:v>
                </c:pt>
                <c:pt idx="38">
                  <c:v>42136</c:v>
                </c:pt>
                <c:pt idx="39">
                  <c:v>42137</c:v>
                </c:pt>
                <c:pt idx="40">
                  <c:v>42138</c:v>
                </c:pt>
                <c:pt idx="41">
                  <c:v>42139</c:v>
                </c:pt>
                <c:pt idx="42">
                  <c:v>42142</c:v>
                </c:pt>
                <c:pt idx="43">
                  <c:v>42143</c:v>
                </c:pt>
                <c:pt idx="44">
                  <c:v>42144</c:v>
                </c:pt>
                <c:pt idx="45">
                  <c:v>42145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42178</c:v>
                </c:pt>
                <c:pt idx="68">
                  <c:v>42179</c:v>
                </c:pt>
                <c:pt idx="69">
                  <c:v>42180</c:v>
                </c:pt>
                <c:pt idx="70">
                  <c:v>42181</c:v>
                </c:pt>
                <c:pt idx="71">
                  <c:v>42184</c:v>
                </c:pt>
                <c:pt idx="72">
                  <c:v>42185</c:v>
                </c:pt>
                <c:pt idx="73">
                  <c:v>42186</c:v>
                </c:pt>
                <c:pt idx="74">
                  <c:v>42187</c:v>
                </c:pt>
                <c:pt idx="75">
                  <c:v>42188</c:v>
                </c:pt>
                <c:pt idx="76">
                  <c:v>42191</c:v>
                </c:pt>
                <c:pt idx="77">
                  <c:v>42192</c:v>
                </c:pt>
                <c:pt idx="78">
                  <c:v>42193</c:v>
                </c:pt>
                <c:pt idx="79">
                  <c:v>42194</c:v>
                </c:pt>
                <c:pt idx="80">
                  <c:v>42195</c:v>
                </c:pt>
                <c:pt idx="81">
                  <c:v>42198</c:v>
                </c:pt>
                <c:pt idx="82">
                  <c:v>42199</c:v>
                </c:pt>
                <c:pt idx="83">
                  <c:v>42200</c:v>
                </c:pt>
                <c:pt idx="84">
                  <c:v>42201</c:v>
                </c:pt>
                <c:pt idx="85">
                  <c:v>42202</c:v>
                </c:pt>
                <c:pt idx="86">
                  <c:v>42205</c:v>
                </c:pt>
                <c:pt idx="87">
                  <c:v>42206</c:v>
                </c:pt>
                <c:pt idx="88">
                  <c:v>42207</c:v>
                </c:pt>
                <c:pt idx="89">
                  <c:v>42208</c:v>
                </c:pt>
                <c:pt idx="90">
                  <c:v>42209</c:v>
                </c:pt>
                <c:pt idx="91">
                  <c:v>42212</c:v>
                </c:pt>
                <c:pt idx="92">
                  <c:v>42213</c:v>
                </c:pt>
                <c:pt idx="93">
                  <c:v>42214</c:v>
                </c:pt>
                <c:pt idx="94">
                  <c:v>42215</c:v>
                </c:pt>
                <c:pt idx="95">
                  <c:v>42216</c:v>
                </c:pt>
                <c:pt idx="96">
                  <c:v>42219</c:v>
                </c:pt>
                <c:pt idx="97">
                  <c:v>42220</c:v>
                </c:pt>
                <c:pt idx="98">
                  <c:v>42221</c:v>
                </c:pt>
                <c:pt idx="99">
                  <c:v>42222</c:v>
                </c:pt>
                <c:pt idx="100">
                  <c:v>42223</c:v>
                </c:pt>
                <c:pt idx="101">
                  <c:v>42226</c:v>
                </c:pt>
                <c:pt idx="102">
                  <c:v>42227</c:v>
                </c:pt>
                <c:pt idx="103">
                  <c:v>42228</c:v>
                </c:pt>
                <c:pt idx="104">
                  <c:v>42229</c:v>
                </c:pt>
                <c:pt idx="105">
                  <c:v>42230</c:v>
                </c:pt>
                <c:pt idx="106">
                  <c:v>42233</c:v>
                </c:pt>
                <c:pt idx="107">
                  <c:v>42234</c:v>
                </c:pt>
                <c:pt idx="108">
                  <c:v>42235</c:v>
                </c:pt>
                <c:pt idx="109">
                  <c:v>42236</c:v>
                </c:pt>
                <c:pt idx="110">
                  <c:v>42237</c:v>
                </c:pt>
                <c:pt idx="111">
                  <c:v>42240</c:v>
                </c:pt>
                <c:pt idx="112">
                  <c:v>42241</c:v>
                </c:pt>
                <c:pt idx="113">
                  <c:v>42242</c:v>
                </c:pt>
                <c:pt idx="114">
                  <c:v>42243</c:v>
                </c:pt>
                <c:pt idx="115">
                  <c:v>42244</c:v>
                </c:pt>
                <c:pt idx="116">
                  <c:v>42247</c:v>
                </c:pt>
                <c:pt idx="117">
                  <c:v>42248</c:v>
                </c:pt>
                <c:pt idx="118">
                  <c:v>42249</c:v>
                </c:pt>
                <c:pt idx="119">
                  <c:v>42253</c:v>
                </c:pt>
                <c:pt idx="120">
                  <c:v>42254</c:v>
                </c:pt>
                <c:pt idx="121">
                  <c:v>42255</c:v>
                </c:pt>
                <c:pt idx="122">
                  <c:v>42256</c:v>
                </c:pt>
                <c:pt idx="123">
                  <c:v>42257</c:v>
                </c:pt>
                <c:pt idx="124">
                  <c:v>42258</c:v>
                </c:pt>
                <c:pt idx="125">
                  <c:v>42261</c:v>
                </c:pt>
                <c:pt idx="126">
                  <c:v>42262</c:v>
                </c:pt>
                <c:pt idx="127">
                  <c:v>42263</c:v>
                </c:pt>
                <c:pt idx="128">
                  <c:v>42264</c:v>
                </c:pt>
                <c:pt idx="129">
                  <c:v>42265</c:v>
                </c:pt>
                <c:pt idx="130">
                  <c:v>42268</c:v>
                </c:pt>
                <c:pt idx="131">
                  <c:v>42269</c:v>
                </c:pt>
                <c:pt idx="132">
                  <c:v>42270</c:v>
                </c:pt>
                <c:pt idx="133">
                  <c:v>42271</c:v>
                </c:pt>
                <c:pt idx="134">
                  <c:v>42272</c:v>
                </c:pt>
                <c:pt idx="135">
                  <c:v>42275</c:v>
                </c:pt>
                <c:pt idx="136">
                  <c:v>42276</c:v>
                </c:pt>
                <c:pt idx="137">
                  <c:v>42277</c:v>
                </c:pt>
                <c:pt idx="138">
                  <c:v>42285</c:v>
                </c:pt>
                <c:pt idx="139">
                  <c:v>42286</c:v>
                </c:pt>
                <c:pt idx="140">
                  <c:v>42287</c:v>
                </c:pt>
                <c:pt idx="141">
                  <c:v>42289</c:v>
                </c:pt>
                <c:pt idx="142">
                  <c:v>42290</c:v>
                </c:pt>
                <c:pt idx="143">
                  <c:v>42291</c:v>
                </c:pt>
                <c:pt idx="144">
                  <c:v>42292</c:v>
                </c:pt>
                <c:pt idx="145">
                  <c:v>42293</c:v>
                </c:pt>
                <c:pt idx="146">
                  <c:v>42296</c:v>
                </c:pt>
                <c:pt idx="147">
                  <c:v>42297</c:v>
                </c:pt>
                <c:pt idx="148">
                  <c:v>42298</c:v>
                </c:pt>
                <c:pt idx="149">
                  <c:v>42299</c:v>
                </c:pt>
                <c:pt idx="150">
                  <c:v>42300</c:v>
                </c:pt>
                <c:pt idx="151">
                  <c:v>42303</c:v>
                </c:pt>
                <c:pt idx="152">
                  <c:v>42304</c:v>
                </c:pt>
                <c:pt idx="153">
                  <c:v>42305</c:v>
                </c:pt>
                <c:pt idx="154">
                  <c:v>42306</c:v>
                </c:pt>
                <c:pt idx="155">
                  <c:v>42307</c:v>
                </c:pt>
                <c:pt idx="156">
                  <c:v>42310</c:v>
                </c:pt>
                <c:pt idx="157">
                  <c:v>42311</c:v>
                </c:pt>
                <c:pt idx="158">
                  <c:v>42312</c:v>
                </c:pt>
                <c:pt idx="159">
                  <c:v>42313</c:v>
                </c:pt>
                <c:pt idx="160">
                  <c:v>42314</c:v>
                </c:pt>
                <c:pt idx="161">
                  <c:v>42317</c:v>
                </c:pt>
                <c:pt idx="162">
                  <c:v>42318</c:v>
                </c:pt>
                <c:pt idx="163">
                  <c:v>42319</c:v>
                </c:pt>
                <c:pt idx="164">
                  <c:v>42320</c:v>
                </c:pt>
                <c:pt idx="165">
                  <c:v>42321</c:v>
                </c:pt>
                <c:pt idx="166">
                  <c:v>42324</c:v>
                </c:pt>
                <c:pt idx="167">
                  <c:v>42325</c:v>
                </c:pt>
                <c:pt idx="168">
                  <c:v>42326</c:v>
                </c:pt>
                <c:pt idx="169">
                  <c:v>42327</c:v>
                </c:pt>
                <c:pt idx="170">
                  <c:v>42328</c:v>
                </c:pt>
                <c:pt idx="171">
                  <c:v>42331</c:v>
                </c:pt>
                <c:pt idx="172">
                  <c:v>42332</c:v>
                </c:pt>
                <c:pt idx="173">
                  <c:v>42333</c:v>
                </c:pt>
                <c:pt idx="174">
                  <c:v>42334</c:v>
                </c:pt>
                <c:pt idx="175">
                  <c:v>42335</c:v>
                </c:pt>
                <c:pt idx="176">
                  <c:v>42338</c:v>
                </c:pt>
                <c:pt idx="177">
                  <c:v>42339</c:v>
                </c:pt>
                <c:pt idx="178">
                  <c:v>42340</c:v>
                </c:pt>
                <c:pt idx="179">
                  <c:v>42341</c:v>
                </c:pt>
                <c:pt idx="180">
                  <c:v>42342</c:v>
                </c:pt>
                <c:pt idx="181">
                  <c:v>42345</c:v>
                </c:pt>
                <c:pt idx="182">
                  <c:v>42346</c:v>
                </c:pt>
                <c:pt idx="183">
                  <c:v>42347</c:v>
                </c:pt>
                <c:pt idx="184">
                  <c:v>42348</c:v>
                </c:pt>
                <c:pt idx="185">
                  <c:v>42349</c:v>
                </c:pt>
                <c:pt idx="186">
                  <c:v>42352</c:v>
                </c:pt>
                <c:pt idx="187">
                  <c:v>42353</c:v>
                </c:pt>
                <c:pt idx="188">
                  <c:v>42354</c:v>
                </c:pt>
                <c:pt idx="189">
                  <c:v>42355</c:v>
                </c:pt>
                <c:pt idx="190">
                  <c:v>42356</c:v>
                </c:pt>
                <c:pt idx="191">
                  <c:v>42359</c:v>
                </c:pt>
                <c:pt idx="192">
                  <c:v>42360</c:v>
                </c:pt>
                <c:pt idx="193">
                  <c:v>42361</c:v>
                </c:pt>
                <c:pt idx="194">
                  <c:v>42362</c:v>
                </c:pt>
                <c:pt idx="195">
                  <c:v>42363</c:v>
                </c:pt>
                <c:pt idx="196">
                  <c:v>42366</c:v>
                </c:pt>
                <c:pt idx="197">
                  <c:v>42367</c:v>
                </c:pt>
                <c:pt idx="198">
                  <c:v>42368</c:v>
                </c:pt>
                <c:pt idx="199">
                  <c:v>42369</c:v>
                </c:pt>
                <c:pt idx="200">
                  <c:v>42373</c:v>
                </c:pt>
                <c:pt idx="201">
                  <c:v>42374</c:v>
                </c:pt>
                <c:pt idx="202">
                  <c:v>42375</c:v>
                </c:pt>
                <c:pt idx="203">
                  <c:v>42376</c:v>
                </c:pt>
                <c:pt idx="204">
                  <c:v>42377</c:v>
                </c:pt>
                <c:pt idx="205">
                  <c:v>42380</c:v>
                </c:pt>
                <c:pt idx="206">
                  <c:v>42381</c:v>
                </c:pt>
                <c:pt idx="207">
                  <c:v>42382</c:v>
                </c:pt>
                <c:pt idx="208">
                  <c:v>42383</c:v>
                </c:pt>
                <c:pt idx="209">
                  <c:v>42384</c:v>
                </c:pt>
                <c:pt idx="210">
                  <c:v>42387</c:v>
                </c:pt>
                <c:pt idx="211">
                  <c:v>42388</c:v>
                </c:pt>
                <c:pt idx="212">
                  <c:v>42389</c:v>
                </c:pt>
                <c:pt idx="213">
                  <c:v>42390</c:v>
                </c:pt>
                <c:pt idx="214">
                  <c:v>42391</c:v>
                </c:pt>
                <c:pt idx="215">
                  <c:v>42394</c:v>
                </c:pt>
                <c:pt idx="216">
                  <c:v>42395</c:v>
                </c:pt>
                <c:pt idx="217">
                  <c:v>42396</c:v>
                </c:pt>
                <c:pt idx="218">
                  <c:v>42397</c:v>
                </c:pt>
                <c:pt idx="219">
                  <c:v>42398</c:v>
                </c:pt>
                <c:pt idx="220">
                  <c:v>42414</c:v>
                </c:pt>
                <c:pt idx="221">
                  <c:v>42415</c:v>
                </c:pt>
                <c:pt idx="222">
                  <c:v>42416</c:v>
                </c:pt>
                <c:pt idx="223">
                  <c:v>42417</c:v>
                </c:pt>
                <c:pt idx="224">
                  <c:v>42418</c:v>
                </c:pt>
                <c:pt idx="225">
                  <c:v>42419</c:v>
                </c:pt>
                <c:pt idx="226">
                  <c:v>42422</c:v>
                </c:pt>
                <c:pt idx="227">
                  <c:v>42423</c:v>
                </c:pt>
                <c:pt idx="228">
                  <c:v>42424</c:v>
                </c:pt>
                <c:pt idx="229">
                  <c:v>42425</c:v>
                </c:pt>
                <c:pt idx="230">
                  <c:v>42426</c:v>
                </c:pt>
                <c:pt idx="231">
                  <c:v>42429</c:v>
                </c:pt>
                <c:pt idx="232">
                  <c:v>42430</c:v>
                </c:pt>
                <c:pt idx="233">
                  <c:v>42431</c:v>
                </c:pt>
                <c:pt idx="234">
                  <c:v>42432</c:v>
                </c:pt>
                <c:pt idx="235">
                  <c:v>42433</c:v>
                </c:pt>
                <c:pt idx="236">
                  <c:v>42436</c:v>
                </c:pt>
                <c:pt idx="237">
                  <c:v>42437</c:v>
                </c:pt>
                <c:pt idx="238">
                  <c:v>42438</c:v>
                </c:pt>
                <c:pt idx="239">
                  <c:v>42439</c:v>
                </c:pt>
                <c:pt idx="240">
                  <c:v>42440</c:v>
                </c:pt>
                <c:pt idx="241">
                  <c:v>42443</c:v>
                </c:pt>
                <c:pt idx="242">
                  <c:v>42444</c:v>
                </c:pt>
                <c:pt idx="243">
                  <c:v>42445</c:v>
                </c:pt>
                <c:pt idx="244">
                  <c:v>42446</c:v>
                </c:pt>
                <c:pt idx="245">
                  <c:v>42447</c:v>
                </c:pt>
                <c:pt idx="246">
                  <c:v>42450</c:v>
                </c:pt>
                <c:pt idx="247">
                  <c:v>42451</c:v>
                </c:pt>
                <c:pt idx="248">
                  <c:v>42452</c:v>
                </c:pt>
                <c:pt idx="249">
                  <c:v>42453</c:v>
                </c:pt>
                <c:pt idx="250">
                  <c:v>42454</c:v>
                </c:pt>
                <c:pt idx="251">
                  <c:v>42457</c:v>
                </c:pt>
                <c:pt idx="252">
                  <c:v>42458</c:v>
                </c:pt>
                <c:pt idx="253">
                  <c:v>42459</c:v>
                </c:pt>
                <c:pt idx="254">
                  <c:v>42460</c:v>
                </c:pt>
                <c:pt idx="255">
                  <c:v>42461</c:v>
                </c:pt>
                <c:pt idx="256">
                  <c:v>42465</c:v>
                </c:pt>
                <c:pt idx="257">
                  <c:v>42466</c:v>
                </c:pt>
                <c:pt idx="258">
                  <c:v>42467</c:v>
                </c:pt>
                <c:pt idx="259">
                  <c:v>42468</c:v>
                </c:pt>
                <c:pt idx="260">
                  <c:v>42471</c:v>
                </c:pt>
                <c:pt idx="261">
                  <c:v>42472</c:v>
                </c:pt>
                <c:pt idx="262">
                  <c:v>42473</c:v>
                </c:pt>
                <c:pt idx="263">
                  <c:v>42474</c:v>
                </c:pt>
                <c:pt idx="264">
                  <c:v>42475</c:v>
                </c:pt>
                <c:pt idx="265">
                  <c:v>42478</c:v>
                </c:pt>
                <c:pt idx="266">
                  <c:v>42479</c:v>
                </c:pt>
                <c:pt idx="267">
                  <c:v>42480</c:v>
                </c:pt>
                <c:pt idx="268">
                  <c:v>42481</c:v>
                </c:pt>
                <c:pt idx="269">
                  <c:v>42482</c:v>
                </c:pt>
                <c:pt idx="270">
                  <c:v>42485</c:v>
                </c:pt>
                <c:pt idx="271">
                  <c:v>42486</c:v>
                </c:pt>
                <c:pt idx="272">
                  <c:v>42487</c:v>
                </c:pt>
                <c:pt idx="273">
                  <c:v>42488</c:v>
                </c:pt>
                <c:pt idx="274">
                  <c:v>42489</c:v>
                </c:pt>
                <c:pt idx="275">
                  <c:v>42493</c:v>
                </c:pt>
                <c:pt idx="276">
                  <c:v>42494</c:v>
                </c:pt>
                <c:pt idx="277">
                  <c:v>42495</c:v>
                </c:pt>
                <c:pt idx="278">
                  <c:v>42496</c:v>
                </c:pt>
                <c:pt idx="279">
                  <c:v>42499</c:v>
                </c:pt>
                <c:pt idx="280">
                  <c:v>42500</c:v>
                </c:pt>
                <c:pt idx="281">
                  <c:v>42501</c:v>
                </c:pt>
                <c:pt idx="282">
                  <c:v>42502</c:v>
                </c:pt>
                <c:pt idx="283">
                  <c:v>42503</c:v>
                </c:pt>
                <c:pt idx="284">
                  <c:v>42506</c:v>
                </c:pt>
                <c:pt idx="285">
                  <c:v>42507</c:v>
                </c:pt>
                <c:pt idx="286">
                  <c:v>42508</c:v>
                </c:pt>
                <c:pt idx="287">
                  <c:v>42509</c:v>
                </c:pt>
                <c:pt idx="288">
                  <c:v>42510</c:v>
                </c:pt>
                <c:pt idx="289">
                  <c:v>42513</c:v>
                </c:pt>
                <c:pt idx="290">
                  <c:v>42514</c:v>
                </c:pt>
                <c:pt idx="291">
                  <c:v>42515</c:v>
                </c:pt>
                <c:pt idx="292">
                  <c:v>42516</c:v>
                </c:pt>
                <c:pt idx="293">
                  <c:v>42517</c:v>
                </c:pt>
                <c:pt idx="294">
                  <c:v>42520</c:v>
                </c:pt>
                <c:pt idx="295">
                  <c:v>42521</c:v>
                </c:pt>
                <c:pt idx="296">
                  <c:v>42522</c:v>
                </c:pt>
                <c:pt idx="297">
                  <c:v>42523</c:v>
                </c:pt>
                <c:pt idx="298">
                  <c:v>42524</c:v>
                </c:pt>
                <c:pt idx="299">
                  <c:v>42527</c:v>
                </c:pt>
                <c:pt idx="300">
                  <c:v>42528</c:v>
                </c:pt>
                <c:pt idx="301">
                  <c:v>42529</c:v>
                </c:pt>
                <c:pt idx="302">
                  <c:v>42533</c:v>
                </c:pt>
                <c:pt idx="303">
                  <c:v>42534</c:v>
                </c:pt>
                <c:pt idx="304">
                  <c:v>42535</c:v>
                </c:pt>
                <c:pt idx="305">
                  <c:v>42536</c:v>
                </c:pt>
                <c:pt idx="306">
                  <c:v>42537</c:v>
                </c:pt>
                <c:pt idx="307">
                  <c:v>42538</c:v>
                </c:pt>
                <c:pt idx="308">
                  <c:v>42541</c:v>
                </c:pt>
                <c:pt idx="309">
                  <c:v>42542</c:v>
                </c:pt>
                <c:pt idx="310">
                  <c:v>42543</c:v>
                </c:pt>
                <c:pt idx="311">
                  <c:v>42544</c:v>
                </c:pt>
                <c:pt idx="312">
                  <c:v>42545</c:v>
                </c:pt>
                <c:pt idx="313">
                  <c:v>42548</c:v>
                </c:pt>
                <c:pt idx="314">
                  <c:v>42549</c:v>
                </c:pt>
                <c:pt idx="315">
                  <c:v>42550</c:v>
                </c:pt>
                <c:pt idx="316">
                  <c:v>42551</c:v>
                </c:pt>
                <c:pt idx="317">
                  <c:v>42552</c:v>
                </c:pt>
                <c:pt idx="318">
                  <c:v>42555</c:v>
                </c:pt>
                <c:pt idx="319">
                  <c:v>42556</c:v>
                </c:pt>
                <c:pt idx="320">
                  <c:v>42557</c:v>
                </c:pt>
                <c:pt idx="321">
                  <c:v>42558</c:v>
                </c:pt>
                <c:pt idx="322">
                  <c:v>42559</c:v>
                </c:pt>
                <c:pt idx="323">
                  <c:v>42562</c:v>
                </c:pt>
                <c:pt idx="324">
                  <c:v>42563</c:v>
                </c:pt>
                <c:pt idx="325">
                  <c:v>42564</c:v>
                </c:pt>
                <c:pt idx="326">
                  <c:v>42565</c:v>
                </c:pt>
                <c:pt idx="327">
                  <c:v>42566</c:v>
                </c:pt>
                <c:pt idx="328">
                  <c:v>42569</c:v>
                </c:pt>
                <c:pt idx="329">
                  <c:v>42570</c:v>
                </c:pt>
                <c:pt idx="330">
                  <c:v>42571</c:v>
                </c:pt>
                <c:pt idx="331">
                  <c:v>42572</c:v>
                </c:pt>
                <c:pt idx="332">
                  <c:v>42573</c:v>
                </c:pt>
                <c:pt idx="333">
                  <c:v>42576</c:v>
                </c:pt>
                <c:pt idx="334">
                  <c:v>42577</c:v>
                </c:pt>
                <c:pt idx="335">
                  <c:v>42578</c:v>
                </c:pt>
                <c:pt idx="336">
                  <c:v>42579</c:v>
                </c:pt>
                <c:pt idx="337">
                  <c:v>42580</c:v>
                </c:pt>
                <c:pt idx="338">
                  <c:v>42583</c:v>
                </c:pt>
                <c:pt idx="339">
                  <c:v>42584</c:v>
                </c:pt>
                <c:pt idx="340">
                  <c:v>42585</c:v>
                </c:pt>
                <c:pt idx="341">
                  <c:v>42586</c:v>
                </c:pt>
                <c:pt idx="342">
                  <c:v>42587</c:v>
                </c:pt>
                <c:pt idx="343">
                  <c:v>42590</c:v>
                </c:pt>
                <c:pt idx="344">
                  <c:v>42591</c:v>
                </c:pt>
                <c:pt idx="345">
                  <c:v>42592</c:v>
                </c:pt>
                <c:pt idx="346">
                  <c:v>42593</c:v>
                </c:pt>
                <c:pt idx="347">
                  <c:v>42594</c:v>
                </c:pt>
                <c:pt idx="348">
                  <c:v>42597</c:v>
                </c:pt>
                <c:pt idx="349">
                  <c:v>42598</c:v>
                </c:pt>
                <c:pt idx="350">
                  <c:v>42599</c:v>
                </c:pt>
                <c:pt idx="351">
                  <c:v>42600</c:v>
                </c:pt>
                <c:pt idx="352">
                  <c:v>42601</c:v>
                </c:pt>
                <c:pt idx="353">
                  <c:v>42604</c:v>
                </c:pt>
                <c:pt idx="354">
                  <c:v>42605</c:v>
                </c:pt>
                <c:pt idx="355">
                  <c:v>42606</c:v>
                </c:pt>
                <c:pt idx="356">
                  <c:v>42607</c:v>
                </c:pt>
                <c:pt idx="357">
                  <c:v>42608</c:v>
                </c:pt>
                <c:pt idx="358">
                  <c:v>42611</c:v>
                </c:pt>
                <c:pt idx="359">
                  <c:v>42612</c:v>
                </c:pt>
                <c:pt idx="360">
                  <c:v>42613</c:v>
                </c:pt>
                <c:pt idx="361">
                  <c:v>42614</c:v>
                </c:pt>
                <c:pt idx="362">
                  <c:v>42615</c:v>
                </c:pt>
                <c:pt idx="363">
                  <c:v>42618</c:v>
                </c:pt>
                <c:pt idx="364">
                  <c:v>42619</c:v>
                </c:pt>
                <c:pt idx="365">
                  <c:v>42620</c:v>
                </c:pt>
                <c:pt idx="366">
                  <c:v>42621</c:v>
                </c:pt>
                <c:pt idx="367">
                  <c:v>42622</c:v>
                </c:pt>
                <c:pt idx="368">
                  <c:v>42625</c:v>
                </c:pt>
                <c:pt idx="369">
                  <c:v>42626</c:v>
                </c:pt>
                <c:pt idx="370">
                  <c:v>42627</c:v>
                </c:pt>
                <c:pt idx="371">
                  <c:v>42631</c:v>
                </c:pt>
                <c:pt idx="372">
                  <c:v>42632</c:v>
                </c:pt>
                <c:pt idx="373">
                  <c:v>42633</c:v>
                </c:pt>
                <c:pt idx="374">
                  <c:v>42634</c:v>
                </c:pt>
                <c:pt idx="375">
                  <c:v>42635</c:v>
                </c:pt>
                <c:pt idx="376">
                  <c:v>42636</c:v>
                </c:pt>
                <c:pt idx="377">
                  <c:v>42639</c:v>
                </c:pt>
                <c:pt idx="378">
                  <c:v>42640</c:v>
                </c:pt>
                <c:pt idx="379">
                  <c:v>42641</c:v>
                </c:pt>
                <c:pt idx="380">
                  <c:v>42642</c:v>
                </c:pt>
                <c:pt idx="381">
                  <c:v>42643</c:v>
                </c:pt>
                <c:pt idx="382">
                  <c:v>42651</c:v>
                </c:pt>
                <c:pt idx="383">
                  <c:v>42652</c:v>
                </c:pt>
                <c:pt idx="384">
                  <c:v>42653</c:v>
                </c:pt>
                <c:pt idx="385">
                  <c:v>42654</c:v>
                </c:pt>
                <c:pt idx="386">
                  <c:v>42655</c:v>
                </c:pt>
                <c:pt idx="387">
                  <c:v>42656</c:v>
                </c:pt>
                <c:pt idx="388">
                  <c:v>42657</c:v>
                </c:pt>
                <c:pt idx="389">
                  <c:v>42660</c:v>
                </c:pt>
                <c:pt idx="390">
                  <c:v>42661</c:v>
                </c:pt>
                <c:pt idx="391">
                  <c:v>42662</c:v>
                </c:pt>
                <c:pt idx="392">
                  <c:v>42663</c:v>
                </c:pt>
                <c:pt idx="393">
                  <c:v>42664</c:v>
                </c:pt>
                <c:pt idx="394">
                  <c:v>42667</c:v>
                </c:pt>
                <c:pt idx="395">
                  <c:v>42668</c:v>
                </c:pt>
                <c:pt idx="396">
                  <c:v>42669</c:v>
                </c:pt>
                <c:pt idx="397">
                  <c:v>42670</c:v>
                </c:pt>
                <c:pt idx="398">
                  <c:v>42671</c:v>
                </c:pt>
                <c:pt idx="399">
                  <c:v>42674</c:v>
                </c:pt>
                <c:pt idx="400">
                  <c:v>42675</c:v>
                </c:pt>
                <c:pt idx="401">
                  <c:v>42676</c:v>
                </c:pt>
                <c:pt idx="402">
                  <c:v>42677</c:v>
                </c:pt>
                <c:pt idx="403">
                  <c:v>42678</c:v>
                </c:pt>
                <c:pt idx="404">
                  <c:v>42681</c:v>
                </c:pt>
                <c:pt idx="405">
                  <c:v>42682</c:v>
                </c:pt>
                <c:pt idx="406">
                  <c:v>42683</c:v>
                </c:pt>
                <c:pt idx="407">
                  <c:v>42684</c:v>
                </c:pt>
                <c:pt idx="408">
                  <c:v>42685</c:v>
                </c:pt>
                <c:pt idx="409">
                  <c:v>42688</c:v>
                </c:pt>
                <c:pt idx="410">
                  <c:v>42689</c:v>
                </c:pt>
                <c:pt idx="411">
                  <c:v>42690</c:v>
                </c:pt>
                <c:pt idx="412">
                  <c:v>42691</c:v>
                </c:pt>
                <c:pt idx="413">
                  <c:v>42692</c:v>
                </c:pt>
                <c:pt idx="414">
                  <c:v>42695</c:v>
                </c:pt>
                <c:pt idx="415">
                  <c:v>42696</c:v>
                </c:pt>
                <c:pt idx="416">
                  <c:v>42697</c:v>
                </c:pt>
                <c:pt idx="417">
                  <c:v>42698</c:v>
                </c:pt>
                <c:pt idx="418">
                  <c:v>42699</c:v>
                </c:pt>
                <c:pt idx="419">
                  <c:v>42702</c:v>
                </c:pt>
                <c:pt idx="420">
                  <c:v>42703</c:v>
                </c:pt>
                <c:pt idx="421">
                  <c:v>42704</c:v>
                </c:pt>
                <c:pt idx="422">
                  <c:v>42705</c:v>
                </c:pt>
                <c:pt idx="423">
                  <c:v>42706</c:v>
                </c:pt>
                <c:pt idx="424">
                  <c:v>42709</c:v>
                </c:pt>
                <c:pt idx="425">
                  <c:v>42710</c:v>
                </c:pt>
                <c:pt idx="426">
                  <c:v>42711</c:v>
                </c:pt>
                <c:pt idx="427">
                  <c:v>42712</c:v>
                </c:pt>
                <c:pt idx="428">
                  <c:v>42713</c:v>
                </c:pt>
                <c:pt idx="429">
                  <c:v>42716</c:v>
                </c:pt>
                <c:pt idx="430">
                  <c:v>42717</c:v>
                </c:pt>
                <c:pt idx="431">
                  <c:v>42718</c:v>
                </c:pt>
                <c:pt idx="432">
                  <c:v>42719</c:v>
                </c:pt>
                <c:pt idx="433">
                  <c:v>42720</c:v>
                </c:pt>
                <c:pt idx="434">
                  <c:v>42723</c:v>
                </c:pt>
                <c:pt idx="435">
                  <c:v>42724</c:v>
                </c:pt>
                <c:pt idx="436">
                  <c:v>42725</c:v>
                </c:pt>
                <c:pt idx="437">
                  <c:v>42726</c:v>
                </c:pt>
                <c:pt idx="438">
                  <c:v>42727</c:v>
                </c:pt>
                <c:pt idx="439">
                  <c:v>42730</c:v>
                </c:pt>
                <c:pt idx="440">
                  <c:v>42731</c:v>
                </c:pt>
                <c:pt idx="441">
                  <c:v>42732</c:v>
                </c:pt>
                <c:pt idx="442">
                  <c:v>42733</c:v>
                </c:pt>
                <c:pt idx="443">
                  <c:v>42734</c:v>
                </c:pt>
                <c:pt idx="444">
                  <c:v>42738</c:v>
                </c:pt>
                <c:pt idx="445">
                  <c:v>42739</c:v>
                </c:pt>
                <c:pt idx="446">
                  <c:v>42740</c:v>
                </c:pt>
                <c:pt idx="447">
                  <c:v>42741</c:v>
                </c:pt>
                <c:pt idx="448">
                  <c:v>42744</c:v>
                </c:pt>
                <c:pt idx="449">
                  <c:v>42745</c:v>
                </c:pt>
                <c:pt idx="450">
                  <c:v>42746</c:v>
                </c:pt>
                <c:pt idx="451">
                  <c:v>42747</c:v>
                </c:pt>
                <c:pt idx="452">
                  <c:v>42748</c:v>
                </c:pt>
                <c:pt idx="453">
                  <c:v>42751</c:v>
                </c:pt>
                <c:pt idx="454">
                  <c:v>42752</c:v>
                </c:pt>
                <c:pt idx="455">
                  <c:v>42753</c:v>
                </c:pt>
                <c:pt idx="456">
                  <c:v>42754</c:v>
                </c:pt>
                <c:pt idx="457">
                  <c:v>42755</c:v>
                </c:pt>
                <c:pt idx="458">
                  <c:v>42772</c:v>
                </c:pt>
                <c:pt idx="459">
                  <c:v>42773</c:v>
                </c:pt>
                <c:pt idx="460">
                  <c:v>42774</c:v>
                </c:pt>
                <c:pt idx="461">
                  <c:v>42775</c:v>
                </c:pt>
                <c:pt idx="462">
                  <c:v>42776</c:v>
                </c:pt>
                <c:pt idx="463">
                  <c:v>42779</c:v>
                </c:pt>
                <c:pt idx="464">
                  <c:v>42780</c:v>
                </c:pt>
                <c:pt idx="465">
                  <c:v>42781</c:v>
                </c:pt>
                <c:pt idx="466">
                  <c:v>42782</c:v>
                </c:pt>
                <c:pt idx="467">
                  <c:v>42783</c:v>
                </c:pt>
                <c:pt idx="468">
                  <c:v>42786</c:v>
                </c:pt>
                <c:pt idx="469">
                  <c:v>42787</c:v>
                </c:pt>
                <c:pt idx="470">
                  <c:v>42788</c:v>
                </c:pt>
                <c:pt idx="471">
                  <c:v>42789</c:v>
                </c:pt>
                <c:pt idx="472">
                  <c:v>42790</c:v>
                </c:pt>
                <c:pt idx="473">
                  <c:v>42793</c:v>
                </c:pt>
                <c:pt idx="474">
                  <c:v>42794</c:v>
                </c:pt>
                <c:pt idx="475">
                  <c:v>42795</c:v>
                </c:pt>
                <c:pt idx="476">
                  <c:v>42796</c:v>
                </c:pt>
                <c:pt idx="477">
                  <c:v>42797</c:v>
                </c:pt>
                <c:pt idx="478">
                  <c:v>42800</c:v>
                </c:pt>
                <c:pt idx="479">
                  <c:v>42801</c:v>
                </c:pt>
                <c:pt idx="480">
                  <c:v>42802</c:v>
                </c:pt>
                <c:pt idx="481">
                  <c:v>42803</c:v>
                </c:pt>
                <c:pt idx="482">
                  <c:v>42804</c:v>
                </c:pt>
                <c:pt idx="483">
                  <c:v>42807</c:v>
                </c:pt>
                <c:pt idx="484">
                  <c:v>42808</c:v>
                </c:pt>
                <c:pt idx="485">
                  <c:v>42809</c:v>
                </c:pt>
                <c:pt idx="486">
                  <c:v>42810</c:v>
                </c:pt>
                <c:pt idx="487">
                  <c:v>42811</c:v>
                </c:pt>
                <c:pt idx="488">
                  <c:v>42814</c:v>
                </c:pt>
                <c:pt idx="489">
                  <c:v>42815</c:v>
                </c:pt>
                <c:pt idx="490">
                  <c:v>42816</c:v>
                </c:pt>
                <c:pt idx="491">
                  <c:v>42817</c:v>
                </c:pt>
                <c:pt idx="492">
                  <c:v>42818</c:v>
                </c:pt>
                <c:pt idx="493">
                  <c:v>42821</c:v>
                </c:pt>
                <c:pt idx="494">
                  <c:v>42822</c:v>
                </c:pt>
                <c:pt idx="495">
                  <c:v>42823</c:v>
                </c:pt>
                <c:pt idx="496">
                  <c:v>42824</c:v>
                </c:pt>
                <c:pt idx="497">
                  <c:v>42825</c:v>
                </c:pt>
                <c:pt idx="498">
                  <c:v>42826</c:v>
                </c:pt>
                <c:pt idx="499">
                  <c:v>42830</c:v>
                </c:pt>
                <c:pt idx="500">
                  <c:v>42831</c:v>
                </c:pt>
                <c:pt idx="501">
                  <c:v>42832</c:v>
                </c:pt>
                <c:pt idx="502">
                  <c:v>42835</c:v>
                </c:pt>
                <c:pt idx="503">
                  <c:v>42836</c:v>
                </c:pt>
                <c:pt idx="504">
                  <c:v>42837</c:v>
                </c:pt>
                <c:pt idx="505">
                  <c:v>42838</c:v>
                </c:pt>
                <c:pt idx="506">
                  <c:v>42839</c:v>
                </c:pt>
                <c:pt idx="507">
                  <c:v>42842</c:v>
                </c:pt>
                <c:pt idx="508">
                  <c:v>42843</c:v>
                </c:pt>
                <c:pt idx="509">
                  <c:v>42844</c:v>
                </c:pt>
                <c:pt idx="510">
                  <c:v>42845</c:v>
                </c:pt>
                <c:pt idx="511">
                  <c:v>42846</c:v>
                </c:pt>
                <c:pt idx="512">
                  <c:v>42849</c:v>
                </c:pt>
                <c:pt idx="513">
                  <c:v>42850</c:v>
                </c:pt>
                <c:pt idx="514">
                  <c:v>42851</c:v>
                </c:pt>
                <c:pt idx="515">
                  <c:v>42852</c:v>
                </c:pt>
                <c:pt idx="516">
                  <c:v>42853</c:v>
                </c:pt>
                <c:pt idx="517">
                  <c:v>42857</c:v>
                </c:pt>
                <c:pt idx="518">
                  <c:v>42858</c:v>
                </c:pt>
                <c:pt idx="519">
                  <c:v>42859</c:v>
                </c:pt>
                <c:pt idx="520">
                  <c:v>42860</c:v>
                </c:pt>
                <c:pt idx="521">
                  <c:v>42863</c:v>
                </c:pt>
                <c:pt idx="522">
                  <c:v>42864</c:v>
                </c:pt>
                <c:pt idx="523">
                  <c:v>42865</c:v>
                </c:pt>
                <c:pt idx="524">
                  <c:v>42866</c:v>
                </c:pt>
                <c:pt idx="525">
                  <c:v>42867</c:v>
                </c:pt>
                <c:pt idx="526">
                  <c:v>42870</c:v>
                </c:pt>
                <c:pt idx="527">
                  <c:v>42871</c:v>
                </c:pt>
                <c:pt idx="528">
                  <c:v>42872</c:v>
                </c:pt>
                <c:pt idx="529">
                  <c:v>42873</c:v>
                </c:pt>
                <c:pt idx="530">
                  <c:v>42874</c:v>
                </c:pt>
                <c:pt idx="531">
                  <c:v>42877</c:v>
                </c:pt>
                <c:pt idx="532">
                  <c:v>42878</c:v>
                </c:pt>
                <c:pt idx="533">
                  <c:v>42879</c:v>
                </c:pt>
                <c:pt idx="534">
                  <c:v>42880</c:v>
                </c:pt>
                <c:pt idx="535">
                  <c:v>42881</c:v>
                </c:pt>
                <c:pt idx="536">
                  <c:v>42882</c:v>
                </c:pt>
                <c:pt idx="537">
                  <c:v>42886</c:v>
                </c:pt>
                <c:pt idx="538">
                  <c:v>42887</c:v>
                </c:pt>
                <c:pt idx="539">
                  <c:v>42888</c:v>
                </c:pt>
                <c:pt idx="540">
                  <c:v>42891</c:v>
                </c:pt>
                <c:pt idx="541">
                  <c:v>42892</c:v>
                </c:pt>
                <c:pt idx="542">
                  <c:v>42893</c:v>
                </c:pt>
                <c:pt idx="543">
                  <c:v>42894</c:v>
                </c:pt>
                <c:pt idx="544">
                  <c:v>42895</c:v>
                </c:pt>
                <c:pt idx="545">
                  <c:v>42898</c:v>
                </c:pt>
                <c:pt idx="546">
                  <c:v>42899</c:v>
                </c:pt>
                <c:pt idx="547">
                  <c:v>42900</c:v>
                </c:pt>
                <c:pt idx="548">
                  <c:v>42901</c:v>
                </c:pt>
                <c:pt idx="549">
                  <c:v>42902</c:v>
                </c:pt>
                <c:pt idx="550">
                  <c:v>42905</c:v>
                </c:pt>
                <c:pt idx="551">
                  <c:v>42906</c:v>
                </c:pt>
                <c:pt idx="552">
                  <c:v>42907</c:v>
                </c:pt>
                <c:pt idx="553">
                  <c:v>42908</c:v>
                </c:pt>
                <c:pt idx="554">
                  <c:v>42909</c:v>
                </c:pt>
                <c:pt idx="555">
                  <c:v>42912</c:v>
                </c:pt>
                <c:pt idx="556">
                  <c:v>42913</c:v>
                </c:pt>
                <c:pt idx="557">
                  <c:v>42914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42961</c:v>
                </c:pt>
                <c:pt idx="591">
                  <c:v>42962</c:v>
                </c:pt>
                <c:pt idx="592">
                  <c:v>42963</c:v>
                </c:pt>
                <c:pt idx="593">
                  <c:v>42964</c:v>
                </c:pt>
                <c:pt idx="594">
                  <c:v>42965</c:v>
                </c:pt>
                <c:pt idx="595">
                  <c:v>42968</c:v>
                </c:pt>
                <c:pt idx="596">
                  <c:v>42969</c:v>
                </c:pt>
                <c:pt idx="597">
                  <c:v>42970</c:v>
                </c:pt>
                <c:pt idx="598">
                  <c:v>42971</c:v>
                </c:pt>
                <c:pt idx="599">
                  <c:v>42972</c:v>
                </c:pt>
                <c:pt idx="600">
                  <c:v>42975</c:v>
                </c:pt>
                <c:pt idx="601">
                  <c:v>42976</c:v>
                </c:pt>
                <c:pt idx="602">
                  <c:v>42977</c:v>
                </c:pt>
                <c:pt idx="603">
                  <c:v>42978</c:v>
                </c:pt>
                <c:pt idx="604">
                  <c:v>42979</c:v>
                </c:pt>
                <c:pt idx="605">
                  <c:v>42982</c:v>
                </c:pt>
                <c:pt idx="606">
                  <c:v>42983</c:v>
                </c:pt>
                <c:pt idx="607">
                  <c:v>42984</c:v>
                </c:pt>
                <c:pt idx="608">
                  <c:v>42985</c:v>
                </c:pt>
                <c:pt idx="609">
                  <c:v>42986</c:v>
                </c:pt>
                <c:pt idx="610">
                  <c:v>42989</c:v>
                </c:pt>
                <c:pt idx="611">
                  <c:v>42990</c:v>
                </c:pt>
                <c:pt idx="612">
                  <c:v>42991</c:v>
                </c:pt>
                <c:pt idx="613">
                  <c:v>42992</c:v>
                </c:pt>
                <c:pt idx="614">
                  <c:v>42993</c:v>
                </c:pt>
                <c:pt idx="615">
                  <c:v>42996</c:v>
                </c:pt>
                <c:pt idx="616">
                  <c:v>42997</c:v>
                </c:pt>
                <c:pt idx="617">
                  <c:v>42998</c:v>
                </c:pt>
                <c:pt idx="618">
                  <c:v>42999</c:v>
                </c:pt>
                <c:pt idx="619">
                  <c:v>43000</c:v>
                </c:pt>
                <c:pt idx="620">
                  <c:v>43003</c:v>
                </c:pt>
                <c:pt idx="621">
                  <c:v>43004</c:v>
                </c:pt>
                <c:pt idx="622">
                  <c:v>43005</c:v>
                </c:pt>
                <c:pt idx="623">
                  <c:v>43006</c:v>
                </c:pt>
                <c:pt idx="624">
                  <c:v>43007</c:v>
                </c:pt>
                <c:pt idx="625">
                  <c:v>43008</c:v>
                </c:pt>
                <c:pt idx="626">
                  <c:v>43017</c:v>
                </c:pt>
                <c:pt idx="627">
                  <c:v>43018</c:v>
                </c:pt>
                <c:pt idx="628">
                  <c:v>43019</c:v>
                </c:pt>
                <c:pt idx="629">
                  <c:v>43020</c:v>
                </c:pt>
                <c:pt idx="630">
                  <c:v>43021</c:v>
                </c:pt>
                <c:pt idx="631">
                  <c:v>43024</c:v>
                </c:pt>
                <c:pt idx="632">
                  <c:v>43025</c:v>
                </c:pt>
                <c:pt idx="633">
                  <c:v>43026</c:v>
                </c:pt>
                <c:pt idx="634">
                  <c:v>43027</c:v>
                </c:pt>
                <c:pt idx="635">
                  <c:v>43028</c:v>
                </c:pt>
                <c:pt idx="636">
                  <c:v>43031</c:v>
                </c:pt>
                <c:pt idx="637">
                  <c:v>43032</c:v>
                </c:pt>
                <c:pt idx="638">
                  <c:v>43033</c:v>
                </c:pt>
                <c:pt idx="639">
                  <c:v>43034</c:v>
                </c:pt>
                <c:pt idx="640">
                  <c:v>43035</c:v>
                </c:pt>
                <c:pt idx="641">
                  <c:v>43038</c:v>
                </c:pt>
                <c:pt idx="642">
                  <c:v>43039</c:v>
                </c:pt>
                <c:pt idx="643">
                  <c:v>43040</c:v>
                </c:pt>
                <c:pt idx="644">
                  <c:v>43041</c:v>
                </c:pt>
                <c:pt idx="645">
                  <c:v>43042</c:v>
                </c:pt>
                <c:pt idx="646">
                  <c:v>43045</c:v>
                </c:pt>
                <c:pt idx="647">
                  <c:v>43046</c:v>
                </c:pt>
                <c:pt idx="648">
                  <c:v>43047</c:v>
                </c:pt>
                <c:pt idx="649">
                  <c:v>43048</c:v>
                </c:pt>
                <c:pt idx="650">
                  <c:v>43049</c:v>
                </c:pt>
                <c:pt idx="651">
                  <c:v>43052</c:v>
                </c:pt>
                <c:pt idx="652">
                  <c:v>43053</c:v>
                </c:pt>
                <c:pt idx="653">
                  <c:v>43054</c:v>
                </c:pt>
                <c:pt idx="654">
                  <c:v>43055</c:v>
                </c:pt>
                <c:pt idx="655">
                  <c:v>43056</c:v>
                </c:pt>
                <c:pt idx="656">
                  <c:v>43059</c:v>
                </c:pt>
                <c:pt idx="657">
                  <c:v>43060</c:v>
                </c:pt>
                <c:pt idx="658">
                  <c:v>43061</c:v>
                </c:pt>
                <c:pt idx="659">
                  <c:v>43062</c:v>
                </c:pt>
                <c:pt idx="660">
                  <c:v>43063</c:v>
                </c:pt>
                <c:pt idx="661">
                  <c:v>43066</c:v>
                </c:pt>
                <c:pt idx="662">
                  <c:v>43067</c:v>
                </c:pt>
                <c:pt idx="663">
                  <c:v>43068</c:v>
                </c:pt>
                <c:pt idx="664">
                  <c:v>43069</c:v>
                </c:pt>
                <c:pt idx="665">
                  <c:v>43070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43094</c:v>
                </c:pt>
                <c:pt idx="682">
                  <c:v>43095</c:v>
                </c:pt>
                <c:pt idx="683">
                  <c:v>43096</c:v>
                </c:pt>
                <c:pt idx="684">
                  <c:v>43097</c:v>
                </c:pt>
                <c:pt idx="685">
                  <c:v>43098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43157</c:v>
                </c:pt>
                <c:pt idx="711">
                  <c:v>43158</c:v>
                </c:pt>
                <c:pt idx="712">
                  <c:v>43159</c:v>
                </c:pt>
                <c:pt idx="713">
                  <c:v>43160</c:v>
                </c:pt>
                <c:pt idx="714">
                  <c:v>43161</c:v>
                </c:pt>
                <c:pt idx="715">
                  <c:v>43164</c:v>
                </c:pt>
                <c:pt idx="716">
                  <c:v>43165</c:v>
                </c:pt>
                <c:pt idx="717">
                  <c:v>43166</c:v>
                </c:pt>
                <c:pt idx="718">
                  <c:v>43167</c:v>
                </c:pt>
                <c:pt idx="719">
                  <c:v>43168</c:v>
                </c:pt>
                <c:pt idx="720">
                  <c:v>43171</c:v>
                </c:pt>
                <c:pt idx="721">
                  <c:v>43172</c:v>
                </c:pt>
                <c:pt idx="722">
                  <c:v>43173</c:v>
                </c:pt>
                <c:pt idx="723">
                  <c:v>43174</c:v>
                </c:pt>
                <c:pt idx="724">
                  <c:v>43175</c:v>
                </c:pt>
                <c:pt idx="725">
                  <c:v>43178</c:v>
                </c:pt>
                <c:pt idx="726">
                  <c:v>43179</c:v>
                </c:pt>
                <c:pt idx="727">
                  <c:v>43180</c:v>
                </c:pt>
                <c:pt idx="728">
                  <c:v>43181</c:v>
                </c:pt>
                <c:pt idx="729">
                  <c:v>43182</c:v>
                </c:pt>
                <c:pt idx="730">
                  <c:v>43185</c:v>
                </c:pt>
                <c:pt idx="731">
                  <c:v>43186</c:v>
                </c:pt>
                <c:pt idx="732">
                  <c:v>43187</c:v>
                </c:pt>
                <c:pt idx="733">
                  <c:v>43188</c:v>
                </c:pt>
                <c:pt idx="734">
                  <c:v>43189</c:v>
                </c:pt>
                <c:pt idx="735">
                  <c:v>43192</c:v>
                </c:pt>
                <c:pt idx="736">
                  <c:v>43193</c:v>
                </c:pt>
                <c:pt idx="737">
                  <c:v>43194</c:v>
                </c:pt>
                <c:pt idx="738">
                  <c:v>43198</c:v>
                </c:pt>
                <c:pt idx="739">
                  <c:v>43199</c:v>
                </c:pt>
                <c:pt idx="740">
                  <c:v>43200</c:v>
                </c:pt>
                <c:pt idx="741">
                  <c:v>43201</c:v>
                </c:pt>
                <c:pt idx="742">
                  <c:v>43202</c:v>
                </c:pt>
                <c:pt idx="743">
                  <c:v>43203</c:v>
                </c:pt>
                <c:pt idx="744">
                  <c:v>43206</c:v>
                </c:pt>
                <c:pt idx="745">
                  <c:v>43207</c:v>
                </c:pt>
                <c:pt idx="746">
                  <c:v>43208</c:v>
                </c:pt>
                <c:pt idx="747">
                  <c:v>43209</c:v>
                </c:pt>
                <c:pt idx="748">
                  <c:v>43210</c:v>
                </c:pt>
                <c:pt idx="749">
                  <c:v>43213</c:v>
                </c:pt>
                <c:pt idx="750">
                  <c:v>43214</c:v>
                </c:pt>
                <c:pt idx="751">
                  <c:v>43215</c:v>
                </c:pt>
                <c:pt idx="752">
                  <c:v>43216</c:v>
                </c:pt>
                <c:pt idx="753">
                  <c:v>43217</c:v>
                </c:pt>
                <c:pt idx="754">
                  <c:v>43218</c:v>
                </c:pt>
                <c:pt idx="755">
                  <c:v>43222</c:v>
                </c:pt>
                <c:pt idx="756">
                  <c:v>43223</c:v>
                </c:pt>
                <c:pt idx="757">
                  <c:v>43224</c:v>
                </c:pt>
                <c:pt idx="758">
                  <c:v>43227</c:v>
                </c:pt>
                <c:pt idx="759">
                  <c:v>43228</c:v>
                </c:pt>
                <c:pt idx="760">
                  <c:v>43229</c:v>
                </c:pt>
                <c:pt idx="761">
                  <c:v>43230</c:v>
                </c:pt>
                <c:pt idx="762">
                  <c:v>43231</c:v>
                </c:pt>
                <c:pt idx="763">
                  <c:v>43234</c:v>
                </c:pt>
                <c:pt idx="764">
                  <c:v>43235</c:v>
                </c:pt>
                <c:pt idx="765">
                  <c:v>43236</c:v>
                </c:pt>
                <c:pt idx="766">
                  <c:v>43237</c:v>
                </c:pt>
                <c:pt idx="767">
                  <c:v>43238</c:v>
                </c:pt>
                <c:pt idx="768">
                  <c:v>43241</c:v>
                </c:pt>
                <c:pt idx="769">
                  <c:v>43242</c:v>
                </c:pt>
                <c:pt idx="770">
                  <c:v>43243</c:v>
                </c:pt>
                <c:pt idx="771">
                  <c:v>43244</c:v>
                </c:pt>
                <c:pt idx="772">
                  <c:v>43245</c:v>
                </c:pt>
                <c:pt idx="773">
                  <c:v>43248</c:v>
                </c:pt>
                <c:pt idx="774">
                  <c:v>43249</c:v>
                </c:pt>
                <c:pt idx="775">
                  <c:v>43250</c:v>
                </c:pt>
                <c:pt idx="776">
                  <c:v>43251</c:v>
                </c:pt>
                <c:pt idx="777">
                  <c:v>43252</c:v>
                </c:pt>
                <c:pt idx="778">
                  <c:v>43255</c:v>
                </c:pt>
                <c:pt idx="779">
                  <c:v>43256</c:v>
                </c:pt>
                <c:pt idx="780">
                  <c:v>43257</c:v>
                </c:pt>
                <c:pt idx="781">
                  <c:v>43258</c:v>
                </c:pt>
                <c:pt idx="782">
                  <c:v>43259</c:v>
                </c:pt>
                <c:pt idx="783">
                  <c:v>43262</c:v>
                </c:pt>
                <c:pt idx="784">
                  <c:v>43263</c:v>
                </c:pt>
                <c:pt idx="785">
                  <c:v>43264</c:v>
                </c:pt>
                <c:pt idx="786">
                  <c:v>43265</c:v>
                </c:pt>
                <c:pt idx="787">
                  <c:v>43266</c:v>
                </c:pt>
                <c:pt idx="788">
                  <c:v>43270</c:v>
                </c:pt>
                <c:pt idx="789">
                  <c:v>43271</c:v>
                </c:pt>
                <c:pt idx="790">
                  <c:v>43272</c:v>
                </c:pt>
                <c:pt idx="791">
                  <c:v>43273</c:v>
                </c:pt>
                <c:pt idx="792">
                  <c:v>43276</c:v>
                </c:pt>
                <c:pt idx="793">
                  <c:v>43277</c:v>
                </c:pt>
                <c:pt idx="794">
                  <c:v>43278</c:v>
                </c:pt>
                <c:pt idx="795">
                  <c:v>43279</c:v>
                </c:pt>
                <c:pt idx="796">
                  <c:v>43280</c:v>
                </c:pt>
                <c:pt idx="797">
                  <c:v>43283</c:v>
                </c:pt>
                <c:pt idx="798">
                  <c:v>43284</c:v>
                </c:pt>
                <c:pt idx="799">
                  <c:v>43285</c:v>
                </c:pt>
                <c:pt idx="800">
                  <c:v>43286</c:v>
                </c:pt>
                <c:pt idx="801">
                  <c:v>43287</c:v>
                </c:pt>
                <c:pt idx="802">
                  <c:v>43290</c:v>
                </c:pt>
                <c:pt idx="803">
                  <c:v>43291</c:v>
                </c:pt>
                <c:pt idx="804">
                  <c:v>43292</c:v>
                </c:pt>
                <c:pt idx="805">
                  <c:v>43293</c:v>
                </c:pt>
                <c:pt idx="806">
                  <c:v>43294</c:v>
                </c:pt>
                <c:pt idx="807">
                  <c:v>43297</c:v>
                </c:pt>
                <c:pt idx="808">
                  <c:v>43298</c:v>
                </c:pt>
                <c:pt idx="809">
                  <c:v>43299</c:v>
                </c:pt>
                <c:pt idx="810">
                  <c:v>43300</c:v>
                </c:pt>
                <c:pt idx="811">
                  <c:v>43301</c:v>
                </c:pt>
                <c:pt idx="812">
                  <c:v>43304</c:v>
                </c:pt>
                <c:pt idx="813">
                  <c:v>43305</c:v>
                </c:pt>
                <c:pt idx="814">
                  <c:v>43306</c:v>
                </c:pt>
                <c:pt idx="815">
                  <c:v>43307</c:v>
                </c:pt>
                <c:pt idx="816">
                  <c:v>43308</c:v>
                </c:pt>
                <c:pt idx="817">
                  <c:v>43311</c:v>
                </c:pt>
                <c:pt idx="818">
                  <c:v>43312</c:v>
                </c:pt>
                <c:pt idx="819">
                  <c:v>43313</c:v>
                </c:pt>
                <c:pt idx="820">
                  <c:v>43314</c:v>
                </c:pt>
                <c:pt idx="821">
                  <c:v>43315</c:v>
                </c:pt>
                <c:pt idx="822">
                  <c:v>43318</c:v>
                </c:pt>
                <c:pt idx="823">
                  <c:v>43319</c:v>
                </c:pt>
                <c:pt idx="824">
                  <c:v>43320</c:v>
                </c:pt>
                <c:pt idx="825">
                  <c:v>43321</c:v>
                </c:pt>
                <c:pt idx="826">
                  <c:v>43322</c:v>
                </c:pt>
                <c:pt idx="827">
                  <c:v>43325</c:v>
                </c:pt>
                <c:pt idx="828">
                  <c:v>43326</c:v>
                </c:pt>
                <c:pt idx="829">
                  <c:v>43327</c:v>
                </c:pt>
                <c:pt idx="830">
                  <c:v>43328</c:v>
                </c:pt>
                <c:pt idx="831">
                  <c:v>43329</c:v>
                </c:pt>
                <c:pt idx="832">
                  <c:v>43332</c:v>
                </c:pt>
                <c:pt idx="833">
                  <c:v>43333</c:v>
                </c:pt>
                <c:pt idx="834">
                  <c:v>43334</c:v>
                </c:pt>
                <c:pt idx="835">
                  <c:v>43335</c:v>
                </c:pt>
                <c:pt idx="836">
                  <c:v>43336</c:v>
                </c:pt>
                <c:pt idx="837">
                  <c:v>43339</c:v>
                </c:pt>
                <c:pt idx="838">
                  <c:v>43340</c:v>
                </c:pt>
                <c:pt idx="839">
                  <c:v>43341</c:v>
                </c:pt>
                <c:pt idx="840">
                  <c:v>43342</c:v>
                </c:pt>
                <c:pt idx="841">
                  <c:v>43343</c:v>
                </c:pt>
                <c:pt idx="842">
                  <c:v>43346</c:v>
                </c:pt>
                <c:pt idx="843">
                  <c:v>43347</c:v>
                </c:pt>
                <c:pt idx="844">
                  <c:v>43348</c:v>
                </c:pt>
                <c:pt idx="845">
                  <c:v>43349</c:v>
                </c:pt>
                <c:pt idx="846">
                  <c:v>43350</c:v>
                </c:pt>
                <c:pt idx="847">
                  <c:v>43353</c:v>
                </c:pt>
                <c:pt idx="848">
                  <c:v>43354</c:v>
                </c:pt>
                <c:pt idx="849">
                  <c:v>43355</c:v>
                </c:pt>
                <c:pt idx="850">
                  <c:v>43356</c:v>
                </c:pt>
                <c:pt idx="851">
                  <c:v>43357</c:v>
                </c:pt>
                <c:pt idx="852">
                  <c:v>43361</c:v>
                </c:pt>
                <c:pt idx="853">
                  <c:v>43362</c:v>
                </c:pt>
                <c:pt idx="854">
                  <c:v>43363</c:v>
                </c:pt>
                <c:pt idx="855">
                  <c:v>43364</c:v>
                </c:pt>
                <c:pt idx="856">
                  <c:v>43368</c:v>
                </c:pt>
                <c:pt idx="857">
                  <c:v>43369</c:v>
                </c:pt>
                <c:pt idx="858">
                  <c:v>43370</c:v>
                </c:pt>
                <c:pt idx="859">
                  <c:v>43371</c:v>
                </c:pt>
                <c:pt idx="860">
                  <c:v>43372</c:v>
                </c:pt>
                <c:pt idx="861">
                  <c:v>43373</c:v>
                </c:pt>
                <c:pt idx="862">
                  <c:v>43381</c:v>
                </c:pt>
                <c:pt idx="863">
                  <c:v>43382</c:v>
                </c:pt>
                <c:pt idx="864">
                  <c:v>43383</c:v>
                </c:pt>
                <c:pt idx="865">
                  <c:v>43384</c:v>
                </c:pt>
                <c:pt idx="866">
                  <c:v>43385</c:v>
                </c:pt>
                <c:pt idx="867">
                  <c:v>43388</c:v>
                </c:pt>
                <c:pt idx="868">
                  <c:v>43389</c:v>
                </c:pt>
                <c:pt idx="869">
                  <c:v>43390</c:v>
                </c:pt>
                <c:pt idx="870">
                  <c:v>43391</c:v>
                </c:pt>
                <c:pt idx="871">
                  <c:v>43392</c:v>
                </c:pt>
                <c:pt idx="872">
                  <c:v>43395</c:v>
                </c:pt>
                <c:pt idx="873">
                  <c:v>43396</c:v>
                </c:pt>
                <c:pt idx="874">
                  <c:v>43397</c:v>
                </c:pt>
                <c:pt idx="875">
                  <c:v>43398</c:v>
                </c:pt>
                <c:pt idx="876">
                  <c:v>43399</c:v>
                </c:pt>
                <c:pt idx="877">
                  <c:v>43402</c:v>
                </c:pt>
                <c:pt idx="878">
                  <c:v>43403</c:v>
                </c:pt>
                <c:pt idx="879">
                  <c:v>43404</c:v>
                </c:pt>
                <c:pt idx="880">
                  <c:v>43405</c:v>
                </c:pt>
                <c:pt idx="881">
                  <c:v>43406</c:v>
                </c:pt>
                <c:pt idx="882">
                  <c:v>43409</c:v>
                </c:pt>
                <c:pt idx="883">
                  <c:v>43410</c:v>
                </c:pt>
                <c:pt idx="884">
                  <c:v>43411</c:v>
                </c:pt>
                <c:pt idx="885">
                  <c:v>43412</c:v>
                </c:pt>
                <c:pt idx="886">
                  <c:v>43413</c:v>
                </c:pt>
                <c:pt idx="887">
                  <c:v>43416</c:v>
                </c:pt>
                <c:pt idx="888">
                  <c:v>43417</c:v>
                </c:pt>
                <c:pt idx="889">
                  <c:v>43418</c:v>
                </c:pt>
                <c:pt idx="890">
                  <c:v>43419</c:v>
                </c:pt>
                <c:pt idx="891">
                  <c:v>43420</c:v>
                </c:pt>
                <c:pt idx="892">
                  <c:v>43423</c:v>
                </c:pt>
                <c:pt idx="893">
                  <c:v>43424</c:v>
                </c:pt>
                <c:pt idx="894">
                  <c:v>43425</c:v>
                </c:pt>
                <c:pt idx="895">
                  <c:v>43426</c:v>
                </c:pt>
                <c:pt idx="896">
                  <c:v>43427</c:v>
                </c:pt>
                <c:pt idx="897">
                  <c:v>43430</c:v>
                </c:pt>
                <c:pt idx="898">
                  <c:v>43431</c:v>
                </c:pt>
                <c:pt idx="899">
                  <c:v>43432</c:v>
                </c:pt>
                <c:pt idx="900">
                  <c:v>43433</c:v>
                </c:pt>
                <c:pt idx="901">
                  <c:v>43434</c:v>
                </c:pt>
                <c:pt idx="902">
                  <c:v>43437</c:v>
                </c:pt>
                <c:pt idx="903">
                  <c:v>43438</c:v>
                </c:pt>
                <c:pt idx="904">
                  <c:v>43439</c:v>
                </c:pt>
                <c:pt idx="905">
                  <c:v>43440</c:v>
                </c:pt>
                <c:pt idx="906">
                  <c:v>43441</c:v>
                </c:pt>
                <c:pt idx="907">
                  <c:v>43444</c:v>
                </c:pt>
                <c:pt idx="908">
                  <c:v>43445</c:v>
                </c:pt>
                <c:pt idx="909">
                  <c:v>43446</c:v>
                </c:pt>
                <c:pt idx="910">
                  <c:v>43447</c:v>
                </c:pt>
                <c:pt idx="911">
                  <c:v>43448</c:v>
                </c:pt>
                <c:pt idx="912">
                  <c:v>43451</c:v>
                </c:pt>
                <c:pt idx="913">
                  <c:v>43452</c:v>
                </c:pt>
                <c:pt idx="914">
                  <c:v>43453</c:v>
                </c:pt>
                <c:pt idx="915">
                  <c:v>43454</c:v>
                </c:pt>
                <c:pt idx="916">
                  <c:v>43455</c:v>
                </c:pt>
                <c:pt idx="917">
                  <c:v>43458</c:v>
                </c:pt>
                <c:pt idx="918">
                  <c:v>43459</c:v>
                </c:pt>
                <c:pt idx="919">
                  <c:v>43460</c:v>
                </c:pt>
                <c:pt idx="920">
                  <c:v>43461</c:v>
                </c:pt>
                <c:pt idx="921">
                  <c:v>43462</c:v>
                </c:pt>
                <c:pt idx="922">
                  <c:v>43463</c:v>
                </c:pt>
                <c:pt idx="923">
                  <c:v>43467</c:v>
                </c:pt>
                <c:pt idx="924">
                  <c:v>43468</c:v>
                </c:pt>
                <c:pt idx="925">
                  <c:v>43469</c:v>
                </c:pt>
                <c:pt idx="926">
                  <c:v>43472</c:v>
                </c:pt>
                <c:pt idx="927">
                  <c:v>43473</c:v>
                </c:pt>
                <c:pt idx="928">
                  <c:v>43474</c:v>
                </c:pt>
                <c:pt idx="929">
                  <c:v>43475</c:v>
                </c:pt>
                <c:pt idx="930">
                  <c:v>43476</c:v>
                </c:pt>
                <c:pt idx="931">
                  <c:v>43479</c:v>
                </c:pt>
                <c:pt idx="932">
                  <c:v>43480</c:v>
                </c:pt>
                <c:pt idx="933">
                  <c:v>43481</c:v>
                </c:pt>
                <c:pt idx="934">
                  <c:v>43482</c:v>
                </c:pt>
                <c:pt idx="935">
                  <c:v>43483</c:v>
                </c:pt>
                <c:pt idx="936">
                  <c:v>43486</c:v>
                </c:pt>
                <c:pt idx="937">
                  <c:v>43487</c:v>
                </c:pt>
                <c:pt idx="938">
                  <c:v>43488</c:v>
                </c:pt>
                <c:pt idx="939">
                  <c:v>43489</c:v>
                </c:pt>
                <c:pt idx="940">
                  <c:v>43490</c:v>
                </c:pt>
                <c:pt idx="941">
                  <c:v>43509</c:v>
                </c:pt>
                <c:pt idx="942">
                  <c:v>43510</c:v>
                </c:pt>
                <c:pt idx="943">
                  <c:v>43511</c:v>
                </c:pt>
                <c:pt idx="944">
                  <c:v>43514</c:v>
                </c:pt>
                <c:pt idx="945">
                  <c:v>43515</c:v>
                </c:pt>
                <c:pt idx="946">
                  <c:v>43516</c:v>
                </c:pt>
                <c:pt idx="947">
                  <c:v>43517</c:v>
                </c:pt>
              </c:numCache>
            </c:numRef>
          </c:cat>
          <c:val>
            <c:numRef>
              <c:f>Sheet1!$C$4:$C$951</c:f>
              <c:numCache>
                <c:formatCode>General</c:formatCode>
                <c:ptCount val="948"/>
                <c:pt idx="0">
                  <c:v>91738</c:v>
                </c:pt>
                <c:pt idx="1">
                  <c:v>79954</c:v>
                </c:pt>
                <c:pt idx="2">
                  <c:v>77900</c:v>
                </c:pt>
                <c:pt idx="3">
                  <c:v>70254</c:v>
                </c:pt>
                <c:pt idx="4">
                  <c:v>86615</c:v>
                </c:pt>
                <c:pt idx="5">
                  <c:v>108990</c:v>
                </c:pt>
                <c:pt idx="6">
                  <c:v>92910</c:v>
                </c:pt>
                <c:pt idx="7">
                  <c:v>75926</c:v>
                </c:pt>
                <c:pt idx="8">
                  <c:v>68572</c:v>
                </c:pt>
                <c:pt idx="9">
                  <c:v>80680</c:v>
                </c:pt>
                <c:pt idx="10">
                  <c:v>84380</c:v>
                </c:pt>
                <c:pt idx="11">
                  <c:v>77910</c:v>
                </c:pt>
                <c:pt idx="12">
                  <c:v>66908</c:v>
                </c:pt>
                <c:pt idx="13">
                  <c:v>60520</c:v>
                </c:pt>
                <c:pt idx="14">
                  <c:v>69988</c:v>
                </c:pt>
                <c:pt idx="15">
                  <c:v>68354</c:v>
                </c:pt>
                <c:pt idx="16">
                  <c:v>64505</c:v>
                </c:pt>
                <c:pt idx="17">
                  <c:v>69982</c:v>
                </c:pt>
                <c:pt idx="18">
                  <c:v>76252</c:v>
                </c:pt>
                <c:pt idx="19">
                  <c:v>80661</c:v>
                </c:pt>
                <c:pt idx="20">
                  <c:v>71384</c:v>
                </c:pt>
                <c:pt idx="21">
                  <c:v>66760</c:v>
                </c:pt>
                <c:pt idx="22">
                  <c:v>63720</c:v>
                </c:pt>
                <c:pt idx="23">
                  <c:v>72230</c:v>
                </c:pt>
                <c:pt idx="24">
                  <c:v>69499</c:v>
                </c:pt>
                <c:pt idx="25">
                  <c:v>65060</c:v>
                </c:pt>
                <c:pt idx="26">
                  <c:v>66456</c:v>
                </c:pt>
                <c:pt idx="27">
                  <c:v>67810</c:v>
                </c:pt>
                <c:pt idx="28">
                  <c:v>70622</c:v>
                </c:pt>
                <c:pt idx="29">
                  <c:v>67324</c:v>
                </c:pt>
                <c:pt idx="30">
                  <c:v>63750</c:v>
                </c:pt>
                <c:pt idx="31">
                  <c:v>56366</c:v>
                </c:pt>
                <c:pt idx="32">
                  <c:v>67984</c:v>
                </c:pt>
                <c:pt idx="33">
                  <c:v>64758</c:v>
                </c:pt>
                <c:pt idx="34">
                  <c:v>57674</c:v>
                </c:pt>
                <c:pt idx="35">
                  <c:v>55448</c:v>
                </c:pt>
                <c:pt idx="36">
                  <c:v>55910</c:v>
                </c:pt>
                <c:pt idx="37">
                  <c:v>56248</c:v>
                </c:pt>
                <c:pt idx="38">
                  <c:v>59522</c:v>
                </c:pt>
                <c:pt idx="39">
                  <c:v>56534</c:v>
                </c:pt>
                <c:pt idx="40">
                  <c:v>53302</c:v>
                </c:pt>
                <c:pt idx="41">
                  <c:v>58350</c:v>
                </c:pt>
                <c:pt idx="42">
                  <c:v>57790</c:v>
                </c:pt>
                <c:pt idx="43">
                  <c:v>54916</c:v>
                </c:pt>
                <c:pt idx="44">
                  <c:v>48434</c:v>
                </c:pt>
                <c:pt idx="45">
                  <c:v>53870</c:v>
                </c:pt>
                <c:pt idx="46">
                  <c:v>53962</c:v>
                </c:pt>
                <c:pt idx="47">
                  <c:v>62286</c:v>
                </c:pt>
                <c:pt idx="48">
                  <c:v>56402</c:v>
                </c:pt>
                <c:pt idx="49">
                  <c:v>50028</c:v>
                </c:pt>
                <c:pt idx="50">
                  <c:v>52236</c:v>
                </c:pt>
                <c:pt idx="51">
                  <c:v>55058</c:v>
                </c:pt>
                <c:pt idx="52">
                  <c:v>60832</c:v>
                </c:pt>
                <c:pt idx="53">
                  <c:v>50920</c:v>
                </c:pt>
                <c:pt idx="54">
                  <c:v>52390</c:v>
                </c:pt>
                <c:pt idx="55">
                  <c:v>49136</c:v>
                </c:pt>
                <c:pt idx="56">
                  <c:v>51568</c:v>
                </c:pt>
                <c:pt idx="57">
                  <c:v>56912</c:v>
                </c:pt>
                <c:pt idx="58">
                  <c:v>54570</c:v>
                </c:pt>
                <c:pt idx="59">
                  <c:v>50502</c:v>
                </c:pt>
                <c:pt idx="60">
                  <c:v>49620</c:v>
                </c:pt>
                <c:pt idx="61">
                  <c:v>52578</c:v>
                </c:pt>
                <c:pt idx="62">
                  <c:v>55316</c:v>
                </c:pt>
                <c:pt idx="63">
                  <c:v>53330</c:v>
                </c:pt>
                <c:pt idx="64">
                  <c:v>48997</c:v>
                </c:pt>
                <c:pt idx="65">
                  <c:v>56686</c:v>
                </c:pt>
                <c:pt idx="66">
                  <c:v>53231</c:v>
                </c:pt>
                <c:pt idx="67">
                  <c:v>58419</c:v>
                </c:pt>
                <c:pt idx="68">
                  <c:v>58670</c:v>
                </c:pt>
                <c:pt idx="69">
                  <c:v>51364</c:v>
                </c:pt>
                <c:pt idx="70">
                  <c:v>57131</c:v>
                </c:pt>
                <c:pt idx="71">
                  <c:v>62826</c:v>
                </c:pt>
                <c:pt idx="72">
                  <c:v>53222</c:v>
                </c:pt>
                <c:pt idx="73">
                  <c:v>54940</c:v>
                </c:pt>
                <c:pt idx="74">
                  <c:v>50494</c:v>
                </c:pt>
                <c:pt idx="75">
                  <c:v>56718</c:v>
                </c:pt>
                <c:pt idx="76">
                  <c:v>55795</c:v>
                </c:pt>
                <c:pt idx="77">
                  <c:v>53656</c:v>
                </c:pt>
                <c:pt idx="78">
                  <c:v>53542</c:v>
                </c:pt>
                <c:pt idx="79">
                  <c:v>65097</c:v>
                </c:pt>
                <c:pt idx="80">
                  <c:v>79211</c:v>
                </c:pt>
                <c:pt idx="81">
                  <c:v>83232</c:v>
                </c:pt>
                <c:pt idx="82">
                  <c:v>62812</c:v>
                </c:pt>
                <c:pt idx="83">
                  <c:v>57989</c:v>
                </c:pt>
                <c:pt idx="84">
                  <c:v>60196</c:v>
                </c:pt>
                <c:pt idx="85">
                  <c:v>58802</c:v>
                </c:pt>
                <c:pt idx="86">
                  <c:v>76040</c:v>
                </c:pt>
                <c:pt idx="87">
                  <c:v>59559</c:v>
                </c:pt>
                <c:pt idx="88">
                  <c:v>55804</c:v>
                </c:pt>
                <c:pt idx="89">
                  <c:v>49890</c:v>
                </c:pt>
                <c:pt idx="90">
                  <c:v>56286</c:v>
                </c:pt>
                <c:pt idx="91">
                  <c:v>68224</c:v>
                </c:pt>
                <c:pt idx="92">
                  <c:v>64832</c:v>
                </c:pt>
                <c:pt idx="93">
                  <c:v>69560</c:v>
                </c:pt>
                <c:pt idx="94">
                  <c:v>61962</c:v>
                </c:pt>
                <c:pt idx="95">
                  <c:v>59838</c:v>
                </c:pt>
                <c:pt idx="96">
                  <c:v>82740</c:v>
                </c:pt>
                <c:pt idx="97">
                  <c:v>63932</c:v>
                </c:pt>
                <c:pt idx="98">
                  <c:v>56554</c:v>
                </c:pt>
                <c:pt idx="99">
                  <c:v>58010</c:v>
                </c:pt>
                <c:pt idx="100">
                  <c:v>51996</c:v>
                </c:pt>
                <c:pt idx="101">
                  <c:v>61549</c:v>
                </c:pt>
                <c:pt idx="102">
                  <c:v>67106</c:v>
                </c:pt>
                <c:pt idx="103">
                  <c:v>60292</c:v>
                </c:pt>
                <c:pt idx="104">
                  <c:v>54930</c:v>
                </c:pt>
                <c:pt idx="105">
                  <c:v>56550</c:v>
                </c:pt>
                <c:pt idx="106">
                  <c:v>58392</c:v>
                </c:pt>
                <c:pt idx="107">
                  <c:v>54350</c:v>
                </c:pt>
                <c:pt idx="108">
                  <c:v>53910</c:v>
                </c:pt>
                <c:pt idx="109">
                  <c:v>58700</c:v>
                </c:pt>
                <c:pt idx="110">
                  <c:v>60450</c:v>
                </c:pt>
                <c:pt idx="111">
                  <c:v>57850</c:v>
                </c:pt>
                <c:pt idx="112">
                  <c:v>52730</c:v>
                </c:pt>
                <c:pt idx="113">
                  <c:v>58490</c:v>
                </c:pt>
                <c:pt idx="114">
                  <c:v>52810</c:v>
                </c:pt>
                <c:pt idx="115">
                  <c:v>53920</c:v>
                </c:pt>
                <c:pt idx="116">
                  <c:v>64030</c:v>
                </c:pt>
                <c:pt idx="117">
                  <c:v>59580</c:v>
                </c:pt>
                <c:pt idx="118">
                  <c:v>49770</c:v>
                </c:pt>
                <c:pt idx="119">
                  <c:v>60970</c:v>
                </c:pt>
                <c:pt idx="120">
                  <c:v>53430</c:v>
                </c:pt>
                <c:pt idx="121">
                  <c:v>51300</c:v>
                </c:pt>
                <c:pt idx="122">
                  <c:v>53550</c:v>
                </c:pt>
                <c:pt idx="123">
                  <c:v>54590</c:v>
                </c:pt>
                <c:pt idx="124">
                  <c:v>54350</c:v>
                </c:pt>
                <c:pt idx="125">
                  <c:v>62390</c:v>
                </c:pt>
                <c:pt idx="126">
                  <c:v>54190</c:v>
                </c:pt>
                <c:pt idx="127">
                  <c:v>56900</c:v>
                </c:pt>
                <c:pt idx="128">
                  <c:v>55100</c:v>
                </c:pt>
                <c:pt idx="129">
                  <c:v>55510</c:v>
                </c:pt>
                <c:pt idx="130">
                  <c:v>58510</c:v>
                </c:pt>
                <c:pt idx="131">
                  <c:v>60680</c:v>
                </c:pt>
                <c:pt idx="132">
                  <c:v>58080</c:v>
                </c:pt>
                <c:pt idx="133">
                  <c:v>59130</c:v>
                </c:pt>
                <c:pt idx="134">
                  <c:v>55750</c:v>
                </c:pt>
                <c:pt idx="135">
                  <c:v>57890</c:v>
                </c:pt>
                <c:pt idx="136">
                  <c:v>58230</c:v>
                </c:pt>
                <c:pt idx="137">
                  <c:v>45380</c:v>
                </c:pt>
                <c:pt idx="138">
                  <c:v>59690</c:v>
                </c:pt>
                <c:pt idx="139">
                  <c:v>57210</c:v>
                </c:pt>
                <c:pt idx="140">
                  <c:v>53930</c:v>
                </c:pt>
                <c:pt idx="141">
                  <c:v>70850</c:v>
                </c:pt>
                <c:pt idx="142">
                  <c:v>56570</c:v>
                </c:pt>
                <c:pt idx="143">
                  <c:v>54260</c:v>
                </c:pt>
                <c:pt idx="144">
                  <c:v>56230</c:v>
                </c:pt>
                <c:pt idx="145">
                  <c:v>56690</c:v>
                </c:pt>
                <c:pt idx="146">
                  <c:v>64690</c:v>
                </c:pt>
                <c:pt idx="147">
                  <c:v>56530</c:v>
                </c:pt>
                <c:pt idx="148">
                  <c:v>57010</c:v>
                </c:pt>
                <c:pt idx="149">
                  <c:v>55350</c:v>
                </c:pt>
                <c:pt idx="150">
                  <c:v>59910</c:v>
                </c:pt>
                <c:pt idx="151">
                  <c:v>65970</c:v>
                </c:pt>
                <c:pt idx="152">
                  <c:v>65510</c:v>
                </c:pt>
                <c:pt idx="153">
                  <c:v>64040</c:v>
                </c:pt>
                <c:pt idx="154">
                  <c:v>54010</c:v>
                </c:pt>
                <c:pt idx="155">
                  <c:v>53790</c:v>
                </c:pt>
                <c:pt idx="156">
                  <c:v>65090</c:v>
                </c:pt>
                <c:pt idx="157">
                  <c:v>65910</c:v>
                </c:pt>
                <c:pt idx="158">
                  <c:v>58010</c:v>
                </c:pt>
                <c:pt idx="159">
                  <c:v>59790</c:v>
                </c:pt>
                <c:pt idx="160">
                  <c:v>60220</c:v>
                </c:pt>
                <c:pt idx="161">
                  <c:v>61790</c:v>
                </c:pt>
                <c:pt idx="162">
                  <c:v>55280</c:v>
                </c:pt>
                <c:pt idx="163">
                  <c:v>55120</c:v>
                </c:pt>
                <c:pt idx="164">
                  <c:v>53690</c:v>
                </c:pt>
                <c:pt idx="165">
                  <c:v>52262</c:v>
                </c:pt>
                <c:pt idx="166">
                  <c:v>61570</c:v>
                </c:pt>
                <c:pt idx="167">
                  <c:v>59010</c:v>
                </c:pt>
                <c:pt idx="168">
                  <c:v>55520</c:v>
                </c:pt>
                <c:pt idx="169">
                  <c:v>53550</c:v>
                </c:pt>
                <c:pt idx="170">
                  <c:v>53750</c:v>
                </c:pt>
                <c:pt idx="171">
                  <c:v>62270</c:v>
                </c:pt>
                <c:pt idx="172">
                  <c:v>59230</c:v>
                </c:pt>
                <c:pt idx="173">
                  <c:v>62245</c:v>
                </c:pt>
                <c:pt idx="174">
                  <c:v>60270</c:v>
                </c:pt>
                <c:pt idx="175">
                  <c:v>60750</c:v>
                </c:pt>
                <c:pt idx="176">
                  <c:v>67090</c:v>
                </c:pt>
                <c:pt idx="177">
                  <c:v>60610</c:v>
                </c:pt>
                <c:pt idx="178">
                  <c:v>58480</c:v>
                </c:pt>
                <c:pt idx="179">
                  <c:v>60110</c:v>
                </c:pt>
                <c:pt idx="180">
                  <c:v>57061</c:v>
                </c:pt>
                <c:pt idx="181">
                  <c:v>62600</c:v>
                </c:pt>
                <c:pt idx="182">
                  <c:v>57540</c:v>
                </c:pt>
                <c:pt idx="183">
                  <c:v>53150</c:v>
                </c:pt>
                <c:pt idx="184">
                  <c:v>55410</c:v>
                </c:pt>
                <c:pt idx="185">
                  <c:v>59390</c:v>
                </c:pt>
                <c:pt idx="186">
                  <c:v>66740</c:v>
                </c:pt>
                <c:pt idx="187">
                  <c:v>71660</c:v>
                </c:pt>
                <c:pt idx="188">
                  <c:v>67463</c:v>
                </c:pt>
                <c:pt idx="189">
                  <c:v>59210</c:v>
                </c:pt>
                <c:pt idx="190">
                  <c:v>67620</c:v>
                </c:pt>
                <c:pt idx="191">
                  <c:v>80940</c:v>
                </c:pt>
                <c:pt idx="192">
                  <c:v>64570</c:v>
                </c:pt>
                <c:pt idx="193">
                  <c:v>59125</c:v>
                </c:pt>
                <c:pt idx="194">
                  <c:v>57430</c:v>
                </c:pt>
                <c:pt idx="195">
                  <c:v>62270</c:v>
                </c:pt>
                <c:pt idx="196">
                  <c:v>71730</c:v>
                </c:pt>
                <c:pt idx="197">
                  <c:v>69420</c:v>
                </c:pt>
                <c:pt idx="198">
                  <c:v>62060</c:v>
                </c:pt>
                <c:pt idx="199">
                  <c:v>52250</c:v>
                </c:pt>
                <c:pt idx="200">
                  <c:v>74380</c:v>
                </c:pt>
                <c:pt idx="201">
                  <c:v>62815</c:v>
                </c:pt>
                <c:pt idx="202">
                  <c:v>57858</c:v>
                </c:pt>
                <c:pt idx="203">
                  <c:v>54330</c:v>
                </c:pt>
                <c:pt idx="204">
                  <c:v>61020</c:v>
                </c:pt>
                <c:pt idx="205">
                  <c:v>57005</c:v>
                </c:pt>
                <c:pt idx="206">
                  <c:v>53650</c:v>
                </c:pt>
                <c:pt idx="207">
                  <c:v>50100</c:v>
                </c:pt>
                <c:pt idx="208">
                  <c:v>49670</c:v>
                </c:pt>
                <c:pt idx="209">
                  <c:v>51090</c:v>
                </c:pt>
                <c:pt idx="210">
                  <c:v>59550</c:v>
                </c:pt>
                <c:pt idx="211">
                  <c:v>53600</c:v>
                </c:pt>
                <c:pt idx="212">
                  <c:v>50570</c:v>
                </c:pt>
                <c:pt idx="213">
                  <c:v>44636</c:v>
                </c:pt>
                <c:pt idx="214">
                  <c:v>41580</c:v>
                </c:pt>
                <c:pt idx="215">
                  <c:v>48820</c:v>
                </c:pt>
                <c:pt idx="216">
                  <c:v>41150</c:v>
                </c:pt>
                <c:pt idx="217">
                  <c:v>35030</c:v>
                </c:pt>
                <c:pt idx="218">
                  <c:v>28910</c:v>
                </c:pt>
                <c:pt idx="219">
                  <c:v>24320</c:v>
                </c:pt>
                <c:pt idx="220">
                  <c:v>120</c:v>
                </c:pt>
                <c:pt idx="221">
                  <c:v>1340</c:v>
                </c:pt>
                <c:pt idx="222">
                  <c:v>10680</c:v>
                </c:pt>
                <c:pt idx="223">
                  <c:v>18046</c:v>
                </c:pt>
                <c:pt idx="224">
                  <c:v>19219</c:v>
                </c:pt>
                <c:pt idx="225">
                  <c:v>19370</c:v>
                </c:pt>
                <c:pt idx="226">
                  <c:v>29550</c:v>
                </c:pt>
                <c:pt idx="227">
                  <c:v>30500</c:v>
                </c:pt>
                <c:pt idx="228">
                  <c:v>28820</c:v>
                </c:pt>
                <c:pt idx="229">
                  <c:v>31320</c:v>
                </c:pt>
                <c:pt idx="230">
                  <c:v>35310</c:v>
                </c:pt>
                <c:pt idx="231">
                  <c:v>59223</c:v>
                </c:pt>
                <c:pt idx="232">
                  <c:v>67482</c:v>
                </c:pt>
                <c:pt idx="233">
                  <c:v>62560</c:v>
                </c:pt>
                <c:pt idx="234">
                  <c:v>55540</c:v>
                </c:pt>
                <c:pt idx="235">
                  <c:v>60390</c:v>
                </c:pt>
                <c:pt idx="236">
                  <c:v>112890</c:v>
                </c:pt>
                <c:pt idx="237">
                  <c:v>95640</c:v>
                </c:pt>
                <c:pt idx="238">
                  <c:v>51636</c:v>
                </c:pt>
                <c:pt idx="239">
                  <c:v>57575</c:v>
                </c:pt>
                <c:pt idx="240">
                  <c:v>57300</c:v>
                </c:pt>
                <c:pt idx="241">
                  <c:v>68830</c:v>
                </c:pt>
                <c:pt idx="242">
                  <c:v>61190</c:v>
                </c:pt>
                <c:pt idx="243">
                  <c:v>55640</c:v>
                </c:pt>
                <c:pt idx="244">
                  <c:v>82010</c:v>
                </c:pt>
                <c:pt idx="245">
                  <c:v>79354</c:v>
                </c:pt>
                <c:pt idx="246">
                  <c:v>68430</c:v>
                </c:pt>
                <c:pt idx="247">
                  <c:v>57870</c:v>
                </c:pt>
                <c:pt idx="248">
                  <c:v>72950</c:v>
                </c:pt>
                <c:pt idx="249">
                  <c:v>58520</c:v>
                </c:pt>
                <c:pt idx="250">
                  <c:v>59280</c:v>
                </c:pt>
                <c:pt idx="251">
                  <c:v>77632</c:v>
                </c:pt>
                <c:pt idx="252">
                  <c:v>68080</c:v>
                </c:pt>
                <c:pt idx="253">
                  <c:v>68549</c:v>
                </c:pt>
                <c:pt idx="254">
                  <c:v>71090</c:v>
                </c:pt>
                <c:pt idx="255">
                  <c:v>69250</c:v>
                </c:pt>
                <c:pt idx="256">
                  <c:v>80070</c:v>
                </c:pt>
                <c:pt idx="257">
                  <c:v>74710</c:v>
                </c:pt>
                <c:pt idx="258">
                  <c:v>76700</c:v>
                </c:pt>
                <c:pt idx="259">
                  <c:v>81640</c:v>
                </c:pt>
                <c:pt idx="260">
                  <c:v>81470</c:v>
                </c:pt>
                <c:pt idx="261">
                  <c:v>72180</c:v>
                </c:pt>
                <c:pt idx="262">
                  <c:v>64465</c:v>
                </c:pt>
                <c:pt idx="263">
                  <c:v>58310</c:v>
                </c:pt>
                <c:pt idx="264">
                  <c:v>55090</c:v>
                </c:pt>
                <c:pt idx="265">
                  <c:v>74380</c:v>
                </c:pt>
                <c:pt idx="266">
                  <c:v>73195</c:v>
                </c:pt>
                <c:pt idx="267">
                  <c:v>61040</c:v>
                </c:pt>
                <c:pt idx="268">
                  <c:v>61420</c:v>
                </c:pt>
                <c:pt idx="269">
                  <c:v>44670</c:v>
                </c:pt>
                <c:pt idx="270">
                  <c:v>57860</c:v>
                </c:pt>
                <c:pt idx="271">
                  <c:v>52880</c:v>
                </c:pt>
                <c:pt idx="272">
                  <c:v>50760</c:v>
                </c:pt>
                <c:pt idx="273">
                  <c:v>65180</c:v>
                </c:pt>
                <c:pt idx="274">
                  <c:v>64250</c:v>
                </c:pt>
                <c:pt idx="275">
                  <c:v>56670</c:v>
                </c:pt>
                <c:pt idx="276">
                  <c:v>52600</c:v>
                </c:pt>
                <c:pt idx="277">
                  <c:v>47660</c:v>
                </c:pt>
                <c:pt idx="278">
                  <c:v>50880</c:v>
                </c:pt>
                <c:pt idx="279">
                  <c:v>45330</c:v>
                </c:pt>
                <c:pt idx="280">
                  <c:v>52230</c:v>
                </c:pt>
                <c:pt idx="281">
                  <c:v>63935</c:v>
                </c:pt>
                <c:pt idx="282">
                  <c:v>52930</c:v>
                </c:pt>
                <c:pt idx="283">
                  <c:v>48340</c:v>
                </c:pt>
                <c:pt idx="284">
                  <c:v>54850</c:v>
                </c:pt>
                <c:pt idx="285">
                  <c:v>73120</c:v>
                </c:pt>
                <c:pt idx="286">
                  <c:v>64480</c:v>
                </c:pt>
                <c:pt idx="287">
                  <c:v>55790</c:v>
                </c:pt>
                <c:pt idx="288">
                  <c:v>51130</c:v>
                </c:pt>
                <c:pt idx="289">
                  <c:v>44010</c:v>
                </c:pt>
                <c:pt idx="290">
                  <c:v>53020</c:v>
                </c:pt>
                <c:pt idx="291">
                  <c:v>50560</c:v>
                </c:pt>
                <c:pt idx="292">
                  <c:v>49510</c:v>
                </c:pt>
                <c:pt idx="293">
                  <c:v>67050</c:v>
                </c:pt>
                <c:pt idx="294">
                  <c:v>52294</c:v>
                </c:pt>
                <c:pt idx="295">
                  <c:v>53542</c:v>
                </c:pt>
                <c:pt idx="296">
                  <c:v>59490</c:v>
                </c:pt>
                <c:pt idx="297">
                  <c:v>54680</c:v>
                </c:pt>
                <c:pt idx="298">
                  <c:v>64260</c:v>
                </c:pt>
                <c:pt idx="299">
                  <c:v>78230</c:v>
                </c:pt>
                <c:pt idx="300">
                  <c:v>67930</c:v>
                </c:pt>
                <c:pt idx="301">
                  <c:v>57750</c:v>
                </c:pt>
                <c:pt idx="302">
                  <c:v>54570</c:v>
                </c:pt>
                <c:pt idx="303">
                  <c:v>67430</c:v>
                </c:pt>
                <c:pt idx="304">
                  <c:v>54370</c:v>
                </c:pt>
                <c:pt idx="305">
                  <c:v>51686</c:v>
                </c:pt>
                <c:pt idx="306">
                  <c:v>50143</c:v>
                </c:pt>
                <c:pt idx="307">
                  <c:v>59110</c:v>
                </c:pt>
                <c:pt idx="308">
                  <c:v>51970</c:v>
                </c:pt>
                <c:pt idx="309">
                  <c:v>58970</c:v>
                </c:pt>
                <c:pt idx="310">
                  <c:v>69410</c:v>
                </c:pt>
                <c:pt idx="311">
                  <c:v>49485</c:v>
                </c:pt>
                <c:pt idx="312">
                  <c:v>51220</c:v>
                </c:pt>
                <c:pt idx="313">
                  <c:v>77190</c:v>
                </c:pt>
                <c:pt idx="314">
                  <c:v>57360</c:v>
                </c:pt>
                <c:pt idx="315">
                  <c:v>50710</c:v>
                </c:pt>
                <c:pt idx="316">
                  <c:v>64480</c:v>
                </c:pt>
                <c:pt idx="317">
                  <c:v>63850</c:v>
                </c:pt>
                <c:pt idx="318">
                  <c:v>53800</c:v>
                </c:pt>
                <c:pt idx="319">
                  <c:v>50000</c:v>
                </c:pt>
                <c:pt idx="320">
                  <c:v>47430</c:v>
                </c:pt>
                <c:pt idx="321">
                  <c:v>57320</c:v>
                </c:pt>
                <c:pt idx="322">
                  <c:v>50000</c:v>
                </c:pt>
                <c:pt idx="323">
                  <c:v>61765</c:v>
                </c:pt>
                <c:pt idx="324">
                  <c:v>56184</c:v>
                </c:pt>
                <c:pt idx="325">
                  <c:v>51170</c:v>
                </c:pt>
                <c:pt idx="326">
                  <c:v>44170</c:v>
                </c:pt>
                <c:pt idx="327">
                  <c:v>48710</c:v>
                </c:pt>
                <c:pt idx="328">
                  <c:v>55450</c:v>
                </c:pt>
                <c:pt idx="329">
                  <c:v>48460</c:v>
                </c:pt>
                <c:pt idx="330">
                  <c:v>50853</c:v>
                </c:pt>
                <c:pt idx="331">
                  <c:v>69400</c:v>
                </c:pt>
                <c:pt idx="332">
                  <c:v>50120</c:v>
                </c:pt>
                <c:pt idx="333">
                  <c:v>64522</c:v>
                </c:pt>
                <c:pt idx="334">
                  <c:v>63110</c:v>
                </c:pt>
                <c:pt idx="335">
                  <c:v>56330</c:v>
                </c:pt>
                <c:pt idx="336">
                  <c:v>56910</c:v>
                </c:pt>
                <c:pt idx="337">
                  <c:v>44800</c:v>
                </c:pt>
                <c:pt idx="338">
                  <c:v>60370</c:v>
                </c:pt>
                <c:pt idx="339">
                  <c:v>38060</c:v>
                </c:pt>
                <c:pt idx="340">
                  <c:v>44560</c:v>
                </c:pt>
                <c:pt idx="341">
                  <c:v>40970</c:v>
                </c:pt>
                <c:pt idx="342">
                  <c:v>58100</c:v>
                </c:pt>
                <c:pt idx="343">
                  <c:v>66140</c:v>
                </c:pt>
                <c:pt idx="344">
                  <c:v>50870</c:v>
                </c:pt>
                <c:pt idx="345">
                  <c:v>45676</c:v>
                </c:pt>
                <c:pt idx="346">
                  <c:v>53350</c:v>
                </c:pt>
                <c:pt idx="347">
                  <c:v>57330</c:v>
                </c:pt>
                <c:pt idx="348">
                  <c:v>59370</c:v>
                </c:pt>
                <c:pt idx="349">
                  <c:v>65520</c:v>
                </c:pt>
                <c:pt idx="350">
                  <c:v>47980</c:v>
                </c:pt>
                <c:pt idx="351">
                  <c:v>43490</c:v>
                </c:pt>
                <c:pt idx="352">
                  <c:v>51112</c:v>
                </c:pt>
                <c:pt idx="353">
                  <c:v>62180</c:v>
                </c:pt>
                <c:pt idx="354">
                  <c:v>60430</c:v>
                </c:pt>
                <c:pt idx="355">
                  <c:v>49550</c:v>
                </c:pt>
                <c:pt idx="356">
                  <c:v>50040</c:v>
                </c:pt>
                <c:pt idx="357">
                  <c:v>43330</c:v>
                </c:pt>
                <c:pt idx="358">
                  <c:v>57030</c:v>
                </c:pt>
                <c:pt idx="359">
                  <c:v>48930</c:v>
                </c:pt>
                <c:pt idx="360">
                  <c:v>43000</c:v>
                </c:pt>
                <c:pt idx="361">
                  <c:v>51560</c:v>
                </c:pt>
                <c:pt idx="362">
                  <c:v>65270</c:v>
                </c:pt>
                <c:pt idx="363">
                  <c:v>57730</c:v>
                </c:pt>
                <c:pt idx="364">
                  <c:v>54200</c:v>
                </c:pt>
                <c:pt idx="365">
                  <c:v>46880</c:v>
                </c:pt>
                <c:pt idx="366">
                  <c:v>50460</c:v>
                </c:pt>
                <c:pt idx="367">
                  <c:v>63250</c:v>
                </c:pt>
                <c:pt idx="368">
                  <c:v>55700</c:v>
                </c:pt>
                <c:pt idx="369">
                  <c:v>60450</c:v>
                </c:pt>
                <c:pt idx="370">
                  <c:v>45170</c:v>
                </c:pt>
                <c:pt idx="371">
                  <c:v>62790</c:v>
                </c:pt>
                <c:pt idx="372">
                  <c:v>66280</c:v>
                </c:pt>
                <c:pt idx="373">
                  <c:v>70290</c:v>
                </c:pt>
                <c:pt idx="374">
                  <c:v>52650</c:v>
                </c:pt>
                <c:pt idx="375">
                  <c:v>54980</c:v>
                </c:pt>
                <c:pt idx="376">
                  <c:v>59580</c:v>
                </c:pt>
                <c:pt idx="377">
                  <c:v>91020</c:v>
                </c:pt>
                <c:pt idx="378">
                  <c:v>65770</c:v>
                </c:pt>
                <c:pt idx="379">
                  <c:v>70960</c:v>
                </c:pt>
                <c:pt idx="380">
                  <c:v>65620</c:v>
                </c:pt>
                <c:pt idx="381">
                  <c:v>49630</c:v>
                </c:pt>
                <c:pt idx="382">
                  <c:v>72400</c:v>
                </c:pt>
                <c:pt idx="383">
                  <c:v>68200</c:v>
                </c:pt>
                <c:pt idx="384">
                  <c:v>63610</c:v>
                </c:pt>
                <c:pt idx="385">
                  <c:v>62400</c:v>
                </c:pt>
                <c:pt idx="386">
                  <c:v>56070</c:v>
                </c:pt>
                <c:pt idx="387">
                  <c:v>49600</c:v>
                </c:pt>
                <c:pt idx="388">
                  <c:v>62510</c:v>
                </c:pt>
                <c:pt idx="389">
                  <c:v>74430</c:v>
                </c:pt>
                <c:pt idx="390">
                  <c:v>55115</c:v>
                </c:pt>
                <c:pt idx="391">
                  <c:v>56410</c:v>
                </c:pt>
                <c:pt idx="392">
                  <c:v>45080</c:v>
                </c:pt>
                <c:pt idx="393">
                  <c:v>34470</c:v>
                </c:pt>
                <c:pt idx="394">
                  <c:v>55700</c:v>
                </c:pt>
                <c:pt idx="395">
                  <c:v>64290</c:v>
                </c:pt>
                <c:pt idx="396">
                  <c:v>55160</c:v>
                </c:pt>
                <c:pt idx="397">
                  <c:v>51410</c:v>
                </c:pt>
                <c:pt idx="398">
                  <c:v>59180</c:v>
                </c:pt>
                <c:pt idx="399">
                  <c:v>66610</c:v>
                </c:pt>
                <c:pt idx="400">
                  <c:v>67150</c:v>
                </c:pt>
                <c:pt idx="401">
                  <c:v>67980</c:v>
                </c:pt>
                <c:pt idx="402">
                  <c:v>61990</c:v>
                </c:pt>
                <c:pt idx="403">
                  <c:v>69600</c:v>
                </c:pt>
                <c:pt idx="404">
                  <c:v>75840</c:v>
                </c:pt>
                <c:pt idx="405">
                  <c:v>53960</c:v>
                </c:pt>
                <c:pt idx="406">
                  <c:v>52270</c:v>
                </c:pt>
                <c:pt idx="407">
                  <c:v>49870</c:v>
                </c:pt>
                <c:pt idx="408">
                  <c:v>59700</c:v>
                </c:pt>
                <c:pt idx="409">
                  <c:v>53290</c:v>
                </c:pt>
                <c:pt idx="410">
                  <c:v>43720</c:v>
                </c:pt>
                <c:pt idx="411">
                  <c:v>41100</c:v>
                </c:pt>
                <c:pt idx="412">
                  <c:v>49840</c:v>
                </c:pt>
                <c:pt idx="413">
                  <c:v>56520</c:v>
                </c:pt>
                <c:pt idx="414">
                  <c:v>50990</c:v>
                </c:pt>
                <c:pt idx="415">
                  <c:v>65460</c:v>
                </c:pt>
                <c:pt idx="416">
                  <c:v>51330</c:v>
                </c:pt>
                <c:pt idx="417">
                  <c:v>47900</c:v>
                </c:pt>
                <c:pt idx="418">
                  <c:v>61940</c:v>
                </c:pt>
                <c:pt idx="419">
                  <c:v>76870</c:v>
                </c:pt>
                <c:pt idx="420">
                  <c:v>57020</c:v>
                </c:pt>
                <c:pt idx="421">
                  <c:v>49250</c:v>
                </c:pt>
                <c:pt idx="422">
                  <c:v>66570</c:v>
                </c:pt>
                <c:pt idx="423">
                  <c:v>56488</c:v>
                </c:pt>
                <c:pt idx="424">
                  <c:v>70630</c:v>
                </c:pt>
                <c:pt idx="425">
                  <c:v>60290</c:v>
                </c:pt>
                <c:pt idx="426">
                  <c:v>74070</c:v>
                </c:pt>
                <c:pt idx="427">
                  <c:v>60690</c:v>
                </c:pt>
                <c:pt idx="428">
                  <c:v>65360</c:v>
                </c:pt>
                <c:pt idx="429">
                  <c:v>74930</c:v>
                </c:pt>
                <c:pt idx="430">
                  <c:v>62070</c:v>
                </c:pt>
                <c:pt idx="431">
                  <c:v>45210</c:v>
                </c:pt>
                <c:pt idx="432">
                  <c:v>49190</c:v>
                </c:pt>
                <c:pt idx="433">
                  <c:v>65590</c:v>
                </c:pt>
                <c:pt idx="434">
                  <c:v>49580</c:v>
                </c:pt>
                <c:pt idx="435">
                  <c:v>48630</c:v>
                </c:pt>
                <c:pt idx="436">
                  <c:v>51710</c:v>
                </c:pt>
                <c:pt idx="437">
                  <c:v>40620</c:v>
                </c:pt>
                <c:pt idx="438">
                  <c:v>46720</c:v>
                </c:pt>
                <c:pt idx="439">
                  <c:v>42670</c:v>
                </c:pt>
                <c:pt idx="440">
                  <c:v>59130</c:v>
                </c:pt>
                <c:pt idx="441">
                  <c:v>73090</c:v>
                </c:pt>
                <c:pt idx="442">
                  <c:v>51210</c:v>
                </c:pt>
                <c:pt idx="443">
                  <c:v>50220</c:v>
                </c:pt>
                <c:pt idx="444">
                  <c:v>62120</c:v>
                </c:pt>
                <c:pt idx="445">
                  <c:v>57100</c:v>
                </c:pt>
                <c:pt idx="446">
                  <c:v>61460</c:v>
                </c:pt>
                <c:pt idx="447">
                  <c:v>51490</c:v>
                </c:pt>
                <c:pt idx="448">
                  <c:v>53100</c:v>
                </c:pt>
                <c:pt idx="449">
                  <c:v>60450</c:v>
                </c:pt>
                <c:pt idx="450">
                  <c:v>46930</c:v>
                </c:pt>
                <c:pt idx="451">
                  <c:v>40900</c:v>
                </c:pt>
                <c:pt idx="452">
                  <c:v>37210</c:v>
                </c:pt>
                <c:pt idx="453">
                  <c:v>37610</c:v>
                </c:pt>
                <c:pt idx="454">
                  <c:v>24430</c:v>
                </c:pt>
                <c:pt idx="455">
                  <c:v>18650</c:v>
                </c:pt>
                <c:pt idx="456">
                  <c:v>14750</c:v>
                </c:pt>
                <c:pt idx="457">
                  <c:v>10650</c:v>
                </c:pt>
                <c:pt idx="458">
                  <c:v>9370</c:v>
                </c:pt>
                <c:pt idx="459">
                  <c:v>20140</c:v>
                </c:pt>
                <c:pt idx="460">
                  <c:v>28480</c:v>
                </c:pt>
                <c:pt idx="461">
                  <c:v>31880</c:v>
                </c:pt>
                <c:pt idx="462">
                  <c:v>37200</c:v>
                </c:pt>
                <c:pt idx="463">
                  <c:v>66580</c:v>
                </c:pt>
                <c:pt idx="464">
                  <c:v>52990</c:v>
                </c:pt>
                <c:pt idx="465">
                  <c:v>47620</c:v>
                </c:pt>
                <c:pt idx="466">
                  <c:v>57500</c:v>
                </c:pt>
                <c:pt idx="467">
                  <c:v>62530</c:v>
                </c:pt>
                <c:pt idx="468">
                  <c:v>89880</c:v>
                </c:pt>
                <c:pt idx="469">
                  <c:v>72820</c:v>
                </c:pt>
                <c:pt idx="470">
                  <c:v>48400</c:v>
                </c:pt>
                <c:pt idx="471">
                  <c:v>48750</c:v>
                </c:pt>
                <c:pt idx="472">
                  <c:v>48400</c:v>
                </c:pt>
                <c:pt idx="473">
                  <c:v>79460</c:v>
                </c:pt>
                <c:pt idx="474">
                  <c:v>53420</c:v>
                </c:pt>
                <c:pt idx="475">
                  <c:v>55150</c:v>
                </c:pt>
                <c:pt idx="476">
                  <c:v>60850</c:v>
                </c:pt>
                <c:pt idx="477">
                  <c:v>63100</c:v>
                </c:pt>
                <c:pt idx="478">
                  <c:v>59930</c:v>
                </c:pt>
                <c:pt idx="479">
                  <c:v>59340</c:v>
                </c:pt>
                <c:pt idx="480">
                  <c:v>53320</c:v>
                </c:pt>
                <c:pt idx="481">
                  <c:v>46700</c:v>
                </c:pt>
                <c:pt idx="482">
                  <c:v>56210</c:v>
                </c:pt>
                <c:pt idx="483">
                  <c:v>78010</c:v>
                </c:pt>
                <c:pt idx="484">
                  <c:v>68970</c:v>
                </c:pt>
                <c:pt idx="485">
                  <c:v>62920</c:v>
                </c:pt>
                <c:pt idx="486">
                  <c:v>53690</c:v>
                </c:pt>
                <c:pt idx="487">
                  <c:v>55530</c:v>
                </c:pt>
                <c:pt idx="488">
                  <c:v>64370</c:v>
                </c:pt>
                <c:pt idx="489">
                  <c:v>50200</c:v>
                </c:pt>
                <c:pt idx="490">
                  <c:v>39410</c:v>
                </c:pt>
                <c:pt idx="491">
                  <c:v>49790</c:v>
                </c:pt>
                <c:pt idx="492">
                  <c:v>50310</c:v>
                </c:pt>
                <c:pt idx="493">
                  <c:v>50390</c:v>
                </c:pt>
                <c:pt idx="494">
                  <c:v>58510</c:v>
                </c:pt>
                <c:pt idx="495">
                  <c:v>75700</c:v>
                </c:pt>
                <c:pt idx="496">
                  <c:v>60347</c:v>
                </c:pt>
                <c:pt idx="497">
                  <c:v>59710</c:v>
                </c:pt>
                <c:pt idx="498">
                  <c:v>48850</c:v>
                </c:pt>
                <c:pt idx="499">
                  <c:v>76400</c:v>
                </c:pt>
                <c:pt idx="500">
                  <c:v>60170</c:v>
                </c:pt>
                <c:pt idx="501">
                  <c:v>55360</c:v>
                </c:pt>
                <c:pt idx="502">
                  <c:v>52390</c:v>
                </c:pt>
                <c:pt idx="503">
                  <c:v>51250</c:v>
                </c:pt>
                <c:pt idx="504">
                  <c:v>46960</c:v>
                </c:pt>
                <c:pt idx="505">
                  <c:v>64700</c:v>
                </c:pt>
                <c:pt idx="506">
                  <c:v>67240</c:v>
                </c:pt>
                <c:pt idx="507">
                  <c:v>64850</c:v>
                </c:pt>
                <c:pt idx="508">
                  <c:v>60560</c:v>
                </c:pt>
                <c:pt idx="509">
                  <c:v>57200</c:v>
                </c:pt>
                <c:pt idx="510">
                  <c:v>55120</c:v>
                </c:pt>
                <c:pt idx="511">
                  <c:v>74870</c:v>
                </c:pt>
                <c:pt idx="512">
                  <c:v>71010</c:v>
                </c:pt>
                <c:pt idx="513">
                  <c:v>78400</c:v>
                </c:pt>
                <c:pt idx="514">
                  <c:v>88980</c:v>
                </c:pt>
                <c:pt idx="515">
                  <c:v>70000</c:v>
                </c:pt>
                <c:pt idx="516">
                  <c:v>81180</c:v>
                </c:pt>
                <c:pt idx="517">
                  <c:v>79860</c:v>
                </c:pt>
                <c:pt idx="518">
                  <c:v>70010</c:v>
                </c:pt>
                <c:pt idx="519">
                  <c:v>53480</c:v>
                </c:pt>
                <c:pt idx="520">
                  <c:v>53030</c:v>
                </c:pt>
                <c:pt idx="521">
                  <c:v>66900</c:v>
                </c:pt>
                <c:pt idx="522">
                  <c:v>57870</c:v>
                </c:pt>
                <c:pt idx="523">
                  <c:v>72110</c:v>
                </c:pt>
                <c:pt idx="524">
                  <c:v>59020</c:v>
                </c:pt>
                <c:pt idx="525">
                  <c:v>58550</c:v>
                </c:pt>
                <c:pt idx="526">
                  <c:v>73150</c:v>
                </c:pt>
                <c:pt idx="527">
                  <c:v>66140</c:v>
                </c:pt>
                <c:pt idx="528">
                  <c:v>72600</c:v>
                </c:pt>
                <c:pt idx="529">
                  <c:v>61240</c:v>
                </c:pt>
                <c:pt idx="530">
                  <c:v>65140</c:v>
                </c:pt>
                <c:pt idx="531">
                  <c:v>69530</c:v>
                </c:pt>
                <c:pt idx="532">
                  <c:v>49650</c:v>
                </c:pt>
                <c:pt idx="533">
                  <c:v>44810</c:v>
                </c:pt>
                <c:pt idx="534">
                  <c:v>52790</c:v>
                </c:pt>
                <c:pt idx="535">
                  <c:v>51000</c:v>
                </c:pt>
                <c:pt idx="536">
                  <c:v>51120</c:v>
                </c:pt>
                <c:pt idx="537">
                  <c:v>57840</c:v>
                </c:pt>
                <c:pt idx="538">
                  <c:v>52530</c:v>
                </c:pt>
                <c:pt idx="539">
                  <c:v>60260</c:v>
                </c:pt>
                <c:pt idx="540">
                  <c:v>56990</c:v>
                </c:pt>
                <c:pt idx="541">
                  <c:v>57340</c:v>
                </c:pt>
                <c:pt idx="542">
                  <c:v>57080</c:v>
                </c:pt>
                <c:pt idx="543">
                  <c:v>57150</c:v>
                </c:pt>
                <c:pt idx="544">
                  <c:v>58300</c:v>
                </c:pt>
                <c:pt idx="545">
                  <c:v>60430</c:v>
                </c:pt>
                <c:pt idx="546">
                  <c:v>47510</c:v>
                </c:pt>
                <c:pt idx="547">
                  <c:v>53050</c:v>
                </c:pt>
                <c:pt idx="548">
                  <c:v>61860</c:v>
                </c:pt>
                <c:pt idx="549">
                  <c:v>50750</c:v>
                </c:pt>
                <c:pt idx="550">
                  <c:v>56880</c:v>
                </c:pt>
                <c:pt idx="551">
                  <c:v>49060</c:v>
                </c:pt>
                <c:pt idx="552">
                  <c:v>44710</c:v>
                </c:pt>
                <c:pt idx="553">
                  <c:v>44260</c:v>
                </c:pt>
                <c:pt idx="554">
                  <c:v>49630</c:v>
                </c:pt>
                <c:pt idx="555">
                  <c:v>64350</c:v>
                </c:pt>
                <c:pt idx="556">
                  <c:v>60170</c:v>
                </c:pt>
                <c:pt idx="557">
                  <c:v>60400</c:v>
                </c:pt>
                <c:pt idx="558">
                  <c:v>54600</c:v>
                </c:pt>
                <c:pt idx="559">
                  <c:v>47630</c:v>
                </c:pt>
                <c:pt idx="560">
                  <c:v>56000</c:v>
                </c:pt>
                <c:pt idx="561">
                  <c:v>53420</c:v>
                </c:pt>
                <c:pt idx="562">
                  <c:v>47960</c:v>
                </c:pt>
                <c:pt idx="563">
                  <c:v>50170</c:v>
                </c:pt>
                <c:pt idx="564">
                  <c:v>56270</c:v>
                </c:pt>
                <c:pt idx="565">
                  <c:v>67480</c:v>
                </c:pt>
                <c:pt idx="566">
                  <c:v>66470</c:v>
                </c:pt>
                <c:pt idx="567">
                  <c:v>59320</c:v>
                </c:pt>
                <c:pt idx="568">
                  <c:v>56450</c:v>
                </c:pt>
                <c:pt idx="569">
                  <c:v>53260</c:v>
                </c:pt>
                <c:pt idx="570">
                  <c:v>68730</c:v>
                </c:pt>
                <c:pt idx="571">
                  <c:v>59190</c:v>
                </c:pt>
                <c:pt idx="572">
                  <c:v>66820</c:v>
                </c:pt>
                <c:pt idx="573">
                  <c:v>46780</c:v>
                </c:pt>
                <c:pt idx="574">
                  <c:v>52670</c:v>
                </c:pt>
                <c:pt idx="575">
                  <c:v>63630</c:v>
                </c:pt>
                <c:pt idx="576">
                  <c:v>63280</c:v>
                </c:pt>
                <c:pt idx="577">
                  <c:v>54440</c:v>
                </c:pt>
                <c:pt idx="578">
                  <c:v>46000</c:v>
                </c:pt>
                <c:pt idx="579">
                  <c:v>53200</c:v>
                </c:pt>
                <c:pt idx="580">
                  <c:v>74250</c:v>
                </c:pt>
                <c:pt idx="581">
                  <c:v>58220</c:v>
                </c:pt>
                <c:pt idx="582">
                  <c:v>46380</c:v>
                </c:pt>
                <c:pt idx="583">
                  <c:v>56170</c:v>
                </c:pt>
                <c:pt idx="584">
                  <c:v>64330</c:v>
                </c:pt>
                <c:pt idx="585">
                  <c:v>72060</c:v>
                </c:pt>
                <c:pt idx="586">
                  <c:v>47840</c:v>
                </c:pt>
                <c:pt idx="587">
                  <c:v>53540</c:v>
                </c:pt>
                <c:pt idx="588">
                  <c:v>69590</c:v>
                </c:pt>
                <c:pt idx="589">
                  <c:v>50090</c:v>
                </c:pt>
                <c:pt idx="590">
                  <c:v>47910</c:v>
                </c:pt>
                <c:pt idx="591">
                  <c:v>46740</c:v>
                </c:pt>
                <c:pt idx="592">
                  <c:v>49850</c:v>
                </c:pt>
                <c:pt idx="593">
                  <c:v>74660</c:v>
                </c:pt>
                <c:pt idx="594">
                  <c:v>65220</c:v>
                </c:pt>
                <c:pt idx="595">
                  <c:v>81420</c:v>
                </c:pt>
                <c:pt idx="596">
                  <c:v>55660</c:v>
                </c:pt>
                <c:pt idx="597">
                  <c:v>36680</c:v>
                </c:pt>
                <c:pt idx="598">
                  <c:v>51480</c:v>
                </c:pt>
                <c:pt idx="599">
                  <c:v>55370</c:v>
                </c:pt>
                <c:pt idx="600">
                  <c:v>54490</c:v>
                </c:pt>
                <c:pt idx="601">
                  <c:v>49960</c:v>
                </c:pt>
                <c:pt idx="602">
                  <c:v>47710</c:v>
                </c:pt>
                <c:pt idx="603">
                  <c:v>53350</c:v>
                </c:pt>
                <c:pt idx="604">
                  <c:v>71670</c:v>
                </c:pt>
                <c:pt idx="605">
                  <c:v>65880</c:v>
                </c:pt>
                <c:pt idx="606">
                  <c:v>53860</c:v>
                </c:pt>
                <c:pt idx="607">
                  <c:v>51370</c:v>
                </c:pt>
                <c:pt idx="608">
                  <c:v>51040</c:v>
                </c:pt>
                <c:pt idx="609">
                  <c:v>55560</c:v>
                </c:pt>
                <c:pt idx="610">
                  <c:v>70580</c:v>
                </c:pt>
                <c:pt idx="611">
                  <c:v>64160</c:v>
                </c:pt>
                <c:pt idx="612">
                  <c:v>63350</c:v>
                </c:pt>
                <c:pt idx="613">
                  <c:v>52830</c:v>
                </c:pt>
                <c:pt idx="614">
                  <c:v>53020</c:v>
                </c:pt>
                <c:pt idx="615">
                  <c:v>64140</c:v>
                </c:pt>
                <c:pt idx="616">
                  <c:v>55550</c:v>
                </c:pt>
                <c:pt idx="617">
                  <c:v>52190</c:v>
                </c:pt>
                <c:pt idx="618">
                  <c:v>44070</c:v>
                </c:pt>
                <c:pt idx="619">
                  <c:v>51800</c:v>
                </c:pt>
                <c:pt idx="620">
                  <c:v>74670</c:v>
                </c:pt>
                <c:pt idx="621">
                  <c:v>84280</c:v>
                </c:pt>
                <c:pt idx="622">
                  <c:v>91060</c:v>
                </c:pt>
                <c:pt idx="623">
                  <c:v>71320</c:v>
                </c:pt>
                <c:pt idx="624">
                  <c:v>69780</c:v>
                </c:pt>
                <c:pt idx="625">
                  <c:v>43970</c:v>
                </c:pt>
                <c:pt idx="626">
                  <c:v>75800</c:v>
                </c:pt>
                <c:pt idx="627">
                  <c:v>53990</c:v>
                </c:pt>
                <c:pt idx="628">
                  <c:v>53480</c:v>
                </c:pt>
                <c:pt idx="629">
                  <c:v>64600</c:v>
                </c:pt>
                <c:pt idx="630">
                  <c:v>79150</c:v>
                </c:pt>
                <c:pt idx="631">
                  <c:v>61320</c:v>
                </c:pt>
                <c:pt idx="632">
                  <c:v>51870</c:v>
                </c:pt>
                <c:pt idx="633">
                  <c:v>48110</c:v>
                </c:pt>
                <c:pt idx="634">
                  <c:v>47860</c:v>
                </c:pt>
                <c:pt idx="635">
                  <c:v>74470</c:v>
                </c:pt>
                <c:pt idx="636">
                  <c:v>69450</c:v>
                </c:pt>
                <c:pt idx="637">
                  <c:v>69850</c:v>
                </c:pt>
                <c:pt idx="638">
                  <c:v>54840</c:v>
                </c:pt>
                <c:pt idx="639">
                  <c:v>52060</c:v>
                </c:pt>
                <c:pt idx="640">
                  <c:v>53730</c:v>
                </c:pt>
                <c:pt idx="641">
                  <c:v>61740</c:v>
                </c:pt>
                <c:pt idx="642">
                  <c:v>67940</c:v>
                </c:pt>
                <c:pt idx="643">
                  <c:v>61540</c:v>
                </c:pt>
                <c:pt idx="644">
                  <c:v>61660</c:v>
                </c:pt>
                <c:pt idx="645">
                  <c:v>61400</c:v>
                </c:pt>
                <c:pt idx="646">
                  <c:v>84880</c:v>
                </c:pt>
                <c:pt idx="647">
                  <c:v>66660</c:v>
                </c:pt>
                <c:pt idx="648">
                  <c:v>63340</c:v>
                </c:pt>
                <c:pt idx="649">
                  <c:v>76480</c:v>
                </c:pt>
                <c:pt idx="650">
                  <c:v>74610</c:v>
                </c:pt>
                <c:pt idx="651">
                  <c:v>83640</c:v>
                </c:pt>
                <c:pt idx="652">
                  <c:v>73850</c:v>
                </c:pt>
                <c:pt idx="653">
                  <c:v>59810</c:v>
                </c:pt>
                <c:pt idx="654">
                  <c:v>59810</c:v>
                </c:pt>
                <c:pt idx="655">
                  <c:v>58180</c:v>
                </c:pt>
                <c:pt idx="656">
                  <c:v>80610</c:v>
                </c:pt>
                <c:pt idx="657">
                  <c:v>78230</c:v>
                </c:pt>
                <c:pt idx="658">
                  <c:v>72810</c:v>
                </c:pt>
                <c:pt idx="659">
                  <c:v>67320</c:v>
                </c:pt>
                <c:pt idx="660">
                  <c:v>64030</c:v>
                </c:pt>
                <c:pt idx="661">
                  <c:v>85860</c:v>
                </c:pt>
                <c:pt idx="662">
                  <c:v>76460</c:v>
                </c:pt>
                <c:pt idx="663">
                  <c:v>73040</c:v>
                </c:pt>
                <c:pt idx="664">
                  <c:v>69540</c:v>
                </c:pt>
                <c:pt idx="665">
                  <c:v>57960</c:v>
                </c:pt>
                <c:pt idx="666">
                  <c:v>72020</c:v>
                </c:pt>
                <c:pt idx="667">
                  <c:v>63410</c:v>
                </c:pt>
                <c:pt idx="668">
                  <c:v>56580</c:v>
                </c:pt>
                <c:pt idx="669">
                  <c:v>49900</c:v>
                </c:pt>
                <c:pt idx="670">
                  <c:v>65530</c:v>
                </c:pt>
                <c:pt idx="671">
                  <c:v>74420</c:v>
                </c:pt>
                <c:pt idx="672">
                  <c:v>60660</c:v>
                </c:pt>
                <c:pt idx="673">
                  <c:v>51540</c:v>
                </c:pt>
                <c:pt idx="674">
                  <c:v>47090</c:v>
                </c:pt>
                <c:pt idx="675">
                  <c:v>53190</c:v>
                </c:pt>
                <c:pt idx="676">
                  <c:v>59570</c:v>
                </c:pt>
                <c:pt idx="677">
                  <c:v>50670</c:v>
                </c:pt>
                <c:pt idx="678">
                  <c:v>46700</c:v>
                </c:pt>
                <c:pt idx="679">
                  <c:v>50080</c:v>
                </c:pt>
                <c:pt idx="680">
                  <c:v>57120</c:v>
                </c:pt>
                <c:pt idx="681">
                  <c:v>49120</c:v>
                </c:pt>
                <c:pt idx="682">
                  <c:v>58260</c:v>
                </c:pt>
                <c:pt idx="683">
                  <c:v>61370</c:v>
                </c:pt>
                <c:pt idx="684">
                  <c:v>50790</c:v>
                </c:pt>
                <c:pt idx="685">
                  <c:v>51490</c:v>
                </c:pt>
                <c:pt idx="686">
                  <c:v>66120</c:v>
                </c:pt>
                <c:pt idx="687">
                  <c:v>53760</c:v>
                </c:pt>
                <c:pt idx="688">
                  <c:v>44920</c:v>
                </c:pt>
                <c:pt idx="689">
                  <c:v>47660</c:v>
                </c:pt>
                <c:pt idx="690">
                  <c:v>45250</c:v>
                </c:pt>
                <c:pt idx="691">
                  <c:v>46530</c:v>
                </c:pt>
                <c:pt idx="692">
                  <c:v>49760</c:v>
                </c:pt>
                <c:pt idx="693">
                  <c:v>52950</c:v>
                </c:pt>
                <c:pt idx="694">
                  <c:v>50956</c:v>
                </c:pt>
                <c:pt idx="695">
                  <c:v>67095</c:v>
                </c:pt>
                <c:pt idx="696">
                  <c:v>70750</c:v>
                </c:pt>
                <c:pt idx="697">
                  <c:v>69370</c:v>
                </c:pt>
                <c:pt idx="698">
                  <c:v>77200</c:v>
                </c:pt>
                <c:pt idx="699">
                  <c:v>72770</c:v>
                </c:pt>
                <c:pt idx="700">
                  <c:v>61264</c:v>
                </c:pt>
                <c:pt idx="701">
                  <c:v>49830</c:v>
                </c:pt>
                <c:pt idx="702">
                  <c:v>47870</c:v>
                </c:pt>
                <c:pt idx="703">
                  <c:v>47968</c:v>
                </c:pt>
                <c:pt idx="704">
                  <c:v>42050</c:v>
                </c:pt>
                <c:pt idx="705">
                  <c:v>42230</c:v>
                </c:pt>
                <c:pt idx="706">
                  <c:v>35860</c:v>
                </c:pt>
                <c:pt idx="707">
                  <c:v>31290</c:v>
                </c:pt>
                <c:pt idx="708">
                  <c:v>29330</c:v>
                </c:pt>
                <c:pt idx="709">
                  <c:v>23215</c:v>
                </c:pt>
                <c:pt idx="710">
                  <c:v>28960</c:v>
                </c:pt>
                <c:pt idx="711">
                  <c:v>24615</c:v>
                </c:pt>
                <c:pt idx="712">
                  <c:v>24490</c:v>
                </c:pt>
                <c:pt idx="713">
                  <c:v>28525</c:v>
                </c:pt>
                <c:pt idx="714">
                  <c:v>26190</c:v>
                </c:pt>
                <c:pt idx="715">
                  <c:v>38126</c:v>
                </c:pt>
                <c:pt idx="716">
                  <c:v>44953</c:v>
                </c:pt>
                <c:pt idx="717">
                  <c:v>41110</c:v>
                </c:pt>
                <c:pt idx="718">
                  <c:v>34825</c:v>
                </c:pt>
                <c:pt idx="719">
                  <c:v>38110</c:v>
                </c:pt>
                <c:pt idx="720">
                  <c:v>61705</c:v>
                </c:pt>
                <c:pt idx="721">
                  <c:v>45410</c:v>
                </c:pt>
                <c:pt idx="722">
                  <c:v>70730</c:v>
                </c:pt>
                <c:pt idx="723">
                  <c:v>69385</c:v>
                </c:pt>
                <c:pt idx="724">
                  <c:v>54925</c:v>
                </c:pt>
                <c:pt idx="725">
                  <c:v>52015</c:v>
                </c:pt>
                <c:pt idx="726">
                  <c:v>56065</c:v>
                </c:pt>
                <c:pt idx="727">
                  <c:v>62300</c:v>
                </c:pt>
                <c:pt idx="728">
                  <c:v>53600</c:v>
                </c:pt>
                <c:pt idx="729">
                  <c:v>46285</c:v>
                </c:pt>
                <c:pt idx="730">
                  <c:v>50820</c:v>
                </c:pt>
                <c:pt idx="731">
                  <c:v>85585</c:v>
                </c:pt>
                <c:pt idx="732">
                  <c:v>61630</c:v>
                </c:pt>
                <c:pt idx="733">
                  <c:v>66735</c:v>
                </c:pt>
                <c:pt idx="734">
                  <c:v>92845</c:v>
                </c:pt>
                <c:pt idx="735">
                  <c:v>92470</c:v>
                </c:pt>
                <c:pt idx="736">
                  <c:v>68090</c:v>
                </c:pt>
                <c:pt idx="737">
                  <c:v>58395</c:v>
                </c:pt>
                <c:pt idx="738">
                  <c:v>58125</c:v>
                </c:pt>
                <c:pt idx="739">
                  <c:v>77925</c:v>
                </c:pt>
                <c:pt idx="740">
                  <c:v>75865</c:v>
                </c:pt>
                <c:pt idx="741">
                  <c:v>57644</c:v>
                </c:pt>
                <c:pt idx="742">
                  <c:v>58380</c:v>
                </c:pt>
                <c:pt idx="743">
                  <c:v>73005</c:v>
                </c:pt>
                <c:pt idx="744">
                  <c:v>58665</c:v>
                </c:pt>
                <c:pt idx="745">
                  <c:v>72210</c:v>
                </c:pt>
                <c:pt idx="746">
                  <c:v>81925</c:v>
                </c:pt>
                <c:pt idx="747">
                  <c:v>84915</c:v>
                </c:pt>
                <c:pt idx="748">
                  <c:v>76760</c:v>
                </c:pt>
                <c:pt idx="749">
                  <c:v>101685</c:v>
                </c:pt>
                <c:pt idx="750">
                  <c:v>89150</c:v>
                </c:pt>
                <c:pt idx="751">
                  <c:v>68615</c:v>
                </c:pt>
                <c:pt idx="752">
                  <c:v>63050</c:v>
                </c:pt>
                <c:pt idx="753">
                  <c:v>79450</c:v>
                </c:pt>
                <c:pt idx="754">
                  <c:v>79250</c:v>
                </c:pt>
                <c:pt idx="755">
                  <c:v>97785</c:v>
                </c:pt>
                <c:pt idx="756">
                  <c:v>74235</c:v>
                </c:pt>
                <c:pt idx="757">
                  <c:v>60815</c:v>
                </c:pt>
                <c:pt idx="758">
                  <c:v>70200</c:v>
                </c:pt>
                <c:pt idx="759">
                  <c:v>63310</c:v>
                </c:pt>
                <c:pt idx="760">
                  <c:v>52580</c:v>
                </c:pt>
                <c:pt idx="761">
                  <c:v>60150</c:v>
                </c:pt>
                <c:pt idx="762">
                  <c:v>78590</c:v>
                </c:pt>
                <c:pt idx="763">
                  <c:v>69310</c:v>
                </c:pt>
                <c:pt idx="764">
                  <c:v>65480</c:v>
                </c:pt>
                <c:pt idx="765">
                  <c:v>62885</c:v>
                </c:pt>
                <c:pt idx="766">
                  <c:v>52680</c:v>
                </c:pt>
                <c:pt idx="767">
                  <c:v>49610</c:v>
                </c:pt>
                <c:pt idx="768">
                  <c:v>56730</c:v>
                </c:pt>
                <c:pt idx="769">
                  <c:v>52965</c:v>
                </c:pt>
                <c:pt idx="770">
                  <c:v>52425</c:v>
                </c:pt>
                <c:pt idx="771">
                  <c:v>67675</c:v>
                </c:pt>
                <c:pt idx="772">
                  <c:v>62625</c:v>
                </c:pt>
                <c:pt idx="773">
                  <c:v>62410</c:v>
                </c:pt>
                <c:pt idx="774">
                  <c:v>66835</c:v>
                </c:pt>
                <c:pt idx="775">
                  <c:v>60590</c:v>
                </c:pt>
                <c:pt idx="776">
                  <c:v>64805</c:v>
                </c:pt>
                <c:pt idx="777">
                  <c:v>64745</c:v>
                </c:pt>
                <c:pt idx="778">
                  <c:v>55445</c:v>
                </c:pt>
                <c:pt idx="779">
                  <c:v>57450</c:v>
                </c:pt>
                <c:pt idx="780">
                  <c:v>59445</c:v>
                </c:pt>
                <c:pt idx="781">
                  <c:v>62130</c:v>
                </c:pt>
                <c:pt idx="782">
                  <c:v>55600</c:v>
                </c:pt>
                <c:pt idx="783">
                  <c:v>65270</c:v>
                </c:pt>
                <c:pt idx="784">
                  <c:v>69635</c:v>
                </c:pt>
                <c:pt idx="785">
                  <c:v>62445</c:v>
                </c:pt>
                <c:pt idx="786">
                  <c:v>63365</c:v>
                </c:pt>
                <c:pt idx="787">
                  <c:v>56565</c:v>
                </c:pt>
                <c:pt idx="788">
                  <c:v>47855</c:v>
                </c:pt>
                <c:pt idx="789">
                  <c:v>50955</c:v>
                </c:pt>
                <c:pt idx="790">
                  <c:v>52455</c:v>
                </c:pt>
                <c:pt idx="791">
                  <c:v>50100</c:v>
                </c:pt>
                <c:pt idx="792">
                  <c:v>52320</c:v>
                </c:pt>
                <c:pt idx="793">
                  <c:v>47390</c:v>
                </c:pt>
                <c:pt idx="794">
                  <c:v>56545</c:v>
                </c:pt>
                <c:pt idx="795">
                  <c:v>55215</c:v>
                </c:pt>
                <c:pt idx="796">
                  <c:v>58840</c:v>
                </c:pt>
                <c:pt idx="797">
                  <c:v>47090</c:v>
                </c:pt>
                <c:pt idx="798">
                  <c:v>47000</c:v>
                </c:pt>
                <c:pt idx="799">
                  <c:v>56725</c:v>
                </c:pt>
                <c:pt idx="800">
                  <c:v>47150</c:v>
                </c:pt>
                <c:pt idx="801">
                  <c:v>49405</c:v>
                </c:pt>
                <c:pt idx="802">
                  <c:v>61340</c:v>
                </c:pt>
                <c:pt idx="803">
                  <c:v>66400</c:v>
                </c:pt>
                <c:pt idx="804">
                  <c:v>55505</c:v>
                </c:pt>
                <c:pt idx="805">
                  <c:v>63670</c:v>
                </c:pt>
                <c:pt idx="806">
                  <c:v>54550</c:v>
                </c:pt>
                <c:pt idx="807">
                  <c:v>56730</c:v>
                </c:pt>
                <c:pt idx="808">
                  <c:v>51650</c:v>
                </c:pt>
                <c:pt idx="809">
                  <c:v>54230</c:v>
                </c:pt>
                <c:pt idx="810">
                  <c:v>61970</c:v>
                </c:pt>
                <c:pt idx="811">
                  <c:v>52270</c:v>
                </c:pt>
                <c:pt idx="812">
                  <c:v>64265</c:v>
                </c:pt>
                <c:pt idx="813">
                  <c:v>53240</c:v>
                </c:pt>
                <c:pt idx="814">
                  <c:v>48655</c:v>
                </c:pt>
                <c:pt idx="815">
                  <c:v>50790</c:v>
                </c:pt>
                <c:pt idx="816">
                  <c:v>69490</c:v>
                </c:pt>
                <c:pt idx="817">
                  <c:v>68785</c:v>
                </c:pt>
                <c:pt idx="818">
                  <c:v>63540</c:v>
                </c:pt>
                <c:pt idx="819">
                  <c:v>54755</c:v>
                </c:pt>
                <c:pt idx="820">
                  <c:v>43740</c:v>
                </c:pt>
                <c:pt idx="821">
                  <c:v>55935</c:v>
                </c:pt>
                <c:pt idx="822">
                  <c:v>66440</c:v>
                </c:pt>
                <c:pt idx="823">
                  <c:v>59410</c:v>
                </c:pt>
                <c:pt idx="824">
                  <c:v>53525</c:v>
                </c:pt>
                <c:pt idx="825">
                  <c:v>48415</c:v>
                </c:pt>
                <c:pt idx="826">
                  <c:v>52450</c:v>
                </c:pt>
                <c:pt idx="827">
                  <c:v>72955</c:v>
                </c:pt>
                <c:pt idx="828">
                  <c:v>56435</c:v>
                </c:pt>
                <c:pt idx="829">
                  <c:v>45600</c:v>
                </c:pt>
                <c:pt idx="830">
                  <c:v>42450</c:v>
                </c:pt>
                <c:pt idx="831">
                  <c:v>58530</c:v>
                </c:pt>
                <c:pt idx="832">
                  <c:v>63620</c:v>
                </c:pt>
                <c:pt idx="833">
                  <c:v>47330</c:v>
                </c:pt>
                <c:pt idx="834">
                  <c:v>42715</c:v>
                </c:pt>
                <c:pt idx="835">
                  <c:v>35690</c:v>
                </c:pt>
                <c:pt idx="836">
                  <c:v>46215</c:v>
                </c:pt>
                <c:pt idx="837">
                  <c:v>41805</c:v>
                </c:pt>
                <c:pt idx="838">
                  <c:v>39240</c:v>
                </c:pt>
                <c:pt idx="839">
                  <c:v>48805</c:v>
                </c:pt>
                <c:pt idx="840">
                  <c:v>35465</c:v>
                </c:pt>
                <c:pt idx="841">
                  <c:v>38990</c:v>
                </c:pt>
                <c:pt idx="842">
                  <c:v>51345</c:v>
                </c:pt>
                <c:pt idx="843">
                  <c:v>56215</c:v>
                </c:pt>
                <c:pt idx="844">
                  <c:v>46125</c:v>
                </c:pt>
                <c:pt idx="845">
                  <c:v>57470</c:v>
                </c:pt>
                <c:pt idx="846">
                  <c:v>56775</c:v>
                </c:pt>
                <c:pt idx="847">
                  <c:v>60155</c:v>
                </c:pt>
                <c:pt idx="848">
                  <c:v>44375</c:v>
                </c:pt>
                <c:pt idx="849">
                  <c:v>42430</c:v>
                </c:pt>
                <c:pt idx="850">
                  <c:v>55595</c:v>
                </c:pt>
                <c:pt idx="851">
                  <c:v>55130</c:v>
                </c:pt>
                <c:pt idx="852">
                  <c:v>59105</c:v>
                </c:pt>
                <c:pt idx="853">
                  <c:v>59200</c:v>
                </c:pt>
                <c:pt idx="854">
                  <c:v>49975</c:v>
                </c:pt>
                <c:pt idx="855">
                  <c:v>56195</c:v>
                </c:pt>
                <c:pt idx="856">
                  <c:v>51385</c:v>
                </c:pt>
                <c:pt idx="857">
                  <c:v>60170</c:v>
                </c:pt>
                <c:pt idx="858">
                  <c:v>55875</c:v>
                </c:pt>
                <c:pt idx="859">
                  <c:v>53775</c:v>
                </c:pt>
                <c:pt idx="860">
                  <c:v>65575</c:v>
                </c:pt>
                <c:pt idx="861">
                  <c:v>49940</c:v>
                </c:pt>
                <c:pt idx="862">
                  <c:v>73960</c:v>
                </c:pt>
                <c:pt idx="863">
                  <c:v>72865</c:v>
                </c:pt>
                <c:pt idx="864">
                  <c:v>64415</c:v>
                </c:pt>
                <c:pt idx="865">
                  <c:v>60475</c:v>
                </c:pt>
                <c:pt idx="866">
                  <c:v>70300</c:v>
                </c:pt>
                <c:pt idx="867">
                  <c:v>74425</c:v>
                </c:pt>
                <c:pt idx="868">
                  <c:v>59315</c:v>
                </c:pt>
                <c:pt idx="869">
                  <c:v>62680</c:v>
                </c:pt>
                <c:pt idx="870">
                  <c:v>54105</c:v>
                </c:pt>
                <c:pt idx="871">
                  <c:v>70545</c:v>
                </c:pt>
                <c:pt idx="872">
                  <c:v>71425</c:v>
                </c:pt>
                <c:pt idx="873">
                  <c:v>63485</c:v>
                </c:pt>
                <c:pt idx="874">
                  <c:v>60705</c:v>
                </c:pt>
                <c:pt idx="875">
                  <c:v>56420</c:v>
                </c:pt>
                <c:pt idx="876">
                  <c:v>72960</c:v>
                </c:pt>
                <c:pt idx="877">
                  <c:v>62130</c:v>
                </c:pt>
                <c:pt idx="878">
                  <c:v>56595</c:v>
                </c:pt>
                <c:pt idx="879">
                  <c:v>54015</c:v>
                </c:pt>
                <c:pt idx="880">
                  <c:v>54090</c:v>
                </c:pt>
                <c:pt idx="881">
                  <c:v>57370</c:v>
                </c:pt>
                <c:pt idx="882">
                  <c:v>61090</c:v>
                </c:pt>
                <c:pt idx="883">
                  <c:v>50710</c:v>
                </c:pt>
                <c:pt idx="884">
                  <c:v>49220</c:v>
                </c:pt>
                <c:pt idx="885">
                  <c:v>54235</c:v>
                </c:pt>
                <c:pt idx="886">
                  <c:v>53030</c:v>
                </c:pt>
                <c:pt idx="887">
                  <c:v>52160</c:v>
                </c:pt>
                <c:pt idx="888">
                  <c:v>50780</c:v>
                </c:pt>
                <c:pt idx="889">
                  <c:v>59150</c:v>
                </c:pt>
                <c:pt idx="890">
                  <c:v>53570</c:v>
                </c:pt>
                <c:pt idx="891">
                  <c:v>52590</c:v>
                </c:pt>
                <c:pt idx="892">
                  <c:v>51040</c:v>
                </c:pt>
                <c:pt idx="893">
                  <c:v>43980</c:v>
                </c:pt>
                <c:pt idx="894">
                  <c:v>43650</c:v>
                </c:pt>
                <c:pt idx="895">
                  <c:v>49850</c:v>
                </c:pt>
                <c:pt idx="896">
                  <c:v>48170</c:v>
                </c:pt>
                <c:pt idx="897">
                  <c:v>48440</c:v>
                </c:pt>
                <c:pt idx="898">
                  <c:v>46405</c:v>
                </c:pt>
                <c:pt idx="899">
                  <c:v>59100</c:v>
                </c:pt>
                <c:pt idx="900">
                  <c:v>55985</c:v>
                </c:pt>
                <c:pt idx="901">
                  <c:v>57235</c:v>
                </c:pt>
                <c:pt idx="902">
                  <c:v>70145</c:v>
                </c:pt>
                <c:pt idx="903">
                  <c:v>56200</c:v>
                </c:pt>
                <c:pt idx="904">
                  <c:v>54625</c:v>
                </c:pt>
                <c:pt idx="905">
                  <c:v>49065</c:v>
                </c:pt>
                <c:pt idx="906">
                  <c:v>51305</c:v>
                </c:pt>
                <c:pt idx="907">
                  <c:v>47035</c:v>
                </c:pt>
                <c:pt idx="908">
                  <c:v>45665</c:v>
                </c:pt>
                <c:pt idx="909">
                  <c:v>54325</c:v>
                </c:pt>
                <c:pt idx="910">
                  <c:v>64140</c:v>
                </c:pt>
                <c:pt idx="911">
                  <c:v>63278</c:v>
                </c:pt>
                <c:pt idx="912">
                  <c:v>67715</c:v>
                </c:pt>
                <c:pt idx="913">
                  <c:v>58185</c:v>
                </c:pt>
                <c:pt idx="914">
                  <c:v>54270</c:v>
                </c:pt>
                <c:pt idx="915">
                  <c:v>61455</c:v>
                </c:pt>
                <c:pt idx="916">
                  <c:v>60795</c:v>
                </c:pt>
                <c:pt idx="917">
                  <c:v>57025</c:v>
                </c:pt>
                <c:pt idx="918">
                  <c:v>48670</c:v>
                </c:pt>
                <c:pt idx="919">
                  <c:v>50095</c:v>
                </c:pt>
                <c:pt idx="920">
                  <c:v>50985</c:v>
                </c:pt>
                <c:pt idx="921">
                  <c:v>48410</c:v>
                </c:pt>
                <c:pt idx="922">
                  <c:v>45435</c:v>
                </c:pt>
                <c:pt idx="923">
                  <c:v>46000</c:v>
                </c:pt>
                <c:pt idx="924">
                  <c:v>49840</c:v>
                </c:pt>
                <c:pt idx="925">
                  <c:v>45640</c:v>
                </c:pt>
                <c:pt idx="926">
                  <c:v>55960</c:v>
                </c:pt>
                <c:pt idx="927">
                  <c:v>48375</c:v>
                </c:pt>
                <c:pt idx="928">
                  <c:v>47605</c:v>
                </c:pt>
                <c:pt idx="929">
                  <c:v>42210</c:v>
                </c:pt>
                <c:pt idx="930">
                  <c:v>45945</c:v>
                </c:pt>
                <c:pt idx="931">
                  <c:v>50825</c:v>
                </c:pt>
                <c:pt idx="932">
                  <c:v>40620</c:v>
                </c:pt>
                <c:pt idx="933">
                  <c:v>38710</c:v>
                </c:pt>
                <c:pt idx="934">
                  <c:v>41120</c:v>
                </c:pt>
                <c:pt idx="935">
                  <c:v>40110</c:v>
                </c:pt>
                <c:pt idx="936">
                  <c:v>35640</c:v>
                </c:pt>
                <c:pt idx="937">
                  <c:v>31550</c:v>
                </c:pt>
                <c:pt idx="938">
                  <c:v>23965</c:v>
                </c:pt>
                <c:pt idx="939">
                  <c:v>19745</c:v>
                </c:pt>
                <c:pt idx="940">
                  <c:v>16710</c:v>
                </c:pt>
                <c:pt idx="941">
                  <c:v>6755</c:v>
                </c:pt>
                <c:pt idx="942">
                  <c:v>7110</c:v>
                </c:pt>
                <c:pt idx="943">
                  <c:v>8765</c:v>
                </c:pt>
                <c:pt idx="944">
                  <c:v>18480</c:v>
                </c:pt>
                <c:pt idx="945">
                  <c:v>16455</c:v>
                </c:pt>
                <c:pt idx="946">
                  <c:v>20840</c:v>
                </c:pt>
                <c:pt idx="947">
                  <c:v>27120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54-4D42-A593-9847AC69AEFE}"/>
            </c:ext>
          </c:extLst>
        </c:ser>
        <c:ser>
          <c:idx val="2"/>
          <c:order val="2"/>
          <c:tx>
            <c:strRef>
              <c:f>Sheet1!$D$2:$D$3</c:f>
              <c:strCache>
                <c:ptCount val="2"/>
                <c:pt idx="0">
                  <c:v>全国建筑钢材成交量：主流贸易商：华东大区（日）</c:v>
                </c:pt>
                <c:pt idx="1">
                  <c:v>吨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Sheet1!$A$4:$A$951</c:f>
              <c:numCache>
                <c:formatCode>yyyy\-mm\-dd</c:formatCode>
                <c:ptCount val="948"/>
                <c:pt idx="0">
                  <c:v>42080</c:v>
                </c:pt>
                <c:pt idx="1">
                  <c:v>42081</c:v>
                </c:pt>
                <c:pt idx="2">
                  <c:v>42082</c:v>
                </c:pt>
                <c:pt idx="3">
                  <c:v>42083</c:v>
                </c:pt>
                <c:pt idx="4">
                  <c:v>42086</c:v>
                </c:pt>
                <c:pt idx="5">
                  <c:v>42087</c:v>
                </c:pt>
                <c:pt idx="6">
                  <c:v>42088</c:v>
                </c:pt>
                <c:pt idx="7">
                  <c:v>42089</c:v>
                </c:pt>
                <c:pt idx="8">
                  <c:v>42090</c:v>
                </c:pt>
                <c:pt idx="9">
                  <c:v>42093</c:v>
                </c:pt>
                <c:pt idx="10">
                  <c:v>42094</c:v>
                </c:pt>
                <c:pt idx="11">
                  <c:v>42095</c:v>
                </c:pt>
                <c:pt idx="12">
                  <c:v>42096</c:v>
                </c:pt>
                <c:pt idx="13">
                  <c:v>42097</c:v>
                </c:pt>
                <c:pt idx="14">
                  <c:v>42101</c:v>
                </c:pt>
                <c:pt idx="15">
                  <c:v>42102</c:v>
                </c:pt>
                <c:pt idx="16">
                  <c:v>42103</c:v>
                </c:pt>
                <c:pt idx="17">
                  <c:v>42104</c:v>
                </c:pt>
                <c:pt idx="18">
                  <c:v>42107</c:v>
                </c:pt>
                <c:pt idx="19">
                  <c:v>42108</c:v>
                </c:pt>
                <c:pt idx="20">
                  <c:v>42109</c:v>
                </c:pt>
                <c:pt idx="21">
                  <c:v>42110</c:v>
                </c:pt>
                <c:pt idx="22">
                  <c:v>42111</c:v>
                </c:pt>
                <c:pt idx="23">
                  <c:v>42114</c:v>
                </c:pt>
                <c:pt idx="24">
                  <c:v>42115</c:v>
                </c:pt>
                <c:pt idx="25">
                  <c:v>42116</c:v>
                </c:pt>
                <c:pt idx="26">
                  <c:v>42117</c:v>
                </c:pt>
                <c:pt idx="27">
                  <c:v>42118</c:v>
                </c:pt>
                <c:pt idx="28">
                  <c:v>42121</c:v>
                </c:pt>
                <c:pt idx="29">
                  <c:v>42122</c:v>
                </c:pt>
                <c:pt idx="30">
                  <c:v>42123</c:v>
                </c:pt>
                <c:pt idx="31">
                  <c:v>42124</c:v>
                </c:pt>
                <c:pt idx="32">
                  <c:v>42128</c:v>
                </c:pt>
                <c:pt idx="33">
                  <c:v>42129</c:v>
                </c:pt>
                <c:pt idx="34">
                  <c:v>42130</c:v>
                </c:pt>
                <c:pt idx="35">
                  <c:v>42131</c:v>
                </c:pt>
                <c:pt idx="36">
                  <c:v>42132</c:v>
                </c:pt>
                <c:pt idx="37">
                  <c:v>42135</c:v>
                </c:pt>
                <c:pt idx="38">
                  <c:v>42136</c:v>
                </c:pt>
                <c:pt idx="39">
                  <c:v>42137</c:v>
                </c:pt>
                <c:pt idx="40">
                  <c:v>42138</c:v>
                </c:pt>
                <c:pt idx="41">
                  <c:v>42139</c:v>
                </c:pt>
                <c:pt idx="42">
                  <c:v>42142</c:v>
                </c:pt>
                <c:pt idx="43">
                  <c:v>42143</c:v>
                </c:pt>
                <c:pt idx="44">
                  <c:v>42144</c:v>
                </c:pt>
                <c:pt idx="45">
                  <c:v>42145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42178</c:v>
                </c:pt>
                <c:pt idx="68">
                  <c:v>42179</c:v>
                </c:pt>
                <c:pt idx="69">
                  <c:v>42180</c:v>
                </c:pt>
                <c:pt idx="70">
                  <c:v>42181</c:v>
                </c:pt>
                <c:pt idx="71">
                  <c:v>42184</c:v>
                </c:pt>
                <c:pt idx="72">
                  <c:v>42185</c:v>
                </c:pt>
                <c:pt idx="73">
                  <c:v>42186</c:v>
                </c:pt>
                <c:pt idx="74">
                  <c:v>42187</c:v>
                </c:pt>
                <c:pt idx="75">
                  <c:v>42188</c:v>
                </c:pt>
                <c:pt idx="76">
                  <c:v>42191</c:v>
                </c:pt>
                <c:pt idx="77">
                  <c:v>42192</c:v>
                </c:pt>
                <c:pt idx="78">
                  <c:v>42193</c:v>
                </c:pt>
                <c:pt idx="79">
                  <c:v>42194</c:v>
                </c:pt>
                <c:pt idx="80">
                  <c:v>42195</c:v>
                </c:pt>
                <c:pt idx="81">
                  <c:v>42198</c:v>
                </c:pt>
                <c:pt idx="82">
                  <c:v>42199</c:v>
                </c:pt>
                <c:pt idx="83">
                  <c:v>42200</c:v>
                </c:pt>
                <c:pt idx="84">
                  <c:v>42201</c:v>
                </c:pt>
                <c:pt idx="85">
                  <c:v>42202</c:v>
                </c:pt>
                <c:pt idx="86">
                  <c:v>42205</c:v>
                </c:pt>
                <c:pt idx="87">
                  <c:v>42206</c:v>
                </c:pt>
                <c:pt idx="88">
                  <c:v>42207</c:v>
                </c:pt>
                <c:pt idx="89">
                  <c:v>42208</c:v>
                </c:pt>
                <c:pt idx="90">
                  <c:v>42209</c:v>
                </c:pt>
                <c:pt idx="91">
                  <c:v>42212</c:v>
                </c:pt>
                <c:pt idx="92">
                  <c:v>42213</c:v>
                </c:pt>
                <c:pt idx="93">
                  <c:v>42214</c:v>
                </c:pt>
                <c:pt idx="94">
                  <c:v>42215</c:v>
                </c:pt>
                <c:pt idx="95">
                  <c:v>42216</c:v>
                </c:pt>
                <c:pt idx="96">
                  <c:v>42219</c:v>
                </c:pt>
                <c:pt idx="97">
                  <c:v>42220</c:v>
                </c:pt>
                <c:pt idx="98">
                  <c:v>42221</c:v>
                </c:pt>
                <c:pt idx="99">
                  <c:v>42222</c:v>
                </c:pt>
                <c:pt idx="100">
                  <c:v>42223</c:v>
                </c:pt>
                <c:pt idx="101">
                  <c:v>42226</c:v>
                </c:pt>
                <c:pt idx="102">
                  <c:v>42227</c:v>
                </c:pt>
                <c:pt idx="103">
                  <c:v>42228</c:v>
                </c:pt>
                <c:pt idx="104">
                  <c:v>42229</c:v>
                </c:pt>
                <c:pt idx="105">
                  <c:v>42230</c:v>
                </c:pt>
                <c:pt idx="106">
                  <c:v>42233</c:v>
                </c:pt>
                <c:pt idx="107">
                  <c:v>42234</c:v>
                </c:pt>
                <c:pt idx="108">
                  <c:v>42235</c:v>
                </c:pt>
                <c:pt idx="109">
                  <c:v>42236</c:v>
                </c:pt>
                <c:pt idx="110">
                  <c:v>42237</c:v>
                </c:pt>
                <c:pt idx="111">
                  <c:v>42240</c:v>
                </c:pt>
                <c:pt idx="112">
                  <c:v>42241</c:v>
                </c:pt>
                <c:pt idx="113">
                  <c:v>42242</c:v>
                </c:pt>
                <c:pt idx="114">
                  <c:v>42243</c:v>
                </c:pt>
                <c:pt idx="115">
                  <c:v>42244</c:v>
                </c:pt>
                <c:pt idx="116">
                  <c:v>42247</c:v>
                </c:pt>
                <c:pt idx="117">
                  <c:v>42248</c:v>
                </c:pt>
                <c:pt idx="118">
                  <c:v>42249</c:v>
                </c:pt>
                <c:pt idx="119">
                  <c:v>42253</c:v>
                </c:pt>
                <c:pt idx="120">
                  <c:v>42254</c:v>
                </c:pt>
                <c:pt idx="121">
                  <c:v>42255</c:v>
                </c:pt>
                <c:pt idx="122">
                  <c:v>42256</c:v>
                </c:pt>
                <c:pt idx="123">
                  <c:v>42257</c:v>
                </c:pt>
                <c:pt idx="124">
                  <c:v>42258</c:v>
                </c:pt>
                <c:pt idx="125">
                  <c:v>42261</c:v>
                </c:pt>
                <c:pt idx="126">
                  <c:v>42262</c:v>
                </c:pt>
                <c:pt idx="127">
                  <c:v>42263</c:v>
                </c:pt>
                <c:pt idx="128">
                  <c:v>42264</c:v>
                </c:pt>
                <c:pt idx="129">
                  <c:v>42265</c:v>
                </c:pt>
                <c:pt idx="130">
                  <c:v>42268</c:v>
                </c:pt>
                <c:pt idx="131">
                  <c:v>42269</c:v>
                </c:pt>
                <c:pt idx="132">
                  <c:v>42270</c:v>
                </c:pt>
                <c:pt idx="133">
                  <c:v>42271</c:v>
                </c:pt>
                <c:pt idx="134">
                  <c:v>42272</c:v>
                </c:pt>
                <c:pt idx="135">
                  <c:v>42275</c:v>
                </c:pt>
                <c:pt idx="136">
                  <c:v>42276</c:v>
                </c:pt>
                <c:pt idx="137">
                  <c:v>42277</c:v>
                </c:pt>
                <c:pt idx="138">
                  <c:v>42285</c:v>
                </c:pt>
                <c:pt idx="139">
                  <c:v>42286</c:v>
                </c:pt>
                <c:pt idx="140">
                  <c:v>42287</c:v>
                </c:pt>
                <c:pt idx="141">
                  <c:v>42289</c:v>
                </c:pt>
                <c:pt idx="142">
                  <c:v>42290</c:v>
                </c:pt>
                <c:pt idx="143">
                  <c:v>42291</c:v>
                </c:pt>
                <c:pt idx="144">
                  <c:v>42292</c:v>
                </c:pt>
                <c:pt idx="145">
                  <c:v>42293</c:v>
                </c:pt>
                <c:pt idx="146">
                  <c:v>42296</c:v>
                </c:pt>
                <c:pt idx="147">
                  <c:v>42297</c:v>
                </c:pt>
                <c:pt idx="148">
                  <c:v>42298</c:v>
                </c:pt>
                <c:pt idx="149">
                  <c:v>42299</c:v>
                </c:pt>
                <c:pt idx="150">
                  <c:v>42300</c:v>
                </c:pt>
                <c:pt idx="151">
                  <c:v>42303</c:v>
                </c:pt>
                <c:pt idx="152">
                  <c:v>42304</c:v>
                </c:pt>
                <c:pt idx="153">
                  <c:v>42305</c:v>
                </c:pt>
                <c:pt idx="154">
                  <c:v>42306</c:v>
                </c:pt>
                <c:pt idx="155">
                  <c:v>42307</c:v>
                </c:pt>
                <c:pt idx="156">
                  <c:v>42310</c:v>
                </c:pt>
                <c:pt idx="157">
                  <c:v>42311</c:v>
                </c:pt>
                <c:pt idx="158">
                  <c:v>42312</c:v>
                </c:pt>
                <c:pt idx="159">
                  <c:v>42313</c:v>
                </c:pt>
                <c:pt idx="160">
                  <c:v>42314</c:v>
                </c:pt>
                <c:pt idx="161">
                  <c:v>42317</c:v>
                </c:pt>
                <c:pt idx="162">
                  <c:v>42318</c:v>
                </c:pt>
                <c:pt idx="163">
                  <c:v>42319</c:v>
                </c:pt>
                <c:pt idx="164">
                  <c:v>42320</c:v>
                </c:pt>
                <c:pt idx="165">
                  <c:v>42321</c:v>
                </c:pt>
                <c:pt idx="166">
                  <c:v>42324</c:v>
                </c:pt>
                <c:pt idx="167">
                  <c:v>42325</c:v>
                </c:pt>
                <c:pt idx="168">
                  <c:v>42326</c:v>
                </c:pt>
                <c:pt idx="169">
                  <c:v>42327</c:v>
                </c:pt>
                <c:pt idx="170">
                  <c:v>42328</c:v>
                </c:pt>
                <c:pt idx="171">
                  <c:v>42331</c:v>
                </c:pt>
                <c:pt idx="172">
                  <c:v>42332</c:v>
                </c:pt>
                <c:pt idx="173">
                  <c:v>42333</c:v>
                </c:pt>
                <c:pt idx="174">
                  <c:v>42334</c:v>
                </c:pt>
                <c:pt idx="175">
                  <c:v>42335</c:v>
                </c:pt>
                <c:pt idx="176">
                  <c:v>42338</c:v>
                </c:pt>
                <c:pt idx="177">
                  <c:v>42339</c:v>
                </c:pt>
                <c:pt idx="178">
                  <c:v>42340</c:v>
                </c:pt>
                <c:pt idx="179">
                  <c:v>42341</c:v>
                </c:pt>
                <c:pt idx="180">
                  <c:v>42342</c:v>
                </c:pt>
                <c:pt idx="181">
                  <c:v>42345</c:v>
                </c:pt>
                <c:pt idx="182">
                  <c:v>42346</c:v>
                </c:pt>
                <c:pt idx="183">
                  <c:v>42347</c:v>
                </c:pt>
                <c:pt idx="184">
                  <c:v>42348</c:v>
                </c:pt>
                <c:pt idx="185">
                  <c:v>42349</c:v>
                </c:pt>
                <c:pt idx="186">
                  <c:v>42352</c:v>
                </c:pt>
                <c:pt idx="187">
                  <c:v>42353</c:v>
                </c:pt>
                <c:pt idx="188">
                  <c:v>42354</c:v>
                </c:pt>
                <c:pt idx="189">
                  <c:v>42355</c:v>
                </c:pt>
                <c:pt idx="190">
                  <c:v>42356</c:v>
                </c:pt>
                <c:pt idx="191">
                  <c:v>42359</c:v>
                </c:pt>
                <c:pt idx="192">
                  <c:v>42360</c:v>
                </c:pt>
                <c:pt idx="193">
                  <c:v>42361</c:v>
                </c:pt>
                <c:pt idx="194">
                  <c:v>42362</c:v>
                </c:pt>
                <c:pt idx="195">
                  <c:v>42363</c:v>
                </c:pt>
                <c:pt idx="196">
                  <c:v>42366</c:v>
                </c:pt>
                <c:pt idx="197">
                  <c:v>42367</c:v>
                </c:pt>
                <c:pt idx="198">
                  <c:v>42368</c:v>
                </c:pt>
                <c:pt idx="199">
                  <c:v>42369</c:v>
                </c:pt>
                <c:pt idx="200">
                  <c:v>42373</c:v>
                </c:pt>
                <c:pt idx="201">
                  <c:v>42374</c:v>
                </c:pt>
                <c:pt idx="202">
                  <c:v>42375</c:v>
                </c:pt>
                <c:pt idx="203">
                  <c:v>42376</c:v>
                </c:pt>
                <c:pt idx="204">
                  <c:v>42377</c:v>
                </c:pt>
                <c:pt idx="205">
                  <c:v>42380</c:v>
                </c:pt>
                <c:pt idx="206">
                  <c:v>42381</c:v>
                </c:pt>
                <c:pt idx="207">
                  <c:v>42382</c:v>
                </c:pt>
                <c:pt idx="208">
                  <c:v>42383</c:v>
                </c:pt>
                <c:pt idx="209">
                  <c:v>42384</c:v>
                </c:pt>
                <c:pt idx="210">
                  <c:v>42387</c:v>
                </c:pt>
                <c:pt idx="211">
                  <c:v>42388</c:v>
                </c:pt>
                <c:pt idx="212">
                  <c:v>42389</c:v>
                </c:pt>
                <c:pt idx="213">
                  <c:v>42390</c:v>
                </c:pt>
                <c:pt idx="214">
                  <c:v>42391</c:v>
                </c:pt>
                <c:pt idx="215">
                  <c:v>42394</c:v>
                </c:pt>
                <c:pt idx="216">
                  <c:v>42395</c:v>
                </c:pt>
                <c:pt idx="217">
                  <c:v>42396</c:v>
                </c:pt>
                <c:pt idx="218">
                  <c:v>42397</c:v>
                </c:pt>
                <c:pt idx="219">
                  <c:v>42398</c:v>
                </c:pt>
                <c:pt idx="220">
                  <c:v>42414</c:v>
                </c:pt>
                <c:pt idx="221">
                  <c:v>42415</c:v>
                </c:pt>
                <c:pt idx="222">
                  <c:v>42416</c:v>
                </c:pt>
                <c:pt idx="223">
                  <c:v>42417</c:v>
                </c:pt>
                <c:pt idx="224">
                  <c:v>42418</c:v>
                </c:pt>
                <c:pt idx="225">
                  <c:v>42419</c:v>
                </c:pt>
                <c:pt idx="226">
                  <c:v>42422</c:v>
                </c:pt>
                <c:pt idx="227">
                  <c:v>42423</c:v>
                </c:pt>
                <c:pt idx="228">
                  <c:v>42424</c:v>
                </c:pt>
                <c:pt idx="229">
                  <c:v>42425</c:v>
                </c:pt>
                <c:pt idx="230">
                  <c:v>42426</c:v>
                </c:pt>
                <c:pt idx="231">
                  <c:v>42429</c:v>
                </c:pt>
                <c:pt idx="232">
                  <c:v>42430</c:v>
                </c:pt>
                <c:pt idx="233">
                  <c:v>42431</c:v>
                </c:pt>
                <c:pt idx="234">
                  <c:v>42432</c:v>
                </c:pt>
                <c:pt idx="235">
                  <c:v>42433</c:v>
                </c:pt>
                <c:pt idx="236">
                  <c:v>42436</c:v>
                </c:pt>
                <c:pt idx="237">
                  <c:v>42437</c:v>
                </c:pt>
                <c:pt idx="238">
                  <c:v>42438</c:v>
                </c:pt>
                <c:pt idx="239">
                  <c:v>42439</c:v>
                </c:pt>
                <c:pt idx="240">
                  <c:v>42440</c:v>
                </c:pt>
                <c:pt idx="241">
                  <c:v>42443</c:v>
                </c:pt>
                <c:pt idx="242">
                  <c:v>42444</c:v>
                </c:pt>
                <c:pt idx="243">
                  <c:v>42445</c:v>
                </c:pt>
                <c:pt idx="244">
                  <c:v>42446</c:v>
                </c:pt>
                <c:pt idx="245">
                  <c:v>42447</c:v>
                </c:pt>
                <c:pt idx="246">
                  <c:v>42450</c:v>
                </c:pt>
                <c:pt idx="247">
                  <c:v>42451</c:v>
                </c:pt>
                <c:pt idx="248">
                  <c:v>42452</c:v>
                </c:pt>
                <c:pt idx="249">
                  <c:v>42453</c:v>
                </c:pt>
                <c:pt idx="250">
                  <c:v>42454</c:v>
                </c:pt>
                <c:pt idx="251">
                  <c:v>42457</c:v>
                </c:pt>
                <c:pt idx="252">
                  <c:v>42458</c:v>
                </c:pt>
                <c:pt idx="253">
                  <c:v>42459</c:v>
                </c:pt>
                <c:pt idx="254">
                  <c:v>42460</c:v>
                </c:pt>
                <c:pt idx="255">
                  <c:v>42461</c:v>
                </c:pt>
                <c:pt idx="256">
                  <c:v>42465</c:v>
                </c:pt>
                <c:pt idx="257">
                  <c:v>42466</c:v>
                </c:pt>
                <c:pt idx="258">
                  <c:v>42467</c:v>
                </c:pt>
                <c:pt idx="259">
                  <c:v>42468</c:v>
                </c:pt>
                <c:pt idx="260">
                  <c:v>42471</c:v>
                </c:pt>
                <c:pt idx="261">
                  <c:v>42472</c:v>
                </c:pt>
                <c:pt idx="262">
                  <c:v>42473</c:v>
                </c:pt>
                <c:pt idx="263">
                  <c:v>42474</c:v>
                </c:pt>
                <c:pt idx="264">
                  <c:v>42475</c:v>
                </c:pt>
                <c:pt idx="265">
                  <c:v>42478</c:v>
                </c:pt>
                <c:pt idx="266">
                  <c:v>42479</c:v>
                </c:pt>
                <c:pt idx="267">
                  <c:v>42480</c:v>
                </c:pt>
                <c:pt idx="268">
                  <c:v>42481</c:v>
                </c:pt>
                <c:pt idx="269">
                  <c:v>42482</c:v>
                </c:pt>
                <c:pt idx="270">
                  <c:v>42485</c:v>
                </c:pt>
                <c:pt idx="271">
                  <c:v>42486</c:v>
                </c:pt>
                <c:pt idx="272">
                  <c:v>42487</c:v>
                </c:pt>
                <c:pt idx="273">
                  <c:v>42488</c:v>
                </c:pt>
                <c:pt idx="274">
                  <c:v>42489</c:v>
                </c:pt>
                <c:pt idx="275">
                  <c:v>42493</c:v>
                </c:pt>
                <c:pt idx="276">
                  <c:v>42494</c:v>
                </c:pt>
                <c:pt idx="277">
                  <c:v>42495</c:v>
                </c:pt>
                <c:pt idx="278">
                  <c:v>42496</c:v>
                </c:pt>
                <c:pt idx="279">
                  <c:v>42499</c:v>
                </c:pt>
                <c:pt idx="280">
                  <c:v>42500</c:v>
                </c:pt>
                <c:pt idx="281">
                  <c:v>42501</c:v>
                </c:pt>
                <c:pt idx="282">
                  <c:v>42502</c:v>
                </c:pt>
                <c:pt idx="283">
                  <c:v>42503</c:v>
                </c:pt>
                <c:pt idx="284">
                  <c:v>42506</c:v>
                </c:pt>
                <c:pt idx="285">
                  <c:v>42507</c:v>
                </c:pt>
                <c:pt idx="286">
                  <c:v>42508</c:v>
                </c:pt>
                <c:pt idx="287">
                  <c:v>42509</c:v>
                </c:pt>
                <c:pt idx="288">
                  <c:v>42510</c:v>
                </c:pt>
                <c:pt idx="289">
                  <c:v>42513</c:v>
                </c:pt>
                <c:pt idx="290">
                  <c:v>42514</c:v>
                </c:pt>
                <c:pt idx="291">
                  <c:v>42515</c:v>
                </c:pt>
                <c:pt idx="292">
                  <c:v>42516</c:v>
                </c:pt>
                <c:pt idx="293">
                  <c:v>42517</c:v>
                </c:pt>
                <c:pt idx="294">
                  <c:v>42520</c:v>
                </c:pt>
                <c:pt idx="295">
                  <c:v>42521</c:v>
                </c:pt>
                <c:pt idx="296">
                  <c:v>42522</c:v>
                </c:pt>
                <c:pt idx="297">
                  <c:v>42523</c:v>
                </c:pt>
                <c:pt idx="298">
                  <c:v>42524</c:v>
                </c:pt>
                <c:pt idx="299">
                  <c:v>42527</c:v>
                </c:pt>
                <c:pt idx="300">
                  <c:v>42528</c:v>
                </c:pt>
                <c:pt idx="301">
                  <c:v>42529</c:v>
                </c:pt>
                <c:pt idx="302">
                  <c:v>42533</c:v>
                </c:pt>
                <c:pt idx="303">
                  <c:v>42534</c:v>
                </c:pt>
                <c:pt idx="304">
                  <c:v>42535</c:v>
                </c:pt>
                <c:pt idx="305">
                  <c:v>42536</c:v>
                </c:pt>
                <c:pt idx="306">
                  <c:v>42537</c:v>
                </c:pt>
                <c:pt idx="307">
                  <c:v>42538</c:v>
                </c:pt>
                <c:pt idx="308">
                  <c:v>42541</c:v>
                </c:pt>
                <c:pt idx="309">
                  <c:v>42542</c:v>
                </c:pt>
                <c:pt idx="310">
                  <c:v>42543</c:v>
                </c:pt>
                <c:pt idx="311">
                  <c:v>42544</c:v>
                </c:pt>
                <c:pt idx="312">
                  <c:v>42545</c:v>
                </c:pt>
                <c:pt idx="313">
                  <c:v>42548</c:v>
                </c:pt>
                <c:pt idx="314">
                  <c:v>42549</c:v>
                </c:pt>
                <c:pt idx="315">
                  <c:v>42550</c:v>
                </c:pt>
                <c:pt idx="316">
                  <c:v>42551</c:v>
                </c:pt>
                <c:pt idx="317">
                  <c:v>42552</c:v>
                </c:pt>
                <c:pt idx="318">
                  <c:v>42555</c:v>
                </c:pt>
                <c:pt idx="319">
                  <c:v>42556</c:v>
                </c:pt>
                <c:pt idx="320">
                  <c:v>42557</c:v>
                </c:pt>
                <c:pt idx="321">
                  <c:v>42558</c:v>
                </c:pt>
                <c:pt idx="322">
                  <c:v>42559</c:v>
                </c:pt>
                <c:pt idx="323">
                  <c:v>42562</c:v>
                </c:pt>
                <c:pt idx="324">
                  <c:v>42563</c:v>
                </c:pt>
                <c:pt idx="325">
                  <c:v>42564</c:v>
                </c:pt>
                <c:pt idx="326">
                  <c:v>42565</c:v>
                </c:pt>
                <c:pt idx="327">
                  <c:v>42566</c:v>
                </c:pt>
                <c:pt idx="328">
                  <c:v>42569</c:v>
                </c:pt>
                <c:pt idx="329">
                  <c:v>42570</c:v>
                </c:pt>
                <c:pt idx="330">
                  <c:v>42571</c:v>
                </c:pt>
                <c:pt idx="331">
                  <c:v>42572</c:v>
                </c:pt>
                <c:pt idx="332">
                  <c:v>42573</c:v>
                </c:pt>
                <c:pt idx="333">
                  <c:v>42576</c:v>
                </c:pt>
                <c:pt idx="334">
                  <c:v>42577</c:v>
                </c:pt>
                <c:pt idx="335">
                  <c:v>42578</c:v>
                </c:pt>
                <c:pt idx="336">
                  <c:v>42579</c:v>
                </c:pt>
                <c:pt idx="337">
                  <c:v>42580</c:v>
                </c:pt>
                <c:pt idx="338">
                  <c:v>42583</c:v>
                </c:pt>
                <c:pt idx="339">
                  <c:v>42584</c:v>
                </c:pt>
                <c:pt idx="340">
                  <c:v>42585</c:v>
                </c:pt>
                <c:pt idx="341">
                  <c:v>42586</c:v>
                </c:pt>
                <c:pt idx="342">
                  <c:v>42587</c:v>
                </c:pt>
                <c:pt idx="343">
                  <c:v>42590</c:v>
                </c:pt>
                <c:pt idx="344">
                  <c:v>42591</c:v>
                </c:pt>
                <c:pt idx="345">
                  <c:v>42592</c:v>
                </c:pt>
                <c:pt idx="346">
                  <c:v>42593</c:v>
                </c:pt>
                <c:pt idx="347">
                  <c:v>42594</c:v>
                </c:pt>
                <c:pt idx="348">
                  <c:v>42597</c:v>
                </c:pt>
                <c:pt idx="349">
                  <c:v>42598</c:v>
                </c:pt>
                <c:pt idx="350">
                  <c:v>42599</c:v>
                </c:pt>
                <c:pt idx="351">
                  <c:v>42600</c:v>
                </c:pt>
                <c:pt idx="352">
                  <c:v>42601</c:v>
                </c:pt>
                <c:pt idx="353">
                  <c:v>42604</c:v>
                </c:pt>
                <c:pt idx="354">
                  <c:v>42605</c:v>
                </c:pt>
                <c:pt idx="355">
                  <c:v>42606</c:v>
                </c:pt>
                <c:pt idx="356">
                  <c:v>42607</c:v>
                </c:pt>
                <c:pt idx="357">
                  <c:v>42608</c:v>
                </c:pt>
                <c:pt idx="358">
                  <c:v>42611</c:v>
                </c:pt>
                <c:pt idx="359">
                  <c:v>42612</c:v>
                </c:pt>
                <c:pt idx="360">
                  <c:v>42613</c:v>
                </c:pt>
                <c:pt idx="361">
                  <c:v>42614</c:v>
                </c:pt>
                <c:pt idx="362">
                  <c:v>42615</c:v>
                </c:pt>
                <c:pt idx="363">
                  <c:v>42618</c:v>
                </c:pt>
                <c:pt idx="364">
                  <c:v>42619</c:v>
                </c:pt>
                <c:pt idx="365">
                  <c:v>42620</c:v>
                </c:pt>
                <c:pt idx="366">
                  <c:v>42621</c:v>
                </c:pt>
                <c:pt idx="367">
                  <c:v>42622</c:v>
                </c:pt>
                <c:pt idx="368">
                  <c:v>42625</c:v>
                </c:pt>
                <c:pt idx="369">
                  <c:v>42626</c:v>
                </c:pt>
                <c:pt idx="370">
                  <c:v>42627</c:v>
                </c:pt>
                <c:pt idx="371">
                  <c:v>42631</c:v>
                </c:pt>
                <c:pt idx="372">
                  <c:v>42632</c:v>
                </c:pt>
                <c:pt idx="373">
                  <c:v>42633</c:v>
                </c:pt>
                <c:pt idx="374">
                  <c:v>42634</c:v>
                </c:pt>
                <c:pt idx="375">
                  <c:v>42635</c:v>
                </c:pt>
                <c:pt idx="376">
                  <c:v>42636</c:v>
                </c:pt>
                <c:pt idx="377">
                  <c:v>42639</c:v>
                </c:pt>
                <c:pt idx="378">
                  <c:v>42640</c:v>
                </c:pt>
                <c:pt idx="379">
                  <c:v>42641</c:v>
                </c:pt>
                <c:pt idx="380">
                  <c:v>42642</c:v>
                </c:pt>
                <c:pt idx="381">
                  <c:v>42643</c:v>
                </c:pt>
                <c:pt idx="382">
                  <c:v>42651</c:v>
                </c:pt>
                <c:pt idx="383">
                  <c:v>42652</c:v>
                </c:pt>
                <c:pt idx="384">
                  <c:v>42653</c:v>
                </c:pt>
                <c:pt idx="385">
                  <c:v>42654</c:v>
                </c:pt>
                <c:pt idx="386">
                  <c:v>42655</c:v>
                </c:pt>
                <c:pt idx="387">
                  <c:v>42656</c:v>
                </c:pt>
                <c:pt idx="388">
                  <c:v>42657</c:v>
                </c:pt>
                <c:pt idx="389">
                  <c:v>42660</c:v>
                </c:pt>
                <c:pt idx="390">
                  <c:v>42661</c:v>
                </c:pt>
                <c:pt idx="391">
                  <c:v>42662</c:v>
                </c:pt>
                <c:pt idx="392">
                  <c:v>42663</c:v>
                </c:pt>
                <c:pt idx="393">
                  <c:v>42664</c:v>
                </c:pt>
                <c:pt idx="394">
                  <c:v>42667</c:v>
                </c:pt>
                <c:pt idx="395">
                  <c:v>42668</c:v>
                </c:pt>
                <c:pt idx="396">
                  <c:v>42669</c:v>
                </c:pt>
                <c:pt idx="397">
                  <c:v>42670</c:v>
                </c:pt>
                <c:pt idx="398">
                  <c:v>42671</c:v>
                </c:pt>
                <c:pt idx="399">
                  <c:v>42674</c:v>
                </c:pt>
                <c:pt idx="400">
                  <c:v>42675</c:v>
                </c:pt>
                <c:pt idx="401">
                  <c:v>42676</c:v>
                </c:pt>
                <c:pt idx="402">
                  <c:v>42677</c:v>
                </c:pt>
                <c:pt idx="403">
                  <c:v>42678</c:v>
                </c:pt>
                <c:pt idx="404">
                  <c:v>42681</c:v>
                </c:pt>
                <c:pt idx="405">
                  <c:v>42682</c:v>
                </c:pt>
                <c:pt idx="406">
                  <c:v>42683</c:v>
                </c:pt>
                <c:pt idx="407">
                  <c:v>42684</c:v>
                </c:pt>
                <c:pt idx="408">
                  <c:v>42685</c:v>
                </c:pt>
                <c:pt idx="409">
                  <c:v>42688</c:v>
                </c:pt>
                <c:pt idx="410">
                  <c:v>42689</c:v>
                </c:pt>
                <c:pt idx="411">
                  <c:v>42690</c:v>
                </c:pt>
                <c:pt idx="412">
                  <c:v>42691</c:v>
                </c:pt>
                <c:pt idx="413">
                  <c:v>42692</c:v>
                </c:pt>
                <c:pt idx="414">
                  <c:v>42695</c:v>
                </c:pt>
                <c:pt idx="415">
                  <c:v>42696</c:v>
                </c:pt>
                <c:pt idx="416">
                  <c:v>42697</c:v>
                </c:pt>
                <c:pt idx="417">
                  <c:v>42698</c:v>
                </c:pt>
                <c:pt idx="418">
                  <c:v>42699</c:v>
                </c:pt>
                <c:pt idx="419">
                  <c:v>42702</c:v>
                </c:pt>
                <c:pt idx="420">
                  <c:v>42703</c:v>
                </c:pt>
                <c:pt idx="421">
                  <c:v>42704</c:v>
                </c:pt>
                <c:pt idx="422">
                  <c:v>42705</c:v>
                </c:pt>
                <c:pt idx="423">
                  <c:v>42706</c:v>
                </c:pt>
                <c:pt idx="424">
                  <c:v>42709</c:v>
                </c:pt>
                <c:pt idx="425">
                  <c:v>42710</c:v>
                </c:pt>
                <c:pt idx="426">
                  <c:v>42711</c:v>
                </c:pt>
                <c:pt idx="427">
                  <c:v>42712</c:v>
                </c:pt>
                <c:pt idx="428">
                  <c:v>42713</c:v>
                </c:pt>
                <c:pt idx="429">
                  <c:v>42716</c:v>
                </c:pt>
                <c:pt idx="430">
                  <c:v>42717</c:v>
                </c:pt>
                <c:pt idx="431">
                  <c:v>42718</c:v>
                </c:pt>
                <c:pt idx="432">
                  <c:v>42719</c:v>
                </c:pt>
                <c:pt idx="433">
                  <c:v>42720</c:v>
                </c:pt>
                <c:pt idx="434">
                  <c:v>42723</c:v>
                </c:pt>
                <c:pt idx="435">
                  <c:v>42724</c:v>
                </c:pt>
                <c:pt idx="436">
                  <c:v>42725</c:v>
                </c:pt>
                <c:pt idx="437">
                  <c:v>42726</c:v>
                </c:pt>
                <c:pt idx="438">
                  <c:v>42727</c:v>
                </c:pt>
                <c:pt idx="439">
                  <c:v>42730</c:v>
                </c:pt>
                <c:pt idx="440">
                  <c:v>42731</c:v>
                </c:pt>
                <c:pt idx="441">
                  <c:v>42732</c:v>
                </c:pt>
                <c:pt idx="442">
                  <c:v>42733</c:v>
                </c:pt>
                <c:pt idx="443">
                  <c:v>42734</c:v>
                </c:pt>
                <c:pt idx="444">
                  <c:v>42738</c:v>
                </c:pt>
                <c:pt idx="445">
                  <c:v>42739</c:v>
                </c:pt>
                <c:pt idx="446">
                  <c:v>42740</c:v>
                </c:pt>
                <c:pt idx="447">
                  <c:v>42741</c:v>
                </c:pt>
                <c:pt idx="448">
                  <c:v>42744</c:v>
                </c:pt>
                <c:pt idx="449">
                  <c:v>42745</c:v>
                </c:pt>
                <c:pt idx="450">
                  <c:v>42746</c:v>
                </c:pt>
                <c:pt idx="451">
                  <c:v>42747</c:v>
                </c:pt>
                <c:pt idx="452">
                  <c:v>42748</c:v>
                </c:pt>
                <c:pt idx="453">
                  <c:v>42751</c:v>
                </c:pt>
                <c:pt idx="454">
                  <c:v>42752</c:v>
                </c:pt>
                <c:pt idx="455">
                  <c:v>42753</c:v>
                </c:pt>
                <c:pt idx="456">
                  <c:v>42754</c:v>
                </c:pt>
                <c:pt idx="457">
                  <c:v>42755</c:v>
                </c:pt>
                <c:pt idx="458">
                  <c:v>42772</c:v>
                </c:pt>
                <c:pt idx="459">
                  <c:v>42773</c:v>
                </c:pt>
                <c:pt idx="460">
                  <c:v>42774</c:v>
                </c:pt>
                <c:pt idx="461">
                  <c:v>42775</c:v>
                </c:pt>
                <c:pt idx="462">
                  <c:v>42776</c:v>
                </c:pt>
                <c:pt idx="463">
                  <c:v>42779</c:v>
                </c:pt>
                <c:pt idx="464">
                  <c:v>42780</c:v>
                </c:pt>
                <c:pt idx="465">
                  <c:v>42781</c:v>
                </c:pt>
                <c:pt idx="466">
                  <c:v>42782</c:v>
                </c:pt>
                <c:pt idx="467">
                  <c:v>42783</c:v>
                </c:pt>
                <c:pt idx="468">
                  <c:v>42786</c:v>
                </c:pt>
                <c:pt idx="469">
                  <c:v>42787</c:v>
                </c:pt>
                <c:pt idx="470">
                  <c:v>42788</c:v>
                </c:pt>
                <c:pt idx="471">
                  <c:v>42789</c:v>
                </c:pt>
                <c:pt idx="472">
                  <c:v>42790</c:v>
                </c:pt>
                <c:pt idx="473">
                  <c:v>42793</c:v>
                </c:pt>
                <c:pt idx="474">
                  <c:v>42794</c:v>
                </c:pt>
                <c:pt idx="475">
                  <c:v>42795</c:v>
                </c:pt>
                <c:pt idx="476">
                  <c:v>42796</c:v>
                </c:pt>
                <c:pt idx="477">
                  <c:v>42797</c:v>
                </c:pt>
                <c:pt idx="478">
                  <c:v>42800</c:v>
                </c:pt>
                <c:pt idx="479">
                  <c:v>42801</c:v>
                </c:pt>
                <c:pt idx="480">
                  <c:v>42802</c:v>
                </c:pt>
                <c:pt idx="481">
                  <c:v>42803</c:v>
                </c:pt>
                <c:pt idx="482">
                  <c:v>42804</c:v>
                </c:pt>
                <c:pt idx="483">
                  <c:v>42807</c:v>
                </c:pt>
                <c:pt idx="484">
                  <c:v>42808</c:v>
                </c:pt>
                <c:pt idx="485">
                  <c:v>42809</c:v>
                </c:pt>
                <c:pt idx="486">
                  <c:v>42810</c:v>
                </c:pt>
                <c:pt idx="487">
                  <c:v>42811</c:v>
                </c:pt>
                <c:pt idx="488">
                  <c:v>42814</c:v>
                </c:pt>
                <c:pt idx="489">
                  <c:v>42815</c:v>
                </c:pt>
                <c:pt idx="490">
                  <c:v>42816</c:v>
                </c:pt>
                <c:pt idx="491">
                  <c:v>42817</c:v>
                </c:pt>
                <c:pt idx="492">
                  <c:v>42818</c:v>
                </c:pt>
                <c:pt idx="493">
                  <c:v>42821</c:v>
                </c:pt>
                <c:pt idx="494">
                  <c:v>42822</c:v>
                </c:pt>
                <c:pt idx="495">
                  <c:v>42823</c:v>
                </c:pt>
                <c:pt idx="496">
                  <c:v>42824</c:v>
                </c:pt>
                <c:pt idx="497">
                  <c:v>42825</c:v>
                </c:pt>
                <c:pt idx="498">
                  <c:v>42826</c:v>
                </c:pt>
                <c:pt idx="499">
                  <c:v>42830</c:v>
                </c:pt>
                <c:pt idx="500">
                  <c:v>42831</c:v>
                </c:pt>
                <c:pt idx="501">
                  <c:v>42832</c:v>
                </c:pt>
                <c:pt idx="502">
                  <c:v>42835</c:v>
                </c:pt>
                <c:pt idx="503">
                  <c:v>42836</c:v>
                </c:pt>
                <c:pt idx="504">
                  <c:v>42837</c:v>
                </c:pt>
                <c:pt idx="505">
                  <c:v>42838</c:v>
                </c:pt>
                <c:pt idx="506">
                  <c:v>42839</c:v>
                </c:pt>
                <c:pt idx="507">
                  <c:v>42842</c:v>
                </c:pt>
                <c:pt idx="508">
                  <c:v>42843</c:v>
                </c:pt>
                <c:pt idx="509">
                  <c:v>42844</c:v>
                </c:pt>
                <c:pt idx="510">
                  <c:v>42845</c:v>
                </c:pt>
                <c:pt idx="511">
                  <c:v>42846</c:v>
                </c:pt>
                <c:pt idx="512">
                  <c:v>42849</c:v>
                </c:pt>
                <c:pt idx="513">
                  <c:v>42850</c:v>
                </c:pt>
                <c:pt idx="514">
                  <c:v>42851</c:v>
                </c:pt>
                <c:pt idx="515">
                  <c:v>42852</c:v>
                </c:pt>
                <c:pt idx="516">
                  <c:v>42853</c:v>
                </c:pt>
                <c:pt idx="517">
                  <c:v>42857</c:v>
                </c:pt>
                <c:pt idx="518">
                  <c:v>42858</c:v>
                </c:pt>
                <c:pt idx="519">
                  <c:v>42859</c:v>
                </c:pt>
                <c:pt idx="520">
                  <c:v>42860</c:v>
                </c:pt>
                <c:pt idx="521">
                  <c:v>42863</c:v>
                </c:pt>
                <c:pt idx="522">
                  <c:v>42864</c:v>
                </c:pt>
                <c:pt idx="523">
                  <c:v>42865</c:v>
                </c:pt>
                <c:pt idx="524">
                  <c:v>42866</c:v>
                </c:pt>
                <c:pt idx="525">
                  <c:v>42867</c:v>
                </c:pt>
                <c:pt idx="526">
                  <c:v>42870</c:v>
                </c:pt>
                <c:pt idx="527">
                  <c:v>42871</c:v>
                </c:pt>
                <c:pt idx="528">
                  <c:v>42872</c:v>
                </c:pt>
                <c:pt idx="529">
                  <c:v>42873</c:v>
                </c:pt>
                <c:pt idx="530">
                  <c:v>42874</c:v>
                </c:pt>
                <c:pt idx="531">
                  <c:v>42877</c:v>
                </c:pt>
                <c:pt idx="532">
                  <c:v>42878</c:v>
                </c:pt>
                <c:pt idx="533">
                  <c:v>42879</c:v>
                </c:pt>
                <c:pt idx="534">
                  <c:v>42880</c:v>
                </c:pt>
                <c:pt idx="535">
                  <c:v>42881</c:v>
                </c:pt>
                <c:pt idx="536">
                  <c:v>42882</c:v>
                </c:pt>
                <c:pt idx="537">
                  <c:v>42886</c:v>
                </c:pt>
                <c:pt idx="538">
                  <c:v>42887</c:v>
                </c:pt>
                <c:pt idx="539">
                  <c:v>42888</c:v>
                </c:pt>
                <c:pt idx="540">
                  <c:v>42891</c:v>
                </c:pt>
                <c:pt idx="541">
                  <c:v>42892</c:v>
                </c:pt>
                <c:pt idx="542">
                  <c:v>42893</c:v>
                </c:pt>
                <c:pt idx="543">
                  <c:v>42894</c:v>
                </c:pt>
                <c:pt idx="544">
                  <c:v>42895</c:v>
                </c:pt>
                <c:pt idx="545">
                  <c:v>42898</c:v>
                </c:pt>
                <c:pt idx="546">
                  <c:v>42899</c:v>
                </c:pt>
                <c:pt idx="547">
                  <c:v>42900</c:v>
                </c:pt>
                <c:pt idx="548">
                  <c:v>42901</c:v>
                </c:pt>
                <c:pt idx="549">
                  <c:v>42902</c:v>
                </c:pt>
                <c:pt idx="550">
                  <c:v>42905</c:v>
                </c:pt>
                <c:pt idx="551">
                  <c:v>42906</c:v>
                </c:pt>
                <c:pt idx="552">
                  <c:v>42907</c:v>
                </c:pt>
                <c:pt idx="553">
                  <c:v>42908</c:v>
                </c:pt>
                <c:pt idx="554">
                  <c:v>42909</c:v>
                </c:pt>
                <c:pt idx="555">
                  <c:v>42912</c:v>
                </c:pt>
                <c:pt idx="556">
                  <c:v>42913</c:v>
                </c:pt>
                <c:pt idx="557">
                  <c:v>42914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42961</c:v>
                </c:pt>
                <c:pt idx="591">
                  <c:v>42962</c:v>
                </c:pt>
                <c:pt idx="592">
                  <c:v>42963</c:v>
                </c:pt>
                <c:pt idx="593">
                  <c:v>42964</c:v>
                </c:pt>
                <c:pt idx="594">
                  <c:v>42965</c:v>
                </c:pt>
                <c:pt idx="595">
                  <c:v>42968</c:v>
                </c:pt>
                <c:pt idx="596">
                  <c:v>42969</c:v>
                </c:pt>
                <c:pt idx="597">
                  <c:v>42970</c:v>
                </c:pt>
                <c:pt idx="598">
                  <c:v>42971</c:v>
                </c:pt>
                <c:pt idx="599">
                  <c:v>42972</c:v>
                </c:pt>
                <c:pt idx="600">
                  <c:v>42975</c:v>
                </c:pt>
                <c:pt idx="601">
                  <c:v>42976</c:v>
                </c:pt>
                <c:pt idx="602">
                  <c:v>42977</c:v>
                </c:pt>
                <c:pt idx="603">
                  <c:v>42978</c:v>
                </c:pt>
                <c:pt idx="604">
                  <c:v>42979</c:v>
                </c:pt>
                <c:pt idx="605">
                  <c:v>42982</c:v>
                </c:pt>
                <c:pt idx="606">
                  <c:v>42983</c:v>
                </c:pt>
                <c:pt idx="607">
                  <c:v>42984</c:v>
                </c:pt>
                <c:pt idx="608">
                  <c:v>42985</c:v>
                </c:pt>
                <c:pt idx="609">
                  <c:v>42986</c:v>
                </c:pt>
                <c:pt idx="610">
                  <c:v>42989</c:v>
                </c:pt>
                <c:pt idx="611">
                  <c:v>42990</c:v>
                </c:pt>
                <c:pt idx="612">
                  <c:v>42991</c:v>
                </c:pt>
                <c:pt idx="613">
                  <c:v>42992</c:v>
                </c:pt>
                <c:pt idx="614">
                  <c:v>42993</c:v>
                </c:pt>
                <c:pt idx="615">
                  <c:v>42996</c:v>
                </c:pt>
                <c:pt idx="616">
                  <c:v>42997</c:v>
                </c:pt>
                <c:pt idx="617">
                  <c:v>42998</c:v>
                </c:pt>
                <c:pt idx="618">
                  <c:v>42999</c:v>
                </c:pt>
                <c:pt idx="619">
                  <c:v>43000</c:v>
                </c:pt>
                <c:pt idx="620">
                  <c:v>43003</c:v>
                </c:pt>
                <c:pt idx="621">
                  <c:v>43004</c:v>
                </c:pt>
                <c:pt idx="622">
                  <c:v>43005</c:v>
                </c:pt>
                <c:pt idx="623">
                  <c:v>43006</c:v>
                </c:pt>
                <c:pt idx="624">
                  <c:v>43007</c:v>
                </c:pt>
                <c:pt idx="625">
                  <c:v>43008</c:v>
                </c:pt>
                <c:pt idx="626">
                  <c:v>43017</c:v>
                </c:pt>
                <c:pt idx="627">
                  <c:v>43018</c:v>
                </c:pt>
                <c:pt idx="628">
                  <c:v>43019</c:v>
                </c:pt>
                <c:pt idx="629">
                  <c:v>43020</c:v>
                </c:pt>
                <c:pt idx="630">
                  <c:v>43021</c:v>
                </c:pt>
                <c:pt idx="631">
                  <c:v>43024</c:v>
                </c:pt>
                <c:pt idx="632">
                  <c:v>43025</c:v>
                </c:pt>
                <c:pt idx="633">
                  <c:v>43026</c:v>
                </c:pt>
                <c:pt idx="634">
                  <c:v>43027</c:v>
                </c:pt>
                <c:pt idx="635">
                  <c:v>43028</c:v>
                </c:pt>
                <c:pt idx="636">
                  <c:v>43031</c:v>
                </c:pt>
                <c:pt idx="637">
                  <c:v>43032</c:v>
                </c:pt>
                <c:pt idx="638">
                  <c:v>43033</c:v>
                </c:pt>
                <c:pt idx="639">
                  <c:v>43034</c:v>
                </c:pt>
                <c:pt idx="640">
                  <c:v>43035</c:v>
                </c:pt>
                <c:pt idx="641">
                  <c:v>43038</c:v>
                </c:pt>
                <c:pt idx="642">
                  <c:v>43039</c:v>
                </c:pt>
                <c:pt idx="643">
                  <c:v>43040</c:v>
                </c:pt>
                <c:pt idx="644">
                  <c:v>43041</c:v>
                </c:pt>
                <c:pt idx="645">
                  <c:v>43042</c:v>
                </c:pt>
                <c:pt idx="646">
                  <c:v>43045</c:v>
                </c:pt>
                <c:pt idx="647">
                  <c:v>43046</c:v>
                </c:pt>
                <c:pt idx="648">
                  <c:v>43047</c:v>
                </c:pt>
                <c:pt idx="649">
                  <c:v>43048</c:v>
                </c:pt>
                <c:pt idx="650">
                  <c:v>43049</c:v>
                </c:pt>
                <c:pt idx="651">
                  <c:v>43052</c:v>
                </c:pt>
                <c:pt idx="652">
                  <c:v>43053</c:v>
                </c:pt>
                <c:pt idx="653">
                  <c:v>43054</c:v>
                </c:pt>
                <c:pt idx="654">
                  <c:v>43055</c:v>
                </c:pt>
                <c:pt idx="655">
                  <c:v>43056</c:v>
                </c:pt>
                <c:pt idx="656">
                  <c:v>43059</c:v>
                </c:pt>
                <c:pt idx="657">
                  <c:v>43060</c:v>
                </c:pt>
                <c:pt idx="658">
                  <c:v>43061</c:v>
                </c:pt>
                <c:pt idx="659">
                  <c:v>43062</c:v>
                </c:pt>
                <c:pt idx="660">
                  <c:v>43063</c:v>
                </c:pt>
                <c:pt idx="661">
                  <c:v>43066</c:v>
                </c:pt>
                <c:pt idx="662">
                  <c:v>43067</c:v>
                </c:pt>
                <c:pt idx="663">
                  <c:v>43068</c:v>
                </c:pt>
                <c:pt idx="664">
                  <c:v>43069</c:v>
                </c:pt>
                <c:pt idx="665">
                  <c:v>43070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43094</c:v>
                </c:pt>
                <c:pt idx="682">
                  <c:v>43095</c:v>
                </c:pt>
                <c:pt idx="683">
                  <c:v>43096</c:v>
                </c:pt>
                <c:pt idx="684">
                  <c:v>43097</c:v>
                </c:pt>
                <c:pt idx="685">
                  <c:v>43098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43157</c:v>
                </c:pt>
                <c:pt idx="711">
                  <c:v>43158</c:v>
                </c:pt>
                <c:pt idx="712">
                  <c:v>43159</c:v>
                </c:pt>
                <c:pt idx="713">
                  <c:v>43160</c:v>
                </c:pt>
                <c:pt idx="714">
                  <c:v>43161</c:v>
                </c:pt>
                <c:pt idx="715">
                  <c:v>43164</c:v>
                </c:pt>
                <c:pt idx="716">
                  <c:v>43165</c:v>
                </c:pt>
                <c:pt idx="717">
                  <c:v>43166</c:v>
                </c:pt>
                <c:pt idx="718">
                  <c:v>43167</c:v>
                </c:pt>
                <c:pt idx="719">
                  <c:v>43168</c:v>
                </c:pt>
                <c:pt idx="720">
                  <c:v>43171</c:v>
                </c:pt>
                <c:pt idx="721">
                  <c:v>43172</c:v>
                </c:pt>
                <c:pt idx="722">
                  <c:v>43173</c:v>
                </c:pt>
                <c:pt idx="723">
                  <c:v>43174</c:v>
                </c:pt>
                <c:pt idx="724">
                  <c:v>43175</c:v>
                </c:pt>
                <c:pt idx="725">
                  <c:v>43178</c:v>
                </c:pt>
                <c:pt idx="726">
                  <c:v>43179</c:v>
                </c:pt>
                <c:pt idx="727">
                  <c:v>43180</c:v>
                </c:pt>
                <c:pt idx="728">
                  <c:v>43181</c:v>
                </c:pt>
                <c:pt idx="729">
                  <c:v>43182</c:v>
                </c:pt>
                <c:pt idx="730">
                  <c:v>43185</c:v>
                </c:pt>
                <c:pt idx="731">
                  <c:v>43186</c:v>
                </c:pt>
                <c:pt idx="732">
                  <c:v>43187</c:v>
                </c:pt>
                <c:pt idx="733">
                  <c:v>43188</c:v>
                </c:pt>
                <c:pt idx="734">
                  <c:v>43189</c:v>
                </c:pt>
                <c:pt idx="735">
                  <c:v>43192</c:v>
                </c:pt>
                <c:pt idx="736">
                  <c:v>43193</c:v>
                </c:pt>
                <c:pt idx="737">
                  <c:v>43194</c:v>
                </c:pt>
                <c:pt idx="738">
                  <c:v>43198</c:v>
                </c:pt>
                <c:pt idx="739">
                  <c:v>43199</c:v>
                </c:pt>
                <c:pt idx="740">
                  <c:v>43200</c:v>
                </c:pt>
                <c:pt idx="741">
                  <c:v>43201</c:v>
                </c:pt>
                <c:pt idx="742">
                  <c:v>43202</c:v>
                </c:pt>
                <c:pt idx="743">
                  <c:v>43203</c:v>
                </c:pt>
                <c:pt idx="744">
                  <c:v>43206</c:v>
                </c:pt>
                <c:pt idx="745">
                  <c:v>43207</c:v>
                </c:pt>
                <c:pt idx="746">
                  <c:v>43208</c:v>
                </c:pt>
                <c:pt idx="747">
                  <c:v>43209</c:v>
                </c:pt>
                <c:pt idx="748">
                  <c:v>43210</c:v>
                </c:pt>
                <c:pt idx="749">
                  <c:v>43213</c:v>
                </c:pt>
                <c:pt idx="750">
                  <c:v>43214</c:v>
                </c:pt>
                <c:pt idx="751">
                  <c:v>43215</c:v>
                </c:pt>
                <c:pt idx="752">
                  <c:v>43216</c:v>
                </c:pt>
                <c:pt idx="753">
                  <c:v>43217</c:v>
                </c:pt>
                <c:pt idx="754">
                  <c:v>43218</c:v>
                </c:pt>
                <c:pt idx="755">
                  <c:v>43222</c:v>
                </c:pt>
                <c:pt idx="756">
                  <c:v>43223</c:v>
                </c:pt>
                <c:pt idx="757">
                  <c:v>43224</c:v>
                </c:pt>
                <c:pt idx="758">
                  <c:v>43227</c:v>
                </c:pt>
                <c:pt idx="759">
                  <c:v>43228</c:v>
                </c:pt>
                <c:pt idx="760">
                  <c:v>43229</c:v>
                </c:pt>
                <c:pt idx="761">
                  <c:v>43230</c:v>
                </c:pt>
                <c:pt idx="762">
                  <c:v>43231</c:v>
                </c:pt>
                <c:pt idx="763">
                  <c:v>43234</c:v>
                </c:pt>
                <c:pt idx="764">
                  <c:v>43235</c:v>
                </c:pt>
                <c:pt idx="765">
                  <c:v>43236</c:v>
                </c:pt>
                <c:pt idx="766">
                  <c:v>43237</c:v>
                </c:pt>
                <c:pt idx="767">
                  <c:v>43238</c:v>
                </c:pt>
                <c:pt idx="768">
                  <c:v>43241</c:v>
                </c:pt>
                <c:pt idx="769">
                  <c:v>43242</c:v>
                </c:pt>
                <c:pt idx="770">
                  <c:v>43243</c:v>
                </c:pt>
                <c:pt idx="771">
                  <c:v>43244</c:v>
                </c:pt>
                <c:pt idx="772">
                  <c:v>43245</c:v>
                </c:pt>
                <c:pt idx="773">
                  <c:v>43248</c:v>
                </c:pt>
                <c:pt idx="774">
                  <c:v>43249</c:v>
                </c:pt>
                <c:pt idx="775">
                  <c:v>43250</c:v>
                </c:pt>
                <c:pt idx="776">
                  <c:v>43251</c:v>
                </c:pt>
                <c:pt idx="777">
                  <c:v>43252</c:v>
                </c:pt>
                <c:pt idx="778">
                  <c:v>43255</c:v>
                </c:pt>
                <c:pt idx="779">
                  <c:v>43256</c:v>
                </c:pt>
                <c:pt idx="780">
                  <c:v>43257</c:v>
                </c:pt>
                <c:pt idx="781">
                  <c:v>43258</c:v>
                </c:pt>
                <c:pt idx="782">
                  <c:v>43259</c:v>
                </c:pt>
                <c:pt idx="783">
                  <c:v>43262</c:v>
                </c:pt>
                <c:pt idx="784">
                  <c:v>43263</c:v>
                </c:pt>
                <c:pt idx="785">
                  <c:v>43264</c:v>
                </c:pt>
                <c:pt idx="786">
                  <c:v>43265</c:v>
                </c:pt>
                <c:pt idx="787">
                  <c:v>43266</c:v>
                </c:pt>
                <c:pt idx="788">
                  <c:v>43270</c:v>
                </c:pt>
                <c:pt idx="789">
                  <c:v>43271</c:v>
                </c:pt>
                <c:pt idx="790">
                  <c:v>43272</c:v>
                </c:pt>
                <c:pt idx="791">
                  <c:v>43273</c:v>
                </c:pt>
                <c:pt idx="792">
                  <c:v>43276</c:v>
                </c:pt>
                <c:pt idx="793">
                  <c:v>43277</c:v>
                </c:pt>
                <c:pt idx="794">
                  <c:v>43278</c:v>
                </c:pt>
                <c:pt idx="795">
                  <c:v>43279</c:v>
                </c:pt>
                <c:pt idx="796">
                  <c:v>43280</c:v>
                </c:pt>
                <c:pt idx="797">
                  <c:v>43283</c:v>
                </c:pt>
                <c:pt idx="798">
                  <c:v>43284</c:v>
                </c:pt>
                <c:pt idx="799">
                  <c:v>43285</c:v>
                </c:pt>
                <c:pt idx="800">
                  <c:v>43286</c:v>
                </c:pt>
                <c:pt idx="801">
                  <c:v>43287</c:v>
                </c:pt>
                <c:pt idx="802">
                  <c:v>43290</c:v>
                </c:pt>
                <c:pt idx="803">
                  <c:v>43291</c:v>
                </c:pt>
                <c:pt idx="804">
                  <c:v>43292</c:v>
                </c:pt>
                <c:pt idx="805">
                  <c:v>43293</c:v>
                </c:pt>
                <c:pt idx="806">
                  <c:v>43294</c:v>
                </c:pt>
                <c:pt idx="807">
                  <c:v>43297</c:v>
                </c:pt>
                <c:pt idx="808">
                  <c:v>43298</c:v>
                </c:pt>
                <c:pt idx="809">
                  <c:v>43299</c:v>
                </c:pt>
                <c:pt idx="810">
                  <c:v>43300</c:v>
                </c:pt>
                <c:pt idx="811">
                  <c:v>43301</c:v>
                </c:pt>
                <c:pt idx="812">
                  <c:v>43304</c:v>
                </c:pt>
                <c:pt idx="813">
                  <c:v>43305</c:v>
                </c:pt>
                <c:pt idx="814">
                  <c:v>43306</c:v>
                </c:pt>
                <c:pt idx="815">
                  <c:v>43307</c:v>
                </c:pt>
                <c:pt idx="816">
                  <c:v>43308</c:v>
                </c:pt>
                <c:pt idx="817">
                  <c:v>43311</c:v>
                </c:pt>
                <c:pt idx="818">
                  <c:v>43312</c:v>
                </c:pt>
                <c:pt idx="819">
                  <c:v>43313</c:v>
                </c:pt>
                <c:pt idx="820">
                  <c:v>43314</c:v>
                </c:pt>
                <c:pt idx="821">
                  <c:v>43315</c:v>
                </c:pt>
                <c:pt idx="822">
                  <c:v>43318</c:v>
                </c:pt>
                <c:pt idx="823">
                  <c:v>43319</c:v>
                </c:pt>
                <c:pt idx="824">
                  <c:v>43320</c:v>
                </c:pt>
                <c:pt idx="825">
                  <c:v>43321</c:v>
                </c:pt>
                <c:pt idx="826">
                  <c:v>43322</c:v>
                </c:pt>
                <c:pt idx="827">
                  <c:v>43325</c:v>
                </c:pt>
                <c:pt idx="828">
                  <c:v>43326</c:v>
                </c:pt>
                <c:pt idx="829">
                  <c:v>43327</c:v>
                </c:pt>
                <c:pt idx="830">
                  <c:v>43328</c:v>
                </c:pt>
                <c:pt idx="831">
                  <c:v>43329</c:v>
                </c:pt>
                <c:pt idx="832">
                  <c:v>43332</c:v>
                </c:pt>
                <c:pt idx="833">
                  <c:v>43333</c:v>
                </c:pt>
                <c:pt idx="834">
                  <c:v>43334</c:v>
                </c:pt>
                <c:pt idx="835">
                  <c:v>43335</c:v>
                </c:pt>
                <c:pt idx="836">
                  <c:v>43336</c:v>
                </c:pt>
                <c:pt idx="837">
                  <c:v>43339</c:v>
                </c:pt>
                <c:pt idx="838">
                  <c:v>43340</c:v>
                </c:pt>
                <c:pt idx="839">
                  <c:v>43341</c:v>
                </c:pt>
                <c:pt idx="840">
                  <c:v>43342</c:v>
                </c:pt>
                <c:pt idx="841">
                  <c:v>43343</c:v>
                </c:pt>
                <c:pt idx="842">
                  <c:v>43346</c:v>
                </c:pt>
                <c:pt idx="843">
                  <c:v>43347</c:v>
                </c:pt>
                <c:pt idx="844">
                  <c:v>43348</c:v>
                </c:pt>
                <c:pt idx="845">
                  <c:v>43349</c:v>
                </c:pt>
                <c:pt idx="846">
                  <c:v>43350</c:v>
                </c:pt>
                <c:pt idx="847">
                  <c:v>43353</c:v>
                </c:pt>
                <c:pt idx="848">
                  <c:v>43354</c:v>
                </c:pt>
                <c:pt idx="849">
                  <c:v>43355</c:v>
                </c:pt>
                <c:pt idx="850">
                  <c:v>43356</c:v>
                </c:pt>
                <c:pt idx="851">
                  <c:v>43357</c:v>
                </c:pt>
                <c:pt idx="852">
                  <c:v>43361</c:v>
                </c:pt>
                <c:pt idx="853">
                  <c:v>43362</c:v>
                </c:pt>
                <c:pt idx="854">
                  <c:v>43363</c:v>
                </c:pt>
                <c:pt idx="855">
                  <c:v>43364</c:v>
                </c:pt>
                <c:pt idx="856">
                  <c:v>43368</c:v>
                </c:pt>
                <c:pt idx="857">
                  <c:v>43369</c:v>
                </c:pt>
                <c:pt idx="858">
                  <c:v>43370</c:v>
                </c:pt>
                <c:pt idx="859">
                  <c:v>43371</c:v>
                </c:pt>
                <c:pt idx="860">
                  <c:v>43372</c:v>
                </c:pt>
                <c:pt idx="861">
                  <c:v>43373</c:v>
                </c:pt>
                <c:pt idx="862">
                  <c:v>43381</c:v>
                </c:pt>
                <c:pt idx="863">
                  <c:v>43382</c:v>
                </c:pt>
                <c:pt idx="864">
                  <c:v>43383</c:v>
                </c:pt>
                <c:pt idx="865">
                  <c:v>43384</c:v>
                </c:pt>
                <c:pt idx="866">
                  <c:v>43385</c:v>
                </c:pt>
                <c:pt idx="867">
                  <c:v>43388</c:v>
                </c:pt>
                <c:pt idx="868">
                  <c:v>43389</c:v>
                </c:pt>
                <c:pt idx="869">
                  <c:v>43390</c:v>
                </c:pt>
                <c:pt idx="870">
                  <c:v>43391</c:v>
                </c:pt>
                <c:pt idx="871">
                  <c:v>43392</c:v>
                </c:pt>
                <c:pt idx="872">
                  <c:v>43395</c:v>
                </c:pt>
                <c:pt idx="873">
                  <c:v>43396</c:v>
                </c:pt>
                <c:pt idx="874">
                  <c:v>43397</c:v>
                </c:pt>
                <c:pt idx="875">
                  <c:v>43398</c:v>
                </c:pt>
                <c:pt idx="876">
                  <c:v>43399</c:v>
                </c:pt>
                <c:pt idx="877">
                  <c:v>43402</c:v>
                </c:pt>
                <c:pt idx="878">
                  <c:v>43403</c:v>
                </c:pt>
                <c:pt idx="879">
                  <c:v>43404</c:v>
                </c:pt>
                <c:pt idx="880">
                  <c:v>43405</c:v>
                </c:pt>
                <c:pt idx="881">
                  <c:v>43406</c:v>
                </c:pt>
                <c:pt idx="882">
                  <c:v>43409</c:v>
                </c:pt>
                <c:pt idx="883">
                  <c:v>43410</c:v>
                </c:pt>
                <c:pt idx="884">
                  <c:v>43411</c:v>
                </c:pt>
                <c:pt idx="885">
                  <c:v>43412</c:v>
                </c:pt>
                <c:pt idx="886">
                  <c:v>43413</c:v>
                </c:pt>
                <c:pt idx="887">
                  <c:v>43416</c:v>
                </c:pt>
                <c:pt idx="888">
                  <c:v>43417</c:v>
                </c:pt>
                <c:pt idx="889">
                  <c:v>43418</c:v>
                </c:pt>
                <c:pt idx="890">
                  <c:v>43419</c:v>
                </c:pt>
                <c:pt idx="891">
                  <c:v>43420</c:v>
                </c:pt>
                <c:pt idx="892">
                  <c:v>43423</c:v>
                </c:pt>
                <c:pt idx="893">
                  <c:v>43424</c:v>
                </c:pt>
                <c:pt idx="894">
                  <c:v>43425</c:v>
                </c:pt>
                <c:pt idx="895">
                  <c:v>43426</c:v>
                </c:pt>
                <c:pt idx="896">
                  <c:v>43427</c:v>
                </c:pt>
                <c:pt idx="897">
                  <c:v>43430</c:v>
                </c:pt>
                <c:pt idx="898">
                  <c:v>43431</c:v>
                </c:pt>
                <c:pt idx="899">
                  <c:v>43432</c:v>
                </c:pt>
                <c:pt idx="900">
                  <c:v>43433</c:v>
                </c:pt>
                <c:pt idx="901">
                  <c:v>43434</c:v>
                </c:pt>
                <c:pt idx="902">
                  <c:v>43437</c:v>
                </c:pt>
                <c:pt idx="903">
                  <c:v>43438</c:v>
                </c:pt>
                <c:pt idx="904">
                  <c:v>43439</c:v>
                </c:pt>
                <c:pt idx="905">
                  <c:v>43440</c:v>
                </c:pt>
                <c:pt idx="906">
                  <c:v>43441</c:v>
                </c:pt>
                <c:pt idx="907">
                  <c:v>43444</c:v>
                </c:pt>
                <c:pt idx="908">
                  <c:v>43445</c:v>
                </c:pt>
                <c:pt idx="909">
                  <c:v>43446</c:v>
                </c:pt>
                <c:pt idx="910">
                  <c:v>43447</c:v>
                </c:pt>
                <c:pt idx="911">
                  <c:v>43448</c:v>
                </c:pt>
                <c:pt idx="912">
                  <c:v>43451</c:v>
                </c:pt>
                <c:pt idx="913">
                  <c:v>43452</c:v>
                </c:pt>
                <c:pt idx="914">
                  <c:v>43453</c:v>
                </c:pt>
                <c:pt idx="915">
                  <c:v>43454</c:v>
                </c:pt>
                <c:pt idx="916">
                  <c:v>43455</c:v>
                </c:pt>
                <c:pt idx="917">
                  <c:v>43458</c:v>
                </c:pt>
                <c:pt idx="918">
                  <c:v>43459</c:v>
                </c:pt>
                <c:pt idx="919">
                  <c:v>43460</c:v>
                </c:pt>
                <c:pt idx="920">
                  <c:v>43461</c:v>
                </c:pt>
                <c:pt idx="921">
                  <c:v>43462</c:v>
                </c:pt>
                <c:pt idx="922">
                  <c:v>43463</c:v>
                </c:pt>
                <c:pt idx="923">
                  <c:v>43467</c:v>
                </c:pt>
                <c:pt idx="924">
                  <c:v>43468</c:v>
                </c:pt>
                <c:pt idx="925">
                  <c:v>43469</c:v>
                </c:pt>
                <c:pt idx="926">
                  <c:v>43472</c:v>
                </c:pt>
                <c:pt idx="927">
                  <c:v>43473</c:v>
                </c:pt>
                <c:pt idx="928">
                  <c:v>43474</c:v>
                </c:pt>
                <c:pt idx="929">
                  <c:v>43475</c:v>
                </c:pt>
                <c:pt idx="930">
                  <c:v>43476</c:v>
                </c:pt>
                <c:pt idx="931">
                  <c:v>43479</c:v>
                </c:pt>
                <c:pt idx="932">
                  <c:v>43480</c:v>
                </c:pt>
                <c:pt idx="933">
                  <c:v>43481</c:v>
                </c:pt>
                <c:pt idx="934">
                  <c:v>43482</c:v>
                </c:pt>
                <c:pt idx="935">
                  <c:v>43483</c:v>
                </c:pt>
                <c:pt idx="936">
                  <c:v>43486</c:v>
                </c:pt>
                <c:pt idx="937">
                  <c:v>43487</c:v>
                </c:pt>
                <c:pt idx="938">
                  <c:v>43488</c:v>
                </c:pt>
                <c:pt idx="939">
                  <c:v>43489</c:v>
                </c:pt>
                <c:pt idx="940">
                  <c:v>43490</c:v>
                </c:pt>
                <c:pt idx="941">
                  <c:v>43509</c:v>
                </c:pt>
                <c:pt idx="942">
                  <c:v>43510</c:v>
                </c:pt>
                <c:pt idx="943">
                  <c:v>43511</c:v>
                </c:pt>
                <c:pt idx="944">
                  <c:v>43514</c:v>
                </c:pt>
                <c:pt idx="945">
                  <c:v>43515</c:v>
                </c:pt>
                <c:pt idx="946">
                  <c:v>43516</c:v>
                </c:pt>
                <c:pt idx="947">
                  <c:v>43517</c:v>
                </c:pt>
              </c:numCache>
            </c:numRef>
          </c:cat>
          <c:val>
            <c:numRef>
              <c:f>Sheet1!$D$4:$D$951</c:f>
              <c:numCache>
                <c:formatCode>General</c:formatCode>
                <c:ptCount val="948"/>
                <c:pt idx="0">
                  <c:v>92010</c:v>
                </c:pt>
                <c:pt idx="1">
                  <c:v>76400</c:v>
                </c:pt>
                <c:pt idx="2">
                  <c:v>67510</c:v>
                </c:pt>
                <c:pt idx="3">
                  <c:v>73881</c:v>
                </c:pt>
                <c:pt idx="4">
                  <c:v>126455</c:v>
                </c:pt>
                <c:pt idx="5">
                  <c:v>103690</c:v>
                </c:pt>
                <c:pt idx="6">
                  <c:v>75757</c:v>
                </c:pt>
                <c:pt idx="7">
                  <c:v>60140</c:v>
                </c:pt>
                <c:pt idx="8">
                  <c:v>65693</c:v>
                </c:pt>
                <c:pt idx="9">
                  <c:v>85565</c:v>
                </c:pt>
                <c:pt idx="10">
                  <c:v>85639</c:v>
                </c:pt>
                <c:pt idx="11">
                  <c:v>80145</c:v>
                </c:pt>
                <c:pt idx="12">
                  <c:v>72925</c:v>
                </c:pt>
                <c:pt idx="13">
                  <c:v>76360</c:v>
                </c:pt>
                <c:pt idx="14">
                  <c:v>63345</c:v>
                </c:pt>
                <c:pt idx="15">
                  <c:v>69340</c:v>
                </c:pt>
                <c:pt idx="16">
                  <c:v>69940</c:v>
                </c:pt>
                <c:pt idx="17">
                  <c:v>99800</c:v>
                </c:pt>
                <c:pt idx="18">
                  <c:v>109730</c:v>
                </c:pt>
                <c:pt idx="19">
                  <c:v>118710</c:v>
                </c:pt>
                <c:pt idx="20">
                  <c:v>83690</c:v>
                </c:pt>
                <c:pt idx="21">
                  <c:v>85760</c:v>
                </c:pt>
                <c:pt idx="22">
                  <c:v>84060</c:v>
                </c:pt>
                <c:pt idx="23">
                  <c:v>85280</c:v>
                </c:pt>
                <c:pt idx="24">
                  <c:v>84755</c:v>
                </c:pt>
                <c:pt idx="25">
                  <c:v>104890</c:v>
                </c:pt>
                <c:pt idx="26">
                  <c:v>85220</c:v>
                </c:pt>
                <c:pt idx="27">
                  <c:v>103960</c:v>
                </c:pt>
                <c:pt idx="28">
                  <c:v>112135</c:v>
                </c:pt>
                <c:pt idx="29">
                  <c:v>94670</c:v>
                </c:pt>
                <c:pt idx="30">
                  <c:v>77600</c:v>
                </c:pt>
                <c:pt idx="31">
                  <c:v>78314</c:v>
                </c:pt>
                <c:pt idx="32">
                  <c:v>97148</c:v>
                </c:pt>
                <c:pt idx="33">
                  <c:v>84250</c:v>
                </c:pt>
                <c:pt idx="34">
                  <c:v>77830</c:v>
                </c:pt>
                <c:pt idx="35">
                  <c:v>75630</c:v>
                </c:pt>
                <c:pt idx="36">
                  <c:v>83825</c:v>
                </c:pt>
                <c:pt idx="37">
                  <c:v>83025</c:v>
                </c:pt>
                <c:pt idx="38">
                  <c:v>75160</c:v>
                </c:pt>
                <c:pt idx="39">
                  <c:v>72320</c:v>
                </c:pt>
                <c:pt idx="40">
                  <c:v>70775</c:v>
                </c:pt>
                <c:pt idx="41">
                  <c:v>66480</c:v>
                </c:pt>
                <c:pt idx="42">
                  <c:v>80955</c:v>
                </c:pt>
                <c:pt idx="43">
                  <c:v>75880</c:v>
                </c:pt>
                <c:pt idx="44">
                  <c:v>71990</c:v>
                </c:pt>
                <c:pt idx="45">
                  <c:v>84750</c:v>
                </c:pt>
                <c:pt idx="46">
                  <c:v>84570</c:v>
                </c:pt>
                <c:pt idx="47">
                  <c:v>94820</c:v>
                </c:pt>
                <c:pt idx="48">
                  <c:v>87865</c:v>
                </c:pt>
                <c:pt idx="49">
                  <c:v>76500</c:v>
                </c:pt>
                <c:pt idx="50">
                  <c:v>72060</c:v>
                </c:pt>
                <c:pt idx="51">
                  <c:v>75660</c:v>
                </c:pt>
                <c:pt idx="52">
                  <c:v>86470</c:v>
                </c:pt>
                <c:pt idx="53">
                  <c:v>58630</c:v>
                </c:pt>
                <c:pt idx="54">
                  <c:v>65270</c:v>
                </c:pt>
                <c:pt idx="55">
                  <c:v>66195</c:v>
                </c:pt>
                <c:pt idx="56">
                  <c:v>76800</c:v>
                </c:pt>
                <c:pt idx="57">
                  <c:v>67700</c:v>
                </c:pt>
                <c:pt idx="58">
                  <c:v>66662</c:v>
                </c:pt>
                <c:pt idx="59">
                  <c:v>63690</c:v>
                </c:pt>
                <c:pt idx="60">
                  <c:v>67070</c:v>
                </c:pt>
                <c:pt idx="61">
                  <c:v>71590</c:v>
                </c:pt>
                <c:pt idx="62">
                  <c:v>73590</c:v>
                </c:pt>
                <c:pt idx="63">
                  <c:v>49850</c:v>
                </c:pt>
                <c:pt idx="64">
                  <c:v>46850</c:v>
                </c:pt>
                <c:pt idx="65">
                  <c:v>58050</c:v>
                </c:pt>
                <c:pt idx="66">
                  <c:v>71920</c:v>
                </c:pt>
                <c:pt idx="67">
                  <c:v>75070</c:v>
                </c:pt>
                <c:pt idx="68">
                  <c:v>62629</c:v>
                </c:pt>
                <c:pt idx="69">
                  <c:v>53581</c:v>
                </c:pt>
                <c:pt idx="70">
                  <c:v>59980</c:v>
                </c:pt>
                <c:pt idx="71">
                  <c:v>52810</c:v>
                </c:pt>
                <c:pt idx="72">
                  <c:v>57570</c:v>
                </c:pt>
                <c:pt idx="73">
                  <c:v>55520</c:v>
                </c:pt>
                <c:pt idx="74">
                  <c:v>55290</c:v>
                </c:pt>
                <c:pt idx="75">
                  <c:v>68360</c:v>
                </c:pt>
                <c:pt idx="76">
                  <c:v>57810</c:v>
                </c:pt>
                <c:pt idx="77">
                  <c:v>56776</c:v>
                </c:pt>
                <c:pt idx="78">
                  <c:v>58190</c:v>
                </c:pt>
                <c:pt idx="79">
                  <c:v>84540</c:v>
                </c:pt>
                <c:pt idx="80">
                  <c:v>85060</c:v>
                </c:pt>
                <c:pt idx="81">
                  <c:v>81980</c:v>
                </c:pt>
                <c:pt idx="82">
                  <c:v>66010</c:v>
                </c:pt>
                <c:pt idx="83">
                  <c:v>61790</c:v>
                </c:pt>
                <c:pt idx="84">
                  <c:v>65880</c:v>
                </c:pt>
                <c:pt idx="85">
                  <c:v>69620</c:v>
                </c:pt>
                <c:pt idx="86">
                  <c:v>103710</c:v>
                </c:pt>
                <c:pt idx="87">
                  <c:v>80280</c:v>
                </c:pt>
                <c:pt idx="88">
                  <c:v>60870</c:v>
                </c:pt>
                <c:pt idx="89">
                  <c:v>61990</c:v>
                </c:pt>
                <c:pt idx="90">
                  <c:v>69800</c:v>
                </c:pt>
                <c:pt idx="91">
                  <c:v>99016</c:v>
                </c:pt>
                <c:pt idx="92">
                  <c:v>85210</c:v>
                </c:pt>
                <c:pt idx="93">
                  <c:v>83570</c:v>
                </c:pt>
                <c:pt idx="94">
                  <c:v>67914</c:v>
                </c:pt>
                <c:pt idx="95">
                  <c:v>68303</c:v>
                </c:pt>
                <c:pt idx="96">
                  <c:v>99181</c:v>
                </c:pt>
                <c:pt idx="97">
                  <c:v>81880</c:v>
                </c:pt>
                <c:pt idx="98">
                  <c:v>65890</c:v>
                </c:pt>
                <c:pt idx="99">
                  <c:v>62510</c:v>
                </c:pt>
                <c:pt idx="100">
                  <c:v>65566</c:v>
                </c:pt>
                <c:pt idx="101">
                  <c:v>51391</c:v>
                </c:pt>
                <c:pt idx="102">
                  <c:v>63520</c:v>
                </c:pt>
                <c:pt idx="103">
                  <c:v>64420</c:v>
                </c:pt>
                <c:pt idx="104">
                  <c:v>74110</c:v>
                </c:pt>
                <c:pt idx="105">
                  <c:v>71650</c:v>
                </c:pt>
                <c:pt idx="106">
                  <c:v>76720</c:v>
                </c:pt>
                <c:pt idx="107">
                  <c:v>63075</c:v>
                </c:pt>
                <c:pt idx="108">
                  <c:v>59778</c:v>
                </c:pt>
                <c:pt idx="109">
                  <c:v>59060</c:v>
                </c:pt>
                <c:pt idx="110">
                  <c:v>67263</c:v>
                </c:pt>
                <c:pt idx="111">
                  <c:v>54562</c:v>
                </c:pt>
                <c:pt idx="112">
                  <c:v>63533</c:v>
                </c:pt>
                <c:pt idx="113">
                  <c:v>65250</c:v>
                </c:pt>
                <c:pt idx="114">
                  <c:v>68500</c:v>
                </c:pt>
                <c:pt idx="115">
                  <c:v>76725</c:v>
                </c:pt>
                <c:pt idx="116">
                  <c:v>74642</c:v>
                </c:pt>
                <c:pt idx="117">
                  <c:v>76776</c:v>
                </c:pt>
                <c:pt idx="118">
                  <c:v>78313</c:v>
                </c:pt>
                <c:pt idx="119">
                  <c:v>71726</c:v>
                </c:pt>
                <c:pt idx="120">
                  <c:v>69998</c:v>
                </c:pt>
                <c:pt idx="121">
                  <c:v>73330</c:v>
                </c:pt>
                <c:pt idx="122">
                  <c:v>89270</c:v>
                </c:pt>
                <c:pt idx="123">
                  <c:v>69457</c:v>
                </c:pt>
                <c:pt idx="124">
                  <c:v>73044</c:v>
                </c:pt>
                <c:pt idx="125">
                  <c:v>76792</c:v>
                </c:pt>
                <c:pt idx="126">
                  <c:v>65062</c:v>
                </c:pt>
                <c:pt idx="127">
                  <c:v>72927</c:v>
                </c:pt>
                <c:pt idx="128">
                  <c:v>71585</c:v>
                </c:pt>
                <c:pt idx="129">
                  <c:v>76599</c:v>
                </c:pt>
                <c:pt idx="130">
                  <c:v>82858</c:v>
                </c:pt>
                <c:pt idx="131">
                  <c:v>65969</c:v>
                </c:pt>
                <c:pt idx="132">
                  <c:v>72320</c:v>
                </c:pt>
                <c:pt idx="133">
                  <c:v>74920</c:v>
                </c:pt>
                <c:pt idx="134">
                  <c:v>90698</c:v>
                </c:pt>
                <c:pt idx="135">
                  <c:v>89900</c:v>
                </c:pt>
                <c:pt idx="136">
                  <c:v>73087</c:v>
                </c:pt>
                <c:pt idx="137">
                  <c:v>58960</c:v>
                </c:pt>
                <c:pt idx="138">
                  <c:v>88370</c:v>
                </c:pt>
                <c:pt idx="139">
                  <c:v>82440</c:v>
                </c:pt>
                <c:pt idx="140">
                  <c:v>73503</c:v>
                </c:pt>
                <c:pt idx="141">
                  <c:v>95487</c:v>
                </c:pt>
                <c:pt idx="142">
                  <c:v>69940</c:v>
                </c:pt>
                <c:pt idx="143">
                  <c:v>67366</c:v>
                </c:pt>
                <c:pt idx="144">
                  <c:v>67013</c:v>
                </c:pt>
                <c:pt idx="145">
                  <c:v>77378</c:v>
                </c:pt>
                <c:pt idx="146">
                  <c:v>86960</c:v>
                </c:pt>
                <c:pt idx="147">
                  <c:v>81930</c:v>
                </c:pt>
                <c:pt idx="148">
                  <c:v>71020</c:v>
                </c:pt>
                <c:pt idx="149">
                  <c:v>73410</c:v>
                </c:pt>
                <c:pt idx="150">
                  <c:v>78620</c:v>
                </c:pt>
                <c:pt idx="151">
                  <c:v>96210</c:v>
                </c:pt>
                <c:pt idx="152">
                  <c:v>76700</c:v>
                </c:pt>
                <c:pt idx="153">
                  <c:v>68980</c:v>
                </c:pt>
                <c:pt idx="154">
                  <c:v>60530</c:v>
                </c:pt>
                <c:pt idx="155">
                  <c:v>67530</c:v>
                </c:pt>
                <c:pt idx="156">
                  <c:v>85030</c:v>
                </c:pt>
                <c:pt idx="157">
                  <c:v>73850</c:v>
                </c:pt>
                <c:pt idx="158">
                  <c:v>64650</c:v>
                </c:pt>
                <c:pt idx="159">
                  <c:v>63361</c:v>
                </c:pt>
                <c:pt idx="160">
                  <c:v>74580</c:v>
                </c:pt>
                <c:pt idx="161">
                  <c:v>69150</c:v>
                </c:pt>
                <c:pt idx="162">
                  <c:v>66128</c:v>
                </c:pt>
                <c:pt idx="163">
                  <c:v>61960</c:v>
                </c:pt>
                <c:pt idx="164">
                  <c:v>54855</c:v>
                </c:pt>
                <c:pt idx="165">
                  <c:v>65228</c:v>
                </c:pt>
                <c:pt idx="166">
                  <c:v>70592</c:v>
                </c:pt>
                <c:pt idx="167">
                  <c:v>59291</c:v>
                </c:pt>
                <c:pt idx="168">
                  <c:v>52317</c:v>
                </c:pt>
                <c:pt idx="169">
                  <c:v>54480</c:v>
                </c:pt>
                <c:pt idx="170">
                  <c:v>64722</c:v>
                </c:pt>
                <c:pt idx="171">
                  <c:v>58042</c:v>
                </c:pt>
                <c:pt idx="172">
                  <c:v>50925</c:v>
                </c:pt>
                <c:pt idx="173">
                  <c:v>72587</c:v>
                </c:pt>
                <c:pt idx="174">
                  <c:v>78458</c:v>
                </c:pt>
                <c:pt idx="175">
                  <c:v>61212</c:v>
                </c:pt>
                <c:pt idx="176">
                  <c:v>64951</c:v>
                </c:pt>
                <c:pt idx="177">
                  <c:v>63370</c:v>
                </c:pt>
                <c:pt idx="178">
                  <c:v>60725</c:v>
                </c:pt>
                <c:pt idx="179">
                  <c:v>64157</c:v>
                </c:pt>
                <c:pt idx="180">
                  <c:v>73178</c:v>
                </c:pt>
                <c:pt idx="181">
                  <c:v>76233</c:v>
                </c:pt>
                <c:pt idx="182">
                  <c:v>62190</c:v>
                </c:pt>
                <c:pt idx="183">
                  <c:v>58480</c:v>
                </c:pt>
                <c:pt idx="184">
                  <c:v>52497</c:v>
                </c:pt>
                <c:pt idx="185">
                  <c:v>60010</c:v>
                </c:pt>
                <c:pt idx="186">
                  <c:v>74240</c:v>
                </c:pt>
                <c:pt idx="187">
                  <c:v>83410</c:v>
                </c:pt>
                <c:pt idx="188">
                  <c:v>70026</c:v>
                </c:pt>
                <c:pt idx="189">
                  <c:v>86820</c:v>
                </c:pt>
                <c:pt idx="190">
                  <c:v>81360</c:v>
                </c:pt>
                <c:pt idx="191">
                  <c:v>97538</c:v>
                </c:pt>
                <c:pt idx="192">
                  <c:v>67057</c:v>
                </c:pt>
                <c:pt idx="193">
                  <c:v>60246</c:v>
                </c:pt>
                <c:pt idx="194">
                  <c:v>59585</c:v>
                </c:pt>
                <c:pt idx="195">
                  <c:v>79415</c:v>
                </c:pt>
                <c:pt idx="196">
                  <c:v>100070</c:v>
                </c:pt>
                <c:pt idx="197">
                  <c:v>94080</c:v>
                </c:pt>
                <c:pt idx="198">
                  <c:v>81716</c:v>
                </c:pt>
                <c:pt idx="199">
                  <c:v>78210</c:v>
                </c:pt>
                <c:pt idx="200">
                  <c:v>94192</c:v>
                </c:pt>
                <c:pt idx="201">
                  <c:v>61804</c:v>
                </c:pt>
                <c:pt idx="202">
                  <c:v>57548</c:v>
                </c:pt>
                <c:pt idx="203">
                  <c:v>57726</c:v>
                </c:pt>
                <c:pt idx="204">
                  <c:v>64591</c:v>
                </c:pt>
                <c:pt idx="205">
                  <c:v>66827</c:v>
                </c:pt>
                <c:pt idx="206">
                  <c:v>56280</c:v>
                </c:pt>
                <c:pt idx="207">
                  <c:v>57383</c:v>
                </c:pt>
                <c:pt idx="208">
                  <c:v>63293</c:v>
                </c:pt>
                <c:pt idx="209">
                  <c:v>74966</c:v>
                </c:pt>
                <c:pt idx="210">
                  <c:v>72129</c:v>
                </c:pt>
                <c:pt idx="211">
                  <c:v>51410</c:v>
                </c:pt>
                <c:pt idx="212">
                  <c:v>42569</c:v>
                </c:pt>
                <c:pt idx="213">
                  <c:v>34712</c:v>
                </c:pt>
                <c:pt idx="214">
                  <c:v>35955</c:v>
                </c:pt>
                <c:pt idx="215">
                  <c:v>32340</c:v>
                </c:pt>
                <c:pt idx="216">
                  <c:v>23710</c:v>
                </c:pt>
                <c:pt idx="217">
                  <c:v>26393</c:v>
                </c:pt>
                <c:pt idx="218">
                  <c:v>17295</c:v>
                </c:pt>
                <c:pt idx="219">
                  <c:v>17510</c:v>
                </c:pt>
                <c:pt idx="220">
                  <c:v>1850</c:v>
                </c:pt>
                <c:pt idx="221">
                  <c:v>4140</c:v>
                </c:pt>
                <c:pt idx="222">
                  <c:v>16486</c:v>
                </c:pt>
                <c:pt idx="223">
                  <c:v>29420</c:v>
                </c:pt>
                <c:pt idx="224">
                  <c:v>33410</c:v>
                </c:pt>
                <c:pt idx="225">
                  <c:v>30754</c:v>
                </c:pt>
                <c:pt idx="226">
                  <c:v>50015</c:v>
                </c:pt>
                <c:pt idx="227">
                  <c:v>34848</c:v>
                </c:pt>
                <c:pt idx="228">
                  <c:v>36260</c:v>
                </c:pt>
                <c:pt idx="229">
                  <c:v>40489</c:v>
                </c:pt>
                <c:pt idx="230">
                  <c:v>47863</c:v>
                </c:pt>
                <c:pt idx="231">
                  <c:v>92232</c:v>
                </c:pt>
                <c:pt idx="232">
                  <c:v>123015</c:v>
                </c:pt>
                <c:pt idx="233">
                  <c:v>107850</c:v>
                </c:pt>
                <c:pt idx="234">
                  <c:v>81860</c:v>
                </c:pt>
                <c:pt idx="235">
                  <c:v>79760</c:v>
                </c:pt>
                <c:pt idx="236">
                  <c:v>170990</c:v>
                </c:pt>
                <c:pt idx="237">
                  <c:v>119610</c:v>
                </c:pt>
                <c:pt idx="238">
                  <c:v>47968</c:v>
                </c:pt>
                <c:pt idx="239">
                  <c:v>76401</c:v>
                </c:pt>
                <c:pt idx="240">
                  <c:v>59897</c:v>
                </c:pt>
                <c:pt idx="241">
                  <c:v>71048</c:v>
                </c:pt>
                <c:pt idx="242">
                  <c:v>62859</c:v>
                </c:pt>
                <c:pt idx="243">
                  <c:v>73041</c:v>
                </c:pt>
                <c:pt idx="244">
                  <c:v>116484</c:v>
                </c:pt>
                <c:pt idx="245">
                  <c:v>103920</c:v>
                </c:pt>
                <c:pt idx="246">
                  <c:v>102949</c:v>
                </c:pt>
                <c:pt idx="247">
                  <c:v>70371</c:v>
                </c:pt>
                <c:pt idx="248">
                  <c:v>84264</c:v>
                </c:pt>
                <c:pt idx="249">
                  <c:v>54560</c:v>
                </c:pt>
                <c:pt idx="250">
                  <c:v>82830</c:v>
                </c:pt>
                <c:pt idx="251">
                  <c:v>105019</c:v>
                </c:pt>
                <c:pt idx="252">
                  <c:v>60181</c:v>
                </c:pt>
                <c:pt idx="253">
                  <c:v>63255</c:v>
                </c:pt>
                <c:pt idx="254">
                  <c:v>104761</c:v>
                </c:pt>
                <c:pt idx="255">
                  <c:v>94909</c:v>
                </c:pt>
                <c:pt idx="256">
                  <c:v>97161</c:v>
                </c:pt>
                <c:pt idx="257">
                  <c:v>60207</c:v>
                </c:pt>
                <c:pt idx="258">
                  <c:v>72007</c:v>
                </c:pt>
                <c:pt idx="259">
                  <c:v>84367</c:v>
                </c:pt>
                <c:pt idx="260">
                  <c:v>114852</c:v>
                </c:pt>
                <c:pt idx="261">
                  <c:v>83538</c:v>
                </c:pt>
                <c:pt idx="262">
                  <c:v>85811</c:v>
                </c:pt>
                <c:pt idx="263">
                  <c:v>65702</c:v>
                </c:pt>
                <c:pt idx="264">
                  <c:v>62435</c:v>
                </c:pt>
                <c:pt idx="265">
                  <c:v>121101</c:v>
                </c:pt>
                <c:pt idx="266">
                  <c:v>108181</c:v>
                </c:pt>
                <c:pt idx="267">
                  <c:v>83873</c:v>
                </c:pt>
                <c:pt idx="268">
                  <c:v>86386</c:v>
                </c:pt>
                <c:pt idx="269">
                  <c:v>54779</c:v>
                </c:pt>
                <c:pt idx="270">
                  <c:v>60373</c:v>
                </c:pt>
                <c:pt idx="271">
                  <c:v>50173</c:v>
                </c:pt>
                <c:pt idx="272">
                  <c:v>53587</c:v>
                </c:pt>
                <c:pt idx="273">
                  <c:v>112623</c:v>
                </c:pt>
                <c:pt idx="274">
                  <c:v>79913</c:v>
                </c:pt>
                <c:pt idx="275">
                  <c:v>58808</c:v>
                </c:pt>
                <c:pt idx="276">
                  <c:v>54858</c:v>
                </c:pt>
                <c:pt idx="277">
                  <c:v>60928</c:v>
                </c:pt>
                <c:pt idx="278">
                  <c:v>84493</c:v>
                </c:pt>
                <c:pt idx="279">
                  <c:v>52469</c:v>
                </c:pt>
                <c:pt idx="280">
                  <c:v>94237</c:v>
                </c:pt>
                <c:pt idx="281">
                  <c:v>88843</c:v>
                </c:pt>
                <c:pt idx="282">
                  <c:v>66707</c:v>
                </c:pt>
                <c:pt idx="283">
                  <c:v>65351</c:v>
                </c:pt>
                <c:pt idx="284">
                  <c:v>78672</c:v>
                </c:pt>
                <c:pt idx="285">
                  <c:v>100261</c:v>
                </c:pt>
                <c:pt idx="286">
                  <c:v>80572</c:v>
                </c:pt>
                <c:pt idx="287">
                  <c:v>54554</c:v>
                </c:pt>
                <c:pt idx="288">
                  <c:v>60705</c:v>
                </c:pt>
                <c:pt idx="289">
                  <c:v>59173</c:v>
                </c:pt>
                <c:pt idx="290">
                  <c:v>93396</c:v>
                </c:pt>
                <c:pt idx="291">
                  <c:v>80484</c:v>
                </c:pt>
                <c:pt idx="292">
                  <c:v>67347</c:v>
                </c:pt>
                <c:pt idx="293">
                  <c:v>111742</c:v>
                </c:pt>
                <c:pt idx="294">
                  <c:v>70596</c:v>
                </c:pt>
                <c:pt idx="295">
                  <c:v>60799</c:v>
                </c:pt>
                <c:pt idx="296">
                  <c:v>55892</c:v>
                </c:pt>
                <c:pt idx="297">
                  <c:v>77045</c:v>
                </c:pt>
                <c:pt idx="298">
                  <c:v>88442</c:v>
                </c:pt>
                <c:pt idx="299">
                  <c:v>114634</c:v>
                </c:pt>
                <c:pt idx="300">
                  <c:v>71455</c:v>
                </c:pt>
                <c:pt idx="301">
                  <c:v>64655</c:v>
                </c:pt>
                <c:pt idx="302">
                  <c:v>69115</c:v>
                </c:pt>
                <c:pt idx="303">
                  <c:v>100056</c:v>
                </c:pt>
                <c:pt idx="304">
                  <c:v>52020</c:v>
                </c:pt>
                <c:pt idx="305">
                  <c:v>53506</c:v>
                </c:pt>
                <c:pt idx="306">
                  <c:v>66097</c:v>
                </c:pt>
                <c:pt idx="307">
                  <c:v>66628</c:v>
                </c:pt>
                <c:pt idx="308">
                  <c:v>69258</c:v>
                </c:pt>
                <c:pt idx="309">
                  <c:v>82821</c:v>
                </c:pt>
                <c:pt idx="310">
                  <c:v>72958</c:v>
                </c:pt>
                <c:pt idx="311">
                  <c:v>67782</c:v>
                </c:pt>
                <c:pt idx="312">
                  <c:v>64129</c:v>
                </c:pt>
                <c:pt idx="313">
                  <c:v>107076</c:v>
                </c:pt>
                <c:pt idx="314">
                  <c:v>57812</c:v>
                </c:pt>
                <c:pt idx="315">
                  <c:v>49828</c:v>
                </c:pt>
                <c:pt idx="316">
                  <c:v>90780</c:v>
                </c:pt>
                <c:pt idx="317">
                  <c:v>71115</c:v>
                </c:pt>
                <c:pt idx="318">
                  <c:v>65511</c:v>
                </c:pt>
                <c:pt idx="319">
                  <c:v>48275</c:v>
                </c:pt>
                <c:pt idx="320">
                  <c:v>47003</c:v>
                </c:pt>
                <c:pt idx="321">
                  <c:v>77822</c:v>
                </c:pt>
                <c:pt idx="322">
                  <c:v>66072</c:v>
                </c:pt>
                <c:pt idx="323">
                  <c:v>91006</c:v>
                </c:pt>
                <c:pt idx="324">
                  <c:v>101343</c:v>
                </c:pt>
                <c:pt idx="325">
                  <c:v>71521</c:v>
                </c:pt>
                <c:pt idx="326">
                  <c:v>49808</c:v>
                </c:pt>
                <c:pt idx="327">
                  <c:v>69246</c:v>
                </c:pt>
                <c:pt idx="328">
                  <c:v>65065</c:v>
                </c:pt>
                <c:pt idx="329">
                  <c:v>55731</c:v>
                </c:pt>
                <c:pt idx="330">
                  <c:v>66306</c:v>
                </c:pt>
                <c:pt idx="331">
                  <c:v>111358</c:v>
                </c:pt>
                <c:pt idx="332">
                  <c:v>61525</c:v>
                </c:pt>
                <c:pt idx="333">
                  <c:v>78426</c:v>
                </c:pt>
                <c:pt idx="334">
                  <c:v>73893</c:v>
                </c:pt>
                <c:pt idx="335">
                  <c:v>71396</c:v>
                </c:pt>
                <c:pt idx="336">
                  <c:v>72084</c:v>
                </c:pt>
                <c:pt idx="337">
                  <c:v>57834</c:v>
                </c:pt>
                <c:pt idx="338">
                  <c:v>97606</c:v>
                </c:pt>
                <c:pt idx="339">
                  <c:v>61955</c:v>
                </c:pt>
                <c:pt idx="340">
                  <c:v>51542</c:v>
                </c:pt>
                <c:pt idx="341">
                  <c:v>49125</c:v>
                </c:pt>
                <c:pt idx="342">
                  <c:v>93749</c:v>
                </c:pt>
                <c:pt idx="343">
                  <c:v>104720</c:v>
                </c:pt>
                <c:pt idx="344">
                  <c:v>62314</c:v>
                </c:pt>
                <c:pt idx="345">
                  <c:v>58409</c:v>
                </c:pt>
                <c:pt idx="346">
                  <c:v>71445</c:v>
                </c:pt>
                <c:pt idx="347">
                  <c:v>76639</c:v>
                </c:pt>
                <c:pt idx="348">
                  <c:v>78477</c:v>
                </c:pt>
                <c:pt idx="349">
                  <c:v>109801</c:v>
                </c:pt>
                <c:pt idx="350">
                  <c:v>58813</c:v>
                </c:pt>
                <c:pt idx="351">
                  <c:v>51095</c:v>
                </c:pt>
                <c:pt idx="352">
                  <c:v>68998</c:v>
                </c:pt>
                <c:pt idx="353">
                  <c:v>76984</c:v>
                </c:pt>
                <c:pt idx="354">
                  <c:v>67398</c:v>
                </c:pt>
                <c:pt idx="355">
                  <c:v>62036</c:v>
                </c:pt>
                <c:pt idx="356">
                  <c:v>57551</c:v>
                </c:pt>
                <c:pt idx="357">
                  <c:v>56609</c:v>
                </c:pt>
                <c:pt idx="358">
                  <c:v>62000</c:v>
                </c:pt>
                <c:pt idx="359">
                  <c:v>57632</c:v>
                </c:pt>
                <c:pt idx="360">
                  <c:v>47021</c:v>
                </c:pt>
                <c:pt idx="361">
                  <c:v>63199</c:v>
                </c:pt>
                <c:pt idx="362">
                  <c:v>75636</c:v>
                </c:pt>
                <c:pt idx="363">
                  <c:v>68421</c:v>
                </c:pt>
                <c:pt idx="364">
                  <c:v>50112</c:v>
                </c:pt>
                <c:pt idx="365">
                  <c:v>46882</c:v>
                </c:pt>
                <c:pt idx="366">
                  <c:v>58362</c:v>
                </c:pt>
                <c:pt idx="367">
                  <c:v>97121</c:v>
                </c:pt>
                <c:pt idx="368">
                  <c:v>75352</c:v>
                </c:pt>
                <c:pt idx="369">
                  <c:v>84648</c:v>
                </c:pt>
                <c:pt idx="370">
                  <c:v>72190</c:v>
                </c:pt>
                <c:pt idx="371">
                  <c:v>66867</c:v>
                </c:pt>
                <c:pt idx="372">
                  <c:v>98005</c:v>
                </c:pt>
                <c:pt idx="373">
                  <c:v>99939</c:v>
                </c:pt>
                <c:pt idx="374">
                  <c:v>61497</c:v>
                </c:pt>
                <c:pt idx="375">
                  <c:v>88825</c:v>
                </c:pt>
                <c:pt idx="376">
                  <c:v>76143</c:v>
                </c:pt>
                <c:pt idx="377">
                  <c:v>110819</c:v>
                </c:pt>
                <c:pt idx="378">
                  <c:v>70075</c:v>
                </c:pt>
                <c:pt idx="379">
                  <c:v>89591</c:v>
                </c:pt>
                <c:pt idx="380">
                  <c:v>93178</c:v>
                </c:pt>
                <c:pt idx="381">
                  <c:v>60298</c:v>
                </c:pt>
                <c:pt idx="382">
                  <c:v>101030</c:v>
                </c:pt>
                <c:pt idx="383">
                  <c:v>107501</c:v>
                </c:pt>
                <c:pt idx="384">
                  <c:v>77504</c:v>
                </c:pt>
                <c:pt idx="385">
                  <c:v>91467</c:v>
                </c:pt>
                <c:pt idx="386">
                  <c:v>72715</c:v>
                </c:pt>
                <c:pt idx="387">
                  <c:v>68737</c:v>
                </c:pt>
                <c:pt idx="388">
                  <c:v>101067</c:v>
                </c:pt>
                <c:pt idx="389">
                  <c:v>109631</c:v>
                </c:pt>
                <c:pt idx="390">
                  <c:v>68520</c:v>
                </c:pt>
                <c:pt idx="391">
                  <c:v>75009</c:v>
                </c:pt>
                <c:pt idx="392">
                  <c:v>61518</c:v>
                </c:pt>
                <c:pt idx="393">
                  <c:v>58935</c:v>
                </c:pt>
                <c:pt idx="394">
                  <c:v>86298</c:v>
                </c:pt>
                <c:pt idx="395">
                  <c:v>97560</c:v>
                </c:pt>
                <c:pt idx="396">
                  <c:v>50494</c:v>
                </c:pt>
                <c:pt idx="397">
                  <c:v>47984</c:v>
                </c:pt>
                <c:pt idx="398">
                  <c:v>75556</c:v>
                </c:pt>
                <c:pt idx="399">
                  <c:v>104740</c:v>
                </c:pt>
                <c:pt idx="400">
                  <c:v>94273</c:v>
                </c:pt>
                <c:pt idx="401">
                  <c:v>92767</c:v>
                </c:pt>
                <c:pt idx="402">
                  <c:v>85075</c:v>
                </c:pt>
                <c:pt idx="403">
                  <c:v>96856</c:v>
                </c:pt>
                <c:pt idx="404">
                  <c:v>117715</c:v>
                </c:pt>
                <c:pt idx="405">
                  <c:v>64357</c:v>
                </c:pt>
                <c:pt idx="406">
                  <c:v>89499</c:v>
                </c:pt>
                <c:pt idx="407">
                  <c:v>67346</c:v>
                </c:pt>
                <c:pt idx="408">
                  <c:v>96308</c:v>
                </c:pt>
                <c:pt idx="409">
                  <c:v>70396</c:v>
                </c:pt>
                <c:pt idx="410">
                  <c:v>55706</c:v>
                </c:pt>
                <c:pt idx="411">
                  <c:v>55905</c:v>
                </c:pt>
                <c:pt idx="412">
                  <c:v>74116</c:v>
                </c:pt>
                <c:pt idx="413">
                  <c:v>80467</c:v>
                </c:pt>
                <c:pt idx="414">
                  <c:v>79810</c:v>
                </c:pt>
                <c:pt idx="415">
                  <c:v>114430</c:v>
                </c:pt>
                <c:pt idx="416">
                  <c:v>70157</c:v>
                </c:pt>
                <c:pt idx="417">
                  <c:v>70069</c:v>
                </c:pt>
                <c:pt idx="418">
                  <c:v>89933</c:v>
                </c:pt>
                <c:pt idx="419">
                  <c:v>101025</c:v>
                </c:pt>
                <c:pt idx="420">
                  <c:v>57916</c:v>
                </c:pt>
                <c:pt idx="421">
                  <c:v>46452</c:v>
                </c:pt>
                <c:pt idx="422">
                  <c:v>110569</c:v>
                </c:pt>
                <c:pt idx="423">
                  <c:v>77872</c:v>
                </c:pt>
                <c:pt idx="424">
                  <c:v>120085</c:v>
                </c:pt>
                <c:pt idx="425">
                  <c:v>75669</c:v>
                </c:pt>
                <c:pt idx="426">
                  <c:v>110251</c:v>
                </c:pt>
                <c:pt idx="427">
                  <c:v>74268</c:v>
                </c:pt>
                <c:pt idx="428">
                  <c:v>89147</c:v>
                </c:pt>
                <c:pt idx="429">
                  <c:v>106677</c:v>
                </c:pt>
                <c:pt idx="430">
                  <c:v>63194</c:v>
                </c:pt>
                <c:pt idx="431">
                  <c:v>52928</c:v>
                </c:pt>
                <c:pt idx="432">
                  <c:v>89769</c:v>
                </c:pt>
                <c:pt idx="433">
                  <c:v>92046</c:v>
                </c:pt>
                <c:pt idx="434">
                  <c:v>71098</c:v>
                </c:pt>
                <c:pt idx="435">
                  <c:v>67096</c:v>
                </c:pt>
                <c:pt idx="436">
                  <c:v>88016</c:v>
                </c:pt>
                <c:pt idx="437">
                  <c:v>53945</c:v>
                </c:pt>
                <c:pt idx="438">
                  <c:v>66373</c:v>
                </c:pt>
                <c:pt idx="439">
                  <c:v>56961</c:v>
                </c:pt>
                <c:pt idx="440">
                  <c:v>92284</c:v>
                </c:pt>
                <c:pt idx="441">
                  <c:v>84530</c:v>
                </c:pt>
                <c:pt idx="442">
                  <c:v>66325</c:v>
                </c:pt>
                <c:pt idx="443">
                  <c:v>71375</c:v>
                </c:pt>
                <c:pt idx="444">
                  <c:v>94469</c:v>
                </c:pt>
                <c:pt idx="445">
                  <c:v>71849</c:v>
                </c:pt>
                <c:pt idx="446">
                  <c:v>75297</c:v>
                </c:pt>
                <c:pt idx="447">
                  <c:v>58462</c:v>
                </c:pt>
                <c:pt idx="448">
                  <c:v>73858</c:v>
                </c:pt>
                <c:pt idx="449">
                  <c:v>84304</c:v>
                </c:pt>
                <c:pt idx="450">
                  <c:v>55487</c:v>
                </c:pt>
                <c:pt idx="451">
                  <c:v>55940</c:v>
                </c:pt>
                <c:pt idx="452">
                  <c:v>41667</c:v>
                </c:pt>
                <c:pt idx="453">
                  <c:v>54251</c:v>
                </c:pt>
                <c:pt idx="454">
                  <c:v>28642</c:v>
                </c:pt>
                <c:pt idx="455">
                  <c:v>18862</c:v>
                </c:pt>
                <c:pt idx="456">
                  <c:v>10350</c:v>
                </c:pt>
                <c:pt idx="457">
                  <c:v>5068</c:v>
                </c:pt>
                <c:pt idx="458">
                  <c:v>7510</c:v>
                </c:pt>
                <c:pt idx="459">
                  <c:v>33574</c:v>
                </c:pt>
                <c:pt idx="460">
                  <c:v>36011</c:v>
                </c:pt>
                <c:pt idx="461">
                  <c:v>46988</c:v>
                </c:pt>
                <c:pt idx="462">
                  <c:v>56960</c:v>
                </c:pt>
                <c:pt idx="463">
                  <c:v>95584</c:v>
                </c:pt>
                <c:pt idx="464">
                  <c:v>68776</c:v>
                </c:pt>
                <c:pt idx="465">
                  <c:v>69037</c:v>
                </c:pt>
                <c:pt idx="466">
                  <c:v>93910</c:v>
                </c:pt>
                <c:pt idx="467">
                  <c:v>104547</c:v>
                </c:pt>
                <c:pt idx="468">
                  <c:v>138113</c:v>
                </c:pt>
                <c:pt idx="469">
                  <c:v>82750</c:v>
                </c:pt>
                <c:pt idx="470">
                  <c:v>59372</c:v>
                </c:pt>
                <c:pt idx="471">
                  <c:v>76332</c:v>
                </c:pt>
                <c:pt idx="472">
                  <c:v>79036</c:v>
                </c:pt>
                <c:pt idx="473">
                  <c:v>118582</c:v>
                </c:pt>
                <c:pt idx="474">
                  <c:v>67476</c:v>
                </c:pt>
                <c:pt idx="475">
                  <c:v>91779</c:v>
                </c:pt>
                <c:pt idx="476">
                  <c:v>82401</c:v>
                </c:pt>
                <c:pt idx="477">
                  <c:v>89806</c:v>
                </c:pt>
                <c:pt idx="478">
                  <c:v>83718</c:v>
                </c:pt>
                <c:pt idx="479">
                  <c:v>79511</c:v>
                </c:pt>
                <c:pt idx="480">
                  <c:v>70280</c:v>
                </c:pt>
                <c:pt idx="481">
                  <c:v>64202</c:v>
                </c:pt>
                <c:pt idx="482">
                  <c:v>92464</c:v>
                </c:pt>
                <c:pt idx="483">
                  <c:v>126664</c:v>
                </c:pt>
                <c:pt idx="484">
                  <c:v>81156</c:v>
                </c:pt>
                <c:pt idx="485">
                  <c:v>95426</c:v>
                </c:pt>
                <c:pt idx="486">
                  <c:v>72388</c:v>
                </c:pt>
                <c:pt idx="487">
                  <c:v>79254</c:v>
                </c:pt>
                <c:pt idx="488">
                  <c:v>91807</c:v>
                </c:pt>
                <c:pt idx="489">
                  <c:v>60096</c:v>
                </c:pt>
                <c:pt idx="490">
                  <c:v>53969</c:v>
                </c:pt>
                <c:pt idx="491">
                  <c:v>94336</c:v>
                </c:pt>
                <c:pt idx="492">
                  <c:v>84052</c:v>
                </c:pt>
                <c:pt idx="493">
                  <c:v>75886</c:v>
                </c:pt>
                <c:pt idx="494">
                  <c:v>107592</c:v>
                </c:pt>
                <c:pt idx="495">
                  <c:v>98912</c:v>
                </c:pt>
                <c:pt idx="496">
                  <c:v>76800</c:v>
                </c:pt>
                <c:pt idx="497">
                  <c:v>74705</c:v>
                </c:pt>
                <c:pt idx="498">
                  <c:v>69259</c:v>
                </c:pt>
                <c:pt idx="499">
                  <c:v>108120</c:v>
                </c:pt>
                <c:pt idx="500">
                  <c:v>58488</c:v>
                </c:pt>
                <c:pt idx="501">
                  <c:v>71460</c:v>
                </c:pt>
                <c:pt idx="502">
                  <c:v>61441</c:v>
                </c:pt>
                <c:pt idx="503">
                  <c:v>62360</c:v>
                </c:pt>
                <c:pt idx="504">
                  <c:v>59110</c:v>
                </c:pt>
                <c:pt idx="505">
                  <c:v>98446</c:v>
                </c:pt>
                <c:pt idx="506">
                  <c:v>88671</c:v>
                </c:pt>
                <c:pt idx="507">
                  <c:v>76255</c:v>
                </c:pt>
                <c:pt idx="508">
                  <c:v>70805</c:v>
                </c:pt>
                <c:pt idx="509">
                  <c:v>93610</c:v>
                </c:pt>
                <c:pt idx="510">
                  <c:v>80778</c:v>
                </c:pt>
                <c:pt idx="511">
                  <c:v>115933</c:v>
                </c:pt>
                <c:pt idx="512">
                  <c:v>99876</c:v>
                </c:pt>
                <c:pt idx="513">
                  <c:v>110800</c:v>
                </c:pt>
                <c:pt idx="514">
                  <c:v>106446</c:v>
                </c:pt>
                <c:pt idx="515">
                  <c:v>83648</c:v>
                </c:pt>
                <c:pt idx="516">
                  <c:v>103733</c:v>
                </c:pt>
                <c:pt idx="517">
                  <c:v>97618</c:v>
                </c:pt>
                <c:pt idx="518">
                  <c:v>75556</c:v>
                </c:pt>
                <c:pt idx="519">
                  <c:v>55547</c:v>
                </c:pt>
                <c:pt idx="520">
                  <c:v>88118</c:v>
                </c:pt>
                <c:pt idx="521">
                  <c:v>92775</c:v>
                </c:pt>
                <c:pt idx="522">
                  <c:v>73868</c:v>
                </c:pt>
                <c:pt idx="523">
                  <c:v>112071</c:v>
                </c:pt>
                <c:pt idx="524">
                  <c:v>70060</c:v>
                </c:pt>
                <c:pt idx="525">
                  <c:v>77222</c:v>
                </c:pt>
                <c:pt idx="526">
                  <c:v>103310</c:v>
                </c:pt>
                <c:pt idx="527">
                  <c:v>88188</c:v>
                </c:pt>
                <c:pt idx="528">
                  <c:v>103663</c:v>
                </c:pt>
                <c:pt idx="529">
                  <c:v>88065</c:v>
                </c:pt>
                <c:pt idx="530">
                  <c:v>96710</c:v>
                </c:pt>
                <c:pt idx="531">
                  <c:v>109548</c:v>
                </c:pt>
                <c:pt idx="532">
                  <c:v>60840</c:v>
                </c:pt>
                <c:pt idx="533">
                  <c:v>59981</c:v>
                </c:pt>
                <c:pt idx="534">
                  <c:v>97591</c:v>
                </c:pt>
                <c:pt idx="535">
                  <c:v>101537</c:v>
                </c:pt>
                <c:pt idx="536">
                  <c:v>91423</c:v>
                </c:pt>
                <c:pt idx="537">
                  <c:v>79757</c:v>
                </c:pt>
                <c:pt idx="538">
                  <c:v>75526</c:v>
                </c:pt>
                <c:pt idx="539">
                  <c:v>84398</c:v>
                </c:pt>
                <c:pt idx="540">
                  <c:v>69673</c:v>
                </c:pt>
                <c:pt idx="541">
                  <c:v>94567</c:v>
                </c:pt>
                <c:pt idx="542">
                  <c:v>76916</c:v>
                </c:pt>
                <c:pt idx="543">
                  <c:v>88573</c:v>
                </c:pt>
                <c:pt idx="544">
                  <c:v>84801</c:v>
                </c:pt>
                <c:pt idx="545">
                  <c:v>85264</c:v>
                </c:pt>
                <c:pt idx="546">
                  <c:v>53290</c:v>
                </c:pt>
                <c:pt idx="547">
                  <c:v>93297</c:v>
                </c:pt>
                <c:pt idx="548">
                  <c:v>80153</c:v>
                </c:pt>
                <c:pt idx="549">
                  <c:v>70545</c:v>
                </c:pt>
                <c:pt idx="550">
                  <c:v>93930</c:v>
                </c:pt>
                <c:pt idx="551">
                  <c:v>66978</c:v>
                </c:pt>
                <c:pt idx="552">
                  <c:v>62956</c:v>
                </c:pt>
                <c:pt idx="553">
                  <c:v>71276</c:v>
                </c:pt>
                <c:pt idx="554">
                  <c:v>76535</c:v>
                </c:pt>
                <c:pt idx="555">
                  <c:v>108989</c:v>
                </c:pt>
                <c:pt idx="556">
                  <c:v>93310</c:v>
                </c:pt>
                <c:pt idx="557">
                  <c:v>93066</c:v>
                </c:pt>
                <c:pt idx="558">
                  <c:v>78736</c:v>
                </c:pt>
                <c:pt idx="559">
                  <c:v>73347</c:v>
                </c:pt>
                <c:pt idx="560">
                  <c:v>98756</c:v>
                </c:pt>
                <c:pt idx="561">
                  <c:v>64296</c:v>
                </c:pt>
                <c:pt idx="562">
                  <c:v>76871</c:v>
                </c:pt>
                <c:pt idx="563">
                  <c:v>65277</c:v>
                </c:pt>
                <c:pt idx="564">
                  <c:v>83493</c:v>
                </c:pt>
                <c:pt idx="565">
                  <c:v>107520</c:v>
                </c:pt>
                <c:pt idx="566">
                  <c:v>88853</c:v>
                </c:pt>
                <c:pt idx="567">
                  <c:v>70912</c:v>
                </c:pt>
                <c:pt idx="568">
                  <c:v>78150</c:v>
                </c:pt>
                <c:pt idx="569">
                  <c:v>64749</c:v>
                </c:pt>
                <c:pt idx="570">
                  <c:v>106090</c:v>
                </c:pt>
                <c:pt idx="571">
                  <c:v>72575</c:v>
                </c:pt>
                <c:pt idx="572">
                  <c:v>84535</c:v>
                </c:pt>
                <c:pt idx="573">
                  <c:v>55813</c:v>
                </c:pt>
                <c:pt idx="574">
                  <c:v>82603</c:v>
                </c:pt>
                <c:pt idx="575">
                  <c:v>101589</c:v>
                </c:pt>
                <c:pt idx="576">
                  <c:v>76792</c:v>
                </c:pt>
                <c:pt idx="577">
                  <c:v>63700</c:v>
                </c:pt>
                <c:pt idx="578">
                  <c:v>55004</c:v>
                </c:pt>
                <c:pt idx="579">
                  <c:v>69081</c:v>
                </c:pt>
                <c:pt idx="580">
                  <c:v>101451</c:v>
                </c:pt>
                <c:pt idx="581">
                  <c:v>62792</c:v>
                </c:pt>
                <c:pt idx="582">
                  <c:v>60816</c:v>
                </c:pt>
                <c:pt idx="583">
                  <c:v>87345</c:v>
                </c:pt>
                <c:pt idx="584">
                  <c:v>92752</c:v>
                </c:pt>
                <c:pt idx="585">
                  <c:v>112210</c:v>
                </c:pt>
                <c:pt idx="586">
                  <c:v>51979</c:v>
                </c:pt>
                <c:pt idx="587">
                  <c:v>73003</c:v>
                </c:pt>
                <c:pt idx="588">
                  <c:v>93766</c:v>
                </c:pt>
                <c:pt idx="589">
                  <c:v>62463</c:v>
                </c:pt>
                <c:pt idx="590">
                  <c:v>69691</c:v>
                </c:pt>
                <c:pt idx="591">
                  <c:v>70760</c:v>
                </c:pt>
                <c:pt idx="592">
                  <c:v>72000</c:v>
                </c:pt>
                <c:pt idx="593">
                  <c:v>117276</c:v>
                </c:pt>
                <c:pt idx="594">
                  <c:v>95828</c:v>
                </c:pt>
                <c:pt idx="595">
                  <c:v>107080</c:v>
                </c:pt>
                <c:pt idx="596">
                  <c:v>70001</c:v>
                </c:pt>
                <c:pt idx="597">
                  <c:v>62877</c:v>
                </c:pt>
                <c:pt idx="598">
                  <c:v>86780</c:v>
                </c:pt>
                <c:pt idx="599">
                  <c:v>81892</c:v>
                </c:pt>
                <c:pt idx="600">
                  <c:v>89252</c:v>
                </c:pt>
                <c:pt idx="601">
                  <c:v>69448</c:v>
                </c:pt>
                <c:pt idx="602">
                  <c:v>69575</c:v>
                </c:pt>
                <c:pt idx="603">
                  <c:v>92104.639999999999</c:v>
                </c:pt>
                <c:pt idx="604">
                  <c:v>102310</c:v>
                </c:pt>
                <c:pt idx="605">
                  <c:v>82613</c:v>
                </c:pt>
                <c:pt idx="606">
                  <c:v>73516</c:v>
                </c:pt>
                <c:pt idx="607">
                  <c:v>79856</c:v>
                </c:pt>
                <c:pt idx="608">
                  <c:v>68298</c:v>
                </c:pt>
                <c:pt idx="609">
                  <c:v>89929</c:v>
                </c:pt>
                <c:pt idx="610">
                  <c:v>102723</c:v>
                </c:pt>
                <c:pt idx="611">
                  <c:v>93433</c:v>
                </c:pt>
                <c:pt idx="612">
                  <c:v>85108</c:v>
                </c:pt>
                <c:pt idx="613">
                  <c:v>71356</c:v>
                </c:pt>
                <c:pt idx="614">
                  <c:v>72119</c:v>
                </c:pt>
                <c:pt idx="615">
                  <c:v>109375</c:v>
                </c:pt>
                <c:pt idx="616">
                  <c:v>81493</c:v>
                </c:pt>
                <c:pt idx="617">
                  <c:v>84343</c:v>
                </c:pt>
                <c:pt idx="618">
                  <c:v>74423</c:v>
                </c:pt>
                <c:pt idx="619">
                  <c:v>83951</c:v>
                </c:pt>
                <c:pt idx="620">
                  <c:v>102230</c:v>
                </c:pt>
                <c:pt idx="621">
                  <c:v>120817</c:v>
                </c:pt>
                <c:pt idx="622">
                  <c:v>107600</c:v>
                </c:pt>
                <c:pt idx="623">
                  <c:v>86938</c:v>
                </c:pt>
                <c:pt idx="624">
                  <c:v>103132</c:v>
                </c:pt>
                <c:pt idx="625">
                  <c:v>57143</c:v>
                </c:pt>
                <c:pt idx="626">
                  <c:v>127990</c:v>
                </c:pt>
                <c:pt idx="627">
                  <c:v>70560</c:v>
                </c:pt>
                <c:pt idx="628">
                  <c:v>97863</c:v>
                </c:pt>
                <c:pt idx="629">
                  <c:v>105740</c:v>
                </c:pt>
                <c:pt idx="630">
                  <c:v>116766</c:v>
                </c:pt>
                <c:pt idx="631">
                  <c:v>78542</c:v>
                </c:pt>
                <c:pt idx="632">
                  <c:v>71634</c:v>
                </c:pt>
                <c:pt idx="633">
                  <c:v>67720</c:v>
                </c:pt>
                <c:pt idx="634">
                  <c:v>79643</c:v>
                </c:pt>
                <c:pt idx="635">
                  <c:v>123328</c:v>
                </c:pt>
                <c:pt idx="636">
                  <c:v>97052</c:v>
                </c:pt>
                <c:pt idx="637">
                  <c:v>102559</c:v>
                </c:pt>
                <c:pt idx="638">
                  <c:v>83289</c:v>
                </c:pt>
                <c:pt idx="639">
                  <c:v>75488</c:v>
                </c:pt>
                <c:pt idx="640">
                  <c:v>86122</c:v>
                </c:pt>
                <c:pt idx="641">
                  <c:v>95036</c:v>
                </c:pt>
                <c:pt idx="642">
                  <c:v>113958</c:v>
                </c:pt>
                <c:pt idx="643">
                  <c:v>87927</c:v>
                </c:pt>
                <c:pt idx="644">
                  <c:v>98994</c:v>
                </c:pt>
                <c:pt idx="645">
                  <c:v>101323</c:v>
                </c:pt>
                <c:pt idx="646">
                  <c:v>128390</c:v>
                </c:pt>
                <c:pt idx="647">
                  <c:v>84571</c:v>
                </c:pt>
                <c:pt idx="648">
                  <c:v>94381</c:v>
                </c:pt>
                <c:pt idx="649">
                  <c:v>96385</c:v>
                </c:pt>
                <c:pt idx="650">
                  <c:v>107115</c:v>
                </c:pt>
                <c:pt idx="651">
                  <c:v>123448</c:v>
                </c:pt>
                <c:pt idx="652">
                  <c:v>108831</c:v>
                </c:pt>
                <c:pt idx="653">
                  <c:v>79091</c:v>
                </c:pt>
                <c:pt idx="654">
                  <c:v>87851</c:v>
                </c:pt>
                <c:pt idx="655">
                  <c:v>103113</c:v>
                </c:pt>
                <c:pt idx="656">
                  <c:v>120646</c:v>
                </c:pt>
                <c:pt idx="657">
                  <c:v>107998</c:v>
                </c:pt>
                <c:pt idx="658">
                  <c:v>100687</c:v>
                </c:pt>
                <c:pt idx="659">
                  <c:v>83652</c:v>
                </c:pt>
                <c:pt idx="660">
                  <c:v>92553</c:v>
                </c:pt>
                <c:pt idx="661">
                  <c:v>117581</c:v>
                </c:pt>
                <c:pt idx="662">
                  <c:v>103708</c:v>
                </c:pt>
                <c:pt idx="663">
                  <c:v>98155</c:v>
                </c:pt>
                <c:pt idx="664">
                  <c:v>93620</c:v>
                </c:pt>
                <c:pt idx="665">
                  <c:v>78091</c:v>
                </c:pt>
                <c:pt idx="666">
                  <c:v>114380</c:v>
                </c:pt>
                <c:pt idx="667">
                  <c:v>82561</c:v>
                </c:pt>
                <c:pt idx="668">
                  <c:v>57737</c:v>
                </c:pt>
                <c:pt idx="669">
                  <c:v>61126</c:v>
                </c:pt>
                <c:pt idx="670">
                  <c:v>102717</c:v>
                </c:pt>
                <c:pt idx="671">
                  <c:v>96749</c:v>
                </c:pt>
                <c:pt idx="672">
                  <c:v>72384</c:v>
                </c:pt>
                <c:pt idx="673">
                  <c:v>62777</c:v>
                </c:pt>
                <c:pt idx="674">
                  <c:v>62011</c:v>
                </c:pt>
                <c:pt idx="675">
                  <c:v>76040</c:v>
                </c:pt>
                <c:pt idx="676">
                  <c:v>88628</c:v>
                </c:pt>
                <c:pt idx="677">
                  <c:v>63070</c:v>
                </c:pt>
                <c:pt idx="678">
                  <c:v>69790</c:v>
                </c:pt>
                <c:pt idx="679">
                  <c:v>86163</c:v>
                </c:pt>
                <c:pt idx="680">
                  <c:v>96690</c:v>
                </c:pt>
                <c:pt idx="681">
                  <c:v>80419</c:v>
                </c:pt>
                <c:pt idx="682">
                  <c:v>91827</c:v>
                </c:pt>
                <c:pt idx="683">
                  <c:v>92073</c:v>
                </c:pt>
                <c:pt idx="684">
                  <c:v>79559</c:v>
                </c:pt>
                <c:pt idx="685">
                  <c:v>111655</c:v>
                </c:pt>
                <c:pt idx="686">
                  <c:v>107465</c:v>
                </c:pt>
                <c:pt idx="687">
                  <c:v>69702</c:v>
                </c:pt>
                <c:pt idx="688">
                  <c:v>48623</c:v>
                </c:pt>
                <c:pt idx="689">
                  <c:v>71032</c:v>
                </c:pt>
                <c:pt idx="690">
                  <c:v>75011</c:v>
                </c:pt>
                <c:pt idx="691">
                  <c:v>71357</c:v>
                </c:pt>
                <c:pt idx="692">
                  <c:v>85688</c:v>
                </c:pt>
                <c:pt idx="693">
                  <c:v>67254</c:v>
                </c:pt>
                <c:pt idx="694">
                  <c:v>83564</c:v>
                </c:pt>
                <c:pt idx="695">
                  <c:v>112315</c:v>
                </c:pt>
                <c:pt idx="696">
                  <c:v>105163</c:v>
                </c:pt>
                <c:pt idx="697">
                  <c:v>86318</c:v>
                </c:pt>
                <c:pt idx="698">
                  <c:v>112813</c:v>
                </c:pt>
                <c:pt idx="699">
                  <c:v>100650</c:v>
                </c:pt>
                <c:pt idx="700">
                  <c:v>74798</c:v>
                </c:pt>
                <c:pt idx="701">
                  <c:v>64223</c:v>
                </c:pt>
                <c:pt idx="702">
                  <c:v>70975</c:v>
                </c:pt>
                <c:pt idx="703">
                  <c:v>48257</c:v>
                </c:pt>
                <c:pt idx="704">
                  <c:v>32013</c:v>
                </c:pt>
                <c:pt idx="705">
                  <c:v>51189</c:v>
                </c:pt>
                <c:pt idx="706">
                  <c:v>42810</c:v>
                </c:pt>
                <c:pt idx="707">
                  <c:v>34360</c:v>
                </c:pt>
                <c:pt idx="708">
                  <c:v>45699</c:v>
                </c:pt>
                <c:pt idx="709">
                  <c:v>41412</c:v>
                </c:pt>
                <c:pt idx="710">
                  <c:v>59504</c:v>
                </c:pt>
                <c:pt idx="711">
                  <c:v>50996</c:v>
                </c:pt>
                <c:pt idx="712">
                  <c:v>40539</c:v>
                </c:pt>
                <c:pt idx="713">
                  <c:v>56400</c:v>
                </c:pt>
                <c:pt idx="714">
                  <c:v>37342</c:v>
                </c:pt>
                <c:pt idx="715">
                  <c:v>58868</c:v>
                </c:pt>
                <c:pt idx="716">
                  <c:v>73068</c:v>
                </c:pt>
                <c:pt idx="717">
                  <c:v>48300</c:v>
                </c:pt>
                <c:pt idx="718">
                  <c:v>49565</c:v>
                </c:pt>
                <c:pt idx="719">
                  <c:v>85013</c:v>
                </c:pt>
                <c:pt idx="720">
                  <c:v>111910</c:v>
                </c:pt>
                <c:pt idx="721">
                  <c:v>72916</c:v>
                </c:pt>
                <c:pt idx="722">
                  <c:v>115937</c:v>
                </c:pt>
                <c:pt idx="723">
                  <c:v>84034</c:v>
                </c:pt>
                <c:pt idx="724">
                  <c:v>89467</c:v>
                </c:pt>
                <c:pt idx="725">
                  <c:v>85258</c:v>
                </c:pt>
                <c:pt idx="726">
                  <c:v>82127</c:v>
                </c:pt>
                <c:pt idx="727">
                  <c:v>78185</c:v>
                </c:pt>
                <c:pt idx="728">
                  <c:v>83432</c:v>
                </c:pt>
                <c:pt idx="729">
                  <c:v>87725</c:v>
                </c:pt>
                <c:pt idx="730">
                  <c:v>102390</c:v>
                </c:pt>
                <c:pt idx="731">
                  <c:v>152580</c:v>
                </c:pt>
                <c:pt idx="732">
                  <c:v>91675</c:v>
                </c:pt>
                <c:pt idx="733">
                  <c:v>105108</c:v>
                </c:pt>
                <c:pt idx="734">
                  <c:v>144762</c:v>
                </c:pt>
                <c:pt idx="735">
                  <c:v>102605</c:v>
                </c:pt>
                <c:pt idx="736">
                  <c:v>98780</c:v>
                </c:pt>
                <c:pt idx="737">
                  <c:v>112008</c:v>
                </c:pt>
                <c:pt idx="738">
                  <c:v>95286</c:v>
                </c:pt>
                <c:pt idx="739">
                  <c:v>141332</c:v>
                </c:pt>
                <c:pt idx="740">
                  <c:v>119197</c:v>
                </c:pt>
                <c:pt idx="741">
                  <c:v>83540</c:v>
                </c:pt>
                <c:pt idx="742">
                  <c:v>92690</c:v>
                </c:pt>
                <c:pt idx="743">
                  <c:v>121988</c:v>
                </c:pt>
                <c:pt idx="744">
                  <c:v>98359</c:v>
                </c:pt>
                <c:pt idx="745">
                  <c:v>138889</c:v>
                </c:pt>
                <c:pt idx="746">
                  <c:v>119291</c:v>
                </c:pt>
                <c:pt idx="747">
                  <c:v>124236</c:v>
                </c:pt>
                <c:pt idx="748">
                  <c:v>90010</c:v>
                </c:pt>
                <c:pt idx="749">
                  <c:v>149360</c:v>
                </c:pt>
                <c:pt idx="750">
                  <c:v>92600</c:v>
                </c:pt>
                <c:pt idx="751">
                  <c:v>93118</c:v>
                </c:pt>
                <c:pt idx="752">
                  <c:v>98226</c:v>
                </c:pt>
                <c:pt idx="753">
                  <c:v>112230</c:v>
                </c:pt>
                <c:pt idx="754">
                  <c:v>112920</c:v>
                </c:pt>
                <c:pt idx="755">
                  <c:v>137987</c:v>
                </c:pt>
                <c:pt idx="756">
                  <c:v>82717</c:v>
                </c:pt>
                <c:pt idx="757">
                  <c:v>91644</c:v>
                </c:pt>
                <c:pt idx="758">
                  <c:v>103577</c:v>
                </c:pt>
                <c:pt idx="759">
                  <c:v>70873</c:v>
                </c:pt>
                <c:pt idx="760">
                  <c:v>66822</c:v>
                </c:pt>
                <c:pt idx="761">
                  <c:v>94113</c:v>
                </c:pt>
                <c:pt idx="762">
                  <c:v>121651</c:v>
                </c:pt>
                <c:pt idx="763">
                  <c:v>101314</c:v>
                </c:pt>
                <c:pt idx="764">
                  <c:v>99812</c:v>
                </c:pt>
                <c:pt idx="765">
                  <c:v>95118</c:v>
                </c:pt>
                <c:pt idx="766">
                  <c:v>83644</c:v>
                </c:pt>
                <c:pt idx="767">
                  <c:v>80565</c:v>
                </c:pt>
                <c:pt idx="768">
                  <c:v>75821</c:v>
                </c:pt>
                <c:pt idx="769">
                  <c:v>73564</c:v>
                </c:pt>
                <c:pt idx="770">
                  <c:v>71425.786999999997</c:v>
                </c:pt>
                <c:pt idx="771">
                  <c:v>113859</c:v>
                </c:pt>
                <c:pt idx="772">
                  <c:v>74967.953999999998</c:v>
                </c:pt>
                <c:pt idx="773">
                  <c:v>101067.159</c:v>
                </c:pt>
                <c:pt idx="774">
                  <c:v>114165.933</c:v>
                </c:pt>
                <c:pt idx="775">
                  <c:v>87624.759000000005</c:v>
                </c:pt>
                <c:pt idx="776">
                  <c:v>79657.994999999995</c:v>
                </c:pt>
                <c:pt idx="777">
                  <c:v>80375.486999999994</c:v>
                </c:pt>
                <c:pt idx="778">
                  <c:v>74522.698000000004</c:v>
                </c:pt>
                <c:pt idx="779">
                  <c:v>87008.214000000007</c:v>
                </c:pt>
                <c:pt idx="780">
                  <c:v>94802.998999999996</c:v>
                </c:pt>
                <c:pt idx="781">
                  <c:v>79695.107999999993</c:v>
                </c:pt>
                <c:pt idx="782">
                  <c:v>67565.150999999998</c:v>
                </c:pt>
                <c:pt idx="783">
                  <c:v>110679.598</c:v>
                </c:pt>
                <c:pt idx="784">
                  <c:v>100309.851</c:v>
                </c:pt>
                <c:pt idx="785">
                  <c:v>86467.773000000001</c:v>
                </c:pt>
                <c:pt idx="786">
                  <c:v>81455.441000000006</c:v>
                </c:pt>
                <c:pt idx="787">
                  <c:v>76980.452999999994</c:v>
                </c:pt>
                <c:pt idx="788">
                  <c:v>64805.748</c:v>
                </c:pt>
                <c:pt idx="789">
                  <c:v>100170.685</c:v>
                </c:pt>
                <c:pt idx="790">
                  <c:v>86197</c:v>
                </c:pt>
                <c:pt idx="791">
                  <c:v>69061.006999999998</c:v>
                </c:pt>
                <c:pt idx="792">
                  <c:v>88850</c:v>
                </c:pt>
                <c:pt idx="793">
                  <c:v>66097.069000000003</c:v>
                </c:pt>
                <c:pt idx="794">
                  <c:v>90806</c:v>
                </c:pt>
                <c:pt idx="795">
                  <c:v>84032.168999999994</c:v>
                </c:pt>
                <c:pt idx="796">
                  <c:v>90755.460999999996</c:v>
                </c:pt>
                <c:pt idx="797">
                  <c:v>85777.2</c:v>
                </c:pt>
                <c:pt idx="798">
                  <c:v>73458.464999999997</c:v>
                </c:pt>
                <c:pt idx="799">
                  <c:v>99298.156000000003</c:v>
                </c:pt>
                <c:pt idx="800">
                  <c:v>68192.127999999997</c:v>
                </c:pt>
                <c:pt idx="801">
                  <c:v>68906</c:v>
                </c:pt>
                <c:pt idx="802">
                  <c:v>118249.87</c:v>
                </c:pt>
                <c:pt idx="803">
                  <c:v>89226.516000000003</c:v>
                </c:pt>
                <c:pt idx="804">
                  <c:v>59403.347999999998</c:v>
                </c:pt>
                <c:pt idx="805">
                  <c:v>98914.487999999998</c:v>
                </c:pt>
                <c:pt idx="806">
                  <c:v>81478.834000000003</c:v>
                </c:pt>
                <c:pt idx="807">
                  <c:v>89093.001999999993</c:v>
                </c:pt>
                <c:pt idx="808">
                  <c:v>75918</c:v>
                </c:pt>
                <c:pt idx="809">
                  <c:v>104907.727</c:v>
                </c:pt>
                <c:pt idx="810">
                  <c:v>109972.33199999999</c:v>
                </c:pt>
                <c:pt idx="811">
                  <c:v>91035.414000000004</c:v>
                </c:pt>
                <c:pt idx="812">
                  <c:v>120021.38099999999</c:v>
                </c:pt>
                <c:pt idx="813">
                  <c:v>77323.847999999998</c:v>
                </c:pt>
                <c:pt idx="814">
                  <c:v>96300.671000000002</c:v>
                </c:pt>
                <c:pt idx="815">
                  <c:v>84250.585000000006</c:v>
                </c:pt>
                <c:pt idx="816">
                  <c:v>111340</c:v>
                </c:pt>
                <c:pt idx="817">
                  <c:v>127668.868</c:v>
                </c:pt>
                <c:pt idx="818">
                  <c:v>86252.945000000007</c:v>
                </c:pt>
                <c:pt idx="819">
                  <c:v>76556</c:v>
                </c:pt>
                <c:pt idx="820">
                  <c:v>67785.372000000003</c:v>
                </c:pt>
                <c:pt idx="821">
                  <c:v>97861</c:v>
                </c:pt>
                <c:pt idx="822">
                  <c:v>111250.734</c:v>
                </c:pt>
                <c:pt idx="823">
                  <c:v>90475.274000000005</c:v>
                </c:pt>
                <c:pt idx="824">
                  <c:v>78519</c:v>
                </c:pt>
                <c:pt idx="825">
                  <c:v>81717.574999999997</c:v>
                </c:pt>
                <c:pt idx="826">
                  <c:v>101120</c:v>
                </c:pt>
                <c:pt idx="827">
                  <c:v>134209</c:v>
                </c:pt>
                <c:pt idx="828">
                  <c:v>75291</c:v>
                </c:pt>
                <c:pt idx="829">
                  <c:v>79012</c:v>
                </c:pt>
                <c:pt idx="830">
                  <c:v>81200</c:v>
                </c:pt>
                <c:pt idx="831">
                  <c:v>124737</c:v>
                </c:pt>
                <c:pt idx="832">
                  <c:v>125250.62699999999</c:v>
                </c:pt>
                <c:pt idx="833">
                  <c:v>71307.769</c:v>
                </c:pt>
                <c:pt idx="834">
                  <c:v>89710</c:v>
                </c:pt>
                <c:pt idx="835">
                  <c:v>75448.178</c:v>
                </c:pt>
                <c:pt idx="836">
                  <c:v>105714.231</c:v>
                </c:pt>
                <c:pt idx="837">
                  <c:v>78791.224000000002</c:v>
                </c:pt>
                <c:pt idx="838">
                  <c:v>97569.41</c:v>
                </c:pt>
                <c:pt idx="839">
                  <c:v>105093.395</c:v>
                </c:pt>
                <c:pt idx="840">
                  <c:v>65675.56</c:v>
                </c:pt>
                <c:pt idx="841">
                  <c:v>89264.508000000002</c:v>
                </c:pt>
                <c:pt idx="842">
                  <c:v>107677</c:v>
                </c:pt>
                <c:pt idx="843">
                  <c:v>107112</c:v>
                </c:pt>
                <c:pt idx="844">
                  <c:v>79142</c:v>
                </c:pt>
                <c:pt idx="845">
                  <c:v>122462</c:v>
                </c:pt>
                <c:pt idx="846">
                  <c:v>104215</c:v>
                </c:pt>
                <c:pt idx="847">
                  <c:v>117993.625</c:v>
                </c:pt>
                <c:pt idx="848">
                  <c:v>70113.213000000003</c:v>
                </c:pt>
                <c:pt idx="849">
                  <c:v>98229</c:v>
                </c:pt>
                <c:pt idx="850">
                  <c:v>100439.55499999999</c:v>
                </c:pt>
                <c:pt idx="851">
                  <c:v>116902.046</c:v>
                </c:pt>
                <c:pt idx="852">
                  <c:v>109947.527</c:v>
                </c:pt>
                <c:pt idx="853">
                  <c:v>91088</c:v>
                </c:pt>
                <c:pt idx="854">
                  <c:v>79495.263999999996</c:v>
                </c:pt>
                <c:pt idx="855">
                  <c:v>109862.504</c:v>
                </c:pt>
                <c:pt idx="856">
                  <c:v>89007.812000000005</c:v>
                </c:pt>
                <c:pt idx="857">
                  <c:v>131089</c:v>
                </c:pt>
                <c:pt idx="858">
                  <c:v>116241.42600000001</c:v>
                </c:pt>
                <c:pt idx="859">
                  <c:v>120629</c:v>
                </c:pt>
                <c:pt idx="860">
                  <c:v>123861.03</c:v>
                </c:pt>
                <c:pt idx="861">
                  <c:v>89970</c:v>
                </c:pt>
                <c:pt idx="862">
                  <c:v>154071.80300000001</c:v>
                </c:pt>
                <c:pt idx="863">
                  <c:v>124996.18399999999</c:v>
                </c:pt>
                <c:pt idx="864">
                  <c:v>103194.90700000001</c:v>
                </c:pt>
                <c:pt idx="865">
                  <c:v>99724.447</c:v>
                </c:pt>
                <c:pt idx="866">
                  <c:v>124977.213</c:v>
                </c:pt>
                <c:pt idx="867">
                  <c:v>132723</c:v>
                </c:pt>
                <c:pt idx="868">
                  <c:v>90723</c:v>
                </c:pt>
                <c:pt idx="869">
                  <c:v>121039.192</c:v>
                </c:pt>
                <c:pt idx="870">
                  <c:v>84551.812000000005</c:v>
                </c:pt>
                <c:pt idx="871">
                  <c:v>101204.69</c:v>
                </c:pt>
                <c:pt idx="872">
                  <c:v>117885.675</c:v>
                </c:pt>
                <c:pt idx="873">
                  <c:v>78494.073999999993</c:v>
                </c:pt>
                <c:pt idx="874">
                  <c:v>103596</c:v>
                </c:pt>
                <c:pt idx="875">
                  <c:v>95072.13</c:v>
                </c:pt>
                <c:pt idx="876">
                  <c:v>107328.88099999999</c:v>
                </c:pt>
                <c:pt idx="877">
                  <c:v>92786.471000000005</c:v>
                </c:pt>
                <c:pt idx="878">
                  <c:v>103998</c:v>
                </c:pt>
                <c:pt idx="879">
                  <c:v>83862.551000000007</c:v>
                </c:pt>
                <c:pt idx="880">
                  <c:v>84349.104000000007</c:v>
                </c:pt>
                <c:pt idx="881">
                  <c:v>96748.221000000005</c:v>
                </c:pt>
                <c:pt idx="882">
                  <c:v>105740</c:v>
                </c:pt>
                <c:pt idx="883">
                  <c:v>67328.83</c:v>
                </c:pt>
                <c:pt idx="884">
                  <c:v>63240.150999999998</c:v>
                </c:pt>
                <c:pt idx="885">
                  <c:v>77376.376000000004</c:v>
                </c:pt>
                <c:pt idx="886">
                  <c:v>79956.482999999993</c:v>
                </c:pt>
                <c:pt idx="887">
                  <c:v>86859</c:v>
                </c:pt>
                <c:pt idx="888">
                  <c:v>114359.66099999999</c:v>
                </c:pt>
                <c:pt idx="889">
                  <c:v>114453.18700000001</c:v>
                </c:pt>
                <c:pt idx="890">
                  <c:v>74954.441999999995</c:v>
                </c:pt>
                <c:pt idx="891">
                  <c:v>92922.004000000001</c:v>
                </c:pt>
                <c:pt idx="892">
                  <c:v>83909.256999999998</c:v>
                </c:pt>
                <c:pt idx="893">
                  <c:v>68840.017000000007</c:v>
                </c:pt>
                <c:pt idx="894">
                  <c:v>89825.077999999994</c:v>
                </c:pt>
                <c:pt idx="895">
                  <c:v>95409.429000000004</c:v>
                </c:pt>
                <c:pt idx="896">
                  <c:v>85480</c:v>
                </c:pt>
                <c:pt idx="897">
                  <c:v>86967.672000000006</c:v>
                </c:pt>
                <c:pt idx="898">
                  <c:v>83694.888000000006</c:v>
                </c:pt>
                <c:pt idx="899">
                  <c:v>128529.58</c:v>
                </c:pt>
                <c:pt idx="900">
                  <c:v>78527.072</c:v>
                </c:pt>
                <c:pt idx="901">
                  <c:v>87057.25</c:v>
                </c:pt>
                <c:pt idx="902">
                  <c:v>107968.527</c:v>
                </c:pt>
                <c:pt idx="903">
                  <c:v>86992</c:v>
                </c:pt>
                <c:pt idx="904">
                  <c:v>92538</c:v>
                </c:pt>
                <c:pt idx="905">
                  <c:v>59553</c:v>
                </c:pt>
                <c:pt idx="906">
                  <c:v>89755.123000000007</c:v>
                </c:pt>
                <c:pt idx="907">
                  <c:v>60990.648999999998</c:v>
                </c:pt>
                <c:pt idx="908">
                  <c:v>69928.800000000003</c:v>
                </c:pt>
                <c:pt idx="909">
                  <c:v>77426.600000000006</c:v>
                </c:pt>
                <c:pt idx="910">
                  <c:v>105486.56</c:v>
                </c:pt>
                <c:pt idx="911">
                  <c:v>81789</c:v>
                </c:pt>
                <c:pt idx="912">
                  <c:v>91119</c:v>
                </c:pt>
                <c:pt idx="913">
                  <c:v>78698</c:v>
                </c:pt>
                <c:pt idx="914">
                  <c:v>83395</c:v>
                </c:pt>
                <c:pt idx="915">
                  <c:v>103510</c:v>
                </c:pt>
                <c:pt idx="916">
                  <c:v>99059.520000000004</c:v>
                </c:pt>
                <c:pt idx="917">
                  <c:v>103828</c:v>
                </c:pt>
                <c:pt idx="918">
                  <c:v>83408.289999999994</c:v>
                </c:pt>
                <c:pt idx="919">
                  <c:v>85308.5</c:v>
                </c:pt>
                <c:pt idx="920">
                  <c:v>73185</c:v>
                </c:pt>
                <c:pt idx="921">
                  <c:v>86694</c:v>
                </c:pt>
                <c:pt idx="922">
                  <c:v>79212</c:v>
                </c:pt>
                <c:pt idx="923">
                  <c:v>86018.161999999997</c:v>
                </c:pt>
                <c:pt idx="924">
                  <c:v>102734</c:v>
                </c:pt>
                <c:pt idx="925">
                  <c:v>90115</c:v>
                </c:pt>
                <c:pt idx="926">
                  <c:v>100026.345</c:v>
                </c:pt>
                <c:pt idx="927">
                  <c:v>69788</c:v>
                </c:pt>
                <c:pt idx="928">
                  <c:v>69553</c:v>
                </c:pt>
                <c:pt idx="929">
                  <c:v>62165</c:v>
                </c:pt>
                <c:pt idx="930">
                  <c:v>76360</c:v>
                </c:pt>
                <c:pt idx="931">
                  <c:v>86300</c:v>
                </c:pt>
                <c:pt idx="932">
                  <c:v>53990</c:v>
                </c:pt>
                <c:pt idx="933">
                  <c:v>60027</c:v>
                </c:pt>
                <c:pt idx="934">
                  <c:v>87310</c:v>
                </c:pt>
                <c:pt idx="935">
                  <c:v>79748</c:v>
                </c:pt>
                <c:pt idx="936">
                  <c:v>60133</c:v>
                </c:pt>
                <c:pt idx="937">
                  <c:v>49818</c:v>
                </c:pt>
                <c:pt idx="938">
                  <c:v>36718</c:v>
                </c:pt>
                <c:pt idx="939">
                  <c:v>34390</c:v>
                </c:pt>
                <c:pt idx="940">
                  <c:v>28369</c:v>
                </c:pt>
                <c:pt idx="941">
                  <c:v>9285</c:v>
                </c:pt>
                <c:pt idx="942">
                  <c:v>8575</c:v>
                </c:pt>
                <c:pt idx="943">
                  <c:v>11500</c:v>
                </c:pt>
                <c:pt idx="944">
                  <c:v>23070</c:v>
                </c:pt>
                <c:pt idx="945">
                  <c:v>26586</c:v>
                </c:pt>
                <c:pt idx="946">
                  <c:v>32583</c:v>
                </c:pt>
                <c:pt idx="947">
                  <c:v>58710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54-4D42-A593-9847AC69AEFE}"/>
            </c:ext>
          </c:extLst>
        </c:ser>
        <c:ser>
          <c:idx val="3"/>
          <c:order val="3"/>
          <c:tx>
            <c:strRef>
              <c:f>Sheet1!$E$2:$E$3</c:f>
              <c:strCache>
                <c:ptCount val="2"/>
                <c:pt idx="0">
                  <c:v>全国建筑钢材成交量：主流贸易商：北方大区（日）</c:v>
                </c:pt>
                <c:pt idx="1">
                  <c:v>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Sheet1!$A$4:$A$951</c:f>
              <c:numCache>
                <c:formatCode>yyyy\-mm\-dd</c:formatCode>
                <c:ptCount val="948"/>
                <c:pt idx="0">
                  <c:v>42080</c:v>
                </c:pt>
                <c:pt idx="1">
                  <c:v>42081</c:v>
                </c:pt>
                <c:pt idx="2">
                  <c:v>42082</c:v>
                </c:pt>
                <c:pt idx="3">
                  <c:v>42083</c:v>
                </c:pt>
                <c:pt idx="4">
                  <c:v>42086</c:v>
                </c:pt>
                <c:pt idx="5">
                  <c:v>42087</c:v>
                </c:pt>
                <c:pt idx="6">
                  <c:v>42088</c:v>
                </c:pt>
                <c:pt idx="7">
                  <c:v>42089</c:v>
                </c:pt>
                <c:pt idx="8">
                  <c:v>42090</c:v>
                </c:pt>
                <c:pt idx="9">
                  <c:v>42093</c:v>
                </c:pt>
                <c:pt idx="10">
                  <c:v>42094</c:v>
                </c:pt>
                <c:pt idx="11">
                  <c:v>42095</c:v>
                </c:pt>
                <c:pt idx="12">
                  <c:v>42096</c:v>
                </c:pt>
                <c:pt idx="13">
                  <c:v>42097</c:v>
                </c:pt>
                <c:pt idx="14">
                  <c:v>42101</c:v>
                </c:pt>
                <c:pt idx="15">
                  <c:v>42102</c:v>
                </c:pt>
                <c:pt idx="16">
                  <c:v>42103</c:v>
                </c:pt>
                <c:pt idx="17">
                  <c:v>42104</c:v>
                </c:pt>
                <c:pt idx="18">
                  <c:v>42107</c:v>
                </c:pt>
                <c:pt idx="19">
                  <c:v>42108</c:v>
                </c:pt>
                <c:pt idx="20">
                  <c:v>42109</c:v>
                </c:pt>
                <c:pt idx="21">
                  <c:v>42110</c:v>
                </c:pt>
                <c:pt idx="22">
                  <c:v>42111</c:v>
                </c:pt>
                <c:pt idx="23">
                  <c:v>42114</c:v>
                </c:pt>
                <c:pt idx="24">
                  <c:v>42115</c:v>
                </c:pt>
                <c:pt idx="25">
                  <c:v>42116</c:v>
                </c:pt>
                <c:pt idx="26">
                  <c:v>42117</c:v>
                </c:pt>
                <c:pt idx="27">
                  <c:v>42118</c:v>
                </c:pt>
                <c:pt idx="28">
                  <c:v>42121</c:v>
                </c:pt>
                <c:pt idx="29">
                  <c:v>42122</c:v>
                </c:pt>
                <c:pt idx="30">
                  <c:v>42123</c:v>
                </c:pt>
                <c:pt idx="31">
                  <c:v>42124</c:v>
                </c:pt>
                <c:pt idx="32">
                  <c:v>42128</c:v>
                </c:pt>
                <c:pt idx="33">
                  <c:v>42129</c:v>
                </c:pt>
                <c:pt idx="34">
                  <c:v>42130</c:v>
                </c:pt>
                <c:pt idx="35">
                  <c:v>42131</c:v>
                </c:pt>
                <c:pt idx="36">
                  <c:v>42132</c:v>
                </c:pt>
                <c:pt idx="37">
                  <c:v>42135</c:v>
                </c:pt>
                <c:pt idx="38">
                  <c:v>42136</c:v>
                </c:pt>
                <c:pt idx="39">
                  <c:v>42137</c:v>
                </c:pt>
                <c:pt idx="40">
                  <c:v>42138</c:v>
                </c:pt>
                <c:pt idx="41">
                  <c:v>42139</c:v>
                </c:pt>
                <c:pt idx="42">
                  <c:v>42142</c:v>
                </c:pt>
                <c:pt idx="43">
                  <c:v>42143</c:v>
                </c:pt>
                <c:pt idx="44">
                  <c:v>42144</c:v>
                </c:pt>
                <c:pt idx="45">
                  <c:v>42145</c:v>
                </c:pt>
                <c:pt idx="46">
                  <c:v>42146</c:v>
                </c:pt>
                <c:pt idx="47">
                  <c:v>42149</c:v>
                </c:pt>
                <c:pt idx="48">
                  <c:v>42150</c:v>
                </c:pt>
                <c:pt idx="49">
                  <c:v>42151</c:v>
                </c:pt>
                <c:pt idx="50">
                  <c:v>42152</c:v>
                </c:pt>
                <c:pt idx="51">
                  <c:v>42153</c:v>
                </c:pt>
                <c:pt idx="52">
                  <c:v>42156</c:v>
                </c:pt>
                <c:pt idx="53">
                  <c:v>42157</c:v>
                </c:pt>
                <c:pt idx="54">
                  <c:v>42158</c:v>
                </c:pt>
                <c:pt idx="55">
                  <c:v>42159</c:v>
                </c:pt>
                <c:pt idx="56">
                  <c:v>42160</c:v>
                </c:pt>
                <c:pt idx="57">
                  <c:v>42163</c:v>
                </c:pt>
                <c:pt idx="58">
                  <c:v>42164</c:v>
                </c:pt>
                <c:pt idx="59">
                  <c:v>42165</c:v>
                </c:pt>
                <c:pt idx="60">
                  <c:v>42166</c:v>
                </c:pt>
                <c:pt idx="61">
                  <c:v>42167</c:v>
                </c:pt>
                <c:pt idx="62">
                  <c:v>42170</c:v>
                </c:pt>
                <c:pt idx="63">
                  <c:v>42171</c:v>
                </c:pt>
                <c:pt idx="64">
                  <c:v>42172</c:v>
                </c:pt>
                <c:pt idx="65">
                  <c:v>42173</c:v>
                </c:pt>
                <c:pt idx="66">
                  <c:v>42174</c:v>
                </c:pt>
                <c:pt idx="67">
                  <c:v>42178</c:v>
                </c:pt>
                <c:pt idx="68">
                  <c:v>42179</c:v>
                </c:pt>
                <c:pt idx="69">
                  <c:v>42180</c:v>
                </c:pt>
                <c:pt idx="70">
                  <c:v>42181</c:v>
                </c:pt>
                <c:pt idx="71">
                  <c:v>42184</c:v>
                </c:pt>
                <c:pt idx="72">
                  <c:v>42185</c:v>
                </c:pt>
                <c:pt idx="73">
                  <c:v>42186</c:v>
                </c:pt>
                <c:pt idx="74">
                  <c:v>42187</c:v>
                </c:pt>
                <c:pt idx="75">
                  <c:v>42188</c:v>
                </c:pt>
                <c:pt idx="76">
                  <c:v>42191</c:v>
                </c:pt>
                <c:pt idx="77">
                  <c:v>42192</c:v>
                </c:pt>
                <c:pt idx="78">
                  <c:v>42193</c:v>
                </c:pt>
                <c:pt idx="79">
                  <c:v>42194</c:v>
                </c:pt>
                <c:pt idx="80">
                  <c:v>42195</c:v>
                </c:pt>
                <c:pt idx="81">
                  <c:v>42198</c:v>
                </c:pt>
                <c:pt idx="82">
                  <c:v>42199</c:v>
                </c:pt>
                <c:pt idx="83">
                  <c:v>42200</c:v>
                </c:pt>
                <c:pt idx="84">
                  <c:v>42201</c:v>
                </c:pt>
                <c:pt idx="85">
                  <c:v>42202</c:v>
                </c:pt>
                <c:pt idx="86">
                  <c:v>42205</c:v>
                </c:pt>
                <c:pt idx="87">
                  <c:v>42206</c:v>
                </c:pt>
                <c:pt idx="88">
                  <c:v>42207</c:v>
                </c:pt>
                <c:pt idx="89">
                  <c:v>42208</c:v>
                </c:pt>
                <c:pt idx="90">
                  <c:v>42209</c:v>
                </c:pt>
                <c:pt idx="91">
                  <c:v>42212</c:v>
                </c:pt>
                <c:pt idx="92">
                  <c:v>42213</c:v>
                </c:pt>
                <c:pt idx="93">
                  <c:v>42214</c:v>
                </c:pt>
                <c:pt idx="94">
                  <c:v>42215</c:v>
                </c:pt>
                <c:pt idx="95">
                  <c:v>42216</c:v>
                </c:pt>
                <c:pt idx="96">
                  <c:v>42219</c:v>
                </c:pt>
                <c:pt idx="97">
                  <c:v>42220</c:v>
                </c:pt>
                <c:pt idx="98">
                  <c:v>42221</c:v>
                </c:pt>
                <c:pt idx="99">
                  <c:v>42222</c:v>
                </c:pt>
                <c:pt idx="100">
                  <c:v>42223</c:v>
                </c:pt>
                <c:pt idx="101">
                  <c:v>42226</c:v>
                </c:pt>
                <c:pt idx="102">
                  <c:v>42227</c:v>
                </c:pt>
                <c:pt idx="103">
                  <c:v>42228</c:v>
                </c:pt>
                <c:pt idx="104">
                  <c:v>42229</c:v>
                </c:pt>
                <c:pt idx="105">
                  <c:v>42230</c:v>
                </c:pt>
                <c:pt idx="106">
                  <c:v>42233</c:v>
                </c:pt>
                <c:pt idx="107">
                  <c:v>42234</c:v>
                </c:pt>
                <c:pt idx="108">
                  <c:v>42235</c:v>
                </c:pt>
                <c:pt idx="109">
                  <c:v>42236</c:v>
                </c:pt>
                <c:pt idx="110">
                  <c:v>42237</c:v>
                </c:pt>
                <c:pt idx="111">
                  <c:v>42240</c:v>
                </c:pt>
                <c:pt idx="112">
                  <c:v>42241</c:v>
                </c:pt>
                <c:pt idx="113">
                  <c:v>42242</c:v>
                </c:pt>
                <c:pt idx="114">
                  <c:v>42243</c:v>
                </c:pt>
                <c:pt idx="115">
                  <c:v>42244</c:v>
                </c:pt>
                <c:pt idx="116">
                  <c:v>42247</c:v>
                </c:pt>
                <c:pt idx="117">
                  <c:v>42248</c:v>
                </c:pt>
                <c:pt idx="118">
                  <c:v>42249</c:v>
                </c:pt>
                <c:pt idx="119">
                  <c:v>42253</c:v>
                </c:pt>
                <c:pt idx="120">
                  <c:v>42254</c:v>
                </c:pt>
                <c:pt idx="121">
                  <c:v>42255</c:v>
                </c:pt>
                <c:pt idx="122">
                  <c:v>42256</c:v>
                </c:pt>
                <c:pt idx="123">
                  <c:v>42257</c:v>
                </c:pt>
                <c:pt idx="124">
                  <c:v>42258</c:v>
                </c:pt>
                <c:pt idx="125">
                  <c:v>42261</c:v>
                </c:pt>
                <c:pt idx="126">
                  <c:v>42262</c:v>
                </c:pt>
                <c:pt idx="127">
                  <c:v>42263</c:v>
                </c:pt>
                <c:pt idx="128">
                  <c:v>42264</c:v>
                </c:pt>
                <c:pt idx="129">
                  <c:v>42265</c:v>
                </c:pt>
                <c:pt idx="130">
                  <c:v>42268</c:v>
                </c:pt>
                <c:pt idx="131">
                  <c:v>42269</c:v>
                </c:pt>
                <c:pt idx="132">
                  <c:v>42270</c:v>
                </c:pt>
                <c:pt idx="133">
                  <c:v>42271</c:v>
                </c:pt>
                <c:pt idx="134">
                  <c:v>42272</c:v>
                </c:pt>
                <c:pt idx="135">
                  <c:v>42275</c:v>
                </c:pt>
                <c:pt idx="136">
                  <c:v>42276</c:v>
                </c:pt>
                <c:pt idx="137">
                  <c:v>42277</c:v>
                </c:pt>
                <c:pt idx="138">
                  <c:v>42285</c:v>
                </c:pt>
                <c:pt idx="139">
                  <c:v>42286</c:v>
                </c:pt>
                <c:pt idx="140">
                  <c:v>42287</c:v>
                </c:pt>
                <c:pt idx="141">
                  <c:v>42289</c:v>
                </c:pt>
                <c:pt idx="142">
                  <c:v>42290</c:v>
                </c:pt>
                <c:pt idx="143">
                  <c:v>42291</c:v>
                </c:pt>
                <c:pt idx="144">
                  <c:v>42292</c:v>
                </c:pt>
                <c:pt idx="145">
                  <c:v>42293</c:v>
                </c:pt>
                <c:pt idx="146">
                  <c:v>42296</c:v>
                </c:pt>
                <c:pt idx="147">
                  <c:v>42297</c:v>
                </c:pt>
                <c:pt idx="148">
                  <c:v>42298</c:v>
                </c:pt>
                <c:pt idx="149">
                  <c:v>42299</c:v>
                </c:pt>
                <c:pt idx="150">
                  <c:v>42300</c:v>
                </c:pt>
                <c:pt idx="151">
                  <c:v>42303</c:v>
                </c:pt>
                <c:pt idx="152">
                  <c:v>42304</c:v>
                </c:pt>
                <c:pt idx="153">
                  <c:v>42305</c:v>
                </c:pt>
                <c:pt idx="154">
                  <c:v>42306</c:v>
                </c:pt>
                <c:pt idx="155">
                  <c:v>42307</c:v>
                </c:pt>
                <c:pt idx="156">
                  <c:v>42310</c:v>
                </c:pt>
                <c:pt idx="157">
                  <c:v>42311</c:v>
                </c:pt>
                <c:pt idx="158">
                  <c:v>42312</c:v>
                </c:pt>
                <c:pt idx="159">
                  <c:v>42313</c:v>
                </c:pt>
                <c:pt idx="160">
                  <c:v>42314</c:v>
                </c:pt>
                <c:pt idx="161">
                  <c:v>42317</c:v>
                </c:pt>
                <c:pt idx="162">
                  <c:v>42318</c:v>
                </c:pt>
                <c:pt idx="163">
                  <c:v>42319</c:v>
                </c:pt>
                <c:pt idx="164">
                  <c:v>42320</c:v>
                </c:pt>
                <c:pt idx="165">
                  <c:v>42321</c:v>
                </c:pt>
                <c:pt idx="166">
                  <c:v>42324</c:v>
                </c:pt>
                <c:pt idx="167">
                  <c:v>42325</c:v>
                </c:pt>
                <c:pt idx="168">
                  <c:v>42326</c:v>
                </c:pt>
                <c:pt idx="169">
                  <c:v>42327</c:v>
                </c:pt>
                <c:pt idx="170">
                  <c:v>42328</c:v>
                </c:pt>
                <c:pt idx="171">
                  <c:v>42331</c:v>
                </c:pt>
                <c:pt idx="172">
                  <c:v>42332</c:v>
                </c:pt>
                <c:pt idx="173">
                  <c:v>42333</c:v>
                </c:pt>
                <c:pt idx="174">
                  <c:v>42334</c:v>
                </c:pt>
                <c:pt idx="175">
                  <c:v>42335</c:v>
                </c:pt>
                <c:pt idx="176">
                  <c:v>42338</c:v>
                </c:pt>
                <c:pt idx="177">
                  <c:v>42339</c:v>
                </c:pt>
                <c:pt idx="178">
                  <c:v>42340</c:v>
                </c:pt>
                <c:pt idx="179">
                  <c:v>42341</c:v>
                </c:pt>
                <c:pt idx="180">
                  <c:v>42342</c:v>
                </c:pt>
                <c:pt idx="181">
                  <c:v>42345</c:v>
                </c:pt>
                <c:pt idx="182">
                  <c:v>42346</c:v>
                </c:pt>
                <c:pt idx="183">
                  <c:v>42347</c:v>
                </c:pt>
                <c:pt idx="184">
                  <c:v>42348</c:v>
                </c:pt>
                <c:pt idx="185">
                  <c:v>42349</c:v>
                </c:pt>
                <c:pt idx="186">
                  <c:v>42352</c:v>
                </c:pt>
                <c:pt idx="187">
                  <c:v>42353</c:v>
                </c:pt>
                <c:pt idx="188">
                  <c:v>42354</c:v>
                </c:pt>
                <c:pt idx="189">
                  <c:v>42355</c:v>
                </c:pt>
                <c:pt idx="190">
                  <c:v>42356</c:v>
                </c:pt>
                <c:pt idx="191">
                  <c:v>42359</c:v>
                </c:pt>
                <c:pt idx="192">
                  <c:v>42360</c:v>
                </c:pt>
                <c:pt idx="193">
                  <c:v>42361</c:v>
                </c:pt>
                <c:pt idx="194">
                  <c:v>42362</c:v>
                </c:pt>
                <c:pt idx="195">
                  <c:v>42363</c:v>
                </c:pt>
                <c:pt idx="196">
                  <c:v>42366</c:v>
                </c:pt>
                <c:pt idx="197">
                  <c:v>42367</c:v>
                </c:pt>
                <c:pt idx="198">
                  <c:v>42368</c:v>
                </c:pt>
                <c:pt idx="199">
                  <c:v>42369</c:v>
                </c:pt>
                <c:pt idx="200">
                  <c:v>42373</c:v>
                </c:pt>
                <c:pt idx="201">
                  <c:v>42374</c:v>
                </c:pt>
                <c:pt idx="202">
                  <c:v>42375</c:v>
                </c:pt>
                <c:pt idx="203">
                  <c:v>42376</c:v>
                </c:pt>
                <c:pt idx="204">
                  <c:v>42377</c:v>
                </c:pt>
                <c:pt idx="205">
                  <c:v>42380</c:v>
                </c:pt>
                <c:pt idx="206">
                  <c:v>42381</c:v>
                </c:pt>
                <c:pt idx="207">
                  <c:v>42382</c:v>
                </c:pt>
                <c:pt idx="208">
                  <c:v>42383</c:v>
                </c:pt>
                <c:pt idx="209">
                  <c:v>42384</c:v>
                </c:pt>
                <c:pt idx="210">
                  <c:v>42387</c:v>
                </c:pt>
                <c:pt idx="211">
                  <c:v>42388</c:v>
                </c:pt>
                <c:pt idx="212">
                  <c:v>42389</c:v>
                </c:pt>
                <c:pt idx="213">
                  <c:v>42390</c:v>
                </c:pt>
                <c:pt idx="214">
                  <c:v>42391</c:v>
                </c:pt>
                <c:pt idx="215">
                  <c:v>42394</c:v>
                </c:pt>
                <c:pt idx="216">
                  <c:v>42395</c:v>
                </c:pt>
                <c:pt idx="217">
                  <c:v>42396</c:v>
                </c:pt>
                <c:pt idx="218">
                  <c:v>42397</c:v>
                </c:pt>
                <c:pt idx="219">
                  <c:v>42398</c:v>
                </c:pt>
                <c:pt idx="220">
                  <c:v>42414</c:v>
                </c:pt>
                <c:pt idx="221">
                  <c:v>42415</c:v>
                </c:pt>
                <c:pt idx="222">
                  <c:v>42416</c:v>
                </c:pt>
                <c:pt idx="223">
                  <c:v>42417</c:v>
                </c:pt>
                <c:pt idx="224">
                  <c:v>42418</c:v>
                </c:pt>
                <c:pt idx="225">
                  <c:v>42419</c:v>
                </c:pt>
                <c:pt idx="226">
                  <c:v>42422</c:v>
                </c:pt>
                <c:pt idx="227">
                  <c:v>42423</c:v>
                </c:pt>
                <c:pt idx="228">
                  <c:v>42424</c:v>
                </c:pt>
                <c:pt idx="229">
                  <c:v>42425</c:v>
                </c:pt>
                <c:pt idx="230">
                  <c:v>42426</c:v>
                </c:pt>
                <c:pt idx="231">
                  <c:v>42429</c:v>
                </c:pt>
                <c:pt idx="232">
                  <c:v>42430</c:v>
                </c:pt>
                <c:pt idx="233">
                  <c:v>42431</c:v>
                </c:pt>
                <c:pt idx="234">
                  <c:v>42432</c:v>
                </c:pt>
                <c:pt idx="235">
                  <c:v>42433</c:v>
                </c:pt>
                <c:pt idx="236">
                  <c:v>42436</c:v>
                </c:pt>
                <c:pt idx="237">
                  <c:v>42437</c:v>
                </c:pt>
                <c:pt idx="238">
                  <c:v>42438</c:v>
                </c:pt>
                <c:pt idx="239">
                  <c:v>42439</c:v>
                </c:pt>
                <c:pt idx="240">
                  <c:v>42440</c:v>
                </c:pt>
                <c:pt idx="241">
                  <c:v>42443</c:v>
                </c:pt>
                <c:pt idx="242">
                  <c:v>42444</c:v>
                </c:pt>
                <c:pt idx="243">
                  <c:v>42445</c:v>
                </c:pt>
                <c:pt idx="244">
                  <c:v>42446</c:v>
                </c:pt>
                <c:pt idx="245">
                  <c:v>42447</c:v>
                </c:pt>
                <c:pt idx="246">
                  <c:v>42450</c:v>
                </c:pt>
                <c:pt idx="247">
                  <c:v>42451</c:v>
                </c:pt>
                <c:pt idx="248">
                  <c:v>42452</c:v>
                </c:pt>
                <c:pt idx="249">
                  <c:v>42453</c:v>
                </c:pt>
                <c:pt idx="250">
                  <c:v>42454</c:v>
                </c:pt>
                <c:pt idx="251">
                  <c:v>42457</c:v>
                </c:pt>
                <c:pt idx="252">
                  <c:v>42458</c:v>
                </c:pt>
                <c:pt idx="253">
                  <c:v>42459</c:v>
                </c:pt>
                <c:pt idx="254">
                  <c:v>42460</c:v>
                </c:pt>
                <c:pt idx="255">
                  <c:v>42461</c:v>
                </c:pt>
                <c:pt idx="256">
                  <c:v>42465</c:v>
                </c:pt>
                <c:pt idx="257">
                  <c:v>42466</c:v>
                </c:pt>
                <c:pt idx="258">
                  <c:v>42467</c:v>
                </c:pt>
                <c:pt idx="259">
                  <c:v>42468</c:v>
                </c:pt>
                <c:pt idx="260">
                  <c:v>42471</c:v>
                </c:pt>
                <c:pt idx="261">
                  <c:v>42472</c:v>
                </c:pt>
                <c:pt idx="262">
                  <c:v>42473</c:v>
                </c:pt>
                <c:pt idx="263">
                  <c:v>42474</c:v>
                </c:pt>
                <c:pt idx="264">
                  <c:v>42475</c:v>
                </c:pt>
                <c:pt idx="265">
                  <c:v>42478</c:v>
                </c:pt>
                <c:pt idx="266">
                  <c:v>42479</c:v>
                </c:pt>
                <c:pt idx="267">
                  <c:v>42480</c:v>
                </c:pt>
                <c:pt idx="268">
                  <c:v>42481</c:v>
                </c:pt>
                <c:pt idx="269">
                  <c:v>42482</c:v>
                </c:pt>
                <c:pt idx="270">
                  <c:v>42485</c:v>
                </c:pt>
                <c:pt idx="271">
                  <c:v>42486</c:v>
                </c:pt>
                <c:pt idx="272">
                  <c:v>42487</c:v>
                </c:pt>
                <c:pt idx="273">
                  <c:v>42488</c:v>
                </c:pt>
                <c:pt idx="274">
                  <c:v>42489</c:v>
                </c:pt>
                <c:pt idx="275">
                  <c:v>42493</c:v>
                </c:pt>
                <c:pt idx="276">
                  <c:v>42494</c:v>
                </c:pt>
                <c:pt idx="277">
                  <c:v>42495</c:v>
                </c:pt>
                <c:pt idx="278">
                  <c:v>42496</c:v>
                </c:pt>
                <c:pt idx="279">
                  <c:v>42499</c:v>
                </c:pt>
                <c:pt idx="280">
                  <c:v>42500</c:v>
                </c:pt>
                <c:pt idx="281">
                  <c:v>42501</c:v>
                </c:pt>
                <c:pt idx="282">
                  <c:v>42502</c:v>
                </c:pt>
                <c:pt idx="283">
                  <c:v>42503</c:v>
                </c:pt>
                <c:pt idx="284">
                  <c:v>42506</c:v>
                </c:pt>
                <c:pt idx="285">
                  <c:v>42507</c:v>
                </c:pt>
                <c:pt idx="286">
                  <c:v>42508</c:v>
                </c:pt>
                <c:pt idx="287">
                  <c:v>42509</c:v>
                </c:pt>
                <c:pt idx="288">
                  <c:v>42510</c:v>
                </c:pt>
                <c:pt idx="289">
                  <c:v>42513</c:v>
                </c:pt>
                <c:pt idx="290">
                  <c:v>42514</c:v>
                </c:pt>
                <c:pt idx="291">
                  <c:v>42515</c:v>
                </c:pt>
                <c:pt idx="292">
                  <c:v>42516</c:v>
                </c:pt>
                <c:pt idx="293">
                  <c:v>42517</c:v>
                </c:pt>
                <c:pt idx="294">
                  <c:v>42520</c:v>
                </c:pt>
                <c:pt idx="295">
                  <c:v>42521</c:v>
                </c:pt>
                <c:pt idx="296">
                  <c:v>42522</c:v>
                </c:pt>
                <c:pt idx="297">
                  <c:v>42523</c:v>
                </c:pt>
                <c:pt idx="298">
                  <c:v>42524</c:v>
                </c:pt>
                <c:pt idx="299">
                  <c:v>42527</c:v>
                </c:pt>
                <c:pt idx="300">
                  <c:v>42528</c:v>
                </c:pt>
                <c:pt idx="301">
                  <c:v>42529</c:v>
                </c:pt>
                <c:pt idx="302">
                  <c:v>42533</c:v>
                </c:pt>
                <c:pt idx="303">
                  <c:v>42534</c:v>
                </c:pt>
                <c:pt idx="304">
                  <c:v>42535</c:v>
                </c:pt>
                <c:pt idx="305">
                  <c:v>42536</c:v>
                </c:pt>
                <c:pt idx="306">
                  <c:v>42537</c:v>
                </c:pt>
                <c:pt idx="307">
                  <c:v>42538</c:v>
                </c:pt>
                <c:pt idx="308">
                  <c:v>42541</c:v>
                </c:pt>
                <c:pt idx="309">
                  <c:v>42542</c:v>
                </c:pt>
                <c:pt idx="310">
                  <c:v>42543</c:v>
                </c:pt>
                <c:pt idx="311">
                  <c:v>42544</c:v>
                </c:pt>
                <c:pt idx="312">
                  <c:v>42545</c:v>
                </c:pt>
                <c:pt idx="313">
                  <c:v>42548</c:v>
                </c:pt>
                <c:pt idx="314">
                  <c:v>42549</c:v>
                </c:pt>
                <c:pt idx="315">
                  <c:v>42550</c:v>
                </c:pt>
                <c:pt idx="316">
                  <c:v>42551</c:v>
                </c:pt>
                <c:pt idx="317">
                  <c:v>42552</c:v>
                </c:pt>
                <c:pt idx="318">
                  <c:v>42555</c:v>
                </c:pt>
                <c:pt idx="319">
                  <c:v>42556</c:v>
                </c:pt>
                <c:pt idx="320">
                  <c:v>42557</c:v>
                </c:pt>
                <c:pt idx="321">
                  <c:v>42558</c:v>
                </c:pt>
                <c:pt idx="322">
                  <c:v>42559</c:v>
                </c:pt>
                <c:pt idx="323">
                  <c:v>42562</c:v>
                </c:pt>
                <c:pt idx="324">
                  <c:v>42563</c:v>
                </c:pt>
                <c:pt idx="325">
                  <c:v>42564</c:v>
                </c:pt>
                <c:pt idx="326">
                  <c:v>42565</c:v>
                </c:pt>
                <c:pt idx="327">
                  <c:v>42566</c:v>
                </c:pt>
                <c:pt idx="328">
                  <c:v>42569</c:v>
                </c:pt>
                <c:pt idx="329">
                  <c:v>42570</c:v>
                </c:pt>
                <c:pt idx="330">
                  <c:v>42571</c:v>
                </c:pt>
                <c:pt idx="331">
                  <c:v>42572</c:v>
                </c:pt>
                <c:pt idx="332">
                  <c:v>42573</c:v>
                </c:pt>
                <c:pt idx="333">
                  <c:v>42576</c:v>
                </c:pt>
                <c:pt idx="334">
                  <c:v>42577</c:v>
                </c:pt>
                <c:pt idx="335">
                  <c:v>42578</c:v>
                </c:pt>
                <c:pt idx="336">
                  <c:v>42579</c:v>
                </c:pt>
                <c:pt idx="337">
                  <c:v>42580</c:v>
                </c:pt>
                <c:pt idx="338">
                  <c:v>42583</c:v>
                </c:pt>
                <c:pt idx="339">
                  <c:v>42584</c:v>
                </c:pt>
                <c:pt idx="340">
                  <c:v>42585</c:v>
                </c:pt>
                <c:pt idx="341">
                  <c:v>42586</c:v>
                </c:pt>
                <c:pt idx="342">
                  <c:v>42587</c:v>
                </c:pt>
                <c:pt idx="343">
                  <c:v>42590</c:v>
                </c:pt>
                <c:pt idx="344">
                  <c:v>42591</c:v>
                </c:pt>
                <c:pt idx="345">
                  <c:v>42592</c:v>
                </c:pt>
                <c:pt idx="346">
                  <c:v>42593</c:v>
                </c:pt>
                <c:pt idx="347">
                  <c:v>42594</c:v>
                </c:pt>
                <c:pt idx="348">
                  <c:v>42597</c:v>
                </c:pt>
                <c:pt idx="349">
                  <c:v>42598</c:v>
                </c:pt>
                <c:pt idx="350">
                  <c:v>42599</c:v>
                </c:pt>
                <c:pt idx="351">
                  <c:v>42600</c:v>
                </c:pt>
                <c:pt idx="352">
                  <c:v>42601</c:v>
                </c:pt>
                <c:pt idx="353">
                  <c:v>42604</c:v>
                </c:pt>
                <c:pt idx="354">
                  <c:v>42605</c:v>
                </c:pt>
                <c:pt idx="355">
                  <c:v>42606</c:v>
                </c:pt>
                <c:pt idx="356">
                  <c:v>42607</c:v>
                </c:pt>
                <c:pt idx="357">
                  <c:v>42608</c:v>
                </c:pt>
                <c:pt idx="358">
                  <c:v>42611</c:v>
                </c:pt>
                <c:pt idx="359">
                  <c:v>42612</c:v>
                </c:pt>
                <c:pt idx="360">
                  <c:v>42613</c:v>
                </c:pt>
                <c:pt idx="361">
                  <c:v>42614</c:v>
                </c:pt>
                <c:pt idx="362">
                  <c:v>42615</c:v>
                </c:pt>
                <c:pt idx="363">
                  <c:v>42618</c:v>
                </c:pt>
                <c:pt idx="364">
                  <c:v>42619</c:v>
                </c:pt>
                <c:pt idx="365">
                  <c:v>42620</c:v>
                </c:pt>
                <c:pt idx="366">
                  <c:v>42621</c:v>
                </c:pt>
                <c:pt idx="367">
                  <c:v>42622</c:v>
                </c:pt>
                <c:pt idx="368">
                  <c:v>42625</c:v>
                </c:pt>
                <c:pt idx="369">
                  <c:v>42626</c:v>
                </c:pt>
                <c:pt idx="370">
                  <c:v>42627</c:v>
                </c:pt>
                <c:pt idx="371">
                  <c:v>42631</c:v>
                </c:pt>
                <c:pt idx="372">
                  <c:v>42632</c:v>
                </c:pt>
                <c:pt idx="373">
                  <c:v>42633</c:v>
                </c:pt>
                <c:pt idx="374">
                  <c:v>42634</c:v>
                </c:pt>
                <c:pt idx="375">
                  <c:v>42635</c:v>
                </c:pt>
                <c:pt idx="376">
                  <c:v>42636</c:v>
                </c:pt>
                <c:pt idx="377">
                  <c:v>42639</c:v>
                </c:pt>
                <c:pt idx="378">
                  <c:v>42640</c:v>
                </c:pt>
                <c:pt idx="379">
                  <c:v>42641</c:v>
                </c:pt>
                <c:pt idx="380">
                  <c:v>42642</c:v>
                </c:pt>
                <c:pt idx="381">
                  <c:v>42643</c:v>
                </c:pt>
                <c:pt idx="382">
                  <c:v>42651</c:v>
                </c:pt>
                <c:pt idx="383">
                  <c:v>42652</c:v>
                </c:pt>
                <c:pt idx="384">
                  <c:v>42653</c:v>
                </c:pt>
                <c:pt idx="385">
                  <c:v>42654</c:v>
                </c:pt>
                <c:pt idx="386">
                  <c:v>42655</c:v>
                </c:pt>
                <c:pt idx="387">
                  <c:v>42656</c:v>
                </c:pt>
                <c:pt idx="388">
                  <c:v>42657</c:v>
                </c:pt>
                <c:pt idx="389">
                  <c:v>42660</c:v>
                </c:pt>
                <c:pt idx="390">
                  <c:v>42661</c:v>
                </c:pt>
                <c:pt idx="391">
                  <c:v>42662</c:v>
                </c:pt>
                <c:pt idx="392">
                  <c:v>42663</c:v>
                </c:pt>
                <c:pt idx="393">
                  <c:v>42664</c:v>
                </c:pt>
                <c:pt idx="394">
                  <c:v>42667</c:v>
                </c:pt>
                <c:pt idx="395">
                  <c:v>42668</c:v>
                </c:pt>
                <c:pt idx="396">
                  <c:v>42669</c:v>
                </c:pt>
                <c:pt idx="397">
                  <c:v>42670</c:v>
                </c:pt>
                <c:pt idx="398">
                  <c:v>42671</c:v>
                </c:pt>
                <c:pt idx="399">
                  <c:v>42674</c:v>
                </c:pt>
                <c:pt idx="400">
                  <c:v>42675</c:v>
                </c:pt>
                <c:pt idx="401">
                  <c:v>42676</c:v>
                </c:pt>
                <c:pt idx="402">
                  <c:v>42677</c:v>
                </c:pt>
                <c:pt idx="403">
                  <c:v>42678</c:v>
                </c:pt>
                <c:pt idx="404">
                  <c:v>42681</c:v>
                </c:pt>
                <c:pt idx="405">
                  <c:v>42682</c:v>
                </c:pt>
                <c:pt idx="406">
                  <c:v>42683</c:v>
                </c:pt>
                <c:pt idx="407">
                  <c:v>42684</c:v>
                </c:pt>
                <c:pt idx="408">
                  <c:v>42685</c:v>
                </c:pt>
                <c:pt idx="409">
                  <c:v>42688</c:v>
                </c:pt>
                <c:pt idx="410">
                  <c:v>42689</c:v>
                </c:pt>
                <c:pt idx="411">
                  <c:v>42690</c:v>
                </c:pt>
                <c:pt idx="412">
                  <c:v>42691</c:v>
                </c:pt>
                <c:pt idx="413">
                  <c:v>42692</c:v>
                </c:pt>
                <c:pt idx="414">
                  <c:v>42695</c:v>
                </c:pt>
                <c:pt idx="415">
                  <c:v>42696</c:v>
                </c:pt>
                <c:pt idx="416">
                  <c:v>42697</c:v>
                </c:pt>
                <c:pt idx="417">
                  <c:v>42698</c:v>
                </c:pt>
                <c:pt idx="418">
                  <c:v>42699</c:v>
                </c:pt>
                <c:pt idx="419">
                  <c:v>42702</c:v>
                </c:pt>
                <c:pt idx="420">
                  <c:v>42703</c:v>
                </c:pt>
                <c:pt idx="421">
                  <c:v>42704</c:v>
                </c:pt>
                <c:pt idx="422">
                  <c:v>42705</c:v>
                </c:pt>
                <c:pt idx="423">
                  <c:v>42706</c:v>
                </c:pt>
                <c:pt idx="424">
                  <c:v>42709</c:v>
                </c:pt>
                <c:pt idx="425">
                  <c:v>42710</c:v>
                </c:pt>
                <c:pt idx="426">
                  <c:v>42711</c:v>
                </c:pt>
                <c:pt idx="427">
                  <c:v>42712</c:v>
                </c:pt>
                <c:pt idx="428">
                  <c:v>42713</c:v>
                </c:pt>
                <c:pt idx="429">
                  <c:v>42716</c:v>
                </c:pt>
                <c:pt idx="430">
                  <c:v>42717</c:v>
                </c:pt>
                <c:pt idx="431">
                  <c:v>42718</c:v>
                </c:pt>
                <c:pt idx="432">
                  <c:v>42719</c:v>
                </c:pt>
                <c:pt idx="433">
                  <c:v>42720</c:v>
                </c:pt>
                <c:pt idx="434">
                  <c:v>42723</c:v>
                </c:pt>
                <c:pt idx="435">
                  <c:v>42724</c:v>
                </c:pt>
                <c:pt idx="436">
                  <c:v>42725</c:v>
                </c:pt>
                <c:pt idx="437">
                  <c:v>42726</c:v>
                </c:pt>
                <c:pt idx="438">
                  <c:v>42727</c:v>
                </c:pt>
                <c:pt idx="439">
                  <c:v>42730</c:v>
                </c:pt>
                <c:pt idx="440">
                  <c:v>42731</c:v>
                </c:pt>
                <c:pt idx="441">
                  <c:v>42732</c:v>
                </c:pt>
                <c:pt idx="442">
                  <c:v>42733</c:v>
                </c:pt>
                <c:pt idx="443">
                  <c:v>42734</c:v>
                </c:pt>
                <c:pt idx="444">
                  <c:v>42738</c:v>
                </c:pt>
                <c:pt idx="445">
                  <c:v>42739</c:v>
                </c:pt>
                <c:pt idx="446">
                  <c:v>42740</c:v>
                </c:pt>
                <c:pt idx="447">
                  <c:v>42741</c:v>
                </c:pt>
                <c:pt idx="448">
                  <c:v>42744</c:v>
                </c:pt>
                <c:pt idx="449">
                  <c:v>42745</c:v>
                </c:pt>
                <c:pt idx="450">
                  <c:v>42746</c:v>
                </c:pt>
                <c:pt idx="451">
                  <c:v>42747</c:v>
                </c:pt>
                <c:pt idx="452">
                  <c:v>42748</c:v>
                </c:pt>
                <c:pt idx="453">
                  <c:v>42751</c:v>
                </c:pt>
                <c:pt idx="454">
                  <c:v>42752</c:v>
                </c:pt>
                <c:pt idx="455">
                  <c:v>42753</c:v>
                </c:pt>
                <c:pt idx="456">
                  <c:v>42754</c:v>
                </c:pt>
                <c:pt idx="457">
                  <c:v>42755</c:v>
                </c:pt>
                <c:pt idx="458">
                  <c:v>42772</c:v>
                </c:pt>
                <c:pt idx="459">
                  <c:v>42773</c:v>
                </c:pt>
                <c:pt idx="460">
                  <c:v>42774</c:v>
                </c:pt>
                <c:pt idx="461">
                  <c:v>42775</c:v>
                </c:pt>
                <c:pt idx="462">
                  <c:v>42776</c:v>
                </c:pt>
                <c:pt idx="463">
                  <c:v>42779</c:v>
                </c:pt>
                <c:pt idx="464">
                  <c:v>42780</c:v>
                </c:pt>
                <c:pt idx="465">
                  <c:v>42781</c:v>
                </c:pt>
                <c:pt idx="466">
                  <c:v>42782</c:v>
                </c:pt>
                <c:pt idx="467">
                  <c:v>42783</c:v>
                </c:pt>
                <c:pt idx="468">
                  <c:v>42786</c:v>
                </c:pt>
                <c:pt idx="469">
                  <c:v>42787</c:v>
                </c:pt>
                <c:pt idx="470">
                  <c:v>42788</c:v>
                </c:pt>
                <c:pt idx="471">
                  <c:v>42789</c:v>
                </c:pt>
                <c:pt idx="472">
                  <c:v>42790</c:v>
                </c:pt>
                <c:pt idx="473">
                  <c:v>42793</c:v>
                </c:pt>
                <c:pt idx="474">
                  <c:v>42794</c:v>
                </c:pt>
                <c:pt idx="475">
                  <c:v>42795</c:v>
                </c:pt>
                <c:pt idx="476">
                  <c:v>42796</c:v>
                </c:pt>
                <c:pt idx="477">
                  <c:v>42797</c:v>
                </c:pt>
                <c:pt idx="478">
                  <c:v>42800</c:v>
                </c:pt>
                <c:pt idx="479">
                  <c:v>42801</c:v>
                </c:pt>
                <c:pt idx="480">
                  <c:v>42802</c:v>
                </c:pt>
                <c:pt idx="481">
                  <c:v>42803</c:v>
                </c:pt>
                <c:pt idx="482">
                  <c:v>42804</c:v>
                </c:pt>
                <c:pt idx="483">
                  <c:v>42807</c:v>
                </c:pt>
                <c:pt idx="484">
                  <c:v>42808</c:v>
                </c:pt>
                <c:pt idx="485">
                  <c:v>42809</c:v>
                </c:pt>
                <c:pt idx="486">
                  <c:v>42810</c:v>
                </c:pt>
                <c:pt idx="487">
                  <c:v>42811</c:v>
                </c:pt>
                <c:pt idx="488">
                  <c:v>42814</c:v>
                </c:pt>
                <c:pt idx="489">
                  <c:v>42815</c:v>
                </c:pt>
                <c:pt idx="490">
                  <c:v>42816</c:v>
                </c:pt>
                <c:pt idx="491">
                  <c:v>42817</c:v>
                </c:pt>
                <c:pt idx="492">
                  <c:v>42818</c:v>
                </c:pt>
                <c:pt idx="493">
                  <c:v>42821</c:v>
                </c:pt>
                <c:pt idx="494">
                  <c:v>42822</c:v>
                </c:pt>
                <c:pt idx="495">
                  <c:v>42823</c:v>
                </c:pt>
                <c:pt idx="496">
                  <c:v>42824</c:v>
                </c:pt>
                <c:pt idx="497">
                  <c:v>42825</c:v>
                </c:pt>
                <c:pt idx="498">
                  <c:v>42826</c:v>
                </c:pt>
                <c:pt idx="499">
                  <c:v>42830</c:v>
                </c:pt>
                <c:pt idx="500">
                  <c:v>42831</c:v>
                </c:pt>
                <c:pt idx="501">
                  <c:v>42832</c:v>
                </c:pt>
                <c:pt idx="502">
                  <c:v>42835</c:v>
                </c:pt>
                <c:pt idx="503">
                  <c:v>42836</c:v>
                </c:pt>
                <c:pt idx="504">
                  <c:v>42837</c:v>
                </c:pt>
                <c:pt idx="505">
                  <c:v>42838</c:v>
                </c:pt>
                <c:pt idx="506">
                  <c:v>42839</c:v>
                </c:pt>
                <c:pt idx="507">
                  <c:v>42842</c:v>
                </c:pt>
                <c:pt idx="508">
                  <c:v>42843</c:v>
                </c:pt>
                <c:pt idx="509">
                  <c:v>42844</c:v>
                </c:pt>
                <c:pt idx="510">
                  <c:v>42845</c:v>
                </c:pt>
                <c:pt idx="511">
                  <c:v>42846</c:v>
                </c:pt>
                <c:pt idx="512">
                  <c:v>42849</c:v>
                </c:pt>
                <c:pt idx="513">
                  <c:v>42850</c:v>
                </c:pt>
                <c:pt idx="514">
                  <c:v>42851</c:v>
                </c:pt>
                <c:pt idx="515">
                  <c:v>42852</c:v>
                </c:pt>
                <c:pt idx="516">
                  <c:v>42853</c:v>
                </c:pt>
                <c:pt idx="517">
                  <c:v>42857</c:v>
                </c:pt>
                <c:pt idx="518">
                  <c:v>42858</c:v>
                </c:pt>
                <c:pt idx="519">
                  <c:v>42859</c:v>
                </c:pt>
                <c:pt idx="520">
                  <c:v>42860</c:v>
                </c:pt>
                <c:pt idx="521">
                  <c:v>42863</c:v>
                </c:pt>
                <c:pt idx="522">
                  <c:v>42864</c:v>
                </c:pt>
                <c:pt idx="523">
                  <c:v>42865</c:v>
                </c:pt>
                <c:pt idx="524">
                  <c:v>42866</c:v>
                </c:pt>
                <c:pt idx="525">
                  <c:v>42867</c:v>
                </c:pt>
                <c:pt idx="526">
                  <c:v>42870</c:v>
                </c:pt>
                <c:pt idx="527">
                  <c:v>42871</c:v>
                </c:pt>
                <c:pt idx="528">
                  <c:v>42872</c:v>
                </c:pt>
                <c:pt idx="529">
                  <c:v>42873</c:v>
                </c:pt>
                <c:pt idx="530">
                  <c:v>42874</c:v>
                </c:pt>
                <c:pt idx="531">
                  <c:v>42877</c:v>
                </c:pt>
                <c:pt idx="532">
                  <c:v>42878</c:v>
                </c:pt>
                <c:pt idx="533">
                  <c:v>42879</c:v>
                </c:pt>
                <c:pt idx="534">
                  <c:v>42880</c:v>
                </c:pt>
                <c:pt idx="535">
                  <c:v>42881</c:v>
                </c:pt>
                <c:pt idx="536">
                  <c:v>42882</c:v>
                </c:pt>
                <c:pt idx="537">
                  <c:v>42886</c:v>
                </c:pt>
                <c:pt idx="538">
                  <c:v>42887</c:v>
                </c:pt>
                <c:pt idx="539">
                  <c:v>42888</c:v>
                </c:pt>
                <c:pt idx="540">
                  <c:v>42891</c:v>
                </c:pt>
                <c:pt idx="541">
                  <c:v>42892</c:v>
                </c:pt>
                <c:pt idx="542">
                  <c:v>42893</c:v>
                </c:pt>
                <c:pt idx="543">
                  <c:v>42894</c:v>
                </c:pt>
                <c:pt idx="544">
                  <c:v>42895</c:v>
                </c:pt>
                <c:pt idx="545">
                  <c:v>42898</c:v>
                </c:pt>
                <c:pt idx="546">
                  <c:v>42899</c:v>
                </c:pt>
                <c:pt idx="547">
                  <c:v>42900</c:v>
                </c:pt>
                <c:pt idx="548">
                  <c:v>42901</c:v>
                </c:pt>
                <c:pt idx="549">
                  <c:v>42902</c:v>
                </c:pt>
                <c:pt idx="550">
                  <c:v>42905</c:v>
                </c:pt>
                <c:pt idx="551">
                  <c:v>42906</c:v>
                </c:pt>
                <c:pt idx="552">
                  <c:v>42907</c:v>
                </c:pt>
                <c:pt idx="553">
                  <c:v>42908</c:v>
                </c:pt>
                <c:pt idx="554">
                  <c:v>42909</c:v>
                </c:pt>
                <c:pt idx="555">
                  <c:v>42912</c:v>
                </c:pt>
                <c:pt idx="556">
                  <c:v>42913</c:v>
                </c:pt>
                <c:pt idx="557">
                  <c:v>42914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42961</c:v>
                </c:pt>
                <c:pt idx="591">
                  <c:v>42962</c:v>
                </c:pt>
                <c:pt idx="592">
                  <c:v>42963</c:v>
                </c:pt>
                <c:pt idx="593">
                  <c:v>42964</c:v>
                </c:pt>
                <c:pt idx="594">
                  <c:v>42965</c:v>
                </c:pt>
                <c:pt idx="595">
                  <c:v>42968</c:v>
                </c:pt>
                <c:pt idx="596">
                  <c:v>42969</c:v>
                </c:pt>
                <c:pt idx="597">
                  <c:v>42970</c:v>
                </c:pt>
                <c:pt idx="598">
                  <c:v>42971</c:v>
                </c:pt>
                <c:pt idx="599">
                  <c:v>42972</c:v>
                </c:pt>
                <c:pt idx="600">
                  <c:v>42975</c:v>
                </c:pt>
                <c:pt idx="601">
                  <c:v>42976</c:v>
                </c:pt>
                <c:pt idx="602">
                  <c:v>42977</c:v>
                </c:pt>
                <c:pt idx="603">
                  <c:v>42978</c:v>
                </c:pt>
                <c:pt idx="604">
                  <c:v>42979</c:v>
                </c:pt>
                <c:pt idx="605">
                  <c:v>42982</c:v>
                </c:pt>
                <c:pt idx="606">
                  <c:v>42983</c:v>
                </c:pt>
                <c:pt idx="607">
                  <c:v>42984</c:v>
                </c:pt>
                <c:pt idx="608">
                  <c:v>42985</c:v>
                </c:pt>
                <c:pt idx="609">
                  <c:v>42986</c:v>
                </c:pt>
                <c:pt idx="610">
                  <c:v>42989</c:v>
                </c:pt>
                <c:pt idx="611">
                  <c:v>42990</c:v>
                </c:pt>
                <c:pt idx="612">
                  <c:v>42991</c:v>
                </c:pt>
                <c:pt idx="613">
                  <c:v>42992</c:v>
                </c:pt>
                <c:pt idx="614">
                  <c:v>42993</c:v>
                </c:pt>
                <c:pt idx="615">
                  <c:v>42996</c:v>
                </c:pt>
                <c:pt idx="616">
                  <c:v>42997</c:v>
                </c:pt>
                <c:pt idx="617">
                  <c:v>42998</c:v>
                </c:pt>
                <c:pt idx="618">
                  <c:v>42999</c:v>
                </c:pt>
                <c:pt idx="619">
                  <c:v>43000</c:v>
                </c:pt>
                <c:pt idx="620">
                  <c:v>43003</c:v>
                </c:pt>
                <c:pt idx="621">
                  <c:v>43004</c:v>
                </c:pt>
                <c:pt idx="622">
                  <c:v>43005</c:v>
                </c:pt>
                <c:pt idx="623">
                  <c:v>43006</c:v>
                </c:pt>
                <c:pt idx="624">
                  <c:v>43007</c:v>
                </c:pt>
                <c:pt idx="625">
                  <c:v>43008</c:v>
                </c:pt>
                <c:pt idx="626">
                  <c:v>43017</c:v>
                </c:pt>
                <c:pt idx="627">
                  <c:v>43018</c:v>
                </c:pt>
                <c:pt idx="628">
                  <c:v>43019</c:v>
                </c:pt>
                <c:pt idx="629">
                  <c:v>43020</c:v>
                </c:pt>
                <c:pt idx="630">
                  <c:v>43021</c:v>
                </c:pt>
                <c:pt idx="631">
                  <c:v>43024</c:v>
                </c:pt>
                <c:pt idx="632">
                  <c:v>43025</c:v>
                </c:pt>
                <c:pt idx="633">
                  <c:v>43026</c:v>
                </c:pt>
                <c:pt idx="634">
                  <c:v>43027</c:v>
                </c:pt>
                <c:pt idx="635">
                  <c:v>43028</c:v>
                </c:pt>
                <c:pt idx="636">
                  <c:v>43031</c:v>
                </c:pt>
                <c:pt idx="637">
                  <c:v>43032</c:v>
                </c:pt>
                <c:pt idx="638">
                  <c:v>43033</c:v>
                </c:pt>
                <c:pt idx="639">
                  <c:v>43034</c:v>
                </c:pt>
                <c:pt idx="640">
                  <c:v>43035</c:v>
                </c:pt>
                <c:pt idx="641">
                  <c:v>43038</c:v>
                </c:pt>
                <c:pt idx="642">
                  <c:v>43039</c:v>
                </c:pt>
                <c:pt idx="643">
                  <c:v>43040</c:v>
                </c:pt>
                <c:pt idx="644">
                  <c:v>43041</c:v>
                </c:pt>
                <c:pt idx="645">
                  <c:v>43042</c:v>
                </c:pt>
                <c:pt idx="646">
                  <c:v>43045</c:v>
                </c:pt>
                <c:pt idx="647">
                  <c:v>43046</c:v>
                </c:pt>
                <c:pt idx="648">
                  <c:v>43047</c:v>
                </c:pt>
                <c:pt idx="649">
                  <c:v>43048</c:v>
                </c:pt>
                <c:pt idx="650">
                  <c:v>43049</c:v>
                </c:pt>
                <c:pt idx="651">
                  <c:v>43052</c:v>
                </c:pt>
                <c:pt idx="652">
                  <c:v>43053</c:v>
                </c:pt>
                <c:pt idx="653">
                  <c:v>43054</c:v>
                </c:pt>
                <c:pt idx="654">
                  <c:v>43055</c:v>
                </c:pt>
                <c:pt idx="655">
                  <c:v>43056</c:v>
                </c:pt>
                <c:pt idx="656">
                  <c:v>43059</c:v>
                </c:pt>
                <c:pt idx="657">
                  <c:v>43060</c:v>
                </c:pt>
                <c:pt idx="658">
                  <c:v>43061</c:v>
                </c:pt>
                <c:pt idx="659">
                  <c:v>43062</c:v>
                </c:pt>
                <c:pt idx="660">
                  <c:v>43063</c:v>
                </c:pt>
                <c:pt idx="661">
                  <c:v>43066</c:v>
                </c:pt>
                <c:pt idx="662">
                  <c:v>43067</c:v>
                </c:pt>
                <c:pt idx="663">
                  <c:v>43068</c:v>
                </c:pt>
                <c:pt idx="664">
                  <c:v>43069</c:v>
                </c:pt>
                <c:pt idx="665">
                  <c:v>43070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43094</c:v>
                </c:pt>
                <c:pt idx="682">
                  <c:v>43095</c:v>
                </c:pt>
                <c:pt idx="683">
                  <c:v>43096</c:v>
                </c:pt>
                <c:pt idx="684">
                  <c:v>43097</c:v>
                </c:pt>
                <c:pt idx="685">
                  <c:v>43098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43157</c:v>
                </c:pt>
                <c:pt idx="711">
                  <c:v>43158</c:v>
                </c:pt>
                <c:pt idx="712">
                  <c:v>43159</c:v>
                </c:pt>
                <c:pt idx="713">
                  <c:v>43160</c:v>
                </c:pt>
                <c:pt idx="714">
                  <c:v>43161</c:v>
                </c:pt>
                <c:pt idx="715">
                  <c:v>43164</c:v>
                </c:pt>
                <c:pt idx="716">
                  <c:v>43165</c:v>
                </c:pt>
                <c:pt idx="717">
                  <c:v>43166</c:v>
                </c:pt>
                <c:pt idx="718">
                  <c:v>43167</c:v>
                </c:pt>
                <c:pt idx="719">
                  <c:v>43168</c:v>
                </c:pt>
                <c:pt idx="720">
                  <c:v>43171</c:v>
                </c:pt>
                <c:pt idx="721">
                  <c:v>43172</c:v>
                </c:pt>
                <c:pt idx="722">
                  <c:v>43173</c:v>
                </c:pt>
                <c:pt idx="723">
                  <c:v>43174</c:v>
                </c:pt>
                <c:pt idx="724">
                  <c:v>43175</c:v>
                </c:pt>
                <c:pt idx="725">
                  <c:v>43178</c:v>
                </c:pt>
                <c:pt idx="726">
                  <c:v>43179</c:v>
                </c:pt>
                <c:pt idx="727">
                  <c:v>43180</c:v>
                </c:pt>
                <c:pt idx="728">
                  <c:v>43181</c:v>
                </c:pt>
                <c:pt idx="729">
                  <c:v>43182</c:v>
                </c:pt>
                <c:pt idx="730">
                  <c:v>43185</c:v>
                </c:pt>
                <c:pt idx="731">
                  <c:v>43186</c:v>
                </c:pt>
                <c:pt idx="732">
                  <c:v>43187</c:v>
                </c:pt>
                <c:pt idx="733">
                  <c:v>43188</c:v>
                </c:pt>
                <c:pt idx="734">
                  <c:v>43189</c:v>
                </c:pt>
                <c:pt idx="735">
                  <c:v>43192</c:v>
                </c:pt>
                <c:pt idx="736">
                  <c:v>43193</c:v>
                </c:pt>
                <c:pt idx="737">
                  <c:v>43194</c:v>
                </c:pt>
                <c:pt idx="738">
                  <c:v>43198</c:v>
                </c:pt>
                <c:pt idx="739">
                  <c:v>43199</c:v>
                </c:pt>
                <c:pt idx="740">
                  <c:v>43200</c:v>
                </c:pt>
                <c:pt idx="741">
                  <c:v>43201</c:v>
                </c:pt>
                <c:pt idx="742">
                  <c:v>43202</c:v>
                </c:pt>
                <c:pt idx="743">
                  <c:v>43203</c:v>
                </c:pt>
                <c:pt idx="744">
                  <c:v>43206</c:v>
                </c:pt>
                <c:pt idx="745">
                  <c:v>43207</c:v>
                </c:pt>
                <c:pt idx="746">
                  <c:v>43208</c:v>
                </c:pt>
                <c:pt idx="747">
                  <c:v>43209</c:v>
                </c:pt>
                <c:pt idx="748">
                  <c:v>43210</c:v>
                </c:pt>
                <c:pt idx="749">
                  <c:v>43213</c:v>
                </c:pt>
                <c:pt idx="750">
                  <c:v>43214</c:v>
                </c:pt>
                <c:pt idx="751">
                  <c:v>43215</c:v>
                </c:pt>
                <c:pt idx="752">
                  <c:v>43216</c:v>
                </c:pt>
                <c:pt idx="753">
                  <c:v>43217</c:v>
                </c:pt>
                <c:pt idx="754">
                  <c:v>43218</c:v>
                </c:pt>
                <c:pt idx="755">
                  <c:v>43222</c:v>
                </c:pt>
                <c:pt idx="756">
                  <c:v>43223</c:v>
                </c:pt>
                <c:pt idx="757">
                  <c:v>43224</c:v>
                </c:pt>
                <c:pt idx="758">
                  <c:v>43227</c:v>
                </c:pt>
                <c:pt idx="759">
                  <c:v>43228</c:v>
                </c:pt>
                <c:pt idx="760">
                  <c:v>43229</c:v>
                </c:pt>
                <c:pt idx="761">
                  <c:v>43230</c:v>
                </c:pt>
                <c:pt idx="762">
                  <c:v>43231</c:v>
                </c:pt>
                <c:pt idx="763">
                  <c:v>43234</c:v>
                </c:pt>
                <c:pt idx="764">
                  <c:v>43235</c:v>
                </c:pt>
                <c:pt idx="765">
                  <c:v>43236</c:v>
                </c:pt>
                <c:pt idx="766">
                  <c:v>43237</c:v>
                </c:pt>
                <c:pt idx="767">
                  <c:v>43238</c:v>
                </c:pt>
                <c:pt idx="768">
                  <c:v>43241</c:v>
                </c:pt>
                <c:pt idx="769">
                  <c:v>43242</c:v>
                </c:pt>
                <c:pt idx="770">
                  <c:v>43243</c:v>
                </c:pt>
                <c:pt idx="771">
                  <c:v>43244</c:v>
                </c:pt>
                <c:pt idx="772">
                  <c:v>43245</c:v>
                </c:pt>
                <c:pt idx="773">
                  <c:v>43248</c:v>
                </c:pt>
                <c:pt idx="774">
                  <c:v>43249</c:v>
                </c:pt>
                <c:pt idx="775">
                  <c:v>43250</c:v>
                </c:pt>
                <c:pt idx="776">
                  <c:v>43251</c:v>
                </c:pt>
                <c:pt idx="777">
                  <c:v>43252</c:v>
                </c:pt>
                <c:pt idx="778">
                  <c:v>43255</c:v>
                </c:pt>
                <c:pt idx="779">
                  <c:v>43256</c:v>
                </c:pt>
                <c:pt idx="780">
                  <c:v>43257</c:v>
                </c:pt>
                <c:pt idx="781">
                  <c:v>43258</c:v>
                </c:pt>
                <c:pt idx="782">
                  <c:v>43259</c:v>
                </c:pt>
                <c:pt idx="783">
                  <c:v>43262</c:v>
                </c:pt>
                <c:pt idx="784">
                  <c:v>43263</c:v>
                </c:pt>
                <c:pt idx="785">
                  <c:v>43264</c:v>
                </c:pt>
                <c:pt idx="786">
                  <c:v>43265</c:v>
                </c:pt>
                <c:pt idx="787">
                  <c:v>43266</c:v>
                </c:pt>
                <c:pt idx="788">
                  <c:v>43270</c:v>
                </c:pt>
                <c:pt idx="789">
                  <c:v>43271</c:v>
                </c:pt>
                <c:pt idx="790">
                  <c:v>43272</c:v>
                </c:pt>
                <c:pt idx="791">
                  <c:v>43273</c:v>
                </c:pt>
                <c:pt idx="792">
                  <c:v>43276</c:v>
                </c:pt>
                <c:pt idx="793">
                  <c:v>43277</c:v>
                </c:pt>
                <c:pt idx="794">
                  <c:v>43278</c:v>
                </c:pt>
                <c:pt idx="795">
                  <c:v>43279</c:v>
                </c:pt>
                <c:pt idx="796">
                  <c:v>43280</c:v>
                </c:pt>
                <c:pt idx="797">
                  <c:v>43283</c:v>
                </c:pt>
                <c:pt idx="798">
                  <c:v>43284</c:v>
                </c:pt>
                <c:pt idx="799">
                  <c:v>43285</c:v>
                </c:pt>
                <c:pt idx="800">
                  <c:v>43286</c:v>
                </c:pt>
                <c:pt idx="801">
                  <c:v>43287</c:v>
                </c:pt>
                <c:pt idx="802">
                  <c:v>43290</c:v>
                </c:pt>
                <c:pt idx="803">
                  <c:v>43291</c:v>
                </c:pt>
                <c:pt idx="804">
                  <c:v>43292</c:v>
                </c:pt>
                <c:pt idx="805">
                  <c:v>43293</c:v>
                </c:pt>
                <c:pt idx="806">
                  <c:v>43294</c:v>
                </c:pt>
                <c:pt idx="807">
                  <c:v>43297</c:v>
                </c:pt>
                <c:pt idx="808">
                  <c:v>43298</c:v>
                </c:pt>
                <c:pt idx="809">
                  <c:v>43299</c:v>
                </c:pt>
                <c:pt idx="810">
                  <c:v>43300</c:v>
                </c:pt>
                <c:pt idx="811">
                  <c:v>43301</c:v>
                </c:pt>
                <c:pt idx="812">
                  <c:v>43304</c:v>
                </c:pt>
                <c:pt idx="813">
                  <c:v>43305</c:v>
                </c:pt>
                <c:pt idx="814">
                  <c:v>43306</c:v>
                </c:pt>
                <c:pt idx="815">
                  <c:v>43307</c:v>
                </c:pt>
                <c:pt idx="816">
                  <c:v>43308</c:v>
                </c:pt>
                <c:pt idx="817">
                  <c:v>43311</c:v>
                </c:pt>
                <c:pt idx="818">
                  <c:v>43312</c:v>
                </c:pt>
                <c:pt idx="819">
                  <c:v>43313</c:v>
                </c:pt>
                <c:pt idx="820">
                  <c:v>43314</c:v>
                </c:pt>
                <c:pt idx="821">
                  <c:v>43315</c:v>
                </c:pt>
                <c:pt idx="822">
                  <c:v>43318</c:v>
                </c:pt>
                <c:pt idx="823">
                  <c:v>43319</c:v>
                </c:pt>
                <c:pt idx="824">
                  <c:v>43320</c:v>
                </c:pt>
                <c:pt idx="825">
                  <c:v>43321</c:v>
                </c:pt>
                <c:pt idx="826">
                  <c:v>43322</c:v>
                </c:pt>
                <c:pt idx="827">
                  <c:v>43325</c:v>
                </c:pt>
                <c:pt idx="828">
                  <c:v>43326</c:v>
                </c:pt>
                <c:pt idx="829">
                  <c:v>43327</c:v>
                </c:pt>
                <c:pt idx="830">
                  <c:v>43328</c:v>
                </c:pt>
                <c:pt idx="831">
                  <c:v>43329</c:v>
                </c:pt>
                <c:pt idx="832">
                  <c:v>43332</c:v>
                </c:pt>
                <c:pt idx="833">
                  <c:v>43333</c:v>
                </c:pt>
                <c:pt idx="834">
                  <c:v>43334</c:v>
                </c:pt>
                <c:pt idx="835">
                  <c:v>43335</c:v>
                </c:pt>
                <c:pt idx="836">
                  <c:v>43336</c:v>
                </c:pt>
                <c:pt idx="837">
                  <c:v>43339</c:v>
                </c:pt>
                <c:pt idx="838">
                  <c:v>43340</c:v>
                </c:pt>
                <c:pt idx="839">
                  <c:v>43341</c:v>
                </c:pt>
                <c:pt idx="840">
                  <c:v>43342</c:v>
                </c:pt>
                <c:pt idx="841">
                  <c:v>43343</c:v>
                </c:pt>
                <c:pt idx="842">
                  <c:v>43346</c:v>
                </c:pt>
                <c:pt idx="843">
                  <c:v>43347</c:v>
                </c:pt>
                <c:pt idx="844">
                  <c:v>43348</c:v>
                </c:pt>
                <c:pt idx="845">
                  <c:v>43349</c:v>
                </c:pt>
                <c:pt idx="846">
                  <c:v>43350</c:v>
                </c:pt>
                <c:pt idx="847">
                  <c:v>43353</c:v>
                </c:pt>
                <c:pt idx="848">
                  <c:v>43354</c:v>
                </c:pt>
                <c:pt idx="849">
                  <c:v>43355</c:v>
                </c:pt>
                <c:pt idx="850">
                  <c:v>43356</c:v>
                </c:pt>
                <c:pt idx="851">
                  <c:v>43357</c:v>
                </c:pt>
                <c:pt idx="852">
                  <c:v>43361</c:v>
                </c:pt>
                <c:pt idx="853">
                  <c:v>43362</c:v>
                </c:pt>
                <c:pt idx="854">
                  <c:v>43363</c:v>
                </c:pt>
                <c:pt idx="855">
                  <c:v>43364</c:v>
                </c:pt>
                <c:pt idx="856">
                  <c:v>43368</c:v>
                </c:pt>
                <c:pt idx="857">
                  <c:v>43369</c:v>
                </c:pt>
                <c:pt idx="858">
                  <c:v>43370</c:v>
                </c:pt>
                <c:pt idx="859">
                  <c:v>43371</c:v>
                </c:pt>
                <c:pt idx="860">
                  <c:v>43372</c:v>
                </c:pt>
                <c:pt idx="861">
                  <c:v>43373</c:v>
                </c:pt>
                <c:pt idx="862">
                  <c:v>43381</c:v>
                </c:pt>
                <c:pt idx="863">
                  <c:v>43382</c:v>
                </c:pt>
                <c:pt idx="864">
                  <c:v>43383</c:v>
                </c:pt>
                <c:pt idx="865">
                  <c:v>43384</c:v>
                </c:pt>
                <c:pt idx="866">
                  <c:v>43385</c:v>
                </c:pt>
                <c:pt idx="867">
                  <c:v>43388</c:v>
                </c:pt>
                <c:pt idx="868">
                  <c:v>43389</c:v>
                </c:pt>
                <c:pt idx="869">
                  <c:v>43390</c:v>
                </c:pt>
                <c:pt idx="870">
                  <c:v>43391</c:v>
                </c:pt>
                <c:pt idx="871">
                  <c:v>43392</c:v>
                </c:pt>
                <c:pt idx="872">
                  <c:v>43395</c:v>
                </c:pt>
                <c:pt idx="873">
                  <c:v>43396</c:v>
                </c:pt>
                <c:pt idx="874">
                  <c:v>43397</c:v>
                </c:pt>
                <c:pt idx="875">
                  <c:v>43398</c:v>
                </c:pt>
                <c:pt idx="876">
                  <c:v>43399</c:v>
                </c:pt>
                <c:pt idx="877">
                  <c:v>43402</c:v>
                </c:pt>
                <c:pt idx="878">
                  <c:v>43403</c:v>
                </c:pt>
                <c:pt idx="879">
                  <c:v>43404</c:v>
                </c:pt>
                <c:pt idx="880">
                  <c:v>43405</c:v>
                </c:pt>
                <c:pt idx="881">
                  <c:v>43406</c:v>
                </c:pt>
                <c:pt idx="882">
                  <c:v>43409</c:v>
                </c:pt>
                <c:pt idx="883">
                  <c:v>43410</c:v>
                </c:pt>
                <c:pt idx="884">
                  <c:v>43411</c:v>
                </c:pt>
                <c:pt idx="885">
                  <c:v>43412</c:v>
                </c:pt>
                <c:pt idx="886">
                  <c:v>43413</c:v>
                </c:pt>
                <c:pt idx="887">
                  <c:v>43416</c:v>
                </c:pt>
                <c:pt idx="888">
                  <c:v>43417</c:v>
                </c:pt>
                <c:pt idx="889">
                  <c:v>43418</c:v>
                </c:pt>
                <c:pt idx="890">
                  <c:v>43419</c:v>
                </c:pt>
                <c:pt idx="891">
                  <c:v>43420</c:v>
                </c:pt>
                <c:pt idx="892">
                  <c:v>43423</c:v>
                </c:pt>
                <c:pt idx="893">
                  <c:v>43424</c:v>
                </c:pt>
                <c:pt idx="894">
                  <c:v>43425</c:v>
                </c:pt>
                <c:pt idx="895">
                  <c:v>43426</c:v>
                </c:pt>
                <c:pt idx="896">
                  <c:v>43427</c:v>
                </c:pt>
                <c:pt idx="897">
                  <c:v>43430</c:v>
                </c:pt>
                <c:pt idx="898">
                  <c:v>43431</c:v>
                </c:pt>
                <c:pt idx="899">
                  <c:v>43432</c:v>
                </c:pt>
                <c:pt idx="900">
                  <c:v>43433</c:v>
                </c:pt>
                <c:pt idx="901">
                  <c:v>43434</c:v>
                </c:pt>
                <c:pt idx="902">
                  <c:v>43437</c:v>
                </c:pt>
                <c:pt idx="903">
                  <c:v>43438</c:v>
                </c:pt>
                <c:pt idx="904">
                  <c:v>43439</c:v>
                </c:pt>
                <c:pt idx="905">
                  <c:v>43440</c:v>
                </c:pt>
                <c:pt idx="906">
                  <c:v>43441</c:v>
                </c:pt>
                <c:pt idx="907">
                  <c:v>43444</c:v>
                </c:pt>
                <c:pt idx="908">
                  <c:v>43445</c:v>
                </c:pt>
                <c:pt idx="909">
                  <c:v>43446</c:v>
                </c:pt>
                <c:pt idx="910">
                  <c:v>43447</c:v>
                </c:pt>
                <c:pt idx="911">
                  <c:v>43448</c:v>
                </c:pt>
                <c:pt idx="912">
                  <c:v>43451</c:v>
                </c:pt>
                <c:pt idx="913">
                  <c:v>43452</c:v>
                </c:pt>
                <c:pt idx="914">
                  <c:v>43453</c:v>
                </c:pt>
                <c:pt idx="915">
                  <c:v>43454</c:v>
                </c:pt>
                <c:pt idx="916">
                  <c:v>43455</c:v>
                </c:pt>
                <c:pt idx="917">
                  <c:v>43458</c:v>
                </c:pt>
                <c:pt idx="918">
                  <c:v>43459</c:v>
                </c:pt>
                <c:pt idx="919">
                  <c:v>43460</c:v>
                </c:pt>
                <c:pt idx="920">
                  <c:v>43461</c:v>
                </c:pt>
                <c:pt idx="921">
                  <c:v>43462</c:v>
                </c:pt>
                <c:pt idx="922">
                  <c:v>43463</c:v>
                </c:pt>
                <c:pt idx="923">
                  <c:v>43467</c:v>
                </c:pt>
                <c:pt idx="924">
                  <c:v>43468</c:v>
                </c:pt>
                <c:pt idx="925">
                  <c:v>43469</c:v>
                </c:pt>
                <c:pt idx="926">
                  <c:v>43472</c:v>
                </c:pt>
                <c:pt idx="927">
                  <c:v>43473</c:v>
                </c:pt>
                <c:pt idx="928">
                  <c:v>43474</c:v>
                </c:pt>
                <c:pt idx="929">
                  <c:v>43475</c:v>
                </c:pt>
                <c:pt idx="930">
                  <c:v>43476</c:v>
                </c:pt>
                <c:pt idx="931">
                  <c:v>43479</c:v>
                </c:pt>
                <c:pt idx="932">
                  <c:v>43480</c:v>
                </c:pt>
                <c:pt idx="933">
                  <c:v>43481</c:v>
                </c:pt>
                <c:pt idx="934">
                  <c:v>43482</c:v>
                </c:pt>
                <c:pt idx="935">
                  <c:v>43483</c:v>
                </c:pt>
                <c:pt idx="936">
                  <c:v>43486</c:v>
                </c:pt>
                <c:pt idx="937">
                  <c:v>43487</c:v>
                </c:pt>
                <c:pt idx="938">
                  <c:v>43488</c:v>
                </c:pt>
                <c:pt idx="939">
                  <c:v>43489</c:v>
                </c:pt>
                <c:pt idx="940">
                  <c:v>43490</c:v>
                </c:pt>
                <c:pt idx="941">
                  <c:v>43509</c:v>
                </c:pt>
                <c:pt idx="942">
                  <c:v>43510</c:v>
                </c:pt>
                <c:pt idx="943">
                  <c:v>43511</c:v>
                </c:pt>
                <c:pt idx="944">
                  <c:v>43514</c:v>
                </c:pt>
                <c:pt idx="945">
                  <c:v>43515</c:v>
                </c:pt>
                <c:pt idx="946">
                  <c:v>43516</c:v>
                </c:pt>
                <c:pt idx="947">
                  <c:v>43517</c:v>
                </c:pt>
              </c:numCache>
            </c:numRef>
          </c:cat>
          <c:val>
            <c:numRef>
              <c:f>Sheet1!$E$4:$E$951</c:f>
              <c:numCache>
                <c:formatCode>General</c:formatCode>
                <c:ptCount val="948"/>
                <c:pt idx="0">
                  <c:v>51061</c:v>
                </c:pt>
                <c:pt idx="1">
                  <c:v>44125</c:v>
                </c:pt>
                <c:pt idx="2">
                  <c:v>40579</c:v>
                </c:pt>
                <c:pt idx="3">
                  <c:v>37095</c:v>
                </c:pt>
                <c:pt idx="4">
                  <c:v>51180</c:v>
                </c:pt>
                <c:pt idx="5">
                  <c:v>53770</c:v>
                </c:pt>
                <c:pt idx="6">
                  <c:v>38610</c:v>
                </c:pt>
                <c:pt idx="7">
                  <c:v>42091</c:v>
                </c:pt>
                <c:pt idx="8">
                  <c:v>45750</c:v>
                </c:pt>
                <c:pt idx="9">
                  <c:v>53880</c:v>
                </c:pt>
                <c:pt idx="10">
                  <c:v>43698</c:v>
                </c:pt>
                <c:pt idx="11">
                  <c:v>39876</c:v>
                </c:pt>
                <c:pt idx="12">
                  <c:v>35350</c:v>
                </c:pt>
                <c:pt idx="13">
                  <c:v>43505</c:v>
                </c:pt>
                <c:pt idx="14">
                  <c:v>46010</c:v>
                </c:pt>
                <c:pt idx="15">
                  <c:v>46240</c:v>
                </c:pt>
                <c:pt idx="16">
                  <c:v>43610</c:v>
                </c:pt>
                <c:pt idx="17">
                  <c:v>39813</c:v>
                </c:pt>
                <c:pt idx="18">
                  <c:v>48050</c:v>
                </c:pt>
                <c:pt idx="19">
                  <c:v>60910</c:v>
                </c:pt>
                <c:pt idx="20">
                  <c:v>40923</c:v>
                </c:pt>
                <c:pt idx="21">
                  <c:v>42430</c:v>
                </c:pt>
                <c:pt idx="22">
                  <c:v>44420</c:v>
                </c:pt>
                <c:pt idx="23">
                  <c:v>56580</c:v>
                </c:pt>
                <c:pt idx="24">
                  <c:v>48800</c:v>
                </c:pt>
                <c:pt idx="25">
                  <c:v>45870</c:v>
                </c:pt>
                <c:pt idx="26">
                  <c:v>43992</c:v>
                </c:pt>
                <c:pt idx="27">
                  <c:v>49550</c:v>
                </c:pt>
                <c:pt idx="28">
                  <c:v>49180</c:v>
                </c:pt>
                <c:pt idx="29">
                  <c:v>53988</c:v>
                </c:pt>
                <c:pt idx="30">
                  <c:v>54081</c:v>
                </c:pt>
                <c:pt idx="31">
                  <c:v>45140</c:v>
                </c:pt>
                <c:pt idx="32">
                  <c:v>49266</c:v>
                </c:pt>
                <c:pt idx="33">
                  <c:v>48800</c:v>
                </c:pt>
                <c:pt idx="34">
                  <c:v>47659</c:v>
                </c:pt>
                <c:pt idx="35">
                  <c:v>43652</c:v>
                </c:pt>
                <c:pt idx="36">
                  <c:v>43410</c:v>
                </c:pt>
                <c:pt idx="37">
                  <c:v>45630</c:v>
                </c:pt>
                <c:pt idx="38">
                  <c:v>46110</c:v>
                </c:pt>
                <c:pt idx="39">
                  <c:v>44478</c:v>
                </c:pt>
                <c:pt idx="40">
                  <c:v>50362</c:v>
                </c:pt>
                <c:pt idx="41">
                  <c:v>51750</c:v>
                </c:pt>
                <c:pt idx="42">
                  <c:v>45672</c:v>
                </c:pt>
                <c:pt idx="43">
                  <c:v>43550</c:v>
                </c:pt>
                <c:pt idx="44">
                  <c:v>42340</c:v>
                </c:pt>
                <c:pt idx="45">
                  <c:v>44575</c:v>
                </c:pt>
                <c:pt idx="46">
                  <c:v>44690</c:v>
                </c:pt>
                <c:pt idx="47">
                  <c:v>44858</c:v>
                </c:pt>
                <c:pt idx="48">
                  <c:v>45210</c:v>
                </c:pt>
                <c:pt idx="49">
                  <c:v>38930</c:v>
                </c:pt>
                <c:pt idx="50">
                  <c:v>39410</c:v>
                </c:pt>
                <c:pt idx="51">
                  <c:v>38630</c:v>
                </c:pt>
                <c:pt idx="52">
                  <c:v>38690</c:v>
                </c:pt>
                <c:pt idx="53">
                  <c:v>33300</c:v>
                </c:pt>
                <c:pt idx="54">
                  <c:v>38950</c:v>
                </c:pt>
                <c:pt idx="55">
                  <c:v>37600</c:v>
                </c:pt>
                <c:pt idx="56">
                  <c:v>37760</c:v>
                </c:pt>
                <c:pt idx="57">
                  <c:v>40425</c:v>
                </c:pt>
                <c:pt idx="58">
                  <c:v>36882</c:v>
                </c:pt>
                <c:pt idx="59">
                  <c:v>36170</c:v>
                </c:pt>
                <c:pt idx="60">
                  <c:v>34970</c:v>
                </c:pt>
                <c:pt idx="61">
                  <c:v>35130</c:v>
                </c:pt>
                <c:pt idx="62">
                  <c:v>32230</c:v>
                </c:pt>
                <c:pt idx="63">
                  <c:v>31915</c:v>
                </c:pt>
                <c:pt idx="64">
                  <c:v>35710</c:v>
                </c:pt>
                <c:pt idx="65">
                  <c:v>35290</c:v>
                </c:pt>
                <c:pt idx="66">
                  <c:v>34850</c:v>
                </c:pt>
                <c:pt idx="67">
                  <c:v>37750</c:v>
                </c:pt>
                <c:pt idx="68">
                  <c:v>36800</c:v>
                </c:pt>
                <c:pt idx="69">
                  <c:v>38550</c:v>
                </c:pt>
                <c:pt idx="70">
                  <c:v>39773</c:v>
                </c:pt>
                <c:pt idx="71">
                  <c:v>40640</c:v>
                </c:pt>
                <c:pt idx="72">
                  <c:v>38200</c:v>
                </c:pt>
                <c:pt idx="73">
                  <c:v>39490</c:v>
                </c:pt>
                <c:pt idx="74">
                  <c:v>37382</c:v>
                </c:pt>
                <c:pt idx="75">
                  <c:v>38341</c:v>
                </c:pt>
                <c:pt idx="76">
                  <c:v>40280</c:v>
                </c:pt>
                <c:pt idx="77">
                  <c:v>41394</c:v>
                </c:pt>
                <c:pt idx="78">
                  <c:v>35580</c:v>
                </c:pt>
                <c:pt idx="79">
                  <c:v>41150</c:v>
                </c:pt>
                <c:pt idx="80">
                  <c:v>46610</c:v>
                </c:pt>
                <c:pt idx="81">
                  <c:v>45890</c:v>
                </c:pt>
                <c:pt idx="82">
                  <c:v>44950</c:v>
                </c:pt>
                <c:pt idx="83">
                  <c:v>44070</c:v>
                </c:pt>
                <c:pt idx="84">
                  <c:v>37320</c:v>
                </c:pt>
                <c:pt idx="85">
                  <c:v>41104</c:v>
                </c:pt>
                <c:pt idx="86">
                  <c:v>46990</c:v>
                </c:pt>
                <c:pt idx="87">
                  <c:v>43870</c:v>
                </c:pt>
                <c:pt idx="88">
                  <c:v>41120</c:v>
                </c:pt>
                <c:pt idx="89">
                  <c:v>39830</c:v>
                </c:pt>
                <c:pt idx="90">
                  <c:v>44102</c:v>
                </c:pt>
                <c:pt idx="91">
                  <c:v>44770</c:v>
                </c:pt>
                <c:pt idx="92">
                  <c:v>43990</c:v>
                </c:pt>
                <c:pt idx="93">
                  <c:v>47750</c:v>
                </c:pt>
                <c:pt idx="94">
                  <c:v>47110</c:v>
                </c:pt>
                <c:pt idx="95">
                  <c:v>46310</c:v>
                </c:pt>
                <c:pt idx="96">
                  <c:v>52390</c:v>
                </c:pt>
                <c:pt idx="97">
                  <c:v>40690</c:v>
                </c:pt>
                <c:pt idx="98">
                  <c:v>41865</c:v>
                </c:pt>
                <c:pt idx="99">
                  <c:v>42550</c:v>
                </c:pt>
                <c:pt idx="100">
                  <c:v>40860</c:v>
                </c:pt>
                <c:pt idx="101">
                  <c:v>39765</c:v>
                </c:pt>
                <c:pt idx="102">
                  <c:v>40820</c:v>
                </c:pt>
                <c:pt idx="103">
                  <c:v>43280</c:v>
                </c:pt>
                <c:pt idx="104">
                  <c:v>42960</c:v>
                </c:pt>
                <c:pt idx="105">
                  <c:v>43540</c:v>
                </c:pt>
                <c:pt idx="106">
                  <c:v>37250</c:v>
                </c:pt>
                <c:pt idx="107">
                  <c:v>38050</c:v>
                </c:pt>
                <c:pt idx="108">
                  <c:v>34190</c:v>
                </c:pt>
                <c:pt idx="109">
                  <c:v>27080</c:v>
                </c:pt>
                <c:pt idx="110">
                  <c:v>27950</c:v>
                </c:pt>
                <c:pt idx="111">
                  <c:v>26465</c:v>
                </c:pt>
                <c:pt idx="112">
                  <c:v>27240</c:v>
                </c:pt>
                <c:pt idx="113">
                  <c:v>26810</c:v>
                </c:pt>
                <c:pt idx="114">
                  <c:v>23930</c:v>
                </c:pt>
                <c:pt idx="115">
                  <c:v>23127</c:v>
                </c:pt>
                <c:pt idx="116">
                  <c:v>23410</c:v>
                </c:pt>
                <c:pt idx="117">
                  <c:v>27467</c:v>
                </c:pt>
                <c:pt idx="118">
                  <c:v>24974</c:v>
                </c:pt>
                <c:pt idx="119">
                  <c:v>39490</c:v>
                </c:pt>
                <c:pt idx="120">
                  <c:v>43810</c:v>
                </c:pt>
                <c:pt idx="121">
                  <c:v>39140</c:v>
                </c:pt>
                <c:pt idx="122">
                  <c:v>39480</c:v>
                </c:pt>
                <c:pt idx="123">
                  <c:v>38050</c:v>
                </c:pt>
                <c:pt idx="124">
                  <c:v>39260</c:v>
                </c:pt>
                <c:pt idx="125">
                  <c:v>43716</c:v>
                </c:pt>
                <c:pt idx="126">
                  <c:v>38290</c:v>
                </c:pt>
                <c:pt idx="127">
                  <c:v>39100</c:v>
                </c:pt>
                <c:pt idx="128">
                  <c:v>40364</c:v>
                </c:pt>
                <c:pt idx="129">
                  <c:v>43420</c:v>
                </c:pt>
                <c:pt idx="130">
                  <c:v>41696</c:v>
                </c:pt>
                <c:pt idx="131">
                  <c:v>38890</c:v>
                </c:pt>
                <c:pt idx="132">
                  <c:v>40310</c:v>
                </c:pt>
                <c:pt idx="133">
                  <c:v>37887</c:v>
                </c:pt>
                <c:pt idx="134">
                  <c:v>33915</c:v>
                </c:pt>
                <c:pt idx="135">
                  <c:v>39730</c:v>
                </c:pt>
                <c:pt idx="136">
                  <c:v>40510</c:v>
                </c:pt>
                <c:pt idx="137">
                  <c:v>35480</c:v>
                </c:pt>
                <c:pt idx="138">
                  <c:v>40990</c:v>
                </c:pt>
                <c:pt idx="139">
                  <c:v>40610</c:v>
                </c:pt>
                <c:pt idx="140">
                  <c:v>33710</c:v>
                </c:pt>
                <c:pt idx="141">
                  <c:v>39664</c:v>
                </c:pt>
                <c:pt idx="142">
                  <c:v>35520</c:v>
                </c:pt>
                <c:pt idx="143">
                  <c:v>31950</c:v>
                </c:pt>
                <c:pt idx="144">
                  <c:v>34890</c:v>
                </c:pt>
                <c:pt idx="145">
                  <c:v>37143</c:v>
                </c:pt>
                <c:pt idx="146">
                  <c:v>40330</c:v>
                </c:pt>
                <c:pt idx="147">
                  <c:v>37695</c:v>
                </c:pt>
                <c:pt idx="148">
                  <c:v>38953</c:v>
                </c:pt>
                <c:pt idx="149">
                  <c:v>33580</c:v>
                </c:pt>
                <c:pt idx="150">
                  <c:v>36430</c:v>
                </c:pt>
                <c:pt idx="151">
                  <c:v>34715</c:v>
                </c:pt>
                <c:pt idx="152">
                  <c:v>35010</c:v>
                </c:pt>
                <c:pt idx="153">
                  <c:v>35860</c:v>
                </c:pt>
                <c:pt idx="154">
                  <c:v>36560</c:v>
                </c:pt>
                <c:pt idx="155">
                  <c:v>32408</c:v>
                </c:pt>
                <c:pt idx="156">
                  <c:v>38050</c:v>
                </c:pt>
                <c:pt idx="157">
                  <c:v>33510</c:v>
                </c:pt>
                <c:pt idx="158">
                  <c:v>30585</c:v>
                </c:pt>
                <c:pt idx="159">
                  <c:v>29850</c:v>
                </c:pt>
                <c:pt idx="160">
                  <c:v>23720</c:v>
                </c:pt>
                <c:pt idx="161">
                  <c:v>26256</c:v>
                </c:pt>
                <c:pt idx="162">
                  <c:v>27558</c:v>
                </c:pt>
                <c:pt idx="163">
                  <c:v>25970</c:v>
                </c:pt>
                <c:pt idx="164">
                  <c:v>27498</c:v>
                </c:pt>
                <c:pt idx="165">
                  <c:v>28225</c:v>
                </c:pt>
                <c:pt idx="166">
                  <c:v>28360</c:v>
                </c:pt>
                <c:pt idx="167">
                  <c:v>28880</c:v>
                </c:pt>
                <c:pt idx="168">
                  <c:v>24920</c:v>
                </c:pt>
                <c:pt idx="169">
                  <c:v>26870</c:v>
                </c:pt>
                <c:pt idx="170">
                  <c:v>23365</c:v>
                </c:pt>
                <c:pt idx="171">
                  <c:v>21225</c:v>
                </c:pt>
                <c:pt idx="172">
                  <c:v>20845</c:v>
                </c:pt>
                <c:pt idx="173">
                  <c:v>20890</c:v>
                </c:pt>
                <c:pt idx="174">
                  <c:v>21090</c:v>
                </c:pt>
                <c:pt idx="175">
                  <c:v>24340</c:v>
                </c:pt>
                <c:pt idx="176">
                  <c:v>22420</c:v>
                </c:pt>
                <c:pt idx="177">
                  <c:v>20510</c:v>
                </c:pt>
                <c:pt idx="178">
                  <c:v>20328</c:v>
                </c:pt>
                <c:pt idx="179">
                  <c:v>20270</c:v>
                </c:pt>
                <c:pt idx="180">
                  <c:v>21048</c:v>
                </c:pt>
                <c:pt idx="181">
                  <c:v>24236</c:v>
                </c:pt>
                <c:pt idx="182">
                  <c:v>18280</c:v>
                </c:pt>
                <c:pt idx="183">
                  <c:v>17980</c:v>
                </c:pt>
                <c:pt idx="184">
                  <c:v>19540</c:v>
                </c:pt>
                <c:pt idx="185">
                  <c:v>23210</c:v>
                </c:pt>
                <c:pt idx="186">
                  <c:v>24190</c:v>
                </c:pt>
                <c:pt idx="187">
                  <c:v>24780</c:v>
                </c:pt>
                <c:pt idx="188">
                  <c:v>22140</c:v>
                </c:pt>
                <c:pt idx="189">
                  <c:v>21390</c:v>
                </c:pt>
                <c:pt idx="190">
                  <c:v>22680</c:v>
                </c:pt>
                <c:pt idx="191">
                  <c:v>17250</c:v>
                </c:pt>
                <c:pt idx="192">
                  <c:v>15040</c:v>
                </c:pt>
                <c:pt idx="193">
                  <c:v>15900</c:v>
                </c:pt>
                <c:pt idx="194">
                  <c:v>20530</c:v>
                </c:pt>
                <c:pt idx="195">
                  <c:v>18290</c:v>
                </c:pt>
                <c:pt idx="196">
                  <c:v>19740</c:v>
                </c:pt>
                <c:pt idx="197">
                  <c:v>19130</c:v>
                </c:pt>
                <c:pt idx="198">
                  <c:v>16970</c:v>
                </c:pt>
                <c:pt idx="199">
                  <c:v>15160</c:v>
                </c:pt>
                <c:pt idx="200">
                  <c:v>23660</c:v>
                </c:pt>
                <c:pt idx="201">
                  <c:v>18190</c:v>
                </c:pt>
                <c:pt idx="202">
                  <c:v>16180</c:v>
                </c:pt>
                <c:pt idx="203">
                  <c:v>13630</c:v>
                </c:pt>
                <c:pt idx="204">
                  <c:v>14440</c:v>
                </c:pt>
                <c:pt idx="205">
                  <c:v>14140</c:v>
                </c:pt>
                <c:pt idx="206">
                  <c:v>12200</c:v>
                </c:pt>
                <c:pt idx="207">
                  <c:v>12290</c:v>
                </c:pt>
                <c:pt idx="208">
                  <c:v>11650</c:v>
                </c:pt>
                <c:pt idx="209">
                  <c:v>11790</c:v>
                </c:pt>
                <c:pt idx="210">
                  <c:v>10570</c:v>
                </c:pt>
                <c:pt idx="211">
                  <c:v>9120</c:v>
                </c:pt>
                <c:pt idx="212">
                  <c:v>7080</c:v>
                </c:pt>
                <c:pt idx="213">
                  <c:v>6680</c:v>
                </c:pt>
                <c:pt idx="214">
                  <c:v>5060</c:v>
                </c:pt>
                <c:pt idx="215">
                  <c:v>5660</c:v>
                </c:pt>
                <c:pt idx="216">
                  <c:v>5740</c:v>
                </c:pt>
                <c:pt idx="217">
                  <c:v>4740</c:v>
                </c:pt>
                <c:pt idx="218">
                  <c:v>3650</c:v>
                </c:pt>
                <c:pt idx="219">
                  <c:v>2830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370</c:v>
                </c:pt>
                <c:pt idx="224">
                  <c:v>3845</c:v>
                </c:pt>
                <c:pt idx="225">
                  <c:v>3502</c:v>
                </c:pt>
                <c:pt idx="226">
                  <c:v>6170</c:v>
                </c:pt>
                <c:pt idx="227">
                  <c:v>10120</c:v>
                </c:pt>
                <c:pt idx="228">
                  <c:v>9230</c:v>
                </c:pt>
                <c:pt idx="229">
                  <c:v>12150</c:v>
                </c:pt>
                <c:pt idx="230">
                  <c:v>9700</c:v>
                </c:pt>
                <c:pt idx="231">
                  <c:v>16490</c:v>
                </c:pt>
                <c:pt idx="232">
                  <c:v>27666</c:v>
                </c:pt>
                <c:pt idx="233">
                  <c:v>28300</c:v>
                </c:pt>
                <c:pt idx="234">
                  <c:v>28410</c:v>
                </c:pt>
                <c:pt idx="235">
                  <c:v>25534</c:v>
                </c:pt>
                <c:pt idx="236">
                  <c:v>46070</c:v>
                </c:pt>
                <c:pt idx="237">
                  <c:v>46920</c:v>
                </c:pt>
                <c:pt idx="238">
                  <c:v>22680</c:v>
                </c:pt>
                <c:pt idx="239">
                  <c:v>32980</c:v>
                </c:pt>
                <c:pt idx="240">
                  <c:v>22110</c:v>
                </c:pt>
                <c:pt idx="241">
                  <c:v>25105</c:v>
                </c:pt>
                <c:pt idx="242">
                  <c:v>25283</c:v>
                </c:pt>
                <c:pt idx="243">
                  <c:v>30588</c:v>
                </c:pt>
                <c:pt idx="244">
                  <c:v>47150</c:v>
                </c:pt>
                <c:pt idx="245">
                  <c:v>41845</c:v>
                </c:pt>
                <c:pt idx="246">
                  <c:v>41717</c:v>
                </c:pt>
                <c:pt idx="247">
                  <c:v>42440</c:v>
                </c:pt>
                <c:pt idx="248">
                  <c:v>43639</c:v>
                </c:pt>
                <c:pt idx="249">
                  <c:v>30635</c:v>
                </c:pt>
                <c:pt idx="250">
                  <c:v>36920</c:v>
                </c:pt>
                <c:pt idx="251">
                  <c:v>37890</c:v>
                </c:pt>
                <c:pt idx="252">
                  <c:v>37170</c:v>
                </c:pt>
                <c:pt idx="253">
                  <c:v>37224</c:v>
                </c:pt>
                <c:pt idx="254">
                  <c:v>38537</c:v>
                </c:pt>
                <c:pt idx="255">
                  <c:v>39229</c:v>
                </c:pt>
                <c:pt idx="256">
                  <c:v>44800</c:v>
                </c:pt>
                <c:pt idx="257">
                  <c:v>43770</c:v>
                </c:pt>
                <c:pt idx="258">
                  <c:v>47755</c:v>
                </c:pt>
                <c:pt idx="259">
                  <c:v>47260</c:v>
                </c:pt>
                <c:pt idx="260">
                  <c:v>49797</c:v>
                </c:pt>
                <c:pt idx="261">
                  <c:v>25970</c:v>
                </c:pt>
                <c:pt idx="262">
                  <c:v>47220</c:v>
                </c:pt>
                <c:pt idx="263">
                  <c:v>32858</c:v>
                </c:pt>
                <c:pt idx="264">
                  <c:v>35718</c:v>
                </c:pt>
                <c:pt idx="265">
                  <c:v>50647</c:v>
                </c:pt>
                <c:pt idx="266">
                  <c:v>43140</c:v>
                </c:pt>
                <c:pt idx="267">
                  <c:v>51990</c:v>
                </c:pt>
                <c:pt idx="268">
                  <c:v>47141</c:v>
                </c:pt>
                <c:pt idx="269">
                  <c:v>35857</c:v>
                </c:pt>
                <c:pt idx="270">
                  <c:v>37582</c:v>
                </c:pt>
                <c:pt idx="271">
                  <c:v>29611</c:v>
                </c:pt>
                <c:pt idx="272">
                  <c:v>28517</c:v>
                </c:pt>
                <c:pt idx="273">
                  <c:v>37803</c:v>
                </c:pt>
                <c:pt idx="274">
                  <c:v>37306</c:v>
                </c:pt>
                <c:pt idx="275">
                  <c:v>24220</c:v>
                </c:pt>
                <c:pt idx="276">
                  <c:v>26400</c:v>
                </c:pt>
                <c:pt idx="277">
                  <c:v>25400</c:v>
                </c:pt>
                <c:pt idx="278">
                  <c:v>25855</c:v>
                </c:pt>
                <c:pt idx="279">
                  <c:v>22250</c:v>
                </c:pt>
                <c:pt idx="280">
                  <c:v>38548</c:v>
                </c:pt>
                <c:pt idx="281">
                  <c:v>41440</c:v>
                </c:pt>
                <c:pt idx="282">
                  <c:v>30136</c:v>
                </c:pt>
                <c:pt idx="283">
                  <c:v>28888</c:v>
                </c:pt>
                <c:pt idx="284">
                  <c:v>32465</c:v>
                </c:pt>
                <c:pt idx="285">
                  <c:v>41729</c:v>
                </c:pt>
                <c:pt idx="286">
                  <c:v>40930</c:v>
                </c:pt>
                <c:pt idx="287">
                  <c:v>37000</c:v>
                </c:pt>
                <c:pt idx="288">
                  <c:v>37318</c:v>
                </c:pt>
                <c:pt idx="289">
                  <c:v>35044</c:v>
                </c:pt>
                <c:pt idx="290">
                  <c:v>39508</c:v>
                </c:pt>
                <c:pt idx="291">
                  <c:v>30655</c:v>
                </c:pt>
                <c:pt idx="292">
                  <c:v>31832</c:v>
                </c:pt>
                <c:pt idx="293">
                  <c:v>44031</c:v>
                </c:pt>
                <c:pt idx="294">
                  <c:v>35763</c:v>
                </c:pt>
                <c:pt idx="295">
                  <c:v>34995</c:v>
                </c:pt>
                <c:pt idx="296">
                  <c:v>33435</c:v>
                </c:pt>
                <c:pt idx="297">
                  <c:v>36826</c:v>
                </c:pt>
                <c:pt idx="298">
                  <c:v>39767</c:v>
                </c:pt>
                <c:pt idx="299">
                  <c:v>42846</c:v>
                </c:pt>
                <c:pt idx="300">
                  <c:v>40895</c:v>
                </c:pt>
                <c:pt idx="301">
                  <c:v>34527</c:v>
                </c:pt>
                <c:pt idx="302">
                  <c:v>36390</c:v>
                </c:pt>
                <c:pt idx="303">
                  <c:v>33685</c:v>
                </c:pt>
                <c:pt idx="304">
                  <c:v>30355</c:v>
                </c:pt>
                <c:pt idx="305">
                  <c:v>31290</c:v>
                </c:pt>
                <c:pt idx="306">
                  <c:v>30680</c:v>
                </c:pt>
                <c:pt idx="307">
                  <c:v>35135</c:v>
                </c:pt>
                <c:pt idx="308">
                  <c:v>30720</c:v>
                </c:pt>
                <c:pt idx="309">
                  <c:v>36926</c:v>
                </c:pt>
                <c:pt idx="310">
                  <c:v>36122</c:v>
                </c:pt>
                <c:pt idx="311">
                  <c:v>31920</c:v>
                </c:pt>
                <c:pt idx="312">
                  <c:v>26540</c:v>
                </c:pt>
                <c:pt idx="313">
                  <c:v>46033</c:v>
                </c:pt>
                <c:pt idx="314">
                  <c:v>37065</c:v>
                </c:pt>
                <c:pt idx="315">
                  <c:v>27003</c:v>
                </c:pt>
                <c:pt idx="316">
                  <c:v>29830</c:v>
                </c:pt>
                <c:pt idx="317">
                  <c:v>40729</c:v>
                </c:pt>
                <c:pt idx="318">
                  <c:v>39957</c:v>
                </c:pt>
                <c:pt idx="319">
                  <c:v>32470</c:v>
                </c:pt>
                <c:pt idx="320">
                  <c:v>29113</c:v>
                </c:pt>
                <c:pt idx="321">
                  <c:v>33297</c:v>
                </c:pt>
                <c:pt idx="322">
                  <c:v>31815</c:v>
                </c:pt>
                <c:pt idx="323">
                  <c:v>33262</c:v>
                </c:pt>
                <c:pt idx="324">
                  <c:v>37769</c:v>
                </c:pt>
                <c:pt idx="325">
                  <c:v>31830</c:v>
                </c:pt>
                <c:pt idx="326">
                  <c:v>26364</c:v>
                </c:pt>
                <c:pt idx="327">
                  <c:v>26450</c:v>
                </c:pt>
                <c:pt idx="328">
                  <c:v>26530</c:v>
                </c:pt>
                <c:pt idx="329">
                  <c:v>23910</c:v>
                </c:pt>
                <c:pt idx="330">
                  <c:v>17120</c:v>
                </c:pt>
                <c:pt idx="331">
                  <c:v>34955</c:v>
                </c:pt>
                <c:pt idx="332">
                  <c:v>25247</c:v>
                </c:pt>
                <c:pt idx="333">
                  <c:v>26335</c:v>
                </c:pt>
                <c:pt idx="334">
                  <c:v>33856</c:v>
                </c:pt>
                <c:pt idx="335">
                  <c:v>34660</c:v>
                </c:pt>
                <c:pt idx="336">
                  <c:v>27548</c:v>
                </c:pt>
                <c:pt idx="337">
                  <c:v>25489</c:v>
                </c:pt>
                <c:pt idx="338">
                  <c:v>35536</c:v>
                </c:pt>
                <c:pt idx="339">
                  <c:v>28952</c:v>
                </c:pt>
                <c:pt idx="340">
                  <c:v>29181</c:v>
                </c:pt>
                <c:pt idx="341">
                  <c:v>29568</c:v>
                </c:pt>
                <c:pt idx="342">
                  <c:v>35322</c:v>
                </c:pt>
                <c:pt idx="343">
                  <c:v>39330</c:v>
                </c:pt>
                <c:pt idx="344">
                  <c:v>29450</c:v>
                </c:pt>
                <c:pt idx="345">
                  <c:v>31260</c:v>
                </c:pt>
                <c:pt idx="346">
                  <c:v>34879</c:v>
                </c:pt>
                <c:pt idx="347">
                  <c:v>36105</c:v>
                </c:pt>
                <c:pt idx="348">
                  <c:v>33596</c:v>
                </c:pt>
                <c:pt idx="349">
                  <c:v>41260</c:v>
                </c:pt>
                <c:pt idx="350">
                  <c:v>31790</c:v>
                </c:pt>
                <c:pt idx="351">
                  <c:v>25712</c:v>
                </c:pt>
                <c:pt idx="352">
                  <c:v>32457</c:v>
                </c:pt>
                <c:pt idx="353">
                  <c:v>31525</c:v>
                </c:pt>
                <c:pt idx="354">
                  <c:v>30132</c:v>
                </c:pt>
                <c:pt idx="355">
                  <c:v>27739</c:v>
                </c:pt>
                <c:pt idx="356">
                  <c:v>28247</c:v>
                </c:pt>
                <c:pt idx="357">
                  <c:v>28760</c:v>
                </c:pt>
                <c:pt idx="358">
                  <c:v>29270</c:v>
                </c:pt>
                <c:pt idx="359">
                  <c:v>26600</c:v>
                </c:pt>
                <c:pt idx="360">
                  <c:v>26110</c:v>
                </c:pt>
                <c:pt idx="361">
                  <c:v>26840</c:v>
                </c:pt>
                <c:pt idx="362">
                  <c:v>29126</c:v>
                </c:pt>
                <c:pt idx="363">
                  <c:v>31894</c:v>
                </c:pt>
                <c:pt idx="364">
                  <c:v>26202</c:v>
                </c:pt>
                <c:pt idx="365">
                  <c:v>25755</c:v>
                </c:pt>
                <c:pt idx="366">
                  <c:v>29863</c:v>
                </c:pt>
                <c:pt idx="367">
                  <c:v>33835</c:v>
                </c:pt>
                <c:pt idx="368">
                  <c:v>30492</c:v>
                </c:pt>
                <c:pt idx="369">
                  <c:v>29017</c:v>
                </c:pt>
                <c:pt idx="370">
                  <c:v>27567</c:v>
                </c:pt>
                <c:pt idx="371">
                  <c:v>25990</c:v>
                </c:pt>
                <c:pt idx="372">
                  <c:v>29717</c:v>
                </c:pt>
                <c:pt idx="373">
                  <c:v>29217</c:v>
                </c:pt>
                <c:pt idx="374">
                  <c:v>24897</c:v>
                </c:pt>
                <c:pt idx="375">
                  <c:v>25863</c:v>
                </c:pt>
                <c:pt idx="376">
                  <c:v>22550</c:v>
                </c:pt>
                <c:pt idx="377">
                  <c:v>28456</c:v>
                </c:pt>
                <c:pt idx="378">
                  <c:v>26174</c:v>
                </c:pt>
                <c:pt idx="379">
                  <c:v>28017</c:v>
                </c:pt>
                <c:pt idx="380">
                  <c:v>37576</c:v>
                </c:pt>
                <c:pt idx="381">
                  <c:v>38898</c:v>
                </c:pt>
                <c:pt idx="382">
                  <c:v>31244</c:v>
                </c:pt>
                <c:pt idx="383">
                  <c:v>28432</c:v>
                </c:pt>
                <c:pt idx="384">
                  <c:v>25055</c:v>
                </c:pt>
                <c:pt idx="385">
                  <c:v>30897</c:v>
                </c:pt>
                <c:pt idx="386">
                  <c:v>27338</c:v>
                </c:pt>
                <c:pt idx="387">
                  <c:v>25730</c:v>
                </c:pt>
                <c:pt idx="388">
                  <c:v>27292</c:v>
                </c:pt>
                <c:pt idx="389">
                  <c:v>28529</c:v>
                </c:pt>
                <c:pt idx="390">
                  <c:v>25666</c:v>
                </c:pt>
                <c:pt idx="391">
                  <c:v>32810</c:v>
                </c:pt>
                <c:pt idx="392">
                  <c:v>28290</c:v>
                </c:pt>
                <c:pt idx="393">
                  <c:v>23156</c:v>
                </c:pt>
                <c:pt idx="394">
                  <c:v>25728</c:v>
                </c:pt>
                <c:pt idx="395">
                  <c:v>33186</c:v>
                </c:pt>
                <c:pt idx="396">
                  <c:v>26720</c:v>
                </c:pt>
                <c:pt idx="397">
                  <c:v>22750</c:v>
                </c:pt>
                <c:pt idx="398">
                  <c:v>24770</c:v>
                </c:pt>
                <c:pt idx="399">
                  <c:v>24654</c:v>
                </c:pt>
                <c:pt idx="400">
                  <c:v>30073</c:v>
                </c:pt>
                <c:pt idx="401">
                  <c:v>29995</c:v>
                </c:pt>
                <c:pt idx="402">
                  <c:v>23682</c:v>
                </c:pt>
                <c:pt idx="403">
                  <c:v>24080</c:v>
                </c:pt>
                <c:pt idx="404">
                  <c:v>27680</c:v>
                </c:pt>
                <c:pt idx="405">
                  <c:v>24628</c:v>
                </c:pt>
                <c:pt idx="406">
                  <c:v>24925</c:v>
                </c:pt>
                <c:pt idx="407">
                  <c:v>21210</c:v>
                </c:pt>
                <c:pt idx="408">
                  <c:v>19710</c:v>
                </c:pt>
                <c:pt idx="409">
                  <c:v>16582</c:v>
                </c:pt>
                <c:pt idx="410">
                  <c:v>13599</c:v>
                </c:pt>
                <c:pt idx="411">
                  <c:v>13560</c:v>
                </c:pt>
                <c:pt idx="412">
                  <c:v>14037</c:v>
                </c:pt>
                <c:pt idx="413">
                  <c:v>15407</c:v>
                </c:pt>
                <c:pt idx="414">
                  <c:v>13146</c:v>
                </c:pt>
                <c:pt idx="415">
                  <c:v>11478</c:v>
                </c:pt>
                <c:pt idx="416">
                  <c:v>12535</c:v>
                </c:pt>
                <c:pt idx="417">
                  <c:v>15704</c:v>
                </c:pt>
                <c:pt idx="418">
                  <c:v>15923</c:v>
                </c:pt>
                <c:pt idx="419">
                  <c:v>17408</c:v>
                </c:pt>
                <c:pt idx="420">
                  <c:v>11938</c:v>
                </c:pt>
                <c:pt idx="421">
                  <c:v>10068</c:v>
                </c:pt>
                <c:pt idx="422">
                  <c:v>15227</c:v>
                </c:pt>
                <c:pt idx="423">
                  <c:v>9899</c:v>
                </c:pt>
                <c:pt idx="424">
                  <c:v>17597</c:v>
                </c:pt>
                <c:pt idx="425">
                  <c:v>14596</c:v>
                </c:pt>
                <c:pt idx="426">
                  <c:v>20178</c:v>
                </c:pt>
                <c:pt idx="427">
                  <c:v>13234</c:v>
                </c:pt>
                <c:pt idx="428">
                  <c:v>13245</c:v>
                </c:pt>
                <c:pt idx="429">
                  <c:v>14876</c:v>
                </c:pt>
                <c:pt idx="430">
                  <c:v>10310</c:v>
                </c:pt>
                <c:pt idx="431">
                  <c:v>11804</c:v>
                </c:pt>
                <c:pt idx="432">
                  <c:v>12288</c:v>
                </c:pt>
                <c:pt idx="433">
                  <c:v>13282</c:v>
                </c:pt>
                <c:pt idx="434">
                  <c:v>6057</c:v>
                </c:pt>
                <c:pt idx="435">
                  <c:v>5216</c:v>
                </c:pt>
                <c:pt idx="436">
                  <c:v>8076</c:v>
                </c:pt>
                <c:pt idx="437">
                  <c:v>6229</c:v>
                </c:pt>
                <c:pt idx="438">
                  <c:v>7786</c:v>
                </c:pt>
                <c:pt idx="439">
                  <c:v>8770</c:v>
                </c:pt>
                <c:pt idx="440">
                  <c:v>12032</c:v>
                </c:pt>
                <c:pt idx="441">
                  <c:v>10768</c:v>
                </c:pt>
                <c:pt idx="442">
                  <c:v>8672</c:v>
                </c:pt>
                <c:pt idx="443">
                  <c:v>6218</c:v>
                </c:pt>
                <c:pt idx="444">
                  <c:v>6310</c:v>
                </c:pt>
                <c:pt idx="445">
                  <c:v>7440</c:v>
                </c:pt>
                <c:pt idx="446">
                  <c:v>10505</c:v>
                </c:pt>
                <c:pt idx="447">
                  <c:v>7223</c:v>
                </c:pt>
                <c:pt idx="448">
                  <c:v>10290</c:v>
                </c:pt>
                <c:pt idx="449">
                  <c:v>7442</c:v>
                </c:pt>
                <c:pt idx="450">
                  <c:v>6360</c:v>
                </c:pt>
                <c:pt idx="451">
                  <c:v>7620</c:v>
                </c:pt>
                <c:pt idx="452">
                  <c:v>6270</c:v>
                </c:pt>
                <c:pt idx="453">
                  <c:v>5120</c:v>
                </c:pt>
                <c:pt idx="454">
                  <c:v>3910</c:v>
                </c:pt>
                <c:pt idx="455">
                  <c:v>2170</c:v>
                </c:pt>
                <c:pt idx="456">
                  <c:v>1250</c:v>
                </c:pt>
                <c:pt idx="457">
                  <c:v>720</c:v>
                </c:pt>
                <c:pt idx="458">
                  <c:v>0</c:v>
                </c:pt>
                <c:pt idx="459">
                  <c:v>0</c:v>
                </c:pt>
                <c:pt idx="460">
                  <c:v>620</c:v>
                </c:pt>
                <c:pt idx="461">
                  <c:v>440</c:v>
                </c:pt>
                <c:pt idx="462">
                  <c:v>725</c:v>
                </c:pt>
                <c:pt idx="463">
                  <c:v>8850</c:v>
                </c:pt>
                <c:pt idx="464">
                  <c:v>7555</c:v>
                </c:pt>
                <c:pt idx="465">
                  <c:v>7233</c:v>
                </c:pt>
                <c:pt idx="466">
                  <c:v>8520</c:v>
                </c:pt>
                <c:pt idx="467">
                  <c:v>11618</c:v>
                </c:pt>
                <c:pt idx="468">
                  <c:v>19798</c:v>
                </c:pt>
                <c:pt idx="469">
                  <c:v>11310</c:v>
                </c:pt>
                <c:pt idx="470">
                  <c:v>7858</c:v>
                </c:pt>
                <c:pt idx="471">
                  <c:v>14314</c:v>
                </c:pt>
                <c:pt idx="472">
                  <c:v>13548</c:v>
                </c:pt>
                <c:pt idx="473">
                  <c:v>17627</c:v>
                </c:pt>
                <c:pt idx="474">
                  <c:v>12210</c:v>
                </c:pt>
                <c:pt idx="475">
                  <c:v>16828</c:v>
                </c:pt>
                <c:pt idx="476">
                  <c:v>17231</c:v>
                </c:pt>
                <c:pt idx="477">
                  <c:v>14544</c:v>
                </c:pt>
                <c:pt idx="478">
                  <c:v>15981</c:v>
                </c:pt>
                <c:pt idx="479">
                  <c:v>18920</c:v>
                </c:pt>
                <c:pt idx="480">
                  <c:v>16424</c:v>
                </c:pt>
                <c:pt idx="481">
                  <c:v>18543</c:v>
                </c:pt>
                <c:pt idx="482">
                  <c:v>27324</c:v>
                </c:pt>
                <c:pt idx="483">
                  <c:v>27403</c:v>
                </c:pt>
                <c:pt idx="484">
                  <c:v>24046</c:v>
                </c:pt>
                <c:pt idx="485">
                  <c:v>25938</c:v>
                </c:pt>
                <c:pt idx="486">
                  <c:v>25606</c:v>
                </c:pt>
                <c:pt idx="487">
                  <c:v>24537</c:v>
                </c:pt>
                <c:pt idx="488">
                  <c:v>31646</c:v>
                </c:pt>
                <c:pt idx="489">
                  <c:v>21958</c:v>
                </c:pt>
                <c:pt idx="490">
                  <c:v>24495</c:v>
                </c:pt>
                <c:pt idx="491">
                  <c:v>32390</c:v>
                </c:pt>
                <c:pt idx="492">
                  <c:v>25972</c:v>
                </c:pt>
                <c:pt idx="493">
                  <c:v>27632</c:v>
                </c:pt>
                <c:pt idx="494">
                  <c:v>36114</c:v>
                </c:pt>
                <c:pt idx="495">
                  <c:v>38603</c:v>
                </c:pt>
                <c:pt idx="496">
                  <c:v>30265</c:v>
                </c:pt>
                <c:pt idx="497">
                  <c:v>31910</c:v>
                </c:pt>
                <c:pt idx="498">
                  <c:v>30222</c:v>
                </c:pt>
                <c:pt idx="499">
                  <c:v>36082</c:v>
                </c:pt>
                <c:pt idx="500">
                  <c:v>32490</c:v>
                </c:pt>
                <c:pt idx="501">
                  <c:v>32142</c:v>
                </c:pt>
                <c:pt idx="502">
                  <c:v>30438</c:v>
                </c:pt>
                <c:pt idx="503">
                  <c:v>31739</c:v>
                </c:pt>
                <c:pt idx="504">
                  <c:v>29392</c:v>
                </c:pt>
                <c:pt idx="505">
                  <c:v>34627</c:v>
                </c:pt>
                <c:pt idx="506">
                  <c:v>31457</c:v>
                </c:pt>
                <c:pt idx="507">
                  <c:v>28340</c:v>
                </c:pt>
                <c:pt idx="508">
                  <c:v>29975</c:v>
                </c:pt>
                <c:pt idx="509">
                  <c:v>39866</c:v>
                </c:pt>
                <c:pt idx="510">
                  <c:v>36455</c:v>
                </c:pt>
                <c:pt idx="511">
                  <c:v>47347</c:v>
                </c:pt>
                <c:pt idx="512">
                  <c:v>44898</c:v>
                </c:pt>
                <c:pt idx="513">
                  <c:v>50438</c:v>
                </c:pt>
                <c:pt idx="514">
                  <c:v>51975</c:v>
                </c:pt>
                <c:pt idx="515">
                  <c:v>38249</c:v>
                </c:pt>
                <c:pt idx="516">
                  <c:v>54690</c:v>
                </c:pt>
                <c:pt idx="517">
                  <c:v>42591</c:v>
                </c:pt>
                <c:pt idx="518">
                  <c:v>38002</c:v>
                </c:pt>
                <c:pt idx="519">
                  <c:v>35729</c:v>
                </c:pt>
                <c:pt idx="520">
                  <c:v>36987</c:v>
                </c:pt>
                <c:pt idx="521">
                  <c:v>43069</c:v>
                </c:pt>
                <c:pt idx="522">
                  <c:v>38540</c:v>
                </c:pt>
                <c:pt idx="523">
                  <c:v>43255</c:v>
                </c:pt>
                <c:pt idx="524">
                  <c:v>32044</c:v>
                </c:pt>
                <c:pt idx="525">
                  <c:v>33335</c:v>
                </c:pt>
                <c:pt idx="526">
                  <c:v>33590</c:v>
                </c:pt>
                <c:pt idx="527">
                  <c:v>36144</c:v>
                </c:pt>
                <c:pt idx="528">
                  <c:v>50154</c:v>
                </c:pt>
                <c:pt idx="529">
                  <c:v>42814</c:v>
                </c:pt>
                <c:pt idx="530">
                  <c:v>48449</c:v>
                </c:pt>
                <c:pt idx="531">
                  <c:v>39764</c:v>
                </c:pt>
                <c:pt idx="532">
                  <c:v>35621</c:v>
                </c:pt>
                <c:pt idx="533">
                  <c:v>32830</c:v>
                </c:pt>
                <c:pt idx="534">
                  <c:v>45279</c:v>
                </c:pt>
                <c:pt idx="535">
                  <c:v>42678</c:v>
                </c:pt>
                <c:pt idx="536">
                  <c:v>43727</c:v>
                </c:pt>
                <c:pt idx="537">
                  <c:v>39954</c:v>
                </c:pt>
                <c:pt idx="538">
                  <c:v>40363</c:v>
                </c:pt>
                <c:pt idx="539">
                  <c:v>39222</c:v>
                </c:pt>
                <c:pt idx="540">
                  <c:v>39710</c:v>
                </c:pt>
                <c:pt idx="541">
                  <c:v>41437</c:v>
                </c:pt>
                <c:pt idx="542">
                  <c:v>39440</c:v>
                </c:pt>
                <c:pt idx="543">
                  <c:v>47658</c:v>
                </c:pt>
                <c:pt idx="544">
                  <c:v>49388</c:v>
                </c:pt>
                <c:pt idx="545">
                  <c:v>44569</c:v>
                </c:pt>
                <c:pt idx="546">
                  <c:v>40248</c:v>
                </c:pt>
                <c:pt idx="547">
                  <c:v>52039</c:v>
                </c:pt>
                <c:pt idx="548">
                  <c:v>49297</c:v>
                </c:pt>
                <c:pt idx="549">
                  <c:v>44200</c:v>
                </c:pt>
                <c:pt idx="550">
                  <c:v>46983</c:v>
                </c:pt>
                <c:pt idx="551">
                  <c:v>40010</c:v>
                </c:pt>
                <c:pt idx="552">
                  <c:v>38015</c:v>
                </c:pt>
                <c:pt idx="553">
                  <c:v>34700</c:v>
                </c:pt>
                <c:pt idx="554">
                  <c:v>39691</c:v>
                </c:pt>
                <c:pt idx="555">
                  <c:v>43550</c:v>
                </c:pt>
                <c:pt idx="556">
                  <c:v>45780</c:v>
                </c:pt>
                <c:pt idx="557">
                  <c:v>49180</c:v>
                </c:pt>
                <c:pt idx="558">
                  <c:v>42790</c:v>
                </c:pt>
                <c:pt idx="559">
                  <c:v>38490</c:v>
                </c:pt>
                <c:pt idx="560">
                  <c:v>44478</c:v>
                </c:pt>
                <c:pt idx="561">
                  <c:v>42936</c:v>
                </c:pt>
                <c:pt idx="562">
                  <c:v>42510</c:v>
                </c:pt>
                <c:pt idx="563">
                  <c:v>35874</c:v>
                </c:pt>
                <c:pt idx="564">
                  <c:v>39648</c:v>
                </c:pt>
                <c:pt idx="565">
                  <c:v>49380</c:v>
                </c:pt>
                <c:pt idx="566">
                  <c:v>47098</c:v>
                </c:pt>
                <c:pt idx="567">
                  <c:v>40552</c:v>
                </c:pt>
                <c:pt idx="568">
                  <c:v>37350</c:v>
                </c:pt>
                <c:pt idx="569">
                  <c:v>38018</c:v>
                </c:pt>
                <c:pt idx="570">
                  <c:v>48538</c:v>
                </c:pt>
                <c:pt idx="571">
                  <c:v>41690</c:v>
                </c:pt>
                <c:pt idx="572">
                  <c:v>42930</c:v>
                </c:pt>
                <c:pt idx="573">
                  <c:v>37233</c:v>
                </c:pt>
                <c:pt idx="574">
                  <c:v>35220</c:v>
                </c:pt>
                <c:pt idx="575">
                  <c:v>39760</c:v>
                </c:pt>
                <c:pt idx="576">
                  <c:v>38540</c:v>
                </c:pt>
                <c:pt idx="577">
                  <c:v>38317</c:v>
                </c:pt>
                <c:pt idx="578">
                  <c:v>35232</c:v>
                </c:pt>
                <c:pt idx="579">
                  <c:v>45260</c:v>
                </c:pt>
                <c:pt idx="580">
                  <c:v>52059</c:v>
                </c:pt>
                <c:pt idx="581">
                  <c:v>44962</c:v>
                </c:pt>
                <c:pt idx="582">
                  <c:v>38988</c:v>
                </c:pt>
                <c:pt idx="583">
                  <c:v>49660</c:v>
                </c:pt>
                <c:pt idx="584">
                  <c:v>47054</c:v>
                </c:pt>
                <c:pt idx="585">
                  <c:v>43320</c:v>
                </c:pt>
                <c:pt idx="586">
                  <c:v>35008</c:v>
                </c:pt>
                <c:pt idx="587">
                  <c:v>43480</c:v>
                </c:pt>
                <c:pt idx="588">
                  <c:v>54030</c:v>
                </c:pt>
                <c:pt idx="589">
                  <c:v>32640</c:v>
                </c:pt>
                <c:pt idx="590">
                  <c:v>32017</c:v>
                </c:pt>
                <c:pt idx="591">
                  <c:v>35636</c:v>
                </c:pt>
                <c:pt idx="592">
                  <c:v>33988</c:v>
                </c:pt>
                <c:pt idx="593">
                  <c:v>51080</c:v>
                </c:pt>
                <c:pt idx="594">
                  <c:v>36710</c:v>
                </c:pt>
                <c:pt idx="595">
                  <c:v>44189</c:v>
                </c:pt>
                <c:pt idx="596">
                  <c:v>33710</c:v>
                </c:pt>
                <c:pt idx="597">
                  <c:v>32684</c:v>
                </c:pt>
                <c:pt idx="598">
                  <c:v>42249</c:v>
                </c:pt>
                <c:pt idx="599">
                  <c:v>37334</c:v>
                </c:pt>
                <c:pt idx="600">
                  <c:v>32871</c:v>
                </c:pt>
                <c:pt idx="601">
                  <c:v>35195</c:v>
                </c:pt>
                <c:pt idx="602">
                  <c:v>35281</c:v>
                </c:pt>
                <c:pt idx="603">
                  <c:v>39471</c:v>
                </c:pt>
                <c:pt idx="604">
                  <c:v>49050</c:v>
                </c:pt>
                <c:pt idx="605">
                  <c:v>43280</c:v>
                </c:pt>
                <c:pt idx="606">
                  <c:v>36190</c:v>
                </c:pt>
                <c:pt idx="607">
                  <c:v>39980</c:v>
                </c:pt>
                <c:pt idx="608">
                  <c:v>34360</c:v>
                </c:pt>
                <c:pt idx="609">
                  <c:v>43290</c:v>
                </c:pt>
                <c:pt idx="610">
                  <c:v>41720</c:v>
                </c:pt>
                <c:pt idx="611">
                  <c:v>44357</c:v>
                </c:pt>
                <c:pt idx="612">
                  <c:v>40860</c:v>
                </c:pt>
                <c:pt idx="613">
                  <c:v>42050</c:v>
                </c:pt>
                <c:pt idx="614">
                  <c:v>37342</c:v>
                </c:pt>
                <c:pt idx="615">
                  <c:v>41692</c:v>
                </c:pt>
                <c:pt idx="616">
                  <c:v>39227</c:v>
                </c:pt>
                <c:pt idx="617">
                  <c:v>41688</c:v>
                </c:pt>
                <c:pt idx="618">
                  <c:v>33299</c:v>
                </c:pt>
                <c:pt idx="619">
                  <c:v>30760</c:v>
                </c:pt>
                <c:pt idx="620">
                  <c:v>35390</c:v>
                </c:pt>
                <c:pt idx="621">
                  <c:v>39220</c:v>
                </c:pt>
                <c:pt idx="622">
                  <c:v>43760</c:v>
                </c:pt>
                <c:pt idx="623">
                  <c:v>38970</c:v>
                </c:pt>
                <c:pt idx="624">
                  <c:v>47920</c:v>
                </c:pt>
                <c:pt idx="625">
                  <c:v>37020</c:v>
                </c:pt>
                <c:pt idx="626">
                  <c:v>33080</c:v>
                </c:pt>
                <c:pt idx="627">
                  <c:v>31123</c:v>
                </c:pt>
                <c:pt idx="628">
                  <c:v>32327</c:v>
                </c:pt>
                <c:pt idx="629">
                  <c:v>36803</c:v>
                </c:pt>
                <c:pt idx="630">
                  <c:v>46030</c:v>
                </c:pt>
                <c:pt idx="631">
                  <c:v>33690</c:v>
                </c:pt>
                <c:pt idx="632">
                  <c:v>33420</c:v>
                </c:pt>
                <c:pt idx="633">
                  <c:v>28186</c:v>
                </c:pt>
                <c:pt idx="634">
                  <c:v>29082</c:v>
                </c:pt>
                <c:pt idx="635">
                  <c:v>38843</c:v>
                </c:pt>
                <c:pt idx="636">
                  <c:v>34221</c:v>
                </c:pt>
                <c:pt idx="637">
                  <c:v>30255</c:v>
                </c:pt>
                <c:pt idx="638">
                  <c:v>32473</c:v>
                </c:pt>
                <c:pt idx="639">
                  <c:v>31230</c:v>
                </c:pt>
                <c:pt idx="640">
                  <c:v>27972</c:v>
                </c:pt>
                <c:pt idx="641">
                  <c:v>30915</c:v>
                </c:pt>
                <c:pt idx="642">
                  <c:v>32786</c:v>
                </c:pt>
                <c:pt idx="643">
                  <c:v>32397</c:v>
                </c:pt>
                <c:pt idx="644">
                  <c:v>30419</c:v>
                </c:pt>
                <c:pt idx="645">
                  <c:v>30140</c:v>
                </c:pt>
                <c:pt idx="646">
                  <c:v>32228</c:v>
                </c:pt>
                <c:pt idx="647">
                  <c:v>27916</c:v>
                </c:pt>
                <c:pt idx="648">
                  <c:v>30487</c:v>
                </c:pt>
                <c:pt idx="649">
                  <c:v>31023</c:v>
                </c:pt>
                <c:pt idx="650">
                  <c:v>38571</c:v>
                </c:pt>
                <c:pt idx="651">
                  <c:v>32100</c:v>
                </c:pt>
                <c:pt idx="652">
                  <c:v>32956</c:v>
                </c:pt>
                <c:pt idx="653">
                  <c:v>25156</c:v>
                </c:pt>
                <c:pt idx="654">
                  <c:v>24478</c:v>
                </c:pt>
                <c:pt idx="655">
                  <c:v>24904</c:v>
                </c:pt>
                <c:pt idx="656">
                  <c:v>29861</c:v>
                </c:pt>
                <c:pt idx="657">
                  <c:v>29357</c:v>
                </c:pt>
                <c:pt idx="658">
                  <c:v>29230</c:v>
                </c:pt>
                <c:pt idx="659">
                  <c:v>29450</c:v>
                </c:pt>
                <c:pt idx="660">
                  <c:v>27142</c:v>
                </c:pt>
                <c:pt idx="661">
                  <c:v>35402</c:v>
                </c:pt>
                <c:pt idx="662">
                  <c:v>34830</c:v>
                </c:pt>
                <c:pt idx="663">
                  <c:v>30397</c:v>
                </c:pt>
                <c:pt idx="664">
                  <c:v>30510</c:v>
                </c:pt>
                <c:pt idx="665">
                  <c:v>25140</c:v>
                </c:pt>
                <c:pt idx="666">
                  <c:v>23270</c:v>
                </c:pt>
                <c:pt idx="667">
                  <c:v>22830</c:v>
                </c:pt>
                <c:pt idx="668">
                  <c:v>17610</c:v>
                </c:pt>
                <c:pt idx="669">
                  <c:v>18471</c:v>
                </c:pt>
                <c:pt idx="670">
                  <c:v>25115</c:v>
                </c:pt>
                <c:pt idx="671">
                  <c:v>23427</c:v>
                </c:pt>
                <c:pt idx="672">
                  <c:v>18993</c:v>
                </c:pt>
                <c:pt idx="673">
                  <c:v>18073</c:v>
                </c:pt>
                <c:pt idx="674">
                  <c:v>14850</c:v>
                </c:pt>
                <c:pt idx="675">
                  <c:v>16990</c:v>
                </c:pt>
                <c:pt idx="676">
                  <c:v>19603</c:v>
                </c:pt>
                <c:pt idx="677">
                  <c:v>15207</c:v>
                </c:pt>
                <c:pt idx="678">
                  <c:v>17809</c:v>
                </c:pt>
                <c:pt idx="679">
                  <c:v>17711</c:v>
                </c:pt>
                <c:pt idx="680">
                  <c:v>14730</c:v>
                </c:pt>
                <c:pt idx="681">
                  <c:v>11216</c:v>
                </c:pt>
                <c:pt idx="682">
                  <c:v>16302</c:v>
                </c:pt>
                <c:pt idx="683">
                  <c:v>14819</c:v>
                </c:pt>
                <c:pt idx="684">
                  <c:v>12687</c:v>
                </c:pt>
                <c:pt idx="685">
                  <c:v>16810</c:v>
                </c:pt>
                <c:pt idx="686">
                  <c:v>14410</c:v>
                </c:pt>
                <c:pt idx="687">
                  <c:v>12025</c:v>
                </c:pt>
                <c:pt idx="688">
                  <c:v>7386</c:v>
                </c:pt>
                <c:pt idx="689">
                  <c:v>7800</c:v>
                </c:pt>
                <c:pt idx="690">
                  <c:v>12797</c:v>
                </c:pt>
                <c:pt idx="691">
                  <c:v>13821</c:v>
                </c:pt>
                <c:pt idx="692">
                  <c:v>14020</c:v>
                </c:pt>
                <c:pt idx="693">
                  <c:v>7863</c:v>
                </c:pt>
                <c:pt idx="694">
                  <c:v>7095</c:v>
                </c:pt>
                <c:pt idx="695">
                  <c:v>11468</c:v>
                </c:pt>
                <c:pt idx="696">
                  <c:v>13040</c:v>
                </c:pt>
                <c:pt idx="697">
                  <c:v>11273</c:v>
                </c:pt>
                <c:pt idx="698">
                  <c:v>13740</c:v>
                </c:pt>
                <c:pt idx="699">
                  <c:v>12570</c:v>
                </c:pt>
                <c:pt idx="700">
                  <c:v>5950</c:v>
                </c:pt>
                <c:pt idx="701">
                  <c:v>6681</c:v>
                </c:pt>
                <c:pt idx="702">
                  <c:v>5575</c:v>
                </c:pt>
                <c:pt idx="703">
                  <c:v>6931</c:v>
                </c:pt>
                <c:pt idx="704">
                  <c:v>6820</c:v>
                </c:pt>
                <c:pt idx="705">
                  <c:v>5327</c:v>
                </c:pt>
                <c:pt idx="706">
                  <c:v>6559</c:v>
                </c:pt>
                <c:pt idx="707">
                  <c:v>5811</c:v>
                </c:pt>
                <c:pt idx="708">
                  <c:v>6420</c:v>
                </c:pt>
                <c:pt idx="709">
                  <c:v>7007</c:v>
                </c:pt>
                <c:pt idx="710">
                  <c:v>9341</c:v>
                </c:pt>
                <c:pt idx="711">
                  <c:v>5300</c:v>
                </c:pt>
                <c:pt idx="712">
                  <c:v>5888</c:v>
                </c:pt>
                <c:pt idx="713">
                  <c:v>9668</c:v>
                </c:pt>
                <c:pt idx="714">
                  <c:v>5346</c:v>
                </c:pt>
                <c:pt idx="715">
                  <c:v>8634</c:v>
                </c:pt>
                <c:pt idx="716">
                  <c:v>9380</c:v>
                </c:pt>
                <c:pt idx="717">
                  <c:v>10200</c:v>
                </c:pt>
                <c:pt idx="718">
                  <c:v>8013</c:v>
                </c:pt>
                <c:pt idx="719">
                  <c:v>12818</c:v>
                </c:pt>
                <c:pt idx="720">
                  <c:v>17929</c:v>
                </c:pt>
                <c:pt idx="721">
                  <c:v>19091</c:v>
                </c:pt>
                <c:pt idx="722">
                  <c:v>31770</c:v>
                </c:pt>
                <c:pt idx="723">
                  <c:v>26475</c:v>
                </c:pt>
                <c:pt idx="724">
                  <c:v>22459</c:v>
                </c:pt>
                <c:pt idx="725">
                  <c:v>26432</c:v>
                </c:pt>
                <c:pt idx="726">
                  <c:v>25452</c:v>
                </c:pt>
                <c:pt idx="727">
                  <c:v>24868</c:v>
                </c:pt>
                <c:pt idx="728">
                  <c:v>18715</c:v>
                </c:pt>
                <c:pt idx="729">
                  <c:v>18425</c:v>
                </c:pt>
                <c:pt idx="730">
                  <c:v>21377</c:v>
                </c:pt>
                <c:pt idx="731">
                  <c:v>36779</c:v>
                </c:pt>
                <c:pt idx="732">
                  <c:v>26467</c:v>
                </c:pt>
                <c:pt idx="733">
                  <c:v>31145</c:v>
                </c:pt>
                <c:pt idx="734">
                  <c:v>37797</c:v>
                </c:pt>
                <c:pt idx="735">
                  <c:v>42874</c:v>
                </c:pt>
                <c:pt idx="736">
                  <c:v>36494</c:v>
                </c:pt>
                <c:pt idx="737">
                  <c:v>32968</c:v>
                </c:pt>
                <c:pt idx="738">
                  <c:v>25543</c:v>
                </c:pt>
                <c:pt idx="739">
                  <c:v>32757</c:v>
                </c:pt>
                <c:pt idx="740">
                  <c:v>37595</c:v>
                </c:pt>
                <c:pt idx="741">
                  <c:v>25152</c:v>
                </c:pt>
                <c:pt idx="742">
                  <c:v>32272</c:v>
                </c:pt>
                <c:pt idx="743">
                  <c:v>35979</c:v>
                </c:pt>
                <c:pt idx="744">
                  <c:v>25060</c:v>
                </c:pt>
                <c:pt idx="745">
                  <c:v>37430</c:v>
                </c:pt>
                <c:pt idx="746">
                  <c:v>34137</c:v>
                </c:pt>
                <c:pt idx="747">
                  <c:v>35800</c:v>
                </c:pt>
                <c:pt idx="748">
                  <c:v>30875</c:v>
                </c:pt>
                <c:pt idx="749">
                  <c:v>42720</c:v>
                </c:pt>
                <c:pt idx="750">
                  <c:v>39581</c:v>
                </c:pt>
                <c:pt idx="751">
                  <c:v>36210</c:v>
                </c:pt>
                <c:pt idx="752">
                  <c:v>37170</c:v>
                </c:pt>
                <c:pt idx="753">
                  <c:v>47757</c:v>
                </c:pt>
                <c:pt idx="754">
                  <c:v>50800</c:v>
                </c:pt>
                <c:pt idx="755">
                  <c:v>51617</c:v>
                </c:pt>
                <c:pt idx="756">
                  <c:v>38346</c:v>
                </c:pt>
                <c:pt idx="757">
                  <c:v>33995</c:v>
                </c:pt>
                <c:pt idx="758">
                  <c:v>43339</c:v>
                </c:pt>
                <c:pt idx="759">
                  <c:v>33236</c:v>
                </c:pt>
                <c:pt idx="760">
                  <c:v>32079</c:v>
                </c:pt>
                <c:pt idx="761">
                  <c:v>34941</c:v>
                </c:pt>
                <c:pt idx="762">
                  <c:v>48562</c:v>
                </c:pt>
                <c:pt idx="763">
                  <c:v>42420</c:v>
                </c:pt>
                <c:pt idx="764">
                  <c:v>40020</c:v>
                </c:pt>
                <c:pt idx="765">
                  <c:v>44895</c:v>
                </c:pt>
                <c:pt idx="766">
                  <c:v>38130</c:v>
                </c:pt>
                <c:pt idx="767">
                  <c:v>36980</c:v>
                </c:pt>
                <c:pt idx="768">
                  <c:v>33760</c:v>
                </c:pt>
                <c:pt idx="769">
                  <c:v>30050</c:v>
                </c:pt>
                <c:pt idx="770">
                  <c:v>32440</c:v>
                </c:pt>
                <c:pt idx="771">
                  <c:v>42152</c:v>
                </c:pt>
                <c:pt idx="772">
                  <c:v>40571</c:v>
                </c:pt>
                <c:pt idx="773">
                  <c:v>32444</c:v>
                </c:pt>
                <c:pt idx="774">
                  <c:v>45528</c:v>
                </c:pt>
                <c:pt idx="775">
                  <c:v>39093</c:v>
                </c:pt>
                <c:pt idx="776">
                  <c:v>42679</c:v>
                </c:pt>
                <c:pt idx="777">
                  <c:v>43420</c:v>
                </c:pt>
                <c:pt idx="778">
                  <c:v>36625</c:v>
                </c:pt>
                <c:pt idx="779">
                  <c:v>35365</c:v>
                </c:pt>
                <c:pt idx="780">
                  <c:v>37661</c:v>
                </c:pt>
                <c:pt idx="781">
                  <c:v>34971</c:v>
                </c:pt>
                <c:pt idx="782">
                  <c:v>29298</c:v>
                </c:pt>
                <c:pt idx="783">
                  <c:v>34200</c:v>
                </c:pt>
                <c:pt idx="784">
                  <c:v>41156</c:v>
                </c:pt>
                <c:pt idx="785">
                  <c:v>41386</c:v>
                </c:pt>
                <c:pt idx="786">
                  <c:v>41818</c:v>
                </c:pt>
                <c:pt idx="787">
                  <c:v>34645</c:v>
                </c:pt>
                <c:pt idx="788">
                  <c:v>29896</c:v>
                </c:pt>
                <c:pt idx="789">
                  <c:v>38877</c:v>
                </c:pt>
                <c:pt idx="790">
                  <c:v>36320</c:v>
                </c:pt>
                <c:pt idx="791">
                  <c:v>33965</c:v>
                </c:pt>
                <c:pt idx="792">
                  <c:v>33390</c:v>
                </c:pt>
                <c:pt idx="793">
                  <c:v>29380</c:v>
                </c:pt>
                <c:pt idx="794">
                  <c:v>37850</c:v>
                </c:pt>
                <c:pt idx="795">
                  <c:v>35929</c:v>
                </c:pt>
                <c:pt idx="796">
                  <c:v>36510</c:v>
                </c:pt>
                <c:pt idx="797">
                  <c:v>33078</c:v>
                </c:pt>
                <c:pt idx="798">
                  <c:v>34020</c:v>
                </c:pt>
                <c:pt idx="799">
                  <c:v>35665</c:v>
                </c:pt>
                <c:pt idx="800">
                  <c:v>31075</c:v>
                </c:pt>
                <c:pt idx="801">
                  <c:v>35800</c:v>
                </c:pt>
                <c:pt idx="802">
                  <c:v>38780</c:v>
                </c:pt>
                <c:pt idx="803">
                  <c:v>39807</c:v>
                </c:pt>
                <c:pt idx="804">
                  <c:v>30967</c:v>
                </c:pt>
                <c:pt idx="805">
                  <c:v>36451</c:v>
                </c:pt>
                <c:pt idx="806">
                  <c:v>33690</c:v>
                </c:pt>
                <c:pt idx="807">
                  <c:v>34451</c:v>
                </c:pt>
                <c:pt idx="808">
                  <c:v>29155</c:v>
                </c:pt>
                <c:pt idx="809">
                  <c:v>37345</c:v>
                </c:pt>
                <c:pt idx="810">
                  <c:v>38083</c:v>
                </c:pt>
                <c:pt idx="811">
                  <c:v>32040</c:v>
                </c:pt>
                <c:pt idx="812">
                  <c:v>42029</c:v>
                </c:pt>
                <c:pt idx="813">
                  <c:v>29885</c:v>
                </c:pt>
                <c:pt idx="814">
                  <c:v>35143</c:v>
                </c:pt>
                <c:pt idx="815">
                  <c:v>34940</c:v>
                </c:pt>
                <c:pt idx="816">
                  <c:v>47367</c:v>
                </c:pt>
                <c:pt idx="817">
                  <c:v>41812</c:v>
                </c:pt>
                <c:pt idx="818">
                  <c:v>41560</c:v>
                </c:pt>
                <c:pt idx="819">
                  <c:v>38007</c:v>
                </c:pt>
                <c:pt idx="820">
                  <c:v>26830</c:v>
                </c:pt>
                <c:pt idx="821">
                  <c:v>38740</c:v>
                </c:pt>
                <c:pt idx="822">
                  <c:v>35958</c:v>
                </c:pt>
                <c:pt idx="823">
                  <c:v>39804</c:v>
                </c:pt>
                <c:pt idx="824">
                  <c:v>37046</c:v>
                </c:pt>
                <c:pt idx="825">
                  <c:v>29363</c:v>
                </c:pt>
                <c:pt idx="826">
                  <c:v>32240</c:v>
                </c:pt>
                <c:pt idx="827">
                  <c:v>47668</c:v>
                </c:pt>
                <c:pt idx="828">
                  <c:v>39482</c:v>
                </c:pt>
                <c:pt idx="829">
                  <c:v>31823</c:v>
                </c:pt>
                <c:pt idx="830">
                  <c:v>31461</c:v>
                </c:pt>
                <c:pt idx="831">
                  <c:v>44850</c:v>
                </c:pt>
                <c:pt idx="832">
                  <c:v>38722</c:v>
                </c:pt>
                <c:pt idx="833">
                  <c:v>32460</c:v>
                </c:pt>
                <c:pt idx="834">
                  <c:v>33184</c:v>
                </c:pt>
                <c:pt idx="835">
                  <c:v>28625</c:v>
                </c:pt>
                <c:pt idx="836">
                  <c:v>30482</c:v>
                </c:pt>
                <c:pt idx="837">
                  <c:v>29970</c:v>
                </c:pt>
                <c:pt idx="838">
                  <c:v>31954</c:v>
                </c:pt>
                <c:pt idx="839">
                  <c:v>34780</c:v>
                </c:pt>
                <c:pt idx="840">
                  <c:v>26747</c:v>
                </c:pt>
                <c:pt idx="841">
                  <c:v>29215</c:v>
                </c:pt>
                <c:pt idx="842">
                  <c:v>29231</c:v>
                </c:pt>
                <c:pt idx="843">
                  <c:v>36684</c:v>
                </c:pt>
                <c:pt idx="844">
                  <c:v>29770</c:v>
                </c:pt>
                <c:pt idx="845">
                  <c:v>41478</c:v>
                </c:pt>
                <c:pt idx="846">
                  <c:v>42040</c:v>
                </c:pt>
                <c:pt idx="847">
                  <c:v>40610</c:v>
                </c:pt>
                <c:pt idx="848">
                  <c:v>29255</c:v>
                </c:pt>
                <c:pt idx="849">
                  <c:v>28635</c:v>
                </c:pt>
                <c:pt idx="850">
                  <c:v>35516</c:v>
                </c:pt>
                <c:pt idx="851">
                  <c:v>38450</c:v>
                </c:pt>
                <c:pt idx="852">
                  <c:v>32821</c:v>
                </c:pt>
                <c:pt idx="853">
                  <c:v>34465</c:v>
                </c:pt>
                <c:pt idx="854">
                  <c:v>35233</c:v>
                </c:pt>
                <c:pt idx="855">
                  <c:v>39625</c:v>
                </c:pt>
                <c:pt idx="856">
                  <c:v>31939</c:v>
                </c:pt>
                <c:pt idx="857">
                  <c:v>36897</c:v>
                </c:pt>
                <c:pt idx="858">
                  <c:v>37898</c:v>
                </c:pt>
                <c:pt idx="859">
                  <c:v>37458</c:v>
                </c:pt>
                <c:pt idx="860">
                  <c:v>42913</c:v>
                </c:pt>
                <c:pt idx="861">
                  <c:v>45647</c:v>
                </c:pt>
                <c:pt idx="862">
                  <c:v>40000</c:v>
                </c:pt>
                <c:pt idx="863">
                  <c:v>41605</c:v>
                </c:pt>
                <c:pt idx="864">
                  <c:v>35545</c:v>
                </c:pt>
                <c:pt idx="865">
                  <c:v>31285</c:v>
                </c:pt>
                <c:pt idx="866">
                  <c:v>37159</c:v>
                </c:pt>
                <c:pt idx="867">
                  <c:v>36953</c:v>
                </c:pt>
                <c:pt idx="868">
                  <c:v>34148</c:v>
                </c:pt>
                <c:pt idx="869">
                  <c:v>38845</c:v>
                </c:pt>
                <c:pt idx="870">
                  <c:v>30959</c:v>
                </c:pt>
                <c:pt idx="871">
                  <c:v>30050</c:v>
                </c:pt>
                <c:pt idx="872">
                  <c:v>35486</c:v>
                </c:pt>
                <c:pt idx="873">
                  <c:v>34945</c:v>
                </c:pt>
                <c:pt idx="874">
                  <c:v>35466</c:v>
                </c:pt>
                <c:pt idx="875">
                  <c:v>33268</c:v>
                </c:pt>
                <c:pt idx="876">
                  <c:v>38093</c:v>
                </c:pt>
                <c:pt idx="877">
                  <c:v>30535</c:v>
                </c:pt>
                <c:pt idx="878">
                  <c:v>32052</c:v>
                </c:pt>
                <c:pt idx="879">
                  <c:v>31733</c:v>
                </c:pt>
                <c:pt idx="880">
                  <c:v>31735</c:v>
                </c:pt>
                <c:pt idx="881">
                  <c:v>30735</c:v>
                </c:pt>
                <c:pt idx="882">
                  <c:v>25779</c:v>
                </c:pt>
                <c:pt idx="883">
                  <c:v>25318</c:v>
                </c:pt>
                <c:pt idx="884">
                  <c:v>25524</c:v>
                </c:pt>
                <c:pt idx="885">
                  <c:v>27080</c:v>
                </c:pt>
                <c:pt idx="886">
                  <c:v>27598</c:v>
                </c:pt>
                <c:pt idx="887">
                  <c:v>20260</c:v>
                </c:pt>
                <c:pt idx="888">
                  <c:v>24145</c:v>
                </c:pt>
                <c:pt idx="889">
                  <c:v>25775</c:v>
                </c:pt>
                <c:pt idx="890">
                  <c:v>20920</c:v>
                </c:pt>
                <c:pt idx="891">
                  <c:v>19002</c:v>
                </c:pt>
                <c:pt idx="892">
                  <c:v>18610</c:v>
                </c:pt>
                <c:pt idx="893">
                  <c:v>18790</c:v>
                </c:pt>
                <c:pt idx="894">
                  <c:v>21301</c:v>
                </c:pt>
                <c:pt idx="895">
                  <c:v>23462</c:v>
                </c:pt>
                <c:pt idx="896">
                  <c:v>18958</c:v>
                </c:pt>
                <c:pt idx="897">
                  <c:v>16689</c:v>
                </c:pt>
                <c:pt idx="898">
                  <c:v>18560</c:v>
                </c:pt>
                <c:pt idx="899">
                  <c:v>27196</c:v>
                </c:pt>
                <c:pt idx="900">
                  <c:v>24228</c:v>
                </c:pt>
                <c:pt idx="901">
                  <c:v>20124</c:v>
                </c:pt>
                <c:pt idx="902">
                  <c:v>19157</c:v>
                </c:pt>
                <c:pt idx="903">
                  <c:v>17488</c:v>
                </c:pt>
                <c:pt idx="904">
                  <c:v>18421</c:v>
                </c:pt>
                <c:pt idx="905">
                  <c:v>13935</c:v>
                </c:pt>
                <c:pt idx="906">
                  <c:v>21230</c:v>
                </c:pt>
                <c:pt idx="907">
                  <c:v>15582</c:v>
                </c:pt>
                <c:pt idx="908">
                  <c:v>19127</c:v>
                </c:pt>
                <c:pt idx="909">
                  <c:v>21611</c:v>
                </c:pt>
                <c:pt idx="910">
                  <c:v>23320</c:v>
                </c:pt>
                <c:pt idx="911">
                  <c:v>19685</c:v>
                </c:pt>
                <c:pt idx="912">
                  <c:v>16660</c:v>
                </c:pt>
                <c:pt idx="913">
                  <c:v>13715</c:v>
                </c:pt>
                <c:pt idx="914">
                  <c:v>17230</c:v>
                </c:pt>
                <c:pt idx="915">
                  <c:v>17480</c:v>
                </c:pt>
                <c:pt idx="916">
                  <c:v>18140</c:v>
                </c:pt>
                <c:pt idx="917">
                  <c:v>17185</c:v>
                </c:pt>
                <c:pt idx="918">
                  <c:v>14780</c:v>
                </c:pt>
                <c:pt idx="919">
                  <c:v>16875</c:v>
                </c:pt>
                <c:pt idx="920">
                  <c:v>16040</c:v>
                </c:pt>
                <c:pt idx="921">
                  <c:v>11130</c:v>
                </c:pt>
                <c:pt idx="922">
                  <c:v>10830</c:v>
                </c:pt>
                <c:pt idx="923">
                  <c:v>12990</c:v>
                </c:pt>
                <c:pt idx="924">
                  <c:v>16100</c:v>
                </c:pt>
                <c:pt idx="925">
                  <c:v>15840</c:v>
                </c:pt>
                <c:pt idx="926">
                  <c:v>12315</c:v>
                </c:pt>
                <c:pt idx="927">
                  <c:v>11685</c:v>
                </c:pt>
                <c:pt idx="928">
                  <c:v>12163</c:v>
                </c:pt>
                <c:pt idx="929">
                  <c:v>15600</c:v>
                </c:pt>
                <c:pt idx="930">
                  <c:v>13755</c:v>
                </c:pt>
                <c:pt idx="931">
                  <c:v>12285</c:v>
                </c:pt>
                <c:pt idx="932">
                  <c:v>10120</c:v>
                </c:pt>
                <c:pt idx="933">
                  <c:v>9990</c:v>
                </c:pt>
                <c:pt idx="934">
                  <c:v>12270</c:v>
                </c:pt>
                <c:pt idx="935">
                  <c:v>10810</c:v>
                </c:pt>
                <c:pt idx="936">
                  <c:v>8350</c:v>
                </c:pt>
                <c:pt idx="937">
                  <c:v>6958</c:v>
                </c:pt>
                <c:pt idx="938">
                  <c:v>9940</c:v>
                </c:pt>
                <c:pt idx="939">
                  <c:v>6066</c:v>
                </c:pt>
                <c:pt idx="940">
                  <c:v>6646</c:v>
                </c:pt>
                <c:pt idx="941">
                  <c:v>1118</c:v>
                </c:pt>
                <c:pt idx="942">
                  <c:v>430</c:v>
                </c:pt>
                <c:pt idx="943">
                  <c:v>1300</c:v>
                </c:pt>
                <c:pt idx="944">
                  <c:v>2313</c:v>
                </c:pt>
                <c:pt idx="945">
                  <c:v>2500</c:v>
                </c:pt>
                <c:pt idx="946">
                  <c:v>4278</c:v>
                </c:pt>
                <c:pt idx="947">
                  <c:v>7767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54-4D42-A593-9847AC69A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2688352"/>
        <c:axId val="1802337792"/>
      </c:lineChart>
      <c:dateAx>
        <c:axId val="101268835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2337792"/>
        <c:crosses val="autoZero"/>
        <c:auto val="1"/>
        <c:lblOffset val="100"/>
        <c:baseTimeUnit val="days"/>
      </c:dateAx>
      <c:valAx>
        <c:axId val="180233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1268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88983CA2-3922-4DDB-ADF9-310F7DBADA2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350250" cy="521968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F8AD6481-A700-4867-A087-1F3192AAB7C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2466667" cy="7333333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521FF3C-C8CA-445F-BED2-8E6C24D6BEA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3361905" cy="7447619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78451905-79BB-4D2E-8CE7-E94849D538A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4152381" cy="7409524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6F917A1-EC16-4732-AA4C-EBF1B249446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523809" cy="7380952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3754113B-4D7D-43B5-960C-516FB7E252A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590476" cy="744761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5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67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60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755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AAB1C72A-4459-4FD6-A456-B52A65108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9ABAB1F-3A01-47AC-A441-17D84B09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25FDE0D8-14B3-4AD0-A7D1-80078FDD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6D3C2-2F65-4E5C-89C5-CFFBF4E3384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38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D532F573-9339-4C7B-8372-30F0B382C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4A920106-9DE2-4426-8F24-9BFABD371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38A884D6-E9A6-4D2D-BA77-10C98BED2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E2E1A-1E31-485E-9657-7AF1C55BD8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436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D532F573-9339-4C7B-8372-30F0B382C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4A920106-9DE2-4426-8F24-9BFABD371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38A884D6-E9A6-4D2D-BA77-10C98BED2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E2E1A-1E31-485E-9657-7AF1C55BD8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382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AAB1C72A-4459-4FD6-A456-B52A65108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9ABAB1F-3A01-47AC-A441-17D84B09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-484.08</a:t>
            </a:r>
            <a:r>
              <a:rPr lang="zh-CN" altLang="en-US" dirty="0"/>
              <a:t> 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-10.21%</a:t>
            </a:r>
          </a:p>
          <a:p>
            <a:pPr>
              <a:spcBef>
                <a:spcPct val="0"/>
              </a:spcBef>
            </a:pPr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年以来一共出现了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次，有两次这种情况持续了四周，三次持续了三周，当前这一次目前已经持续了三周了，这六次，除了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年上半年那一次，是在价格的持续下降过程中出现的，剩下的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次全部是在价格冲高的过程中出现的，而出现了这种情况以后，钢价都出现了不同程度的下跌，由升转降，但同时，这种情况一结束，除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上半年那次，还有当前，没走完的这次行情，钢价基本上都在这种库存增长背离结束一个月内，价格重新夺回前期的阵地。对于当前这种情况来说，处在这个季节，价格在拉上去可能性不大，但同时，进一步下行的空间也有限，我觉得仍没必要过度的唱空钢铁，我们觉得现在的经济形势不好，唱空钢铁，但其实钢铁从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年反弹以来就一直面临这种唱空的声音。可能说今年不一样，但其实我们年年都说今年不一样，而哪一年都没有格外的不一样。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25FDE0D8-14B3-4AD0-A7D1-80078FDD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6D3C2-2F65-4E5C-89C5-CFFBF4E3384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18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AAB1C72A-4459-4FD6-A456-B52A651084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9ABAB1F-3A01-47AC-A441-17D84B09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25FDE0D8-14B3-4AD0-A7D1-80078FDD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06D3C2-2F65-4E5C-89C5-CFFBF4E3384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445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2019/2/25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64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河钢集团有限公司</a:t>
            </a:r>
            <a:r>
              <a:rPr lang="en-US" altLang="zh-CN" sz="100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GROUP CO.,LTD.</a:t>
            </a:r>
            <a:endParaRPr lang="zh-CN" altLang="en-US" sz="100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3320" name="图片 10">
            <a:extLst>
              <a:ext uri="{FF2B5EF4-FFF2-40B4-BE49-F238E27FC236}">
                <a16:creationId xmlns:a16="http://schemas.microsoft.com/office/drawing/2014/main" id="{4CEAB2EC-CAED-4716-BDB4-52E97BEF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加速回落</a:t>
            </a:r>
            <a:endParaRPr lang="en-US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1527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79681"/>
            <a:ext cx="33083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月份，摩根大通全球综合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指数为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个百分点；摩根大通全球制造业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个百分点；摩根大通全球服务业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7E329A-6700-4E36-A808-D1F7F683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851198"/>
            <a:ext cx="8350250" cy="52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贵金属价格先抑后扬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8140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29625"/>
            <a:ext cx="3308349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月份贵金属价格先抑后扬，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日伦敦现货黄金收于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1343.75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盎司，伦敦现货白银收于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16.04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盎司，较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月底分别上涨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D294CC-C526-4259-BEA0-2AC411469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901753"/>
            <a:ext cx="8406864" cy="509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基本金属价格走势分化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459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39503"/>
            <a:ext cx="3238499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月份基本金属价格走势分化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其中铜上涨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3.31%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锡上涨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1.91%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镍上涨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2.58%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铝下跌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2.71%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锌下跌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0.29%</a:t>
            </a:r>
            <a:r>
              <a:rPr lang="zh-CN" altLang="en-US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铅下跌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3.11%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71F3042-9949-4D7D-ABBA-9DDE3B4A35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050210"/>
              </p:ext>
            </p:extLst>
          </p:nvPr>
        </p:nvGraphicFramePr>
        <p:xfrm>
          <a:off x="266700" y="873130"/>
          <a:ext cx="8350250" cy="521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农产品价格走势分化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63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71416"/>
            <a:ext cx="330835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月份农产品价格走势分化，当月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CBOT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大豆期货活跃合约结算价格上涨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，玉米上涨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，小麦下跌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4.94%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，稻谷下跌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958CE393-7194-4C1E-8168-42A709F01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216950"/>
              </p:ext>
            </p:extLst>
          </p:nvPr>
        </p:nvGraphicFramePr>
        <p:xfrm>
          <a:off x="265113" y="873127"/>
          <a:ext cx="8351837" cy="5219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841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能源、初级工业原料价格全面上行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8564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8537" y="1278402"/>
            <a:ext cx="3308350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月份能源及初级工业原料价格全面上行，其中布伦特原油上涨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6.35%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，天然橡胶上涨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9.37%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，铁矿石上涨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1.52%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D2444D8-2A27-4D16-AEFB-B1E1BE152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33003"/>
              </p:ext>
            </p:extLst>
          </p:nvPr>
        </p:nvGraphicFramePr>
        <p:xfrm>
          <a:off x="265113" y="873125"/>
          <a:ext cx="8353424" cy="5219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全球钢价上行为主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497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64758"/>
            <a:ext cx="3308350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月份国际钢铁价格指数上涨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，北美指数持平，欧洲指数上涨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，亚洲指数上涨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，我的钢铁中国综合钢价指数上涨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FF91405-5DD8-4422-AC93-44C5D804A0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496966"/>
              </p:ext>
            </p:extLst>
          </p:nvPr>
        </p:nvGraphicFramePr>
        <p:xfrm>
          <a:off x="266700" y="873141"/>
          <a:ext cx="8350250" cy="521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442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美元震荡上行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6632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71651"/>
            <a:ext cx="3308350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月份美元指数收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96.6359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月末上涨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；美元兑人民币即期汇率收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6.7220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，人民币较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月末贬值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F5637AC5-DEB4-45FC-BE29-230DFC61A1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703184"/>
              </p:ext>
            </p:extLst>
          </p:nvPr>
        </p:nvGraphicFramePr>
        <p:xfrm>
          <a:off x="265113" y="873133"/>
          <a:ext cx="4175125" cy="5219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0031F4B5-1389-46D5-8498-C0BC24F7F5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469133"/>
              </p:ext>
            </p:extLst>
          </p:nvPr>
        </p:nvGraphicFramePr>
        <p:xfrm>
          <a:off x="4440238" y="873133"/>
          <a:ext cx="4176712" cy="521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4334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我国主要经济指标变化情况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0061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文本框 2">
            <a:extLst>
              <a:ext uri="{FF2B5EF4-FFF2-40B4-BE49-F238E27FC236}">
                <a16:creationId xmlns:a16="http://schemas.microsoft.com/office/drawing/2014/main" id="{C204B0B0-293F-4EB3-B374-7F882B37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64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1A63A7B-1B8B-47AE-8FF6-050C08575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421027"/>
              </p:ext>
            </p:extLst>
          </p:nvPr>
        </p:nvGraphicFramePr>
        <p:xfrm>
          <a:off x="336550" y="917120"/>
          <a:ext cx="11520285" cy="5239208"/>
        </p:xfrm>
        <a:graphic>
          <a:graphicData uri="http://schemas.openxmlformats.org/drawingml/2006/table">
            <a:tbl>
              <a:tblPr/>
              <a:tblGrid>
                <a:gridCol w="2955015">
                  <a:extLst>
                    <a:ext uri="{9D8B030D-6E8A-4147-A177-3AD203B41FA5}">
                      <a16:colId xmlns:a16="http://schemas.microsoft.com/office/drawing/2014/main" val="2848075439"/>
                    </a:ext>
                  </a:extLst>
                </a:gridCol>
                <a:gridCol w="1713054">
                  <a:extLst>
                    <a:ext uri="{9D8B030D-6E8A-4147-A177-3AD203B41FA5}">
                      <a16:colId xmlns:a16="http://schemas.microsoft.com/office/drawing/2014/main" val="1107105962"/>
                    </a:ext>
                  </a:extLst>
                </a:gridCol>
                <a:gridCol w="1713054">
                  <a:extLst>
                    <a:ext uri="{9D8B030D-6E8A-4147-A177-3AD203B41FA5}">
                      <a16:colId xmlns:a16="http://schemas.microsoft.com/office/drawing/2014/main" val="59933248"/>
                    </a:ext>
                  </a:extLst>
                </a:gridCol>
                <a:gridCol w="1713054">
                  <a:extLst>
                    <a:ext uri="{9D8B030D-6E8A-4147-A177-3AD203B41FA5}">
                      <a16:colId xmlns:a16="http://schemas.microsoft.com/office/drawing/2014/main" val="3400274342"/>
                    </a:ext>
                  </a:extLst>
                </a:gridCol>
                <a:gridCol w="1713054">
                  <a:extLst>
                    <a:ext uri="{9D8B030D-6E8A-4147-A177-3AD203B41FA5}">
                      <a16:colId xmlns:a16="http://schemas.microsoft.com/office/drawing/2014/main" val="3578197998"/>
                    </a:ext>
                  </a:extLst>
                </a:gridCol>
                <a:gridCol w="1713054">
                  <a:extLst>
                    <a:ext uri="{9D8B030D-6E8A-4147-A177-3AD203B41FA5}">
                      <a16:colId xmlns:a16="http://schemas.microsoft.com/office/drawing/2014/main" val="1681293293"/>
                    </a:ext>
                  </a:extLst>
                </a:gridCol>
              </a:tblGrid>
              <a:tr h="2758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同比增速变化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环比增速变化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03613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735223"/>
                  </a:ext>
                </a:extLst>
              </a:tr>
              <a:tr h="37527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基建投资完成额（不含电力）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046458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房地产开发投资完成额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642676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房地产新开工面积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191131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汽车产量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544613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699646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77672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05234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铁路货运量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830718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全社会用电量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8.49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38248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社会融资规模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亿元）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30600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15239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46353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15753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31113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709683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CPI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76623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826045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PMI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551960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M1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15.00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695755"/>
                  </a:ext>
                </a:extLst>
              </a:tr>
              <a:tr h="30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M2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8.60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 </a:t>
                      </a:r>
                    </a:p>
                  </a:txBody>
                  <a:tcPr marL="7655" marR="7655" marT="76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055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2" name="直接连接符 2">
            <a:extLst>
              <a:ext uri="{FF2B5EF4-FFF2-40B4-BE49-F238E27FC236}">
                <a16:creationId xmlns:a16="http://schemas.microsoft.com/office/drawing/2014/main" id="{8EA96532-70A7-46E9-B447-D7F5078F27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828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3" name="文本框 7">
            <a:extLst>
              <a:ext uri="{FF2B5EF4-FFF2-40B4-BE49-F238E27FC236}">
                <a16:creationId xmlns:a16="http://schemas.microsoft.com/office/drawing/2014/main" id="{2622C900-D50B-4065-BA61-66CD4542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1">
            <a:extLst>
              <a:ext uri="{FF2B5EF4-FFF2-40B4-BE49-F238E27FC236}">
                <a16:creationId xmlns:a16="http://schemas.microsoft.com/office/drawing/2014/main" id="{408B01FC-E7E7-446B-93E3-27D013A9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钢材利润全面收窄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EE7B68E-6912-4D31-9C53-0DD9E7268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74494"/>
              </p:ext>
            </p:extLst>
          </p:nvPr>
        </p:nvGraphicFramePr>
        <p:xfrm>
          <a:off x="336550" y="873133"/>
          <a:ext cx="11520486" cy="2519355"/>
        </p:xfrm>
        <a:graphic>
          <a:graphicData uri="http://schemas.openxmlformats.org/drawingml/2006/table">
            <a:tbl>
              <a:tblPr/>
              <a:tblGrid>
                <a:gridCol w="2176092">
                  <a:extLst>
                    <a:ext uri="{9D8B030D-6E8A-4147-A177-3AD203B41FA5}">
                      <a16:colId xmlns:a16="http://schemas.microsoft.com/office/drawing/2014/main" val="449458236"/>
                    </a:ext>
                  </a:extLst>
                </a:gridCol>
                <a:gridCol w="1360057">
                  <a:extLst>
                    <a:ext uri="{9D8B030D-6E8A-4147-A177-3AD203B41FA5}">
                      <a16:colId xmlns:a16="http://schemas.microsoft.com/office/drawing/2014/main" val="3325467254"/>
                    </a:ext>
                  </a:extLst>
                </a:gridCol>
                <a:gridCol w="1664069">
                  <a:extLst>
                    <a:ext uri="{9D8B030D-6E8A-4147-A177-3AD203B41FA5}">
                      <a16:colId xmlns:a16="http://schemas.microsoft.com/office/drawing/2014/main" val="394218559"/>
                    </a:ext>
                  </a:extLst>
                </a:gridCol>
                <a:gridCol w="1728073">
                  <a:extLst>
                    <a:ext uri="{9D8B030D-6E8A-4147-A177-3AD203B41FA5}">
                      <a16:colId xmlns:a16="http://schemas.microsoft.com/office/drawing/2014/main" val="920595144"/>
                    </a:ext>
                  </a:extLst>
                </a:gridCol>
                <a:gridCol w="1616069">
                  <a:extLst>
                    <a:ext uri="{9D8B030D-6E8A-4147-A177-3AD203B41FA5}">
                      <a16:colId xmlns:a16="http://schemas.microsoft.com/office/drawing/2014/main" val="1067732633"/>
                    </a:ext>
                  </a:extLst>
                </a:gridCol>
                <a:gridCol w="1616069">
                  <a:extLst>
                    <a:ext uri="{9D8B030D-6E8A-4147-A177-3AD203B41FA5}">
                      <a16:colId xmlns:a16="http://schemas.microsoft.com/office/drawing/2014/main" val="1879278848"/>
                    </a:ext>
                  </a:extLst>
                </a:gridCol>
                <a:gridCol w="1360057">
                  <a:extLst>
                    <a:ext uri="{9D8B030D-6E8A-4147-A177-3AD203B41FA5}">
                      <a16:colId xmlns:a16="http://schemas.microsoft.com/office/drawing/2014/main" val="4035297567"/>
                    </a:ext>
                  </a:extLst>
                </a:gridCol>
              </a:tblGrid>
              <a:tr h="50387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五大材及方坯盈利监测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15371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64542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测算成本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968519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监控地区盈利测算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323825"/>
                  </a:ext>
                </a:extLst>
              </a:tr>
              <a:tr h="50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Mysteel</a:t>
                      </a:r>
                      <a:r>
                        <a:rPr lang="zh-CN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检测盈利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74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61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06" name="直接连接符 2">
            <a:extLst>
              <a:ext uri="{FF2B5EF4-FFF2-40B4-BE49-F238E27FC236}">
                <a16:creationId xmlns:a16="http://schemas.microsoft.com/office/drawing/2014/main" id="{AC67C183-DE4E-45D3-8A91-F2E313355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73643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7" name="文本框 7">
            <a:extLst>
              <a:ext uri="{FF2B5EF4-FFF2-40B4-BE49-F238E27FC236}">
                <a16:creationId xmlns:a16="http://schemas.microsoft.com/office/drawing/2014/main" id="{E1062E06-621E-4954-946F-BE654BC65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矩形 1">
            <a:extLst>
              <a:ext uri="{FF2B5EF4-FFF2-40B4-BE49-F238E27FC236}">
                <a16:creationId xmlns:a16="http://schemas.microsoft.com/office/drawing/2014/main" id="{E0E54046-A024-4FD7-B087-79D760C7D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产能利用率小幅回升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178E6A1-CA0E-4F45-A941-B2B0F62F02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952513"/>
              </p:ext>
            </p:extLst>
          </p:nvPr>
        </p:nvGraphicFramePr>
        <p:xfrm>
          <a:off x="336550" y="873125"/>
          <a:ext cx="11518900" cy="521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7786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06" name="直接连接符 2">
            <a:extLst>
              <a:ext uri="{FF2B5EF4-FFF2-40B4-BE49-F238E27FC236}">
                <a16:creationId xmlns:a16="http://schemas.microsoft.com/office/drawing/2014/main" id="{AC67C183-DE4E-45D3-8A91-F2E313355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9018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7" name="文本框 7">
            <a:extLst>
              <a:ext uri="{FF2B5EF4-FFF2-40B4-BE49-F238E27FC236}">
                <a16:creationId xmlns:a16="http://schemas.microsoft.com/office/drawing/2014/main" id="{E1062E06-621E-4954-946F-BE654BC65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矩形 1">
            <a:extLst>
              <a:ext uri="{FF2B5EF4-FFF2-40B4-BE49-F238E27FC236}">
                <a16:creationId xmlns:a16="http://schemas.microsoft.com/office/drawing/2014/main" id="{E0E54046-A024-4FD7-B087-79D760C7D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库存全面回升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3DD9373-A04A-483D-8998-BC10F82F17FC}"/>
              </a:ext>
            </a:extLst>
          </p:cNvPr>
          <p:cNvGraphicFramePr>
            <a:graphicFrameLocks noGrp="1"/>
          </p:cNvGraphicFramePr>
          <p:nvPr/>
        </p:nvGraphicFramePr>
        <p:xfrm>
          <a:off x="336550" y="873124"/>
          <a:ext cx="11520487" cy="5219696"/>
        </p:xfrm>
        <a:graphic>
          <a:graphicData uri="http://schemas.openxmlformats.org/drawingml/2006/table">
            <a:tbl>
              <a:tblPr/>
              <a:tblGrid>
                <a:gridCol w="1072968">
                  <a:extLst>
                    <a:ext uri="{9D8B030D-6E8A-4147-A177-3AD203B41FA5}">
                      <a16:colId xmlns:a16="http://schemas.microsoft.com/office/drawing/2014/main" val="3522209494"/>
                    </a:ext>
                  </a:extLst>
                </a:gridCol>
                <a:gridCol w="1323327">
                  <a:extLst>
                    <a:ext uri="{9D8B030D-6E8A-4147-A177-3AD203B41FA5}">
                      <a16:colId xmlns:a16="http://schemas.microsoft.com/office/drawing/2014/main" val="2446602290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2935372163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4048259472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3557664373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3434711723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661386126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1914041441"/>
                    </a:ext>
                  </a:extLst>
                </a:gridCol>
                <a:gridCol w="1303456">
                  <a:extLst>
                    <a:ext uri="{9D8B030D-6E8A-4147-A177-3AD203B41FA5}">
                      <a16:colId xmlns:a16="http://schemas.microsoft.com/office/drawing/2014/main" val="212833102"/>
                    </a:ext>
                  </a:extLst>
                </a:gridCol>
              </a:tblGrid>
              <a:tr h="3262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年底库存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去年同期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当期库存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年变化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281649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861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96738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275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13.5%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11.9%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190.8%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533920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47.6%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869421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14.9%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56.2%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95825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14.1%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004637"/>
                  </a:ext>
                </a:extLst>
              </a:tr>
              <a:tr h="32623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1799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125.6%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423701"/>
                  </a:ext>
                </a:extLst>
              </a:tr>
              <a:tr h="3262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-10.5%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57254"/>
                  </a:ext>
                </a:extLst>
              </a:tr>
              <a:tr h="3262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1932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2758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2873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233171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-43.3%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273.3%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8310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14156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15748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14414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14577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-7.4%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834079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316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311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52.3%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-1.6%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734418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-37.7%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45.1%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787033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炼焦煤煤矿库存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47.8%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18.7%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802553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进口炼焦煤港口库存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71.9%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881437"/>
                  </a:ext>
                </a:extLst>
              </a:tr>
              <a:tr h="32623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(100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945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840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822 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-2.1%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-3.5%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-13.0%</a:t>
                      </a:r>
                    </a:p>
                  </a:txBody>
                  <a:tcPr marL="6799" marR="6799" marT="6799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420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129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2" name="直接连接符 2">
            <a:extLst>
              <a:ext uri="{FF2B5EF4-FFF2-40B4-BE49-F238E27FC236}">
                <a16:creationId xmlns:a16="http://schemas.microsoft.com/office/drawing/2014/main" id="{8EA96532-70A7-46E9-B447-D7F5078F27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4725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3" name="文本框 7">
            <a:extLst>
              <a:ext uri="{FF2B5EF4-FFF2-40B4-BE49-F238E27FC236}">
                <a16:creationId xmlns:a16="http://schemas.microsoft.com/office/drawing/2014/main" id="{2622C900-D50B-4065-BA61-66CD4542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1">
            <a:extLst>
              <a:ext uri="{FF2B5EF4-FFF2-40B4-BE49-F238E27FC236}">
                <a16:creationId xmlns:a16="http://schemas.microsoft.com/office/drawing/2014/main" id="{408B01FC-E7E7-446B-93E3-27D013A9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8351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期待成交放量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49626C6A-7A00-4788-A639-2153E029B1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913090"/>
              </p:ext>
            </p:extLst>
          </p:nvPr>
        </p:nvGraphicFramePr>
        <p:xfrm>
          <a:off x="265113" y="873124"/>
          <a:ext cx="11590337" cy="5219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302B9BDB-9588-48F1-8C0F-1E1282004393}"/>
              </a:ext>
            </a:extLst>
          </p:cNvPr>
          <p:cNvSpPr/>
          <p:nvPr/>
        </p:nvSpPr>
        <p:spPr>
          <a:xfrm>
            <a:off x="11381048" y="2668210"/>
            <a:ext cx="474402" cy="2353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C39125B0-825F-4B7D-B342-75827B79F23C}"/>
              </a:ext>
            </a:extLst>
          </p:cNvPr>
          <p:cNvSpPr/>
          <p:nvPr/>
        </p:nvSpPr>
        <p:spPr>
          <a:xfrm>
            <a:off x="11718782" y="3482974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69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2" name="直接连接符 2">
            <a:extLst>
              <a:ext uri="{FF2B5EF4-FFF2-40B4-BE49-F238E27FC236}">
                <a16:creationId xmlns:a16="http://schemas.microsoft.com/office/drawing/2014/main" id="{8EA96532-70A7-46E9-B447-D7F5078F27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20982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3" name="文本框 7">
            <a:extLst>
              <a:ext uri="{FF2B5EF4-FFF2-40B4-BE49-F238E27FC236}">
                <a16:creationId xmlns:a16="http://schemas.microsoft.com/office/drawing/2014/main" id="{2622C900-D50B-4065-BA61-66CD4542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矩形 1">
            <a:extLst>
              <a:ext uri="{FF2B5EF4-FFF2-40B4-BE49-F238E27FC236}">
                <a16:creationId xmlns:a16="http://schemas.microsoft.com/office/drawing/2014/main" id="{408B01FC-E7E7-446B-93E3-27D013A9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141288"/>
            <a:ext cx="11591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zh-CN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86C7B7-028A-4E01-8644-B63ABEC44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873126"/>
            <a:ext cx="11518900" cy="277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20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短期受环保限产影响钢材产量释放受限，社会库存方面节日期间大幅增长至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这也是前期钢材价格冲高回落的主要原因，但是从当前的库存结构来看，钢厂库存低，供应商库存高，这种库存结构决定了钢厂和贸易商都没有主动降价的意愿，这就决定了短期钢材市场不需要过度担忧。需求方面，节后成交量仍未恢复正常水平，但已经开始小幅放量，从历年情况来看，节后成交恢复正常水平时间一般在元宵节后一到两周，结合今年逆周期操作政策，后期需求可期，随着库存从中间商向下游的转移，预计价格先扬后抑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260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671420" cy="3240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煤炭：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地方低硫低灰优质炼焦煤资源高位运行，地方一般炼焦煤价格以稳为主，随着取暖季结束存小幅下调可能。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焦炭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：平稳运行。</a:t>
            </a:r>
            <a:endParaRPr lang="en-US" altLang="zh-CN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铁精粉：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震荡盘整，上下两难，小幅上行概率较大。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b="1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铁合金：</a:t>
            </a:r>
            <a:r>
              <a:rPr lang="zh-CN" altLang="en-US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三大合金市场相对平稳，受内蒙四五月份限电预期消息及锰矿外盘期货小幅上涨影响，锰系合金市场信心趋强。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FA62813-3A83-48C9-BC41-A0D349336367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B6E4D2-6A0A-4B5A-B28F-19AE320427BF}"/>
              </a:ext>
            </a:extLst>
          </p:cNvPr>
          <p:cNvSpPr/>
          <p:nvPr/>
        </p:nvSpPr>
        <p:spPr>
          <a:xfrm>
            <a:off x="0" y="5074549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89B13-3216-4335-9D05-16926214262A}"/>
              </a:ext>
            </a:extLst>
          </p:cNvPr>
          <p:cNvSpPr/>
          <p:nvPr/>
        </p:nvSpPr>
        <p:spPr>
          <a:xfrm>
            <a:off x="0" y="53990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5845" name="图片 10">
            <a:extLst>
              <a:ext uri="{FF2B5EF4-FFF2-40B4-BE49-F238E27FC236}">
                <a16:creationId xmlns:a16="http://schemas.microsoft.com/office/drawing/2014/main" id="{1B393FB6-DC57-4223-9B42-033464E8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5437188"/>
            <a:ext cx="25701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27965</TotalTime>
  <Words>1344</Words>
  <Application>Microsoft Office PowerPoint</Application>
  <PresentationFormat>宽屏</PresentationFormat>
  <Paragraphs>329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等线 Light</vt:lpstr>
      <vt:lpstr>微软雅黑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冉沐晗</cp:lastModifiedBy>
  <cp:revision>1260</cp:revision>
  <dcterms:created xsi:type="dcterms:W3CDTF">2017-10-16T02:28:00Z</dcterms:created>
  <dcterms:modified xsi:type="dcterms:W3CDTF">2019-02-25T01:50:16Z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