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heme/themeOverride2.xml" ContentType="application/vnd.openxmlformats-officedocument.themeOverride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8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7.xml" ContentType="application/vnd.openxmlformats-officedocument.presentationml.notesSlide+xml"/>
  <Override PartName="/ppt/charts/chart9.xml" ContentType="application/vnd.openxmlformats-officedocument.drawingml.chart+xml"/>
  <Override PartName="/ppt/notesSlides/notesSlide8.xml" ContentType="application/vnd.openxmlformats-officedocument.presentationml.notesSlide+xml"/>
  <Override PartName="/ppt/charts/chart10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ppt/charts/chart11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notesSlides/notesSlide9.xml" ContentType="application/vnd.openxmlformats-officedocument.presentationml.notesSlide+xml"/>
  <Override PartName="/ppt/charts/chart12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13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0.xml" ContentType="application/vnd.openxmlformats-officedocument.presentationml.notesSlide+xml"/>
  <Override PartName="/ppt/charts/chart14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1.xml" ContentType="application/vnd.openxmlformats-officedocument.presentationml.notesSlide+xml"/>
  <Override PartName="/ppt/charts/chart15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6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5.xml" ContentType="application/vnd.openxmlformats-officedocument.themeOverride+xml"/>
  <Override PartName="/ppt/notesSlides/notesSlide12.xml" ContentType="application/vnd.openxmlformats-officedocument.presentationml.notesSlide+xml"/>
  <Override PartName="/ppt/charts/chart17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3.xml" ContentType="application/vnd.openxmlformats-officedocument.presentationml.notesSlide+xml"/>
  <Override PartName="/ppt/charts/chart18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6.xml" ContentType="application/vnd.openxmlformats-officedocument.themeOverr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9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7.xml" ContentType="application/vnd.openxmlformats-officedocument.themeOverride+xml"/>
  <Override PartName="/ppt/notesSlides/notesSlide16.xml" ContentType="application/vnd.openxmlformats-officedocument.presentationml.notesSlide+xml"/>
  <Override PartName="/ppt/charts/chart20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21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8.xml" ContentType="application/vnd.openxmlformats-officedocument.themeOverride+xml"/>
  <Override PartName="/ppt/notesSlides/notesSlide17.xml" ContentType="application/vnd.openxmlformats-officedocument.presentationml.notesSlide+xml"/>
  <Override PartName="/ppt/charts/chart22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18.xml" ContentType="application/vnd.openxmlformats-officedocument.presentationml.notesSlide+xml"/>
  <Override PartName="/ppt/charts/chart23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19.xml" ContentType="application/vnd.openxmlformats-officedocument.presentationml.notesSlide+xml"/>
  <Override PartName="/ppt/charts/chart24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25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theme/themeOverride9.xml" ContentType="application/vnd.openxmlformats-officedocument.themeOverr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26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7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theme/themeOverride10.xml" ContentType="application/vnd.openxmlformats-officedocument.themeOverr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28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29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30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31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32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notesSlides/notesSlide29.xml" ContentType="application/vnd.openxmlformats-officedocument.presentationml.notesSlide+xml"/>
  <Override PartName="/ppt/charts/chart33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  <p:sldMasterId id="2147483648" r:id="rId2"/>
  </p:sldMasterIdLst>
  <p:notesMasterIdLst>
    <p:notesMasterId r:id="rId35"/>
  </p:notesMasterIdLst>
  <p:sldIdLst>
    <p:sldId id="256" r:id="rId3"/>
    <p:sldId id="481" r:id="rId4"/>
    <p:sldId id="528" r:id="rId5"/>
    <p:sldId id="508" r:id="rId6"/>
    <p:sldId id="509" r:id="rId7"/>
    <p:sldId id="514" r:id="rId8"/>
    <p:sldId id="530" r:id="rId9"/>
    <p:sldId id="531" r:id="rId10"/>
    <p:sldId id="549" r:id="rId11"/>
    <p:sldId id="533" r:id="rId12"/>
    <p:sldId id="534" r:id="rId13"/>
    <p:sldId id="512" r:id="rId14"/>
    <p:sldId id="564" r:id="rId15"/>
    <p:sldId id="565" r:id="rId16"/>
    <p:sldId id="558" r:id="rId17"/>
    <p:sldId id="560" r:id="rId18"/>
    <p:sldId id="557" r:id="rId19"/>
    <p:sldId id="555" r:id="rId20"/>
    <p:sldId id="559" r:id="rId21"/>
    <p:sldId id="566" r:id="rId22"/>
    <p:sldId id="562" r:id="rId23"/>
    <p:sldId id="561" r:id="rId24"/>
    <p:sldId id="551" r:id="rId25"/>
    <p:sldId id="567" r:id="rId26"/>
    <p:sldId id="552" r:id="rId27"/>
    <p:sldId id="563" r:id="rId28"/>
    <p:sldId id="568" r:id="rId29"/>
    <p:sldId id="553" r:id="rId30"/>
    <p:sldId id="556" r:id="rId31"/>
    <p:sldId id="569" r:id="rId32"/>
    <p:sldId id="548" r:id="rId33"/>
    <p:sldId id="258" r:id="rId34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572" userDrawn="1">
          <p15:clr>
            <a:srgbClr val="A4A3A4"/>
          </p15:clr>
        </p15:guide>
        <p15:guide id="4" orient="horz" pos="3861" userDrawn="1">
          <p15:clr>
            <a:srgbClr val="A4A3A4"/>
          </p15:clr>
        </p15:guide>
        <p15:guide id="5" pos="212">
          <p15:clr>
            <a:srgbClr val="A4A3A4"/>
          </p15:clr>
        </p15:guide>
        <p15:guide id="6" pos="7469" userDrawn="1">
          <p15:clr>
            <a:srgbClr val="A4A3A4"/>
          </p15:clr>
        </p15:guide>
        <p15:guide id="7" orient="horz" pos="482" userDrawn="1">
          <p15:clr>
            <a:srgbClr val="A4A3A4"/>
          </p15:clr>
        </p15:guide>
        <p15:guide id="8" pos="167">
          <p15:clr>
            <a:srgbClr val="A4A3A4"/>
          </p15:clr>
        </p15:guide>
        <p15:guide id="9" pos="5428" userDrawn="1">
          <p15:clr>
            <a:srgbClr val="A4A3A4"/>
          </p15:clr>
        </p15:guide>
        <p15:guide id="10" pos="279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D7DA"/>
    <a:srgbClr val="CEE9D7"/>
    <a:srgbClr val="F98183"/>
    <a:srgbClr val="FF0000"/>
    <a:srgbClr val="CBDC81"/>
    <a:srgbClr val="D5ECDE"/>
    <a:srgbClr val="FCEBF0"/>
    <a:srgbClr val="FBCED0"/>
    <a:srgbClr val="E2EFDA"/>
    <a:srgbClr val="FBD7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15" autoAdjust="0"/>
    <p:restoredTop sz="77252" autoAdjust="0"/>
  </p:normalViewPr>
  <p:slideViewPr>
    <p:cSldViewPr snapToGrid="0" showGuides="1">
      <p:cViewPr varScale="1">
        <p:scale>
          <a:sx n="112" d="100"/>
          <a:sy n="112" d="100"/>
        </p:scale>
        <p:origin x="708" y="108"/>
      </p:cViewPr>
      <p:guideLst>
        <p:guide orient="horz" pos="2137"/>
        <p:guide pos="3840"/>
        <p:guide orient="horz" pos="572"/>
        <p:guide orient="horz" pos="3861"/>
        <p:guide pos="212"/>
        <p:guide pos="7469"/>
        <p:guide orient="horz" pos="482"/>
        <p:guide pos="167"/>
        <p:guide pos="5428"/>
        <p:guide pos="2797"/>
      </p:guideLst>
    </p:cSldViewPr>
  </p:slideViewPr>
  <p:outlineViewPr>
    <p:cViewPr>
      <p:scale>
        <a:sx n="33" d="100"/>
        <a:sy n="33" d="100"/>
      </p:scale>
      <p:origin x="0" y="-55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2.xlsx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s\HBIS\&#26700;&#38754;\&#34892;&#19994;&#25968;&#25454;\&#21018;&#25165;&#21033;&#28070;.xls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4.xlsx"/><Relationship Id="rId1" Type="http://schemas.openxmlformats.org/officeDocument/2006/relationships/themeOverride" Target="../theme/themeOverride2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Microsoft%20PowerPoint%20&#20013;&#30340;&#22270;&#34920;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&#27827;&#38050;&#37319;&#36141;\&#27599;&#21608;&#25104;&#20132;.xls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s\HBIS\&#26700;&#38754;\&#34892;&#19994;&#25968;&#25454;\&#34920;&#35266;&#28040;&#36153;&#37327;.xls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___5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___6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&#34892;&#19994;&#25968;&#25454;\&#38050;&#26448;&#65306;&#26085;&#22343;&#20135;&#37327;&#65306;&#20013;&#22269;&#65288;&#26092;&#65289;.xls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&#34892;&#19994;&#25968;&#25454;\&#38050;&#32852;&#25968;&#25454;_&#20013;&#22269;&#20027;&#35201;&#38050;&#26448;&#24211;&#23384;&#65306;&#31038;&#20250;.xls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Microsoft_Excel____8.xlsx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&#34892;&#19994;&#25968;&#25454;\&#38050;&#38081;&#34892;&#19994;&#37319;&#36141;&#32463;&#29702;&#20154;&#25351;&#25968;.xls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package" Target="../embeddings/Microsoft_Excel____9.xlsx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package" Target="../embeddings/Microsoft_Excel____10.xlsx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1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oleObject" Target="../embeddings/oleObject2.bin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&#34892;&#19994;&#25968;&#25454;\&#29983;&#38081;&#20135;&#37327;.xls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&#34892;&#19994;&#25968;&#25454;\&#30095;&#28207;&#37327;&#38081;&#30719;&#30707;.xls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2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19.xml"/><Relationship Id="rId1" Type="http://schemas.microsoft.com/office/2011/relationships/chartStyle" Target="style19.xml"/><Relationship Id="rId4" Type="http://schemas.openxmlformats.org/officeDocument/2006/relationships/package" Target="../embeddings/Microsoft_Excel____13.xlsx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4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21.xml"/><Relationship Id="rId1" Type="http://schemas.microsoft.com/office/2011/relationships/chartStyle" Target="style21.xml"/><Relationship Id="rId4" Type="http://schemas.openxmlformats.org/officeDocument/2006/relationships/package" Target="../embeddings/Microsoft_Excel____15.xlsx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6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&#34892;&#19994;&#25968;&#25454;\&#28966;&#28845;&#20379;&#38656;&#24046;.xls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7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&#34892;&#19994;&#25968;&#25454;\&#30789;&#38192;&#12289;&#30789;&#38081;.xls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&#34892;&#19994;&#25968;&#25454;\&#30789;&#38192;&#12289;&#30789;&#38081;.xls" TargetMode="External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8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Mysteel普钢价格指数：绝对价格指数（日）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37"/>
              <c:layout>
                <c:manualLayout>
                  <c:x val="-2.7393508920404989E-2"/>
                  <c:y val="-5.20864500847197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A4B-4E8B-8F61-93375BE74C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导出数据!$A$3:$A$139</c:f>
              <c:numCache>
                <c:formatCode>yyyy\-mm\-dd</c:formatCode>
                <c:ptCount val="137"/>
                <c:pt idx="0">
                  <c:v>44434</c:v>
                </c:pt>
                <c:pt idx="1">
                  <c:v>44433</c:v>
                </c:pt>
                <c:pt idx="2">
                  <c:v>44432</c:v>
                </c:pt>
                <c:pt idx="3">
                  <c:v>44431</c:v>
                </c:pt>
                <c:pt idx="4">
                  <c:v>44428</c:v>
                </c:pt>
                <c:pt idx="5">
                  <c:v>44427</c:v>
                </c:pt>
                <c:pt idx="6">
                  <c:v>44426</c:v>
                </c:pt>
                <c:pt idx="7">
                  <c:v>44425</c:v>
                </c:pt>
                <c:pt idx="8">
                  <c:v>44424</c:v>
                </c:pt>
                <c:pt idx="9">
                  <c:v>44421</c:v>
                </c:pt>
                <c:pt idx="10">
                  <c:v>44420</c:v>
                </c:pt>
                <c:pt idx="11">
                  <c:v>44419</c:v>
                </c:pt>
                <c:pt idx="12">
                  <c:v>44418</c:v>
                </c:pt>
                <c:pt idx="13">
                  <c:v>44417</c:v>
                </c:pt>
                <c:pt idx="14">
                  <c:v>44414</c:v>
                </c:pt>
                <c:pt idx="15">
                  <c:v>44413</c:v>
                </c:pt>
                <c:pt idx="16">
                  <c:v>44412</c:v>
                </c:pt>
                <c:pt idx="17">
                  <c:v>44411</c:v>
                </c:pt>
                <c:pt idx="18">
                  <c:v>44410</c:v>
                </c:pt>
                <c:pt idx="19">
                  <c:v>44407</c:v>
                </c:pt>
                <c:pt idx="20">
                  <c:v>44406</c:v>
                </c:pt>
                <c:pt idx="21">
                  <c:v>44405</c:v>
                </c:pt>
                <c:pt idx="22">
                  <c:v>44404</c:v>
                </c:pt>
                <c:pt idx="23">
                  <c:v>44403</c:v>
                </c:pt>
                <c:pt idx="24">
                  <c:v>44400</c:v>
                </c:pt>
                <c:pt idx="25">
                  <c:v>44399</c:v>
                </c:pt>
                <c:pt idx="26">
                  <c:v>44398</c:v>
                </c:pt>
                <c:pt idx="27">
                  <c:v>44397</c:v>
                </c:pt>
                <c:pt idx="28">
                  <c:v>44396</c:v>
                </c:pt>
                <c:pt idx="29">
                  <c:v>44393</c:v>
                </c:pt>
                <c:pt idx="30">
                  <c:v>44392</c:v>
                </c:pt>
                <c:pt idx="31">
                  <c:v>44391</c:v>
                </c:pt>
                <c:pt idx="32">
                  <c:v>44390</c:v>
                </c:pt>
                <c:pt idx="33">
                  <c:v>44389</c:v>
                </c:pt>
                <c:pt idx="34">
                  <c:v>44386</c:v>
                </c:pt>
                <c:pt idx="35">
                  <c:v>44385</c:v>
                </c:pt>
                <c:pt idx="36">
                  <c:v>44384</c:v>
                </c:pt>
                <c:pt idx="37">
                  <c:v>44383</c:v>
                </c:pt>
                <c:pt idx="38">
                  <c:v>44382</c:v>
                </c:pt>
                <c:pt idx="39">
                  <c:v>44379</c:v>
                </c:pt>
                <c:pt idx="40">
                  <c:v>44378</c:v>
                </c:pt>
                <c:pt idx="41">
                  <c:v>44377</c:v>
                </c:pt>
                <c:pt idx="42">
                  <c:v>44376</c:v>
                </c:pt>
                <c:pt idx="43">
                  <c:v>44375</c:v>
                </c:pt>
                <c:pt idx="44">
                  <c:v>44372</c:v>
                </c:pt>
                <c:pt idx="45">
                  <c:v>44371</c:v>
                </c:pt>
                <c:pt idx="46">
                  <c:v>44370</c:v>
                </c:pt>
                <c:pt idx="47">
                  <c:v>44369</c:v>
                </c:pt>
                <c:pt idx="48">
                  <c:v>44368</c:v>
                </c:pt>
                <c:pt idx="49">
                  <c:v>44365</c:v>
                </c:pt>
                <c:pt idx="50">
                  <c:v>44364</c:v>
                </c:pt>
                <c:pt idx="51">
                  <c:v>44363</c:v>
                </c:pt>
                <c:pt idx="52">
                  <c:v>44362</c:v>
                </c:pt>
                <c:pt idx="53">
                  <c:v>44358</c:v>
                </c:pt>
                <c:pt idx="54">
                  <c:v>44357</c:v>
                </c:pt>
                <c:pt idx="55">
                  <c:v>44356</c:v>
                </c:pt>
                <c:pt idx="56">
                  <c:v>44355</c:v>
                </c:pt>
                <c:pt idx="57">
                  <c:v>44354</c:v>
                </c:pt>
                <c:pt idx="58">
                  <c:v>44351</c:v>
                </c:pt>
                <c:pt idx="59">
                  <c:v>44350</c:v>
                </c:pt>
                <c:pt idx="60">
                  <c:v>44349</c:v>
                </c:pt>
                <c:pt idx="61">
                  <c:v>44348</c:v>
                </c:pt>
                <c:pt idx="62">
                  <c:v>44347</c:v>
                </c:pt>
                <c:pt idx="63">
                  <c:v>44344</c:v>
                </c:pt>
                <c:pt idx="64">
                  <c:v>44343</c:v>
                </c:pt>
                <c:pt idx="65">
                  <c:v>44342</c:v>
                </c:pt>
                <c:pt idx="66">
                  <c:v>44341</c:v>
                </c:pt>
                <c:pt idx="67">
                  <c:v>44340</c:v>
                </c:pt>
                <c:pt idx="68">
                  <c:v>44337</c:v>
                </c:pt>
                <c:pt idx="69">
                  <c:v>44336</c:v>
                </c:pt>
                <c:pt idx="70">
                  <c:v>44335</c:v>
                </c:pt>
                <c:pt idx="71">
                  <c:v>44334</c:v>
                </c:pt>
                <c:pt idx="72">
                  <c:v>44333</c:v>
                </c:pt>
                <c:pt idx="73">
                  <c:v>44330</c:v>
                </c:pt>
                <c:pt idx="74">
                  <c:v>44329</c:v>
                </c:pt>
                <c:pt idx="75">
                  <c:v>44328</c:v>
                </c:pt>
                <c:pt idx="76">
                  <c:v>44327</c:v>
                </c:pt>
                <c:pt idx="77">
                  <c:v>44326</c:v>
                </c:pt>
                <c:pt idx="78">
                  <c:v>44324</c:v>
                </c:pt>
                <c:pt idx="79">
                  <c:v>44323</c:v>
                </c:pt>
                <c:pt idx="80">
                  <c:v>44322</c:v>
                </c:pt>
                <c:pt idx="81">
                  <c:v>44316</c:v>
                </c:pt>
                <c:pt idx="82">
                  <c:v>44315</c:v>
                </c:pt>
                <c:pt idx="83">
                  <c:v>44314</c:v>
                </c:pt>
                <c:pt idx="84">
                  <c:v>44313</c:v>
                </c:pt>
                <c:pt idx="85">
                  <c:v>44312</c:v>
                </c:pt>
                <c:pt idx="86">
                  <c:v>44311</c:v>
                </c:pt>
                <c:pt idx="87">
                  <c:v>44309</c:v>
                </c:pt>
                <c:pt idx="88">
                  <c:v>44308</c:v>
                </c:pt>
                <c:pt idx="89">
                  <c:v>44307</c:v>
                </c:pt>
                <c:pt idx="90">
                  <c:v>44306</c:v>
                </c:pt>
                <c:pt idx="91">
                  <c:v>44305</c:v>
                </c:pt>
                <c:pt idx="92">
                  <c:v>44302</c:v>
                </c:pt>
                <c:pt idx="93">
                  <c:v>44301</c:v>
                </c:pt>
                <c:pt idx="94">
                  <c:v>44300</c:v>
                </c:pt>
                <c:pt idx="95">
                  <c:v>44299</c:v>
                </c:pt>
                <c:pt idx="96">
                  <c:v>44298</c:v>
                </c:pt>
                <c:pt idx="97">
                  <c:v>44295</c:v>
                </c:pt>
                <c:pt idx="98">
                  <c:v>44294</c:v>
                </c:pt>
                <c:pt idx="99">
                  <c:v>44293</c:v>
                </c:pt>
                <c:pt idx="100">
                  <c:v>44292</c:v>
                </c:pt>
                <c:pt idx="101">
                  <c:v>44288</c:v>
                </c:pt>
                <c:pt idx="102">
                  <c:v>44287</c:v>
                </c:pt>
                <c:pt idx="103">
                  <c:v>44286</c:v>
                </c:pt>
                <c:pt idx="104">
                  <c:v>44285</c:v>
                </c:pt>
                <c:pt idx="105">
                  <c:v>44284</c:v>
                </c:pt>
                <c:pt idx="106">
                  <c:v>44281</c:v>
                </c:pt>
                <c:pt idx="107">
                  <c:v>44280</c:v>
                </c:pt>
                <c:pt idx="108">
                  <c:v>44279</c:v>
                </c:pt>
                <c:pt idx="109">
                  <c:v>44278</c:v>
                </c:pt>
                <c:pt idx="110">
                  <c:v>44277</c:v>
                </c:pt>
                <c:pt idx="111">
                  <c:v>44274</c:v>
                </c:pt>
                <c:pt idx="112">
                  <c:v>44273</c:v>
                </c:pt>
                <c:pt idx="113">
                  <c:v>44272</c:v>
                </c:pt>
                <c:pt idx="114">
                  <c:v>44271</c:v>
                </c:pt>
                <c:pt idx="115">
                  <c:v>44270</c:v>
                </c:pt>
                <c:pt idx="116">
                  <c:v>44267</c:v>
                </c:pt>
                <c:pt idx="117">
                  <c:v>44266</c:v>
                </c:pt>
                <c:pt idx="118">
                  <c:v>44265</c:v>
                </c:pt>
                <c:pt idx="119">
                  <c:v>44264</c:v>
                </c:pt>
                <c:pt idx="120">
                  <c:v>44263</c:v>
                </c:pt>
                <c:pt idx="121">
                  <c:v>44260</c:v>
                </c:pt>
                <c:pt idx="122">
                  <c:v>44259</c:v>
                </c:pt>
                <c:pt idx="123">
                  <c:v>44258</c:v>
                </c:pt>
                <c:pt idx="124">
                  <c:v>44257</c:v>
                </c:pt>
                <c:pt idx="125">
                  <c:v>44256</c:v>
                </c:pt>
                <c:pt idx="126">
                  <c:v>44253</c:v>
                </c:pt>
                <c:pt idx="127">
                  <c:v>44252</c:v>
                </c:pt>
                <c:pt idx="128">
                  <c:v>44251</c:v>
                </c:pt>
                <c:pt idx="129">
                  <c:v>44250</c:v>
                </c:pt>
                <c:pt idx="130">
                  <c:v>44249</c:v>
                </c:pt>
                <c:pt idx="131">
                  <c:v>44247</c:v>
                </c:pt>
                <c:pt idx="132">
                  <c:v>44246</c:v>
                </c:pt>
                <c:pt idx="133">
                  <c:v>44245</c:v>
                </c:pt>
                <c:pt idx="134">
                  <c:v>44237</c:v>
                </c:pt>
                <c:pt idx="135">
                  <c:v>44236</c:v>
                </c:pt>
                <c:pt idx="136">
                  <c:v>44235</c:v>
                </c:pt>
              </c:numCache>
            </c:numRef>
          </c:cat>
          <c:val>
            <c:numRef>
              <c:f>导出数据!$B$3:$B$139</c:f>
              <c:numCache>
                <c:formatCode>General</c:formatCode>
                <c:ptCount val="137"/>
                <c:pt idx="0">
                  <c:v>5709.7</c:v>
                </c:pt>
                <c:pt idx="1">
                  <c:v>5731.02</c:v>
                </c:pt>
                <c:pt idx="2">
                  <c:v>5725.91</c:v>
                </c:pt>
                <c:pt idx="3">
                  <c:v>5706.2</c:v>
                </c:pt>
                <c:pt idx="4">
                  <c:v>5677.48</c:v>
                </c:pt>
                <c:pt idx="5">
                  <c:v>5672.15</c:v>
                </c:pt>
                <c:pt idx="6">
                  <c:v>5729.97</c:v>
                </c:pt>
                <c:pt idx="7">
                  <c:v>5763.11</c:v>
                </c:pt>
                <c:pt idx="8">
                  <c:v>5765.63</c:v>
                </c:pt>
                <c:pt idx="9">
                  <c:v>5769.32</c:v>
                </c:pt>
                <c:pt idx="10">
                  <c:v>5790.28</c:v>
                </c:pt>
                <c:pt idx="11">
                  <c:v>5803.56</c:v>
                </c:pt>
                <c:pt idx="12">
                  <c:v>5760.64</c:v>
                </c:pt>
                <c:pt idx="13">
                  <c:v>5746.02</c:v>
                </c:pt>
                <c:pt idx="14">
                  <c:v>5771.83</c:v>
                </c:pt>
                <c:pt idx="15">
                  <c:v>5783.1</c:v>
                </c:pt>
                <c:pt idx="16">
                  <c:v>5767.24</c:v>
                </c:pt>
                <c:pt idx="17">
                  <c:v>5732.55</c:v>
                </c:pt>
                <c:pt idx="18">
                  <c:v>5797.24</c:v>
                </c:pt>
                <c:pt idx="19">
                  <c:v>5898.11</c:v>
                </c:pt>
                <c:pt idx="20">
                  <c:v>5855.22</c:v>
                </c:pt>
                <c:pt idx="21">
                  <c:v>5841.76</c:v>
                </c:pt>
                <c:pt idx="22">
                  <c:v>5851.94</c:v>
                </c:pt>
                <c:pt idx="23">
                  <c:v>5839.29</c:v>
                </c:pt>
                <c:pt idx="24">
                  <c:v>5791.36</c:v>
                </c:pt>
                <c:pt idx="25">
                  <c:v>5760.41</c:v>
                </c:pt>
                <c:pt idx="26">
                  <c:v>5773.09</c:v>
                </c:pt>
                <c:pt idx="27">
                  <c:v>5764.38</c:v>
                </c:pt>
                <c:pt idx="28">
                  <c:v>5785.58</c:v>
                </c:pt>
                <c:pt idx="29">
                  <c:v>5737.57</c:v>
                </c:pt>
                <c:pt idx="30">
                  <c:v>5733.04</c:v>
                </c:pt>
                <c:pt idx="31">
                  <c:v>5708.05</c:v>
                </c:pt>
                <c:pt idx="32">
                  <c:v>5679.29</c:v>
                </c:pt>
                <c:pt idx="33">
                  <c:v>5694.94</c:v>
                </c:pt>
                <c:pt idx="34">
                  <c:v>5562.28</c:v>
                </c:pt>
                <c:pt idx="35">
                  <c:v>5564.97</c:v>
                </c:pt>
                <c:pt idx="36">
                  <c:v>5519.05</c:v>
                </c:pt>
                <c:pt idx="37">
                  <c:v>5466.65</c:v>
                </c:pt>
                <c:pt idx="38">
                  <c:v>5418.58</c:v>
                </c:pt>
                <c:pt idx="39">
                  <c:v>5404.79</c:v>
                </c:pt>
                <c:pt idx="40">
                  <c:v>5420.26</c:v>
                </c:pt>
                <c:pt idx="41">
                  <c:v>5410.86</c:v>
                </c:pt>
                <c:pt idx="42">
                  <c:v>5410.42</c:v>
                </c:pt>
                <c:pt idx="43">
                  <c:v>5404.13</c:v>
                </c:pt>
                <c:pt idx="44">
                  <c:v>5414.33</c:v>
                </c:pt>
                <c:pt idx="45">
                  <c:v>5405.45</c:v>
                </c:pt>
                <c:pt idx="46">
                  <c:v>5401.81</c:v>
                </c:pt>
                <c:pt idx="47">
                  <c:v>5416.69</c:v>
                </c:pt>
                <c:pt idx="48">
                  <c:v>5483.16</c:v>
                </c:pt>
                <c:pt idx="49">
                  <c:v>5547.4</c:v>
                </c:pt>
                <c:pt idx="50">
                  <c:v>5542.36</c:v>
                </c:pt>
                <c:pt idx="51">
                  <c:v>5561.04</c:v>
                </c:pt>
                <c:pt idx="52">
                  <c:v>5597.37</c:v>
                </c:pt>
                <c:pt idx="53">
                  <c:v>5616.48</c:v>
                </c:pt>
                <c:pt idx="54">
                  <c:v>5587.28</c:v>
                </c:pt>
                <c:pt idx="55">
                  <c:v>5563.35</c:v>
                </c:pt>
                <c:pt idx="56">
                  <c:v>5550.4</c:v>
                </c:pt>
                <c:pt idx="57">
                  <c:v>5591.15</c:v>
                </c:pt>
                <c:pt idx="58">
                  <c:v>5641.76</c:v>
                </c:pt>
                <c:pt idx="59">
                  <c:v>5641.03</c:v>
                </c:pt>
                <c:pt idx="60">
                  <c:v>5624.22</c:v>
                </c:pt>
                <c:pt idx="61">
                  <c:v>5637.12</c:v>
                </c:pt>
                <c:pt idx="62">
                  <c:v>5664.76</c:v>
                </c:pt>
                <c:pt idx="63">
                  <c:v>5504.81</c:v>
                </c:pt>
                <c:pt idx="64">
                  <c:v>5412.96</c:v>
                </c:pt>
                <c:pt idx="65">
                  <c:v>5447.45</c:v>
                </c:pt>
                <c:pt idx="66">
                  <c:v>5544.6</c:v>
                </c:pt>
                <c:pt idx="67">
                  <c:v>5571.87</c:v>
                </c:pt>
                <c:pt idx="68">
                  <c:v>5800.36</c:v>
                </c:pt>
                <c:pt idx="69">
                  <c:v>5816.48</c:v>
                </c:pt>
                <c:pt idx="70">
                  <c:v>6038.77</c:v>
                </c:pt>
                <c:pt idx="71">
                  <c:v>6191.18</c:v>
                </c:pt>
                <c:pt idx="72">
                  <c:v>6215.76</c:v>
                </c:pt>
                <c:pt idx="73">
                  <c:v>6415.18</c:v>
                </c:pt>
                <c:pt idx="74">
                  <c:v>6608.75</c:v>
                </c:pt>
                <c:pt idx="75">
                  <c:v>6633.84</c:v>
                </c:pt>
                <c:pt idx="76">
                  <c:v>6577.7</c:v>
                </c:pt>
                <c:pt idx="77">
                  <c:v>6526.89</c:v>
                </c:pt>
                <c:pt idx="78">
                  <c:v>6083.81</c:v>
                </c:pt>
                <c:pt idx="79">
                  <c:v>5940.13</c:v>
                </c:pt>
                <c:pt idx="80">
                  <c:v>5852.75</c:v>
                </c:pt>
                <c:pt idx="81">
                  <c:v>5656.38</c:v>
                </c:pt>
                <c:pt idx="82">
                  <c:v>5650.29</c:v>
                </c:pt>
                <c:pt idx="83">
                  <c:v>5636.04</c:v>
                </c:pt>
                <c:pt idx="84">
                  <c:v>5653.83</c:v>
                </c:pt>
                <c:pt idx="85">
                  <c:v>5645.52</c:v>
                </c:pt>
                <c:pt idx="86">
                  <c:v>5612.86</c:v>
                </c:pt>
                <c:pt idx="87">
                  <c:v>5541.09</c:v>
                </c:pt>
                <c:pt idx="88">
                  <c:v>5526.22</c:v>
                </c:pt>
                <c:pt idx="89">
                  <c:v>5491.71</c:v>
                </c:pt>
                <c:pt idx="90">
                  <c:v>5480.45</c:v>
                </c:pt>
                <c:pt idx="91">
                  <c:v>5489.07</c:v>
                </c:pt>
                <c:pt idx="92">
                  <c:v>5501.58</c:v>
                </c:pt>
                <c:pt idx="93">
                  <c:v>5510.51</c:v>
                </c:pt>
                <c:pt idx="94">
                  <c:v>5511.35</c:v>
                </c:pt>
                <c:pt idx="95">
                  <c:v>5481.93</c:v>
                </c:pt>
                <c:pt idx="96">
                  <c:v>5457.11</c:v>
                </c:pt>
                <c:pt idx="97">
                  <c:v>5519.39</c:v>
                </c:pt>
                <c:pt idx="98">
                  <c:v>5529.84</c:v>
                </c:pt>
                <c:pt idx="99">
                  <c:v>5549.54</c:v>
                </c:pt>
                <c:pt idx="100">
                  <c:v>5529.61</c:v>
                </c:pt>
                <c:pt idx="101">
                  <c:v>5433.28</c:v>
                </c:pt>
                <c:pt idx="102">
                  <c:v>5325.57</c:v>
                </c:pt>
                <c:pt idx="103">
                  <c:v>5296.51</c:v>
                </c:pt>
                <c:pt idx="104">
                  <c:v>5285.98</c:v>
                </c:pt>
                <c:pt idx="105">
                  <c:v>5268.33</c:v>
                </c:pt>
                <c:pt idx="106">
                  <c:v>5161.6400000000003</c:v>
                </c:pt>
                <c:pt idx="107">
                  <c:v>5140.83</c:v>
                </c:pt>
                <c:pt idx="108">
                  <c:v>5117.87</c:v>
                </c:pt>
                <c:pt idx="109">
                  <c:v>5118.32</c:v>
                </c:pt>
                <c:pt idx="110">
                  <c:v>5133.07</c:v>
                </c:pt>
                <c:pt idx="111">
                  <c:v>5056.6400000000003</c:v>
                </c:pt>
                <c:pt idx="112">
                  <c:v>5050.74</c:v>
                </c:pt>
                <c:pt idx="113">
                  <c:v>5044.7</c:v>
                </c:pt>
                <c:pt idx="114">
                  <c:v>5048.25</c:v>
                </c:pt>
                <c:pt idx="115">
                  <c:v>5050.6400000000003</c:v>
                </c:pt>
                <c:pt idx="116">
                  <c:v>5047.91</c:v>
                </c:pt>
                <c:pt idx="117">
                  <c:v>4990.22</c:v>
                </c:pt>
                <c:pt idx="118">
                  <c:v>4998.67</c:v>
                </c:pt>
                <c:pt idx="119">
                  <c:v>5034.41</c:v>
                </c:pt>
                <c:pt idx="120">
                  <c:v>5065.63</c:v>
                </c:pt>
                <c:pt idx="121">
                  <c:v>5003.92</c:v>
                </c:pt>
                <c:pt idx="122">
                  <c:v>5060.01</c:v>
                </c:pt>
                <c:pt idx="123">
                  <c:v>5067.0600000000004</c:v>
                </c:pt>
                <c:pt idx="124">
                  <c:v>4964.07</c:v>
                </c:pt>
                <c:pt idx="125">
                  <c:v>4962.78</c:v>
                </c:pt>
                <c:pt idx="126">
                  <c:v>4971.17</c:v>
                </c:pt>
                <c:pt idx="127">
                  <c:v>4967.12</c:v>
                </c:pt>
                <c:pt idx="128">
                  <c:v>4947.66</c:v>
                </c:pt>
                <c:pt idx="129">
                  <c:v>4954.51</c:v>
                </c:pt>
                <c:pt idx="130">
                  <c:v>4942.17</c:v>
                </c:pt>
                <c:pt idx="131">
                  <c:v>4842.87</c:v>
                </c:pt>
                <c:pt idx="132">
                  <c:v>4820.22</c:v>
                </c:pt>
                <c:pt idx="133">
                  <c:v>4768.12</c:v>
                </c:pt>
                <c:pt idx="134">
                  <c:v>4635.74</c:v>
                </c:pt>
                <c:pt idx="135">
                  <c:v>4635.09</c:v>
                </c:pt>
                <c:pt idx="136">
                  <c:v>4630.08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87-4242-89AB-59F3070581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10406895"/>
        <c:axId val="810401487"/>
      </c:lineChart>
      <c:dateAx>
        <c:axId val="810406895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10401487"/>
        <c:crosses val="autoZero"/>
        <c:auto val="1"/>
        <c:lblOffset val="100"/>
        <c:baseTimeUnit val="days"/>
      </c:dateAx>
      <c:valAx>
        <c:axId val="810401487"/>
        <c:scaling>
          <c:orientation val="minMax"/>
          <c:min val="3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104068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'导出数据 (2)'!$B$2</c:f>
              <c:strCache>
                <c:ptCount val="1"/>
                <c:pt idx="0">
                  <c:v>螺纹钢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'导出数据 (2)'!$A$3:$A$83</c:f>
              <c:numCache>
                <c:formatCode>yyyy\-mm\-dd</c:formatCode>
                <c:ptCount val="81"/>
                <c:pt idx="0">
                  <c:v>44431</c:v>
                </c:pt>
                <c:pt idx="1">
                  <c:v>44428</c:v>
                </c:pt>
                <c:pt idx="2">
                  <c:v>44427</c:v>
                </c:pt>
                <c:pt idx="3">
                  <c:v>44426</c:v>
                </c:pt>
                <c:pt idx="4">
                  <c:v>44425</c:v>
                </c:pt>
                <c:pt idx="5">
                  <c:v>44424</c:v>
                </c:pt>
                <c:pt idx="6">
                  <c:v>44421</c:v>
                </c:pt>
                <c:pt idx="7">
                  <c:v>44420</c:v>
                </c:pt>
                <c:pt idx="8">
                  <c:v>44419</c:v>
                </c:pt>
                <c:pt idx="9">
                  <c:v>44418</c:v>
                </c:pt>
                <c:pt idx="10">
                  <c:v>44417</c:v>
                </c:pt>
                <c:pt idx="11">
                  <c:v>44414</c:v>
                </c:pt>
                <c:pt idx="12">
                  <c:v>44413</c:v>
                </c:pt>
                <c:pt idx="13">
                  <c:v>44412</c:v>
                </c:pt>
                <c:pt idx="14">
                  <c:v>44411</c:v>
                </c:pt>
                <c:pt idx="15">
                  <c:v>44410</c:v>
                </c:pt>
                <c:pt idx="16">
                  <c:v>44407</c:v>
                </c:pt>
                <c:pt idx="17">
                  <c:v>44406</c:v>
                </c:pt>
                <c:pt idx="18">
                  <c:v>44405</c:v>
                </c:pt>
                <c:pt idx="19">
                  <c:v>44404</c:v>
                </c:pt>
                <c:pt idx="20">
                  <c:v>44403</c:v>
                </c:pt>
                <c:pt idx="21">
                  <c:v>44400</c:v>
                </c:pt>
                <c:pt idx="22">
                  <c:v>44399</c:v>
                </c:pt>
                <c:pt idx="23">
                  <c:v>44398</c:v>
                </c:pt>
                <c:pt idx="24">
                  <c:v>44397</c:v>
                </c:pt>
                <c:pt idx="25">
                  <c:v>44396</c:v>
                </c:pt>
                <c:pt idx="26">
                  <c:v>44393</c:v>
                </c:pt>
                <c:pt idx="27">
                  <c:v>44392</c:v>
                </c:pt>
                <c:pt idx="28">
                  <c:v>44391</c:v>
                </c:pt>
                <c:pt idx="29">
                  <c:v>44390</c:v>
                </c:pt>
                <c:pt idx="30">
                  <c:v>44389</c:v>
                </c:pt>
                <c:pt idx="31">
                  <c:v>44386</c:v>
                </c:pt>
                <c:pt idx="32">
                  <c:v>44385</c:v>
                </c:pt>
                <c:pt idx="33">
                  <c:v>44384</c:v>
                </c:pt>
                <c:pt idx="34">
                  <c:v>44383</c:v>
                </c:pt>
                <c:pt idx="35">
                  <c:v>44382</c:v>
                </c:pt>
                <c:pt idx="36">
                  <c:v>44379</c:v>
                </c:pt>
                <c:pt idx="37">
                  <c:v>44378</c:v>
                </c:pt>
                <c:pt idx="38">
                  <c:v>44377</c:v>
                </c:pt>
                <c:pt idx="39">
                  <c:v>44376</c:v>
                </c:pt>
                <c:pt idx="40">
                  <c:v>44375</c:v>
                </c:pt>
                <c:pt idx="41">
                  <c:v>44372</c:v>
                </c:pt>
                <c:pt idx="42">
                  <c:v>44371</c:v>
                </c:pt>
                <c:pt idx="43">
                  <c:v>44370</c:v>
                </c:pt>
                <c:pt idx="44">
                  <c:v>44369</c:v>
                </c:pt>
                <c:pt idx="45">
                  <c:v>44368</c:v>
                </c:pt>
                <c:pt idx="46">
                  <c:v>44365</c:v>
                </c:pt>
                <c:pt idx="47">
                  <c:v>44364</c:v>
                </c:pt>
                <c:pt idx="48">
                  <c:v>44363</c:v>
                </c:pt>
                <c:pt idx="49">
                  <c:v>44362</c:v>
                </c:pt>
                <c:pt idx="50">
                  <c:v>44358</c:v>
                </c:pt>
                <c:pt idx="51">
                  <c:v>44357</c:v>
                </c:pt>
                <c:pt idx="52">
                  <c:v>44356</c:v>
                </c:pt>
                <c:pt idx="53">
                  <c:v>44355</c:v>
                </c:pt>
                <c:pt idx="54">
                  <c:v>44354</c:v>
                </c:pt>
                <c:pt idx="55">
                  <c:v>44351</c:v>
                </c:pt>
                <c:pt idx="56">
                  <c:v>44350</c:v>
                </c:pt>
                <c:pt idx="57">
                  <c:v>44349</c:v>
                </c:pt>
                <c:pt idx="58">
                  <c:v>44348</c:v>
                </c:pt>
                <c:pt idx="59">
                  <c:v>44347</c:v>
                </c:pt>
                <c:pt idx="60">
                  <c:v>44344</c:v>
                </c:pt>
                <c:pt idx="61">
                  <c:v>44343</c:v>
                </c:pt>
                <c:pt idx="62">
                  <c:v>44342</c:v>
                </c:pt>
                <c:pt idx="63">
                  <c:v>44341</c:v>
                </c:pt>
                <c:pt idx="64">
                  <c:v>44340</c:v>
                </c:pt>
                <c:pt idx="65">
                  <c:v>44337</c:v>
                </c:pt>
                <c:pt idx="66">
                  <c:v>44336</c:v>
                </c:pt>
                <c:pt idx="67">
                  <c:v>44335</c:v>
                </c:pt>
                <c:pt idx="68">
                  <c:v>44334</c:v>
                </c:pt>
                <c:pt idx="69">
                  <c:v>44333</c:v>
                </c:pt>
                <c:pt idx="70">
                  <c:v>44330</c:v>
                </c:pt>
                <c:pt idx="71">
                  <c:v>44329</c:v>
                </c:pt>
                <c:pt idx="72">
                  <c:v>44328</c:v>
                </c:pt>
                <c:pt idx="73">
                  <c:v>44327</c:v>
                </c:pt>
                <c:pt idx="74">
                  <c:v>44326</c:v>
                </c:pt>
                <c:pt idx="75">
                  <c:v>44324</c:v>
                </c:pt>
                <c:pt idx="76">
                  <c:v>44323</c:v>
                </c:pt>
                <c:pt idx="77">
                  <c:v>44322</c:v>
                </c:pt>
                <c:pt idx="78">
                  <c:v>44316</c:v>
                </c:pt>
                <c:pt idx="79">
                  <c:v>44315</c:v>
                </c:pt>
                <c:pt idx="80">
                  <c:v>44314</c:v>
                </c:pt>
              </c:numCache>
            </c:numRef>
          </c:cat>
          <c:val>
            <c:numRef>
              <c:f>'导出数据 (2)'!$B$3:$B$83</c:f>
              <c:numCache>
                <c:formatCode>General</c:formatCode>
                <c:ptCount val="81"/>
                <c:pt idx="0">
                  <c:v>5271.9</c:v>
                </c:pt>
                <c:pt idx="1">
                  <c:v>5240.38</c:v>
                </c:pt>
                <c:pt idx="2">
                  <c:v>5236.7700000000004</c:v>
                </c:pt>
                <c:pt idx="3">
                  <c:v>5309.31</c:v>
                </c:pt>
                <c:pt idx="4">
                  <c:v>5340.39</c:v>
                </c:pt>
                <c:pt idx="5">
                  <c:v>5348.43</c:v>
                </c:pt>
                <c:pt idx="6">
                  <c:v>5358.94</c:v>
                </c:pt>
                <c:pt idx="7">
                  <c:v>5375.3</c:v>
                </c:pt>
                <c:pt idx="8">
                  <c:v>5377.73</c:v>
                </c:pt>
                <c:pt idx="9">
                  <c:v>5328.17</c:v>
                </c:pt>
                <c:pt idx="10">
                  <c:v>5318.35</c:v>
                </c:pt>
                <c:pt idx="11">
                  <c:v>5345.52</c:v>
                </c:pt>
                <c:pt idx="12">
                  <c:v>5358.2</c:v>
                </c:pt>
                <c:pt idx="13">
                  <c:v>5340.35</c:v>
                </c:pt>
                <c:pt idx="14">
                  <c:v>5317.11</c:v>
                </c:pt>
                <c:pt idx="15">
                  <c:v>5383.26</c:v>
                </c:pt>
                <c:pt idx="16">
                  <c:v>5478.44</c:v>
                </c:pt>
                <c:pt idx="17">
                  <c:v>5444.86</c:v>
                </c:pt>
                <c:pt idx="18">
                  <c:v>5445</c:v>
                </c:pt>
                <c:pt idx="19">
                  <c:v>5458.41</c:v>
                </c:pt>
                <c:pt idx="20">
                  <c:v>5448.72</c:v>
                </c:pt>
                <c:pt idx="21">
                  <c:v>5382.56</c:v>
                </c:pt>
                <c:pt idx="22">
                  <c:v>5335.06</c:v>
                </c:pt>
                <c:pt idx="23">
                  <c:v>5338.4</c:v>
                </c:pt>
                <c:pt idx="24">
                  <c:v>5327.82</c:v>
                </c:pt>
                <c:pt idx="25">
                  <c:v>5334.21</c:v>
                </c:pt>
                <c:pt idx="26">
                  <c:v>5262.22</c:v>
                </c:pt>
                <c:pt idx="27">
                  <c:v>5254.4</c:v>
                </c:pt>
                <c:pt idx="28">
                  <c:v>5221.5600000000004</c:v>
                </c:pt>
                <c:pt idx="29">
                  <c:v>5205.6099999999997</c:v>
                </c:pt>
                <c:pt idx="30">
                  <c:v>5230.7</c:v>
                </c:pt>
                <c:pt idx="31">
                  <c:v>5085.83</c:v>
                </c:pt>
                <c:pt idx="32">
                  <c:v>5085.3599999999997</c:v>
                </c:pt>
                <c:pt idx="33">
                  <c:v>5038.5600000000004</c:v>
                </c:pt>
                <c:pt idx="34">
                  <c:v>4991.7299999999996</c:v>
                </c:pt>
                <c:pt idx="35">
                  <c:v>4947.4399999999996</c:v>
                </c:pt>
                <c:pt idx="36">
                  <c:v>4939.09</c:v>
                </c:pt>
                <c:pt idx="37">
                  <c:v>4945.6400000000003</c:v>
                </c:pt>
                <c:pt idx="38">
                  <c:v>4934.22</c:v>
                </c:pt>
                <c:pt idx="39">
                  <c:v>4940.97</c:v>
                </c:pt>
                <c:pt idx="40">
                  <c:v>4939.8500000000004</c:v>
                </c:pt>
                <c:pt idx="41">
                  <c:v>4953.16</c:v>
                </c:pt>
                <c:pt idx="42">
                  <c:v>4950.62</c:v>
                </c:pt>
                <c:pt idx="43">
                  <c:v>4950.34</c:v>
                </c:pt>
                <c:pt idx="44">
                  <c:v>4966.28</c:v>
                </c:pt>
                <c:pt idx="45">
                  <c:v>5038.53</c:v>
                </c:pt>
                <c:pt idx="46">
                  <c:v>5104.4399999999996</c:v>
                </c:pt>
                <c:pt idx="47">
                  <c:v>5111.8599999999997</c:v>
                </c:pt>
                <c:pt idx="48">
                  <c:v>5138.8500000000004</c:v>
                </c:pt>
                <c:pt idx="49">
                  <c:v>5178.1499999999996</c:v>
                </c:pt>
                <c:pt idx="50">
                  <c:v>5187.97</c:v>
                </c:pt>
                <c:pt idx="51">
                  <c:v>5155.8500000000004</c:v>
                </c:pt>
                <c:pt idx="52">
                  <c:v>5129</c:v>
                </c:pt>
                <c:pt idx="53">
                  <c:v>5124.3999999999996</c:v>
                </c:pt>
                <c:pt idx="54">
                  <c:v>5172.34</c:v>
                </c:pt>
                <c:pt idx="55">
                  <c:v>5220.9799999999996</c:v>
                </c:pt>
                <c:pt idx="56">
                  <c:v>5210.99</c:v>
                </c:pt>
                <c:pt idx="57">
                  <c:v>5205.1099999999997</c:v>
                </c:pt>
                <c:pt idx="58">
                  <c:v>5219.68</c:v>
                </c:pt>
                <c:pt idx="59">
                  <c:v>5231.8500000000004</c:v>
                </c:pt>
                <c:pt idx="60">
                  <c:v>5056.5200000000004</c:v>
                </c:pt>
                <c:pt idx="61">
                  <c:v>4985.1499999999996</c:v>
                </c:pt>
                <c:pt idx="62">
                  <c:v>5039.0600000000004</c:v>
                </c:pt>
                <c:pt idx="63">
                  <c:v>5116.75</c:v>
                </c:pt>
                <c:pt idx="64">
                  <c:v>5151.3500000000004</c:v>
                </c:pt>
                <c:pt idx="65">
                  <c:v>5371.6</c:v>
                </c:pt>
                <c:pt idx="66">
                  <c:v>5410.26</c:v>
                </c:pt>
                <c:pt idx="67">
                  <c:v>5595.82</c:v>
                </c:pt>
                <c:pt idx="68">
                  <c:v>5741.86</c:v>
                </c:pt>
                <c:pt idx="69">
                  <c:v>5791.93</c:v>
                </c:pt>
                <c:pt idx="70">
                  <c:v>6045.55</c:v>
                </c:pt>
                <c:pt idx="71">
                  <c:v>6238.16</c:v>
                </c:pt>
                <c:pt idx="72">
                  <c:v>6286.82</c:v>
                </c:pt>
                <c:pt idx="73">
                  <c:v>6290.11</c:v>
                </c:pt>
                <c:pt idx="74">
                  <c:v>6234</c:v>
                </c:pt>
                <c:pt idx="75">
                  <c:v>5740.76</c:v>
                </c:pt>
                <c:pt idx="76">
                  <c:v>5585.55</c:v>
                </c:pt>
                <c:pt idx="77">
                  <c:v>5481.39</c:v>
                </c:pt>
                <c:pt idx="78">
                  <c:v>5254.58</c:v>
                </c:pt>
                <c:pt idx="79">
                  <c:v>5238.2299999999996</c:v>
                </c:pt>
                <c:pt idx="80">
                  <c:v>5232.93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56-4985-82B2-E80CE6C4D185}"/>
            </c:ext>
          </c:extLst>
        </c:ser>
        <c:ser>
          <c:idx val="1"/>
          <c:order val="1"/>
          <c:tx>
            <c:strRef>
              <c:f>'导出数据 (2)'!$C$2</c:f>
              <c:strCache>
                <c:ptCount val="1"/>
                <c:pt idx="0">
                  <c:v>线材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'导出数据 (2)'!$A$3:$A$83</c:f>
              <c:numCache>
                <c:formatCode>yyyy\-mm\-dd</c:formatCode>
                <c:ptCount val="81"/>
                <c:pt idx="0">
                  <c:v>44431</c:v>
                </c:pt>
                <c:pt idx="1">
                  <c:v>44428</c:v>
                </c:pt>
                <c:pt idx="2">
                  <c:v>44427</c:v>
                </c:pt>
                <c:pt idx="3">
                  <c:v>44426</c:v>
                </c:pt>
                <c:pt idx="4">
                  <c:v>44425</c:v>
                </c:pt>
                <c:pt idx="5">
                  <c:v>44424</c:v>
                </c:pt>
                <c:pt idx="6">
                  <c:v>44421</c:v>
                </c:pt>
                <c:pt idx="7">
                  <c:v>44420</c:v>
                </c:pt>
                <c:pt idx="8">
                  <c:v>44419</c:v>
                </c:pt>
                <c:pt idx="9">
                  <c:v>44418</c:v>
                </c:pt>
                <c:pt idx="10">
                  <c:v>44417</c:v>
                </c:pt>
                <c:pt idx="11">
                  <c:v>44414</c:v>
                </c:pt>
                <c:pt idx="12">
                  <c:v>44413</c:v>
                </c:pt>
                <c:pt idx="13">
                  <c:v>44412</c:v>
                </c:pt>
                <c:pt idx="14">
                  <c:v>44411</c:v>
                </c:pt>
                <c:pt idx="15">
                  <c:v>44410</c:v>
                </c:pt>
                <c:pt idx="16">
                  <c:v>44407</c:v>
                </c:pt>
                <c:pt idx="17">
                  <c:v>44406</c:v>
                </c:pt>
                <c:pt idx="18">
                  <c:v>44405</c:v>
                </c:pt>
                <c:pt idx="19">
                  <c:v>44404</c:v>
                </c:pt>
                <c:pt idx="20">
                  <c:v>44403</c:v>
                </c:pt>
                <c:pt idx="21">
                  <c:v>44400</c:v>
                </c:pt>
                <c:pt idx="22">
                  <c:v>44399</c:v>
                </c:pt>
                <c:pt idx="23">
                  <c:v>44398</c:v>
                </c:pt>
                <c:pt idx="24">
                  <c:v>44397</c:v>
                </c:pt>
                <c:pt idx="25">
                  <c:v>44396</c:v>
                </c:pt>
                <c:pt idx="26">
                  <c:v>44393</c:v>
                </c:pt>
                <c:pt idx="27">
                  <c:v>44392</c:v>
                </c:pt>
                <c:pt idx="28">
                  <c:v>44391</c:v>
                </c:pt>
                <c:pt idx="29">
                  <c:v>44390</c:v>
                </c:pt>
                <c:pt idx="30">
                  <c:v>44389</c:v>
                </c:pt>
                <c:pt idx="31">
                  <c:v>44386</c:v>
                </c:pt>
                <c:pt idx="32">
                  <c:v>44385</c:v>
                </c:pt>
                <c:pt idx="33">
                  <c:v>44384</c:v>
                </c:pt>
                <c:pt idx="34">
                  <c:v>44383</c:v>
                </c:pt>
                <c:pt idx="35">
                  <c:v>44382</c:v>
                </c:pt>
                <c:pt idx="36">
                  <c:v>44379</c:v>
                </c:pt>
                <c:pt idx="37">
                  <c:v>44378</c:v>
                </c:pt>
                <c:pt idx="38">
                  <c:v>44377</c:v>
                </c:pt>
                <c:pt idx="39">
                  <c:v>44376</c:v>
                </c:pt>
                <c:pt idx="40">
                  <c:v>44375</c:v>
                </c:pt>
                <c:pt idx="41">
                  <c:v>44372</c:v>
                </c:pt>
                <c:pt idx="42">
                  <c:v>44371</c:v>
                </c:pt>
                <c:pt idx="43">
                  <c:v>44370</c:v>
                </c:pt>
                <c:pt idx="44">
                  <c:v>44369</c:v>
                </c:pt>
                <c:pt idx="45">
                  <c:v>44368</c:v>
                </c:pt>
                <c:pt idx="46">
                  <c:v>44365</c:v>
                </c:pt>
                <c:pt idx="47">
                  <c:v>44364</c:v>
                </c:pt>
                <c:pt idx="48">
                  <c:v>44363</c:v>
                </c:pt>
                <c:pt idx="49">
                  <c:v>44362</c:v>
                </c:pt>
                <c:pt idx="50">
                  <c:v>44358</c:v>
                </c:pt>
                <c:pt idx="51">
                  <c:v>44357</c:v>
                </c:pt>
                <c:pt idx="52">
                  <c:v>44356</c:v>
                </c:pt>
                <c:pt idx="53">
                  <c:v>44355</c:v>
                </c:pt>
                <c:pt idx="54">
                  <c:v>44354</c:v>
                </c:pt>
                <c:pt idx="55">
                  <c:v>44351</c:v>
                </c:pt>
                <c:pt idx="56">
                  <c:v>44350</c:v>
                </c:pt>
                <c:pt idx="57">
                  <c:v>44349</c:v>
                </c:pt>
                <c:pt idx="58">
                  <c:v>44348</c:v>
                </c:pt>
                <c:pt idx="59">
                  <c:v>44347</c:v>
                </c:pt>
                <c:pt idx="60">
                  <c:v>44344</c:v>
                </c:pt>
                <c:pt idx="61">
                  <c:v>44343</c:v>
                </c:pt>
                <c:pt idx="62">
                  <c:v>44342</c:v>
                </c:pt>
                <c:pt idx="63">
                  <c:v>44341</c:v>
                </c:pt>
                <c:pt idx="64">
                  <c:v>44340</c:v>
                </c:pt>
                <c:pt idx="65">
                  <c:v>44337</c:v>
                </c:pt>
                <c:pt idx="66">
                  <c:v>44336</c:v>
                </c:pt>
                <c:pt idx="67">
                  <c:v>44335</c:v>
                </c:pt>
                <c:pt idx="68">
                  <c:v>44334</c:v>
                </c:pt>
                <c:pt idx="69">
                  <c:v>44333</c:v>
                </c:pt>
                <c:pt idx="70">
                  <c:v>44330</c:v>
                </c:pt>
                <c:pt idx="71">
                  <c:v>44329</c:v>
                </c:pt>
                <c:pt idx="72">
                  <c:v>44328</c:v>
                </c:pt>
                <c:pt idx="73">
                  <c:v>44327</c:v>
                </c:pt>
                <c:pt idx="74">
                  <c:v>44326</c:v>
                </c:pt>
                <c:pt idx="75">
                  <c:v>44324</c:v>
                </c:pt>
                <c:pt idx="76">
                  <c:v>44323</c:v>
                </c:pt>
                <c:pt idx="77">
                  <c:v>44322</c:v>
                </c:pt>
                <c:pt idx="78">
                  <c:v>44316</c:v>
                </c:pt>
                <c:pt idx="79">
                  <c:v>44315</c:v>
                </c:pt>
                <c:pt idx="80">
                  <c:v>44314</c:v>
                </c:pt>
              </c:numCache>
            </c:numRef>
          </c:cat>
          <c:val>
            <c:numRef>
              <c:f>'导出数据 (2)'!$C$3:$C$83</c:f>
              <c:numCache>
                <c:formatCode>General</c:formatCode>
                <c:ptCount val="81"/>
                <c:pt idx="0">
                  <c:v>5694.26</c:v>
                </c:pt>
                <c:pt idx="1">
                  <c:v>5662.6</c:v>
                </c:pt>
                <c:pt idx="2">
                  <c:v>5659.95</c:v>
                </c:pt>
                <c:pt idx="3">
                  <c:v>5732.39</c:v>
                </c:pt>
                <c:pt idx="4">
                  <c:v>5760.03</c:v>
                </c:pt>
                <c:pt idx="5">
                  <c:v>5769.82</c:v>
                </c:pt>
                <c:pt idx="6">
                  <c:v>5780.54</c:v>
                </c:pt>
                <c:pt idx="7">
                  <c:v>5795.43</c:v>
                </c:pt>
                <c:pt idx="8">
                  <c:v>5796.76</c:v>
                </c:pt>
                <c:pt idx="9">
                  <c:v>5748.67</c:v>
                </c:pt>
                <c:pt idx="10">
                  <c:v>5742.78</c:v>
                </c:pt>
                <c:pt idx="11">
                  <c:v>5770.39</c:v>
                </c:pt>
                <c:pt idx="12">
                  <c:v>5783.41</c:v>
                </c:pt>
                <c:pt idx="13">
                  <c:v>5763.12</c:v>
                </c:pt>
                <c:pt idx="14">
                  <c:v>5743.49</c:v>
                </c:pt>
                <c:pt idx="15">
                  <c:v>5810.15</c:v>
                </c:pt>
                <c:pt idx="16">
                  <c:v>5899.17</c:v>
                </c:pt>
                <c:pt idx="17">
                  <c:v>5874.09</c:v>
                </c:pt>
                <c:pt idx="18">
                  <c:v>5875.73</c:v>
                </c:pt>
                <c:pt idx="19">
                  <c:v>5889.48</c:v>
                </c:pt>
                <c:pt idx="20">
                  <c:v>5873.14</c:v>
                </c:pt>
                <c:pt idx="21">
                  <c:v>5813.69</c:v>
                </c:pt>
                <c:pt idx="22">
                  <c:v>5773</c:v>
                </c:pt>
                <c:pt idx="23">
                  <c:v>5780.75</c:v>
                </c:pt>
                <c:pt idx="24">
                  <c:v>5772.75</c:v>
                </c:pt>
                <c:pt idx="25">
                  <c:v>5782.24</c:v>
                </c:pt>
                <c:pt idx="26">
                  <c:v>5718.62</c:v>
                </c:pt>
                <c:pt idx="27">
                  <c:v>5710.47</c:v>
                </c:pt>
                <c:pt idx="28">
                  <c:v>5679.37</c:v>
                </c:pt>
                <c:pt idx="29">
                  <c:v>5663.02</c:v>
                </c:pt>
                <c:pt idx="30">
                  <c:v>5685.35</c:v>
                </c:pt>
                <c:pt idx="31">
                  <c:v>5548.76</c:v>
                </c:pt>
                <c:pt idx="32">
                  <c:v>5550.15</c:v>
                </c:pt>
                <c:pt idx="33">
                  <c:v>5500.53</c:v>
                </c:pt>
                <c:pt idx="34">
                  <c:v>5455.81</c:v>
                </c:pt>
                <c:pt idx="35">
                  <c:v>5415.9</c:v>
                </c:pt>
                <c:pt idx="36">
                  <c:v>5416.2</c:v>
                </c:pt>
                <c:pt idx="37">
                  <c:v>5434.18</c:v>
                </c:pt>
                <c:pt idx="38">
                  <c:v>5425.42</c:v>
                </c:pt>
                <c:pt idx="39">
                  <c:v>5431.3</c:v>
                </c:pt>
                <c:pt idx="40">
                  <c:v>5430.18</c:v>
                </c:pt>
                <c:pt idx="41">
                  <c:v>5447.42</c:v>
                </c:pt>
                <c:pt idx="42">
                  <c:v>5453.47</c:v>
                </c:pt>
                <c:pt idx="43">
                  <c:v>5453.92</c:v>
                </c:pt>
                <c:pt idx="44">
                  <c:v>5465.5</c:v>
                </c:pt>
                <c:pt idx="45">
                  <c:v>5533.13</c:v>
                </c:pt>
                <c:pt idx="46">
                  <c:v>5595.17</c:v>
                </c:pt>
                <c:pt idx="47">
                  <c:v>5602.34</c:v>
                </c:pt>
                <c:pt idx="48">
                  <c:v>5629.04</c:v>
                </c:pt>
                <c:pt idx="49">
                  <c:v>5663.34</c:v>
                </c:pt>
                <c:pt idx="50">
                  <c:v>5670.67</c:v>
                </c:pt>
                <c:pt idx="51">
                  <c:v>5640.96</c:v>
                </c:pt>
                <c:pt idx="52">
                  <c:v>5618.74</c:v>
                </c:pt>
                <c:pt idx="53">
                  <c:v>5611.39</c:v>
                </c:pt>
                <c:pt idx="54">
                  <c:v>5659.09</c:v>
                </c:pt>
                <c:pt idx="55">
                  <c:v>5695.26</c:v>
                </c:pt>
                <c:pt idx="56">
                  <c:v>5682.11</c:v>
                </c:pt>
                <c:pt idx="57">
                  <c:v>5674.45</c:v>
                </c:pt>
                <c:pt idx="58">
                  <c:v>5681.48</c:v>
                </c:pt>
                <c:pt idx="59">
                  <c:v>5694.2</c:v>
                </c:pt>
                <c:pt idx="60">
                  <c:v>5510.59</c:v>
                </c:pt>
                <c:pt idx="61">
                  <c:v>5438.02</c:v>
                </c:pt>
                <c:pt idx="62">
                  <c:v>5494.53</c:v>
                </c:pt>
                <c:pt idx="63">
                  <c:v>5570.17</c:v>
                </c:pt>
                <c:pt idx="64">
                  <c:v>5602.3</c:v>
                </c:pt>
                <c:pt idx="65">
                  <c:v>5813.64</c:v>
                </c:pt>
                <c:pt idx="66">
                  <c:v>5849.86</c:v>
                </c:pt>
                <c:pt idx="67">
                  <c:v>6047.95</c:v>
                </c:pt>
                <c:pt idx="68">
                  <c:v>6185.54</c:v>
                </c:pt>
                <c:pt idx="69">
                  <c:v>6231.77</c:v>
                </c:pt>
                <c:pt idx="70">
                  <c:v>6474.56</c:v>
                </c:pt>
                <c:pt idx="71">
                  <c:v>6663.97</c:v>
                </c:pt>
                <c:pt idx="72">
                  <c:v>6699.8</c:v>
                </c:pt>
                <c:pt idx="73">
                  <c:v>6696.59</c:v>
                </c:pt>
                <c:pt idx="74">
                  <c:v>6624.27</c:v>
                </c:pt>
                <c:pt idx="75">
                  <c:v>6110.81</c:v>
                </c:pt>
                <c:pt idx="76">
                  <c:v>5947.65</c:v>
                </c:pt>
                <c:pt idx="77">
                  <c:v>5833.05</c:v>
                </c:pt>
                <c:pt idx="78">
                  <c:v>5610.15</c:v>
                </c:pt>
                <c:pt idx="79">
                  <c:v>5591.4</c:v>
                </c:pt>
                <c:pt idx="80">
                  <c:v>5583.75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256-4985-82B2-E80CE6C4D185}"/>
            </c:ext>
          </c:extLst>
        </c:ser>
        <c:ser>
          <c:idx val="2"/>
          <c:order val="2"/>
          <c:tx>
            <c:strRef>
              <c:f>'导出数据 (2)'!$D$2</c:f>
              <c:strCache>
                <c:ptCount val="1"/>
                <c:pt idx="0">
                  <c:v>冷板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'导出数据 (2)'!$A$3:$A$83</c:f>
              <c:numCache>
                <c:formatCode>yyyy\-mm\-dd</c:formatCode>
                <c:ptCount val="81"/>
                <c:pt idx="0">
                  <c:v>44431</c:v>
                </c:pt>
                <c:pt idx="1">
                  <c:v>44428</c:v>
                </c:pt>
                <c:pt idx="2">
                  <c:v>44427</c:v>
                </c:pt>
                <c:pt idx="3">
                  <c:v>44426</c:v>
                </c:pt>
                <c:pt idx="4">
                  <c:v>44425</c:v>
                </c:pt>
                <c:pt idx="5">
                  <c:v>44424</c:v>
                </c:pt>
                <c:pt idx="6">
                  <c:v>44421</c:v>
                </c:pt>
                <c:pt idx="7">
                  <c:v>44420</c:v>
                </c:pt>
                <c:pt idx="8">
                  <c:v>44419</c:v>
                </c:pt>
                <c:pt idx="9">
                  <c:v>44418</c:v>
                </c:pt>
                <c:pt idx="10">
                  <c:v>44417</c:v>
                </c:pt>
                <c:pt idx="11">
                  <c:v>44414</c:v>
                </c:pt>
                <c:pt idx="12">
                  <c:v>44413</c:v>
                </c:pt>
                <c:pt idx="13">
                  <c:v>44412</c:v>
                </c:pt>
                <c:pt idx="14">
                  <c:v>44411</c:v>
                </c:pt>
                <c:pt idx="15">
                  <c:v>44410</c:v>
                </c:pt>
                <c:pt idx="16">
                  <c:v>44407</c:v>
                </c:pt>
                <c:pt idx="17">
                  <c:v>44406</c:v>
                </c:pt>
                <c:pt idx="18">
                  <c:v>44405</c:v>
                </c:pt>
                <c:pt idx="19">
                  <c:v>44404</c:v>
                </c:pt>
                <c:pt idx="20">
                  <c:v>44403</c:v>
                </c:pt>
                <c:pt idx="21">
                  <c:v>44400</c:v>
                </c:pt>
                <c:pt idx="22">
                  <c:v>44399</c:v>
                </c:pt>
                <c:pt idx="23">
                  <c:v>44398</c:v>
                </c:pt>
                <c:pt idx="24">
                  <c:v>44397</c:v>
                </c:pt>
                <c:pt idx="25">
                  <c:v>44396</c:v>
                </c:pt>
                <c:pt idx="26">
                  <c:v>44393</c:v>
                </c:pt>
                <c:pt idx="27">
                  <c:v>44392</c:v>
                </c:pt>
                <c:pt idx="28">
                  <c:v>44391</c:v>
                </c:pt>
                <c:pt idx="29">
                  <c:v>44390</c:v>
                </c:pt>
                <c:pt idx="30">
                  <c:v>44389</c:v>
                </c:pt>
                <c:pt idx="31">
                  <c:v>44386</c:v>
                </c:pt>
                <c:pt idx="32">
                  <c:v>44385</c:v>
                </c:pt>
                <c:pt idx="33">
                  <c:v>44384</c:v>
                </c:pt>
                <c:pt idx="34">
                  <c:v>44383</c:v>
                </c:pt>
                <c:pt idx="35">
                  <c:v>44382</c:v>
                </c:pt>
                <c:pt idx="36">
                  <c:v>44379</c:v>
                </c:pt>
                <c:pt idx="37">
                  <c:v>44378</c:v>
                </c:pt>
                <c:pt idx="38">
                  <c:v>44377</c:v>
                </c:pt>
                <c:pt idx="39">
                  <c:v>44376</c:v>
                </c:pt>
                <c:pt idx="40">
                  <c:v>44375</c:v>
                </c:pt>
                <c:pt idx="41">
                  <c:v>44372</c:v>
                </c:pt>
                <c:pt idx="42">
                  <c:v>44371</c:v>
                </c:pt>
                <c:pt idx="43">
                  <c:v>44370</c:v>
                </c:pt>
                <c:pt idx="44">
                  <c:v>44369</c:v>
                </c:pt>
                <c:pt idx="45">
                  <c:v>44368</c:v>
                </c:pt>
                <c:pt idx="46">
                  <c:v>44365</c:v>
                </c:pt>
                <c:pt idx="47">
                  <c:v>44364</c:v>
                </c:pt>
                <c:pt idx="48">
                  <c:v>44363</c:v>
                </c:pt>
                <c:pt idx="49">
                  <c:v>44362</c:v>
                </c:pt>
                <c:pt idx="50">
                  <c:v>44358</c:v>
                </c:pt>
                <c:pt idx="51">
                  <c:v>44357</c:v>
                </c:pt>
                <c:pt idx="52">
                  <c:v>44356</c:v>
                </c:pt>
                <c:pt idx="53">
                  <c:v>44355</c:v>
                </c:pt>
                <c:pt idx="54">
                  <c:v>44354</c:v>
                </c:pt>
                <c:pt idx="55">
                  <c:v>44351</c:v>
                </c:pt>
                <c:pt idx="56">
                  <c:v>44350</c:v>
                </c:pt>
                <c:pt idx="57">
                  <c:v>44349</c:v>
                </c:pt>
                <c:pt idx="58">
                  <c:v>44348</c:v>
                </c:pt>
                <c:pt idx="59">
                  <c:v>44347</c:v>
                </c:pt>
                <c:pt idx="60">
                  <c:v>44344</c:v>
                </c:pt>
                <c:pt idx="61">
                  <c:v>44343</c:v>
                </c:pt>
                <c:pt idx="62">
                  <c:v>44342</c:v>
                </c:pt>
                <c:pt idx="63">
                  <c:v>44341</c:v>
                </c:pt>
                <c:pt idx="64">
                  <c:v>44340</c:v>
                </c:pt>
                <c:pt idx="65">
                  <c:v>44337</c:v>
                </c:pt>
                <c:pt idx="66">
                  <c:v>44336</c:v>
                </c:pt>
                <c:pt idx="67">
                  <c:v>44335</c:v>
                </c:pt>
                <c:pt idx="68">
                  <c:v>44334</c:v>
                </c:pt>
                <c:pt idx="69">
                  <c:v>44333</c:v>
                </c:pt>
                <c:pt idx="70">
                  <c:v>44330</c:v>
                </c:pt>
                <c:pt idx="71">
                  <c:v>44329</c:v>
                </c:pt>
                <c:pt idx="72">
                  <c:v>44328</c:v>
                </c:pt>
                <c:pt idx="73">
                  <c:v>44327</c:v>
                </c:pt>
                <c:pt idx="74">
                  <c:v>44326</c:v>
                </c:pt>
                <c:pt idx="75">
                  <c:v>44324</c:v>
                </c:pt>
                <c:pt idx="76">
                  <c:v>44323</c:v>
                </c:pt>
                <c:pt idx="77">
                  <c:v>44322</c:v>
                </c:pt>
                <c:pt idx="78">
                  <c:v>44316</c:v>
                </c:pt>
                <c:pt idx="79">
                  <c:v>44315</c:v>
                </c:pt>
                <c:pt idx="80">
                  <c:v>44314</c:v>
                </c:pt>
              </c:numCache>
            </c:numRef>
          </c:cat>
          <c:val>
            <c:numRef>
              <c:f>'导出数据 (2)'!$D$3:$D$83</c:f>
              <c:numCache>
                <c:formatCode>General</c:formatCode>
                <c:ptCount val="81"/>
                <c:pt idx="0">
                  <c:v>6421.1</c:v>
                </c:pt>
                <c:pt idx="1">
                  <c:v>6397.17</c:v>
                </c:pt>
                <c:pt idx="2">
                  <c:v>6402.88</c:v>
                </c:pt>
                <c:pt idx="3">
                  <c:v>6438.1</c:v>
                </c:pt>
                <c:pt idx="4">
                  <c:v>6454.63</c:v>
                </c:pt>
                <c:pt idx="5">
                  <c:v>6456.35</c:v>
                </c:pt>
                <c:pt idx="6">
                  <c:v>6440.12</c:v>
                </c:pt>
                <c:pt idx="7">
                  <c:v>6464.6</c:v>
                </c:pt>
                <c:pt idx="8">
                  <c:v>6474.98</c:v>
                </c:pt>
                <c:pt idx="9">
                  <c:v>6449.8</c:v>
                </c:pt>
                <c:pt idx="10">
                  <c:v>6436.57</c:v>
                </c:pt>
                <c:pt idx="11">
                  <c:v>6455.97</c:v>
                </c:pt>
                <c:pt idx="12">
                  <c:v>6468.16</c:v>
                </c:pt>
                <c:pt idx="13">
                  <c:v>6443.69</c:v>
                </c:pt>
                <c:pt idx="14">
                  <c:v>6434.39</c:v>
                </c:pt>
                <c:pt idx="15">
                  <c:v>6476.8</c:v>
                </c:pt>
                <c:pt idx="16">
                  <c:v>6534.58</c:v>
                </c:pt>
                <c:pt idx="17">
                  <c:v>6478.33</c:v>
                </c:pt>
                <c:pt idx="18">
                  <c:v>6480.4</c:v>
                </c:pt>
                <c:pt idx="19">
                  <c:v>6487.08</c:v>
                </c:pt>
                <c:pt idx="20">
                  <c:v>6462.56</c:v>
                </c:pt>
                <c:pt idx="21">
                  <c:v>6446.74</c:v>
                </c:pt>
                <c:pt idx="22">
                  <c:v>6439.87</c:v>
                </c:pt>
                <c:pt idx="23">
                  <c:v>6452.87</c:v>
                </c:pt>
                <c:pt idx="24">
                  <c:v>6450.16</c:v>
                </c:pt>
                <c:pt idx="25">
                  <c:v>6473.46</c:v>
                </c:pt>
                <c:pt idx="26">
                  <c:v>6435.58</c:v>
                </c:pt>
                <c:pt idx="27">
                  <c:v>6434.14</c:v>
                </c:pt>
                <c:pt idx="28">
                  <c:v>6414.48</c:v>
                </c:pt>
                <c:pt idx="29">
                  <c:v>6362.94</c:v>
                </c:pt>
                <c:pt idx="30">
                  <c:v>6375.72</c:v>
                </c:pt>
                <c:pt idx="31">
                  <c:v>6209.56</c:v>
                </c:pt>
                <c:pt idx="32">
                  <c:v>6202.79</c:v>
                </c:pt>
                <c:pt idx="33">
                  <c:v>6151.83</c:v>
                </c:pt>
                <c:pt idx="34">
                  <c:v>6088.99</c:v>
                </c:pt>
                <c:pt idx="35">
                  <c:v>6049.97</c:v>
                </c:pt>
                <c:pt idx="36">
                  <c:v>6042.65</c:v>
                </c:pt>
                <c:pt idx="37">
                  <c:v>6056.32</c:v>
                </c:pt>
                <c:pt idx="38">
                  <c:v>6055.53</c:v>
                </c:pt>
                <c:pt idx="39">
                  <c:v>6055.42</c:v>
                </c:pt>
                <c:pt idx="40">
                  <c:v>6049.38</c:v>
                </c:pt>
                <c:pt idx="41">
                  <c:v>6062.77</c:v>
                </c:pt>
                <c:pt idx="42">
                  <c:v>6068.36</c:v>
                </c:pt>
                <c:pt idx="43">
                  <c:v>6069.16</c:v>
                </c:pt>
                <c:pt idx="44">
                  <c:v>6076.91</c:v>
                </c:pt>
                <c:pt idx="45">
                  <c:v>6138.57</c:v>
                </c:pt>
                <c:pt idx="46">
                  <c:v>6180.89</c:v>
                </c:pt>
                <c:pt idx="47">
                  <c:v>6168.83</c:v>
                </c:pt>
                <c:pt idx="48">
                  <c:v>6187.26</c:v>
                </c:pt>
                <c:pt idx="49">
                  <c:v>6211.97</c:v>
                </c:pt>
                <c:pt idx="50">
                  <c:v>6225.75</c:v>
                </c:pt>
                <c:pt idx="51">
                  <c:v>6212.74</c:v>
                </c:pt>
                <c:pt idx="52">
                  <c:v>6197.78</c:v>
                </c:pt>
                <c:pt idx="53">
                  <c:v>6197.53</c:v>
                </c:pt>
                <c:pt idx="54">
                  <c:v>6229.67</c:v>
                </c:pt>
                <c:pt idx="55">
                  <c:v>6279.44</c:v>
                </c:pt>
                <c:pt idx="56">
                  <c:v>6281.55</c:v>
                </c:pt>
                <c:pt idx="57">
                  <c:v>6277.35</c:v>
                </c:pt>
                <c:pt idx="58">
                  <c:v>6265.18</c:v>
                </c:pt>
                <c:pt idx="59">
                  <c:v>6279.7</c:v>
                </c:pt>
                <c:pt idx="60">
                  <c:v>6136.35</c:v>
                </c:pt>
                <c:pt idx="61">
                  <c:v>6029.47</c:v>
                </c:pt>
                <c:pt idx="62">
                  <c:v>6091.54</c:v>
                </c:pt>
                <c:pt idx="63">
                  <c:v>6154.66</c:v>
                </c:pt>
                <c:pt idx="64">
                  <c:v>6181.85</c:v>
                </c:pt>
                <c:pt idx="65">
                  <c:v>6381.26</c:v>
                </c:pt>
                <c:pt idx="66">
                  <c:v>6332.57</c:v>
                </c:pt>
                <c:pt idx="67">
                  <c:v>6625.57</c:v>
                </c:pt>
                <c:pt idx="68">
                  <c:v>6801.65</c:v>
                </c:pt>
                <c:pt idx="69">
                  <c:v>6832.05</c:v>
                </c:pt>
                <c:pt idx="70">
                  <c:v>7015.9</c:v>
                </c:pt>
                <c:pt idx="71">
                  <c:v>7246.59</c:v>
                </c:pt>
                <c:pt idx="72">
                  <c:v>7215.49</c:v>
                </c:pt>
                <c:pt idx="73">
                  <c:v>7079.12</c:v>
                </c:pt>
                <c:pt idx="74">
                  <c:v>7048.49</c:v>
                </c:pt>
                <c:pt idx="75">
                  <c:v>6590.92</c:v>
                </c:pt>
                <c:pt idx="76">
                  <c:v>6448.59</c:v>
                </c:pt>
                <c:pt idx="77">
                  <c:v>6361.4</c:v>
                </c:pt>
                <c:pt idx="78">
                  <c:v>6181.88</c:v>
                </c:pt>
                <c:pt idx="79">
                  <c:v>6178.7</c:v>
                </c:pt>
                <c:pt idx="80">
                  <c:v>6162.58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256-4985-82B2-E80CE6C4D185}"/>
            </c:ext>
          </c:extLst>
        </c:ser>
        <c:ser>
          <c:idx val="3"/>
          <c:order val="3"/>
          <c:tx>
            <c:strRef>
              <c:f>'导出数据 (2)'!$E$2</c:f>
              <c:strCache>
                <c:ptCount val="1"/>
                <c:pt idx="0">
                  <c:v>热卷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'导出数据 (2)'!$A$3:$A$83</c:f>
              <c:numCache>
                <c:formatCode>yyyy\-mm\-dd</c:formatCode>
                <c:ptCount val="81"/>
                <c:pt idx="0">
                  <c:v>44431</c:v>
                </c:pt>
                <c:pt idx="1">
                  <c:v>44428</c:v>
                </c:pt>
                <c:pt idx="2">
                  <c:v>44427</c:v>
                </c:pt>
                <c:pt idx="3">
                  <c:v>44426</c:v>
                </c:pt>
                <c:pt idx="4">
                  <c:v>44425</c:v>
                </c:pt>
                <c:pt idx="5">
                  <c:v>44424</c:v>
                </c:pt>
                <c:pt idx="6">
                  <c:v>44421</c:v>
                </c:pt>
                <c:pt idx="7">
                  <c:v>44420</c:v>
                </c:pt>
                <c:pt idx="8">
                  <c:v>44419</c:v>
                </c:pt>
                <c:pt idx="9">
                  <c:v>44418</c:v>
                </c:pt>
                <c:pt idx="10">
                  <c:v>44417</c:v>
                </c:pt>
                <c:pt idx="11">
                  <c:v>44414</c:v>
                </c:pt>
                <c:pt idx="12">
                  <c:v>44413</c:v>
                </c:pt>
                <c:pt idx="13">
                  <c:v>44412</c:v>
                </c:pt>
                <c:pt idx="14">
                  <c:v>44411</c:v>
                </c:pt>
                <c:pt idx="15">
                  <c:v>44410</c:v>
                </c:pt>
                <c:pt idx="16">
                  <c:v>44407</c:v>
                </c:pt>
                <c:pt idx="17">
                  <c:v>44406</c:v>
                </c:pt>
                <c:pt idx="18">
                  <c:v>44405</c:v>
                </c:pt>
                <c:pt idx="19">
                  <c:v>44404</c:v>
                </c:pt>
                <c:pt idx="20">
                  <c:v>44403</c:v>
                </c:pt>
                <c:pt idx="21">
                  <c:v>44400</c:v>
                </c:pt>
                <c:pt idx="22">
                  <c:v>44399</c:v>
                </c:pt>
                <c:pt idx="23">
                  <c:v>44398</c:v>
                </c:pt>
                <c:pt idx="24">
                  <c:v>44397</c:v>
                </c:pt>
                <c:pt idx="25">
                  <c:v>44396</c:v>
                </c:pt>
                <c:pt idx="26">
                  <c:v>44393</c:v>
                </c:pt>
                <c:pt idx="27">
                  <c:v>44392</c:v>
                </c:pt>
                <c:pt idx="28">
                  <c:v>44391</c:v>
                </c:pt>
                <c:pt idx="29">
                  <c:v>44390</c:v>
                </c:pt>
                <c:pt idx="30">
                  <c:v>44389</c:v>
                </c:pt>
                <c:pt idx="31">
                  <c:v>44386</c:v>
                </c:pt>
                <c:pt idx="32">
                  <c:v>44385</c:v>
                </c:pt>
                <c:pt idx="33">
                  <c:v>44384</c:v>
                </c:pt>
                <c:pt idx="34">
                  <c:v>44383</c:v>
                </c:pt>
                <c:pt idx="35">
                  <c:v>44382</c:v>
                </c:pt>
                <c:pt idx="36">
                  <c:v>44379</c:v>
                </c:pt>
                <c:pt idx="37">
                  <c:v>44378</c:v>
                </c:pt>
                <c:pt idx="38">
                  <c:v>44377</c:v>
                </c:pt>
                <c:pt idx="39">
                  <c:v>44376</c:v>
                </c:pt>
                <c:pt idx="40">
                  <c:v>44375</c:v>
                </c:pt>
                <c:pt idx="41">
                  <c:v>44372</c:v>
                </c:pt>
                <c:pt idx="42">
                  <c:v>44371</c:v>
                </c:pt>
                <c:pt idx="43">
                  <c:v>44370</c:v>
                </c:pt>
                <c:pt idx="44">
                  <c:v>44369</c:v>
                </c:pt>
                <c:pt idx="45">
                  <c:v>44368</c:v>
                </c:pt>
                <c:pt idx="46">
                  <c:v>44365</c:v>
                </c:pt>
                <c:pt idx="47">
                  <c:v>44364</c:v>
                </c:pt>
                <c:pt idx="48">
                  <c:v>44363</c:v>
                </c:pt>
                <c:pt idx="49">
                  <c:v>44362</c:v>
                </c:pt>
                <c:pt idx="50">
                  <c:v>44358</c:v>
                </c:pt>
                <c:pt idx="51">
                  <c:v>44357</c:v>
                </c:pt>
                <c:pt idx="52">
                  <c:v>44356</c:v>
                </c:pt>
                <c:pt idx="53">
                  <c:v>44355</c:v>
                </c:pt>
                <c:pt idx="54">
                  <c:v>44354</c:v>
                </c:pt>
                <c:pt idx="55">
                  <c:v>44351</c:v>
                </c:pt>
                <c:pt idx="56">
                  <c:v>44350</c:v>
                </c:pt>
                <c:pt idx="57">
                  <c:v>44349</c:v>
                </c:pt>
                <c:pt idx="58">
                  <c:v>44348</c:v>
                </c:pt>
                <c:pt idx="59">
                  <c:v>44347</c:v>
                </c:pt>
                <c:pt idx="60">
                  <c:v>44344</c:v>
                </c:pt>
                <c:pt idx="61">
                  <c:v>44343</c:v>
                </c:pt>
                <c:pt idx="62">
                  <c:v>44342</c:v>
                </c:pt>
                <c:pt idx="63">
                  <c:v>44341</c:v>
                </c:pt>
                <c:pt idx="64">
                  <c:v>44340</c:v>
                </c:pt>
                <c:pt idx="65">
                  <c:v>44337</c:v>
                </c:pt>
                <c:pt idx="66">
                  <c:v>44336</c:v>
                </c:pt>
                <c:pt idx="67">
                  <c:v>44335</c:v>
                </c:pt>
                <c:pt idx="68">
                  <c:v>44334</c:v>
                </c:pt>
                <c:pt idx="69">
                  <c:v>44333</c:v>
                </c:pt>
                <c:pt idx="70">
                  <c:v>44330</c:v>
                </c:pt>
                <c:pt idx="71">
                  <c:v>44329</c:v>
                </c:pt>
                <c:pt idx="72">
                  <c:v>44328</c:v>
                </c:pt>
                <c:pt idx="73">
                  <c:v>44327</c:v>
                </c:pt>
                <c:pt idx="74">
                  <c:v>44326</c:v>
                </c:pt>
                <c:pt idx="75">
                  <c:v>44324</c:v>
                </c:pt>
                <c:pt idx="76">
                  <c:v>44323</c:v>
                </c:pt>
                <c:pt idx="77">
                  <c:v>44322</c:v>
                </c:pt>
                <c:pt idx="78">
                  <c:v>44316</c:v>
                </c:pt>
                <c:pt idx="79">
                  <c:v>44315</c:v>
                </c:pt>
                <c:pt idx="80">
                  <c:v>44314</c:v>
                </c:pt>
              </c:numCache>
            </c:numRef>
          </c:cat>
          <c:val>
            <c:numRef>
              <c:f>'导出数据 (2)'!$E$3:$E$83</c:f>
              <c:numCache>
                <c:formatCode>General</c:formatCode>
                <c:ptCount val="81"/>
                <c:pt idx="0">
                  <c:v>5680.25</c:v>
                </c:pt>
                <c:pt idx="1">
                  <c:v>5642.14</c:v>
                </c:pt>
                <c:pt idx="2">
                  <c:v>5622.67</c:v>
                </c:pt>
                <c:pt idx="3">
                  <c:v>5688.6</c:v>
                </c:pt>
                <c:pt idx="4">
                  <c:v>5747.89</c:v>
                </c:pt>
                <c:pt idx="5">
                  <c:v>5738.56</c:v>
                </c:pt>
                <c:pt idx="6">
                  <c:v>5743.94</c:v>
                </c:pt>
                <c:pt idx="7">
                  <c:v>5773.6</c:v>
                </c:pt>
                <c:pt idx="8">
                  <c:v>5810.35</c:v>
                </c:pt>
                <c:pt idx="9">
                  <c:v>5761.55</c:v>
                </c:pt>
                <c:pt idx="10">
                  <c:v>5728.34</c:v>
                </c:pt>
                <c:pt idx="11">
                  <c:v>5757.69</c:v>
                </c:pt>
                <c:pt idx="12">
                  <c:v>5770.46</c:v>
                </c:pt>
                <c:pt idx="13">
                  <c:v>5776.23</c:v>
                </c:pt>
                <c:pt idx="14">
                  <c:v>5693.11</c:v>
                </c:pt>
                <c:pt idx="15">
                  <c:v>5786.62</c:v>
                </c:pt>
                <c:pt idx="16">
                  <c:v>5943.17</c:v>
                </c:pt>
                <c:pt idx="17">
                  <c:v>5885.92</c:v>
                </c:pt>
                <c:pt idx="18">
                  <c:v>5841.83</c:v>
                </c:pt>
                <c:pt idx="19">
                  <c:v>5859.15</c:v>
                </c:pt>
                <c:pt idx="20">
                  <c:v>5858.87</c:v>
                </c:pt>
                <c:pt idx="21">
                  <c:v>5824.55</c:v>
                </c:pt>
                <c:pt idx="22">
                  <c:v>5797.94</c:v>
                </c:pt>
                <c:pt idx="23">
                  <c:v>5822.05</c:v>
                </c:pt>
                <c:pt idx="24">
                  <c:v>5814.01</c:v>
                </c:pt>
                <c:pt idx="25">
                  <c:v>5851</c:v>
                </c:pt>
                <c:pt idx="26">
                  <c:v>5815.2</c:v>
                </c:pt>
                <c:pt idx="27">
                  <c:v>5814.19</c:v>
                </c:pt>
                <c:pt idx="28">
                  <c:v>5800.12</c:v>
                </c:pt>
                <c:pt idx="29">
                  <c:v>5744.59</c:v>
                </c:pt>
                <c:pt idx="30">
                  <c:v>5759.27</c:v>
                </c:pt>
                <c:pt idx="31">
                  <c:v>5650.22</c:v>
                </c:pt>
                <c:pt idx="32">
                  <c:v>5652.64</c:v>
                </c:pt>
                <c:pt idx="33">
                  <c:v>5594.08</c:v>
                </c:pt>
                <c:pt idx="34">
                  <c:v>5521.2</c:v>
                </c:pt>
                <c:pt idx="35">
                  <c:v>5444.07</c:v>
                </c:pt>
                <c:pt idx="36">
                  <c:v>5401.38</c:v>
                </c:pt>
                <c:pt idx="37">
                  <c:v>5424.57</c:v>
                </c:pt>
                <c:pt idx="38">
                  <c:v>5410.25</c:v>
                </c:pt>
                <c:pt idx="39">
                  <c:v>5387.51</c:v>
                </c:pt>
                <c:pt idx="40">
                  <c:v>5374.09</c:v>
                </c:pt>
                <c:pt idx="41">
                  <c:v>5370.76</c:v>
                </c:pt>
                <c:pt idx="42">
                  <c:v>5324.92</c:v>
                </c:pt>
                <c:pt idx="43">
                  <c:v>5314.87</c:v>
                </c:pt>
                <c:pt idx="44">
                  <c:v>5325.64</c:v>
                </c:pt>
                <c:pt idx="45">
                  <c:v>5405.81</c:v>
                </c:pt>
                <c:pt idx="46">
                  <c:v>5503.62</c:v>
                </c:pt>
                <c:pt idx="47">
                  <c:v>5494.27</c:v>
                </c:pt>
                <c:pt idx="48">
                  <c:v>5491.01</c:v>
                </c:pt>
                <c:pt idx="49">
                  <c:v>5553.6</c:v>
                </c:pt>
                <c:pt idx="50">
                  <c:v>5604.63</c:v>
                </c:pt>
                <c:pt idx="51">
                  <c:v>5549.87</c:v>
                </c:pt>
                <c:pt idx="52">
                  <c:v>5507.86</c:v>
                </c:pt>
                <c:pt idx="53">
                  <c:v>5467.16</c:v>
                </c:pt>
                <c:pt idx="54">
                  <c:v>5495.03</c:v>
                </c:pt>
                <c:pt idx="55">
                  <c:v>5566.79</c:v>
                </c:pt>
                <c:pt idx="56">
                  <c:v>5582.06</c:v>
                </c:pt>
                <c:pt idx="57">
                  <c:v>5533.62</c:v>
                </c:pt>
                <c:pt idx="58">
                  <c:v>5548.53</c:v>
                </c:pt>
                <c:pt idx="59">
                  <c:v>5597.09</c:v>
                </c:pt>
                <c:pt idx="60">
                  <c:v>5443.67</c:v>
                </c:pt>
                <c:pt idx="61">
                  <c:v>5293.76</c:v>
                </c:pt>
                <c:pt idx="62">
                  <c:v>5265.47</c:v>
                </c:pt>
                <c:pt idx="63">
                  <c:v>5422.88</c:v>
                </c:pt>
                <c:pt idx="64">
                  <c:v>5443.46</c:v>
                </c:pt>
                <c:pt idx="65">
                  <c:v>5695.87</c:v>
                </c:pt>
                <c:pt idx="66">
                  <c:v>5695.42</c:v>
                </c:pt>
                <c:pt idx="67">
                  <c:v>5925.71</c:v>
                </c:pt>
                <c:pt idx="68">
                  <c:v>6144.76</c:v>
                </c:pt>
                <c:pt idx="69">
                  <c:v>6150.28</c:v>
                </c:pt>
                <c:pt idx="70">
                  <c:v>6356.86</c:v>
                </c:pt>
                <c:pt idx="71">
                  <c:v>6616.89</c:v>
                </c:pt>
                <c:pt idx="72">
                  <c:v>6713.56</c:v>
                </c:pt>
                <c:pt idx="73">
                  <c:v>6597.91</c:v>
                </c:pt>
                <c:pt idx="74">
                  <c:v>6566.29</c:v>
                </c:pt>
                <c:pt idx="75">
                  <c:v>6179.42</c:v>
                </c:pt>
                <c:pt idx="76">
                  <c:v>6024.99</c:v>
                </c:pt>
                <c:pt idx="77">
                  <c:v>5949.39</c:v>
                </c:pt>
                <c:pt idx="78">
                  <c:v>5745.21</c:v>
                </c:pt>
                <c:pt idx="79">
                  <c:v>5758.49</c:v>
                </c:pt>
                <c:pt idx="80">
                  <c:v>5721.82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256-4985-82B2-E80CE6C4D185}"/>
            </c:ext>
          </c:extLst>
        </c:ser>
        <c:ser>
          <c:idx val="4"/>
          <c:order val="4"/>
          <c:tx>
            <c:strRef>
              <c:f>'导出数据 (2)'!$F$2</c:f>
              <c:strCache>
                <c:ptCount val="1"/>
                <c:pt idx="0">
                  <c:v>中厚板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'导出数据 (2)'!$A$3:$A$83</c:f>
              <c:numCache>
                <c:formatCode>yyyy\-mm\-dd</c:formatCode>
                <c:ptCount val="81"/>
                <c:pt idx="0">
                  <c:v>44431</c:v>
                </c:pt>
                <c:pt idx="1">
                  <c:v>44428</c:v>
                </c:pt>
                <c:pt idx="2">
                  <c:v>44427</c:v>
                </c:pt>
                <c:pt idx="3">
                  <c:v>44426</c:v>
                </c:pt>
                <c:pt idx="4">
                  <c:v>44425</c:v>
                </c:pt>
                <c:pt idx="5">
                  <c:v>44424</c:v>
                </c:pt>
                <c:pt idx="6">
                  <c:v>44421</c:v>
                </c:pt>
                <c:pt idx="7">
                  <c:v>44420</c:v>
                </c:pt>
                <c:pt idx="8">
                  <c:v>44419</c:v>
                </c:pt>
                <c:pt idx="9">
                  <c:v>44418</c:v>
                </c:pt>
                <c:pt idx="10">
                  <c:v>44417</c:v>
                </c:pt>
                <c:pt idx="11">
                  <c:v>44414</c:v>
                </c:pt>
                <c:pt idx="12">
                  <c:v>44413</c:v>
                </c:pt>
                <c:pt idx="13">
                  <c:v>44412</c:v>
                </c:pt>
                <c:pt idx="14">
                  <c:v>44411</c:v>
                </c:pt>
                <c:pt idx="15">
                  <c:v>44410</c:v>
                </c:pt>
                <c:pt idx="16">
                  <c:v>44407</c:v>
                </c:pt>
                <c:pt idx="17">
                  <c:v>44406</c:v>
                </c:pt>
                <c:pt idx="18">
                  <c:v>44405</c:v>
                </c:pt>
                <c:pt idx="19">
                  <c:v>44404</c:v>
                </c:pt>
                <c:pt idx="20">
                  <c:v>44403</c:v>
                </c:pt>
                <c:pt idx="21">
                  <c:v>44400</c:v>
                </c:pt>
                <c:pt idx="22">
                  <c:v>44399</c:v>
                </c:pt>
                <c:pt idx="23">
                  <c:v>44398</c:v>
                </c:pt>
                <c:pt idx="24">
                  <c:v>44397</c:v>
                </c:pt>
                <c:pt idx="25">
                  <c:v>44396</c:v>
                </c:pt>
                <c:pt idx="26">
                  <c:v>44393</c:v>
                </c:pt>
                <c:pt idx="27">
                  <c:v>44392</c:v>
                </c:pt>
                <c:pt idx="28">
                  <c:v>44391</c:v>
                </c:pt>
                <c:pt idx="29">
                  <c:v>44390</c:v>
                </c:pt>
                <c:pt idx="30">
                  <c:v>44389</c:v>
                </c:pt>
                <c:pt idx="31">
                  <c:v>44386</c:v>
                </c:pt>
                <c:pt idx="32">
                  <c:v>44385</c:v>
                </c:pt>
                <c:pt idx="33">
                  <c:v>44384</c:v>
                </c:pt>
                <c:pt idx="34">
                  <c:v>44383</c:v>
                </c:pt>
                <c:pt idx="35">
                  <c:v>44382</c:v>
                </c:pt>
                <c:pt idx="36">
                  <c:v>44379</c:v>
                </c:pt>
                <c:pt idx="37">
                  <c:v>44378</c:v>
                </c:pt>
                <c:pt idx="38">
                  <c:v>44377</c:v>
                </c:pt>
                <c:pt idx="39">
                  <c:v>44376</c:v>
                </c:pt>
                <c:pt idx="40">
                  <c:v>44375</c:v>
                </c:pt>
                <c:pt idx="41">
                  <c:v>44372</c:v>
                </c:pt>
                <c:pt idx="42">
                  <c:v>44371</c:v>
                </c:pt>
                <c:pt idx="43">
                  <c:v>44370</c:v>
                </c:pt>
                <c:pt idx="44">
                  <c:v>44369</c:v>
                </c:pt>
                <c:pt idx="45">
                  <c:v>44368</c:v>
                </c:pt>
                <c:pt idx="46">
                  <c:v>44365</c:v>
                </c:pt>
                <c:pt idx="47">
                  <c:v>44364</c:v>
                </c:pt>
                <c:pt idx="48">
                  <c:v>44363</c:v>
                </c:pt>
                <c:pt idx="49">
                  <c:v>44362</c:v>
                </c:pt>
                <c:pt idx="50">
                  <c:v>44358</c:v>
                </c:pt>
                <c:pt idx="51">
                  <c:v>44357</c:v>
                </c:pt>
                <c:pt idx="52">
                  <c:v>44356</c:v>
                </c:pt>
                <c:pt idx="53">
                  <c:v>44355</c:v>
                </c:pt>
                <c:pt idx="54">
                  <c:v>44354</c:v>
                </c:pt>
                <c:pt idx="55">
                  <c:v>44351</c:v>
                </c:pt>
                <c:pt idx="56">
                  <c:v>44350</c:v>
                </c:pt>
                <c:pt idx="57">
                  <c:v>44349</c:v>
                </c:pt>
                <c:pt idx="58">
                  <c:v>44348</c:v>
                </c:pt>
                <c:pt idx="59">
                  <c:v>44347</c:v>
                </c:pt>
                <c:pt idx="60">
                  <c:v>44344</c:v>
                </c:pt>
                <c:pt idx="61">
                  <c:v>44343</c:v>
                </c:pt>
                <c:pt idx="62">
                  <c:v>44342</c:v>
                </c:pt>
                <c:pt idx="63">
                  <c:v>44341</c:v>
                </c:pt>
                <c:pt idx="64">
                  <c:v>44340</c:v>
                </c:pt>
                <c:pt idx="65">
                  <c:v>44337</c:v>
                </c:pt>
                <c:pt idx="66">
                  <c:v>44336</c:v>
                </c:pt>
                <c:pt idx="67">
                  <c:v>44335</c:v>
                </c:pt>
                <c:pt idx="68">
                  <c:v>44334</c:v>
                </c:pt>
                <c:pt idx="69">
                  <c:v>44333</c:v>
                </c:pt>
                <c:pt idx="70">
                  <c:v>44330</c:v>
                </c:pt>
                <c:pt idx="71">
                  <c:v>44329</c:v>
                </c:pt>
                <c:pt idx="72">
                  <c:v>44328</c:v>
                </c:pt>
                <c:pt idx="73">
                  <c:v>44327</c:v>
                </c:pt>
                <c:pt idx="74">
                  <c:v>44326</c:v>
                </c:pt>
                <c:pt idx="75">
                  <c:v>44324</c:v>
                </c:pt>
                <c:pt idx="76">
                  <c:v>44323</c:v>
                </c:pt>
                <c:pt idx="77">
                  <c:v>44322</c:v>
                </c:pt>
                <c:pt idx="78">
                  <c:v>44316</c:v>
                </c:pt>
                <c:pt idx="79">
                  <c:v>44315</c:v>
                </c:pt>
                <c:pt idx="80">
                  <c:v>44314</c:v>
                </c:pt>
              </c:numCache>
            </c:numRef>
          </c:cat>
          <c:val>
            <c:numRef>
              <c:f>'导出数据 (2)'!$F$3:$F$83</c:f>
              <c:numCache>
                <c:formatCode>General</c:formatCode>
                <c:ptCount val="81"/>
                <c:pt idx="0">
                  <c:v>5615.23</c:v>
                </c:pt>
                <c:pt idx="1">
                  <c:v>5598.4</c:v>
                </c:pt>
                <c:pt idx="2">
                  <c:v>5595.31</c:v>
                </c:pt>
                <c:pt idx="3">
                  <c:v>5643.66</c:v>
                </c:pt>
                <c:pt idx="4">
                  <c:v>5672.78</c:v>
                </c:pt>
                <c:pt idx="5">
                  <c:v>5675.43</c:v>
                </c:pt>
                <c:pt idx="6">
                  <c:v>5676.49</c:v>
                </c:pt>
                <c:pt idx="7">
                  <c:v>5708.21</c:v>
                </c:pt>
                <c:pt idx="8">
                  <c:v>5725.61</c:v>
                </c:pt>
                <c:pt idx="9">
                  <c:v>5685.03</c:v>
                </c:pt>
                <c:pt idx="10">
                  <c:v>5671.88</c:v>
                </c:pt>
                <c:pt idx="11">
                  <c:v>5693.26</c:v>
                </c:pt>
                <c:pt idx="12">
                  <c:v>5702.59</c:v>
                </c:pt>
                <c:pt idx="13">
                  <c:v>5689.79</c:v>
                </c:pt>
                <c:pt idx="14">
                  <c:v>5652.3</c:v>
                </c:pt>
                <c:pt idx="15">
                  <c:v>5708.6</c:v>
                </c:pt>
                <c:pt idx="16">
                  <c:v>5786.47</c:v>
                </c:pt>
                <c:pt idx="17">
                  <c:v>5722.25</c:v>
                </c:pt>
                <c:pt idx="18">
                  <c:v>5699.89</c:v>
                </c:pt>
                <c:pt idx="19">
                  <c:v>5705.68</c:v>
                </c:pt>
                <c:pt idx="20">
                  <c:v>5681.19</c:v>
                </c:pt>
                <c:pt idx="21">
                  <c:v>5643.83</c:v>
                </c:pt>
                <c:pt idx="22">
                  <c:v>5624.05</c:v>
                </c:pt>
                <c:pt idx="23">
                  <c:v>5641.67</c:v>
                </c:pt>
                <c:pt idx="24">
                  <c:v>5628.22</c:v>
                </c:pt>
                <c:pt idx="25">
                  <c:v>5663.18</c:v>
                </c:pt>
                <c:pt idx="26">
                  <c:v>5617.42</c:v>
                </c:pt>
                <c:pt idx="27">
                  <c:v>5607.95</c:v>
                </c:pt>
                <c:pt idx="28">
                  <c:v>5580.07</c:v>
                </c:pt>
                <c:pt idx="29">
                  <c:v>5557.42</c:v>
                </c:pt>
                <c:pt idx="30">
                  <c:v>5566.42</c:v>
                </c:pt>
                <c:pt idx="31">
                  <c:v>5448.9</c:v>
                </c:pt>
                <c:pt idx="32">
                  <c:v>5458.27</c:v>
                </c:pt>
                <c:pt idx="33">
                  <c:v>5401.46</c:v>
                </c:pt>
                <c:pt idx="34">
                  <c:v>5357.71</c:v>
                </c:pt>
                <c:pt idx="35">
                  <c:v>5310.49</c:v>
                </c:pt>
                <c:pt idx="36">
                  <c:v>5309.45</c:v>
                </c:pt>
                <c:pt idx="37">
                  <c:v>5320.82</c:v>
                </c:pt>
                <c:pt idx="38">
                  <c:v>5310.95</c:v>
                </c:pt>
                <c:pt idx="39">
                  <c:v>5326.82</c:v>
                </c:pt>
                <c:pt idx="40">
                  <c:v>5323.54</c:v>
                </c:pt>
                <c:pt idx="41">
                  <c:v>5334.28</c:v>
                </c:pt>
                <c:pt idx="42">
                  <c:v>5332.62</c:v>
                </c:pt>
                <c:pt idx="43">
                  <c:v>5326.03</c:v>
                </c:pt>
                <c:pt idx="44">
                  <c:v>5349.71</c:v>
                </c:pt>
                <c:pt idx="45">
                  <c:v>5415.77</c:v>
                </c:pt>
                <c:pt idx="46">
                  <c:v>5468.44</c:v>
                </c:pt>
                <c:pt idx="47">
                  <c:v>5461.67</c:v>
                </c:pt>
                <c:pt idx="48">
                  <c:v>5482.16</c:v>
                </c:pt>
                <c:pt idx="49">
                  <c:v>5520.76</c:v>
                </c:pt>
                <c:pt idx="50">
                  <c:v>5530.58</c:v>
                </c:pt>
                <c:pt idx="51">
                  <c:v>5515.9</c:v>
                </c:pt>
                <c:pt idx="52">
                  <c:v>5497.5</c:v>
                </c:pt>
                <c:pt idx="53">
                  <c:v>5481.6</c:v>
                </c:pt>
                <c:pt idx="54">
                  <c:v>5535.26</c:v>
                </c:pt>
                <c:pt idx="55">
                  <c:v>5595.3</c:v>
                </c:pt>
                <c:pt idx="56">
                  <c:v>5596.05</c:v>
                </c:pt>
                <c:pt idx="57">
                  <c:v>5579.33</c:v>
                </c:pt>
                <c:pt idx="58">
                  <c:v>5617.47</c:v>
                </c:pt>
                <c:pt idx="59">
                  <c:v>5675.47</c:v>
                </c:pt>
                <c:pt idx="60">
                  <c:v>5489.57</c:v>
                </c:pt>
                <c:pt idx="61">
                  <c:v>5390.38</c:v>
                </c:pt>
                <c:pt idx="62">
                  <c:v>5444.58</c:v>
                </c:pt>
                <c:pt idx="63">
                  <c:v>5539.82</c:v>
                </c:pt>
                <c:pt idx="64">
                  <c:v>5575.38</c:v>
                </c:pt>
                <c:pt idx="65">
                  <c:v>5828.71</c:v>
                </c:pt>
                <c:pt idx="66">
                  <c:v>5827.16</c:v>
                </c:pt>
                <c:pt idx="67">
                  <c:v>6127.02</c:v>
                </c:pt>
                <c:pt idx="68">
                  <c:v>6273.21</c:v>
                </c:pt>
                <c:pt idx="69">
                  <c:v>6296.83</c:v>
                </c:pt>
                <c:pt idx="70">
                  <c:v>6435.53</c:v>
                </c:pt>
                <c:pt idx="71">
                  <c:v>6586.81</c:v>
                </c:pt>
                <c:pt idx="72">
                  <c:v>6565.11</c:v>
                </c:pt>
                <c:pt idx="73">
                  <c:v>6490.9</c:v>
                </c:pt>
                <c:pt idx="74">
                  <c:v>6444.53</c:v>
                </c:pt>
                <c:pt idx="75">
                  <c:v>6070.92</c:v>
                </c:pt>
                <c:pt idx="76">
                  <c:v>5959.15</c:v>
                </c:pt>
                <c:pt idx="77">
                  <c:v>5891.8</c:v>
                </c:pt>
                <c:pt idx="78">
                  <c:v>5682.86</c:v>
                </c:pt>
                <c:pt idx="79">
                  <c:v>5677.41</c:v>
                </c:pt>
                <c:pt idx="80">
                  <c:v>5666.43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256-4985-82B2-E80CE6C4D1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59986927"/>
        <c:axId val="1"/>
      </c:lineChart>
      <c:dateAx>
        <c:axId val="1259986927"/>
        <c:scaling>
          <c:orientation val="minMax"/>
        </c:scaling>
        <c:delete val="0"/>
        <c:axPos val="b"/>
        <c:numFmt formatCode="mm\-dd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  <c:min val="4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259986927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/>
      <c:overlay val="0"/>
      <c:spPr>
        <a:noFill/>
        <a:ln w="25400">
          <a:noFill/>
        </a:ln>
      </c:spPr>
      <c:txPr>
        <a:bodyPr rot="0" vert="horz"/>
        <a:lstStyle/>
        <a:p>
          <a:pPr>
            <a:defRPr sz="1600"/>
          </a:pPr>
          <a:endParaRPr lang="zh-CN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'导出数据 (2)'!$F$1</c:f>
              <c:strCache>
                <c:ptCount val="1"/>
                <c:pt idx="0">
                  <c:v>硅锰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'导出数据 (2)'!$A$2:$A$164</c:f>
              <c:numCache>
                <c:formatCode>yyyy\-m\-d</c:formatCode>
                <c:ptCount val="163"/>
                <c:pt idx="0">
                  <c:v>44434</c:v>
                </c:pt>
                <c:pt idx="1">
                  <c:v>44433</c:v>
                </c:pt>
                <c:pt idx="2">
                  <c:v>44432</c:v>
                </c:pt>
                <c:pt idx="3">
                  <c:v>44431</c:v>
                </c:pt>
                <c:pt idx="4">
                  <c:v>44428</c:v>
                </c:pt>
                <c:pt idx="5">
                  <c:v>44427</c:v>
                </c:pt>
                <c:pt idx="6">
                  <c:v>44426</c:v>
                </c:pt>
                <c:pt idx="7">
                  <c:v>44425</c:v>
                </c:pt>
                <c:pt idx="8">
                  <c:v>44424</c:v>
                </c:pt>
                <c:pt idx="9">
                  <c:v>44421</c:v>
                </c:pt>
                <c:pt idx="10">
                  <c:v>44420</c:v>
                </c:pt>
                <c:pt idx="11">
                  <c:v>44419</c:v>
                </c:pt>
                <c:pt idx="12">
                  <c:v>44418</c:v>
                </c:pt>
                <c:pt idx="13">
                  <c:v>44417</c:v>
                </c:pt>
                <c:pt idx="14">
                  <c:v>44414</c:v>
                </c:pt>
                <c:pt idx="15">
                  <c:v>44413</c:v>
                </c:pt>
                <c:pt idx="16">
                  <c:v>44412</c:v>
                </c:pt>
                <c:pt idx="17">
                  <c:v>44411</c:v>
                </c:pt>
                <c:pt idx="18">
                  <c:v>44410</c:v>
                </c:pt>
                <c:pt idx="19">
                  <c:v>44407</c:v>
                </c:pt>
                <c:pt idx="20">
                  <c:v>44406</c:v>
                </c:pt>
                <c:pt idx="21">
                  <c:v>44405</c:v>
                </c:pt>
                <c:pt idx="22">
                  <c:v>44404</c:v>
                </c:pt>
                <c:pt idx="23">
                  <c:v>44403</c:v>
                </c:pt>
                <c:pt idx="24">
                  <c:v>44400</c:v>
                </c:pt>
                <c:pt idx="25">
                  <c:v>44399</c:v>
                </c:pt>
                <c:pt idx="26">
                  <c:v>44398</c:v>
                </c:pt>
                <c:pt idx="27">
                  <c:v>44397</c:v>
                </c:pt>
                <c:pt idx="28">
                  <c:v>44396</c:v>
                </c:pt>
                <c:pt idx="29">
                  <c:v>44393</c:v>
                </c:pt>
                <c:pt idx="30">
                  <c:v>44392</c:v>
                </c:pt>
                <c:pt idx="31">
                  <c:v>44391</c:v>
                </c:pt>
                <c:pt idx="32">
                  <c:v>44390</c:v>
                </c:pt>
                <c:pt idx="33">
                  <c:v>44389</c:v>
                </c:pt>
                <c:pt idx="34">
                  <c:v>44386</c:v>
                </c:pt>
                <c:pt idx="35">
                  <c:v>44385</c:v>
                </c:pt>
                <c:pt idx="36">
                  <c:v>44384</c:v>
                </c:pt>
                <c:pt idx="37">
                  <c:v>44383</c:v>
                </c:pt>
                <c:pt idx="38">
                  <c:v>44382</c:v>
                </c:pt>
                <c:pt idx="39">
                  <c:v>44379</c:v>
                </c:pt>
                <c:pt idx="40">
                  <c:v>44378</c:v>
                </c:pt>
                <c:pt idx="41">
                  <c:v>44377</c:v>
                </c:pt>
                <c:pt idx="42">
                  <c:v>44376</c:v>
                </c:pt>
                <c:pt idx="43">
                  <c:v>44375</c:v>
                </c:pt>
                <c:pt idx="44">
                  <c:v>44372</c:v>
                </c:pt>
                <c:pt idx="45">
                  <c:v>44371</c:v>
                </c:pt>
                <c:pt idx="46">
                  <c:v>44370</c:v>
                </c:pt>
                <c:pt idx="47">
                  <c:v>44369</c:v>
                </c:pt>
                <c:pt idx="48">
                  <c:v>44368</c:v>
                </c:pt>
                <c:pt idx="49">
                  <c:v>44365</c:v>
                </c:pt>
                <c:pt idx="50">
                  <c:v>44364</c:v>
                </c:pt>
                <c:pt idx="51">
                  <c:v>44363</c:v>
                </c:pt>
                <c:pt idx="52">
                  <c:v>44362</c:v>
                </c:pt>
                <c:pt idx="53">
                  <c:v>44358</c:v>
                </c:pt>
                <c:pt idx="54">
                  <c:v>44357</c:v>
                </c:pt>
                <c:pt idx="55">
                  <c:v>44356</c:v>
                </c:pt>
                <c:pt idx="56">
                  <c:v>44355</c:v>
                </c:pt>
                <c:pt idx="57">
                  <c:v>44354</c:v>
                </c:pt>
                <c:pt idx="58">
                  <c:v>44351</c:v>
                </c:pt>
                <c:pt idx="59">
                  <c:v>44350</c:v>
                </c:pt>
                <c:pt idx="60">
                  <c:v>44349</c:v>
                </c:pt>
                <c:pt idx="61">
                  <c:v>44348</c:v>
                </c:pt>
                <c:pt idx="62">
                  <c:v>44347</c:v>
                </c:pt>
                <c:pt idx="63">
                  <c:v>44344</c:v>
                </c:pt>
                <c:pt idx="64">
                  <c:v>44343</c:v>
                </c:pt>
                <c:pt idx="65">
                  <c:v>44342</c:v>
                </c:pt>
                <c:pt idx="66">
                  <c:v>44341</c:v>
                </c:pt>
                <c:pt idx="67">
                  <c:v>44340</c:v>
                </c:pt>
                <c:pt idx="68">
                  <c:v>44337</c:v>
                </c:pt>
                <c:pt idx="69">
                  <c:v>44336</c:v>
                </c:pt>
                <c:pt idx="70">
                  <c:v>44335</c:v>
                </c:pt>
                <c:pt idx="71">
                  <c:v>44334</c:v>
                </c:pt>
                <c:pt idx="72">
                  <c:v>44333</c:v>
                </c:pt>
                <c:pt idx="73">
                  <c:v>44330</c:v>
                </c:pt>
                <c:pt idx="74">
                  <c:v>44329</c:v>
                </c:pt>
                <c:pt idx="75">
                  <c:v>44328</c:v>
                </c:pt>
                <c:pt idx="76">
                  <c:v>44327</c:v>
                </c:pt>
                <c:pt idx="77">
                  <c:v>44326</c:v>
                </c:pt>
                <c:pt idx="78">
                  <c:v>44324</c:v>
                </c:pt>
                <c:pt idx="79">
                  <c:v>44323</c:v>
                </c:pt>
                <c:pt idx="80">
                  <c:v>44322</c:v>
                </c:pt>
                <c:pt idx="81">
                  <c:v>44316</c:v>
                </c:pt>
                <c:pt idx="82">
                  <c:v>44315</c:v>
                </c:pt>
                <c:pt idx="83">
                  <c:v>44314</c:v>
                </c:pt>
                <c:pt idx="84">
                  <c:v>44313</c:v>
                </c:pt>
                <c:pt idx="85">
                  <c:v>44312</c:v>
                </c:pt>
                <c:pt idx="86">
                  <c:v>44311</c:v>
                </c:pt>
                <c:pt idx="87">
                  <c:v>44309</c:v>
                </c:pt>
                <c:pt idx="88">
                  <c:v>44308</c:v>
                </c:pt>
                <c:pt idx="89">
                  <c:v>44307</c:v>
                </c:pt>
                <c:pt idx="90">
                  <c:v>44306</c:v>
                </c:pt>
                <c:pt idx="91">
                  <c:v>44305</c:v>
                </c:pt>
                <c:pt idx="92">
                  <c:v>44302</c:v>
                </c:pt>
                <c:pt idx="93">
                  <c:v>44301</c:v>
                </c:pt>
                <c:pt idx="94">
                  <c:v>44300</c:v>
                </c:pt>
                <c:pt idx="95">
                  <c:v>44299</c:v>
                </c:pt>
                <c:pt idx="96">
                  <c:v>44298</c:v>
                </c:pt>
                <c:pt idx="97">
                  <c:v>44295</c:v>
                </c:pt>
                <c:pt idx="98">
                  <c:v>44294</c:v>
                </c:pt>
                <c:pt idx="99">
                  <c:v>44293</c:v>
                </c:pt>
                <c:pt idx="100">
                  <c:v>44292</c:v>
                </c:pt>
                <c:pt idx="101">
                  <c:v>44288</c:v>
                </c:pt>
                <c:pt idx="102">
                  <c:v>44287</c:v>
                </c:pt>
                <c:pt idx="103">
                  <c:v>44286</c:v>
                </c:pt>
                <c:pt idx="104">
                  <c:v>44285</c:v>
                </c:pt>
                <c:pt idx="105">
                  <c:v>44284</c:v>
                </c:pt>
                <c:pt idx="106">
                  <c:v>44281</c:v>
                </c:pt>
                <c:pt idx="107">
                  <c:v>44280</c:v>
                </c:pt>
                <c:pt idx="108">
                  <c:v>44279</c:v>
                </c:pt>
                <c:pt idx="109">
                  <c:v>44278</c:v>
                </c:pt>
                <c:pt idx="110">
                  <c:v>44277</c:v>
                </c:pt>
                <c:pt idx="111">
                  <c:v>44274</c:v>
                </c:pt>
                <c:pt idx="112">
                  <c:v>44273</c:v>
                </c:pt>
                <c:pt idx="113">
                  <c:v>44272</c:v>
                </c:pt>
                <c:pt idx="114">
                  <c:v>44271</c:v>
                </c:pt>
                <c:pt idx="115">
                  <c:v>44270</c:v>
                </c:pt>
                <c:pt idx="116">
                  <c:v>44267</c:v>
                </c:pt>
                <c:pt idx="117">
                  <c:v>44266</c:v>
                </c:pt>
                <c:pt idx="118">
                  <c:v>44265</c:v>
                </c:pt>
                <c:pt idx="119">
                  <c:v>44264</c:v>
                </c:pt>
                <c:pt idx="120">
                  <c:v>44263</c:v>
                </c:pt>
                <c:pt idx="121">
                  <c:v>44260</c:v>
                </c:pt>
                <c:pt idx="122">
                  <c:v>44259</c:v>
                </c:pt>
                <c:pt idx="123">
                  <c:v>44258</c:v>
                </c:pt>
                <c:pt idx="124">
                  <c:v>44257</c:v>
                </c:pt>
                <c:pt idx="125">
                  <c:v>44256</c:v>
                </c:pt>
                <c:pt idx="126">
                  <c:v>44253</c:v>
                </c:pt>
                <c:pt idx="127">
                  <c:v>44252</c:v>
                </c:pt>
                <c:pt idx="128">
                  <c:v>44251</c:v>
                </c:pt>
                <c:pt idx="129">
                  <c:v>44250</c:v>
                </c:pt>
                <c:pt idx="130">
                  <c:v>44249</c:v>
                </c:pt>
                <c:pt idx="131">
                  <c:v>44247</c:v>
                </c:pt>
                <c:pt idx="132">
                  <c:v>44246</c:v>
                </c:pt>
                <c:pt idx="133">
                  <c:v>44245</c:v>
                </c:pt>
                <c:pt idx="134">
                  <c:v>44237</c:v>
                </c:pt>
                <c:pt idx="135">
                  <c:v>44236</c:v>
                </c:pt>
                <c:pt idx="136">
                  <c:v>44235</c:v>
                </c:pt>
                <c:pt idx="137">
                  <c:v>44234</c:v>
                </c:pt>
                <c:pt idx="138">
                  <c:v>44232</c:v>
                </c:pt>
                <c:pt idx="139">
                  <c:v>44231</c:v>
                </c:pt>
                <c:pt idx="140">
                  <c:v>44230</c:v>
                </c:pt>
                <c:pt idx="141">
                  <c:v>44229</c:v>
                </c:pt>
                <c:pt idx="142">
                  <c:v>44228</c:v>
                </c:pt>
                <c:pt idx="143">
                  <c:v>44225</c:v>
                </c:pt>
                <c:pt idx="144">
                  <c:v>44224</c:v>
                </c:pt>
                <c:pt idx="145">
                  <c:v>44223</c:v>
                </c:pt>
                <c:pt idx="146">
                  <c:v>44222</c:v>
                </c:pt>
                <c:pt idx="147">
                  <c:v>44221</c:v>
                </c:pt>
                <c:pt idx="148">
                  <c:v>44218</c:v>
                </c:pt>
                <c:pt idx="149">
                  <c:v>44217</c:v>
                </c:pt>
                <c:pt idx="150">
                  <c:v>44216</c:v>
                </c:pt>
                <c:pt idx="151">
                  <c:v>44215</c:v>
                </c:pt>
                <c:pt idx="152">
                  <c:v>44214</c:v>
                </c:pt>
                <c:pt idx="153">
                  <c:v>44211</c:v>
                </c:pt>
                <c:pt idx="154">
                  <c:v>44210</c:v>
                </c:pt>
                <c:pt idx="155">
                  <c:v>44209</c:v>
                </c:pt>
                <c:pt idx="156">
                  <c:v>44208</c:v>
                </c:pt>
                <c:pt idx="157">
                  <c:v>44207</c:v>
                </c:pt>
                <c:pt idx="158">
                  <c:v>44204</c:v>
                </c:pt>
                <c:pt idx="159">
                  <c:v>44203</c:v>
                </c:pt>
                <c:pt idx="160">
                  <c:v>44202</c:v>
                </c:pt>
                <c:pt idx="161">
                  <c:v>44201</c:v>
                </c:pt>
                <c:pt idx="162">
                  <c:v>44200</c:v>
                </c:pt>
              </c:numCache>
            </c:numRef>
          </c:cat>
          <c:val>
            <c:numRef>
              <c:f>'导出数据 (2)'!$F$2:$F$164</c:f>
              <c:numCache>
                <c:formatCode>General</c:formatCode>
                <c:ptCount val="163"/>
                <c:pt idx="0">
                  <c:v>7698.83</c:v>
                </c:pt>
                <c:pt idx="1">
                  <c:v>7698.83</c:v>
                </c:pt>
                <c:pt idx="2">
                  <c:v>7714.8</c:v>
                </c:pt>
                <c:pt idx="3">
                  <c:v>7705.85</c:v>
                </c:pt>
                <c:pt idx="4">
                  <c:v>7582.22</c:v>
                </c:pt>
                <c:pt idx="5">
                  <c:v>7561.36</c:v>
                </c:pt>
                <c:pt idx="6">
                  <c:v>7573.39</c:v>
                </c:pt>
                <c:pt idx="7">
                  <c:v>7573.39</c:v>
                </c:pt>
                <c:pt idx="8">
                  <c:v>7597.43</c:v>
                </c:pt>
                <c:pt idx="9">
                  <c:v>7613.48</c:v>
                </c:pt>
                <c:pt idx="10">
                  <c:v>7669.14</c:v>
                </c:pt>
                <c:pt idx="11">
                  <c:v>7669.14</c:v>
                </c:pt>
                <c:pt idx="12">
                  <c:v>7669.14</c:v>
                </c:pt>
                <c:pt idx="13">
                  <c:v>7669.14</c:v>
                </c:pt>
                <c:pt idx="14">
                  <c:v>7669.14</c:v>
                </c:pt>
                <c:pt idx="15">
                  <c:v>7669.14</c:v>
                </c:pt>
                <c:pt idx="16">
                  <c:v>7669.14</c:v>
                </c:pt>
                <c:pt idx="17">
                  <c:v>7647.22</c:v>
                </c:pt>
                <c:pt idx="18">
                  <c:v>7635.1</c:v>
                </c:pt>
                <c:pt idx="19">
                  <c:v>7635.1</c:v>
                </c:pt>
                <c:pt idx="20">
                  <c:v>7635.1</c:v>
                </c:pt>
                <c:pt idx="21">
                  <c:v>7608.29</c:v>
                </c:pt>
                <c:pt idx="22">
                  <c:v>7608.29</c:v>
                </c:pt>
                <c:pt idx="23">
                  <c:v>7608.29</c:v>
                </c:pt>
                <c:pt idx="24">
                  <c:v>7608.29</c:v>
                </c:pt>
                <c:pt idx="25">
                  <c:v>7594.45</c:v>
                </c:pt>
                <c:pt idx="26">
                  <c:v>7594.45</c:v>
                </c:pt>
                <c:pt idx="27">
                  <c:v>7586.46</c:v>
                </c:pt>
                <c:pt idx="28">
                  <c:v>7546.46</c:v>
                </c:pt>
                <c:pt idx="29">
                  <c:v>7490.29</c:v>
                </c:pt>
                <c:pt idx="30">
                  <c:v>7332.98</c:v>
                </c:pt>
                <c:pt idx="31">
                  <c:v>7249.15</c:v>
                </c:pt>
                <c:pt idx="32">
                  <c:v>7249.15</c:v>
                </c:pt>
                <c:pt idx="33">
                  <c:v>7270.1</c:v>
                </c:pt>
                <c:pt idx="34">
                  <c:v>7279.05</c:v>
                </c:pt>
                <c:pt idx="35">
                  <c:v>7328.09</c:v>
                </c:pt>
                <c:pt idx="36">
                  <c:v>7328.09</c:v>
                </c:pt>
                <c:pt idx="37">
                  <c:v>7353.17</c:v>
                </c:pt>
                <c:pt idx="38">
                  <c:v>7399.15</c:v>
                </c:pt>
                <c:pt idx="39">
                  <c:v>7415.21</c:v>
                </c:pt>
                <c:pt idx="40">
                  <c:v>7431.26</c:v>
                </c:pt>
                <c:pt idx="41">
                  <c:v>7431.26</c:v>
                </c:pt>
                <c:pt idx="42">
                  <c:v>7431.26</c:v>
                </c:pt>
                <c:pt idx="43">
                  <c:v>7415.21</c:v>
                </c:pt>
                <c:pt idx="44">
                  <c:v>7407.22</c:v>
                </c:pt>
                <c:pt idx="45">
                  <c:v>7329.14</c:v>
                </c:pt>
                <c:pt idx="46">
                  <c:v>7329.14</c:v>
                </c:pt>
                <c:pt idx="47">
                  <c:v>7329.14</c:v>
                </c:pt>
                <c:pt idx="48">
                  <c:v>7329.14</c:v>
                </c:pt>
                <c:pt idx="49">
                  <c:v>7349.24</c:v>
                </c:pt>
                <c:pt idx="50">
                  <c:v>7349.24</c:v>
                </c:pt>
                <c:pt idx="51">
                  <c:v>7410.4</c:v>
                </c:pt>
                <c:pt idx="52">
                  <c:v>7451.45</c:v>
                </c:pt>
                <c:pt idx="53">
                  <c:v>7451.45</c:v>
                </c:pt>
                <c:pt idx="54">
                  <c:v>7467.5</c:v>
                </c:pt>
                <c:pt idx="55">
                  <c:v>7467.5</c:v>
                </c:pt>
                <c:pt idx="56">
                  <c:v>7467.5</c:v>
                </c:pt>
                <c:pt idx="57">
                  <c:v>7467.5</c:v>
                </c:pt>
                <c:pt idx="58">
                  <c:v>7435.4</c:v>
                </c:pt>
                <c:pt idx="59">
                  <c:v>7345.1</c:v>
                </c:pt>
                <c:pt idx="60">
                  <c:v>7249.15</c:v>
                </c:pt>
                <c:pt idx="61">
                  <c:v>7181.26</c:v>
                </c:pt>
                <c:pt idx="62">
                  <c:v>7123.28</c:v>
                </c:pt>
                <c:pt idx="63">
                  <c:v>7123.28</c:v>
                </c:pt>
                <c:pt idx="64">
                  <c:v>7115.29</c:v>
                </c:pt>
                <c:pt idx="65">
                  <c:v>7115.29</c:v>
                </c:pt>
                <c:pt idx="66">
                  <c:v>7115.29</c:v>
                </c:pt>
                <c:pt idx="67">
                  <c:v>7103.17</c:v>
                </c:pt>
                <c:pt idx="68">
                  <c:v>7103.17</c:v>
                </c:pt>
                <c:pt idx="69">
                  <c:v>7103.17</c:v>
                </c:pt>
                <c:pt idx="70">
                  <c:v>7103.17</c:v>
                </c:pt>
                <c:pt idx="71">
                  <c:v>7103.17</c:v>
                </c:pt>
                <c:pt idx="72">
                  <c:v>7103.17</c:v>
                </c:pt>
                <c:pt idx="73">
                  <c:v>7103.17</c:v>
                </c:pt>
                <c:pt idx="74">
                  <c:v>7077.21</c:v>
                </c:pt>
                <c:pt idx="75">
                  <c:v>7006.26</c:v>
                </c:pt>
                <c:pt idx="76">
                  <c:v>6990.18</c:v>
                </c:pt>
                <c:pt idx="77">
                  <c:v>6990.18</c:v>
                </c:pt>
                <c:pt idx="78">
                  <c:v>6931.26</c:v>
                </c:pt>
                <c:pt idx="79">
                  <c:v>6881.26</c:v>
                </c:pt>
                <c:pt idx="80">
                  <c:v>6860.4</c:v>
                </c:pt>
                <c:pt idx="81">
                  <c:v>6852.33</c:v>
                </c:pt>
                <c:pt idx="82">
                  <c:v>6805.41</c:v>
                </c:pt>
                <c:pt idx="83">
                  <c:v>6773.28</c:v>
                </c:pt>
                <c:pt idx="84">
                  <c:v>6741.14</c:v>
                </c:pt>
                <c:pt idx="85">
                  <c:v>6741.14</c:v>
                </c:pt>
                <c:pt idx="86">
                  <c:v>6723.36</c:v>
                </c:pt>
                <c:pt idx="87">
                  <c:v>6723.36</c:v>
                </c:pt>
                <c:pt idx="88">
                  <c:v>6719.31</c:v>
                </c:pt>
                <c:pt idx="89">
                  <c:v>6714.42</c:v>
                </c:pt>
                <c:pt idx="90">
                  <c:v>6714.42</c:v>
                </c:pt>
                <c:pt idx="91">
                  <c:v>6628.98</c:v>
                </c:pt>
                <c:pt idx="92">
                  <c:v>6550.09</c:v>
                </c:pt>
                <c:pt idx="93">
                  <c:v>6534.04</c:v>
                </c:pt>
                <c:pt idx="94">
                  <c:v>6534.04</c:v>
                </c:pt>
                <c:pt idx="95">
                  <c:v>6546.16</c:v>
                </c:pt>
                <c:pt idx="96">
                  <c:v>6596.16</c:v>
                </c:pt>
                <c:pt idx="97">
                  <c:v>6596.16</c:v>
                </c:pt>
                <c:pt idx="98">
                  <c:v>6633.36</c:v>
                </c:pt>
                <c:pt idx="99">
                  <c:v>6669.12</c:v>
                </c:pt>
                <c:pt idx="100">
                  <c:v>6669.12</c:v>
                </c:pt>
                <c:pt idx="101">
                  <c:v>6669.12</c:v>
                </c:pt>
                <c:pt idx="102">
                  <c:v>6685.18</c:v>
                </c:pt>
                <c:pt idx="103">
                  <c:v>6764.99</c:v>
                </c:pt>
                <c:pt idx="104">
                  <c:v>6838.93</c:v>
                </c:pt>
                <c:pt idx="105">
                  <c:v>6881.8</c:v>
                </c:pt>
                <c:pt idx="106">
                  <c:v>6889.87</c:v>
                </c:pt>
                <c:pt idx="107">
                  <c:v>6905.92</c:v>
                </c:pt>
                <c:pt idx="108">
                  <c:v>6962.94</c:v>
                </c:pt>
                <c:pt idx="109">
                  <c:v>7011.36</c:v>
                </c:pt>
                <c:pt idx="110">
                  <c:v>7011.36</c:v>
                </c:pt>
                <c:pt idx="111">
                  <c:v>7035.4</c:v>
                </c:pt>
                <c:pt idx="112">
                  <c:v>7072.22</c:v>
                </c:pt>
                <c:pt idx="113">
                  <c:v>7072.22</c:v>
                </c:pt>
                <c:pt idx="114">
                  <c:v>7072.22</c:v>
                </c:pt>
                <c:pt idx="115">
                  <c:v>7072.22</c:v>
                </c:pt>
                <c:pt idx="116">
                  <c:v>7072.22</c:v>
                </c:pt>
                <c:pt idx="117">
                  <c:v>7072.22</c:v>
                </c:pt>
                <c:pt idx="118">
                  <c:v>7072.22</c:v>
                </c:pt>
                <c:pt idx="119">
                  <c:v>7072.22</c:v>
                </c:pt>
                <c:pt idx="120">
                  <c:v>7072.22</c:v>
                </c:pt>
                <c:pt idx="121">
                  <c:v>7072.22</c:v>
                </c:pt>
                <c:pt idx="122">
                  <c:v>7072.22</c:v>
                </c:pt>
                <c:pt idx="123">
                  <c:v>7072.22</c:v>
                </c:pt>
                <c:pt idx="124">
                  <c:v>7072.22</c:v>
                </c:pt>
                <c:pt idx="125">
                  <c:v>6986.36</c:v>
                </c:pt>
                <c:pt idx="126">
                  <c:v>6986.36</c:v>
                </c:pt>
                <c:pt idx="127">
                  <c:v>6986.36</c:v>
                </c:pt>
                <c:pt idx="128">
                  <c:v>6878.26</c:v>
                </c:pt>
                <c:pt idx="129">
                  <c:v>6854.14</c:v>
                </c:pt>
                <c:pt idx="130">
                  <c:v>6776.17</c:v>
                </c:pt>
                <c:pt idx="131">
                  <c:v>6776.17</c:v>
                </c:pt>
                <c:pt idx="132">
                  <c:v>6776.17</c:v>
                </c:pt>
                <c:pt idx="133">
                  <c:v>6776.17</c:v>
                </c:pt>
                <c:pt idx="134">
                  <c:v>6776.17</c:v>
                </c:pt>
                <c:pt idx="135">
                  <c:v>6776.17</c:v>
                </c:pt>
                <c:pt idx="136">
                  <c:v>6776.17</c:v>
                </c:pt>
                <c:pt idx="137">
                  <c:v>6776.17</c:v>
                </c:pt>
                <c:pt idx="138">
                  <c:v>6776.17</c:v>
                </c:pt>
                <c:pt idx="139">
                  <c:v>6776.17</c:v>
                </c:pt>
                <c:pt idx="140">
                  <c:v>6834.27</c:v>
                </c:pt>
                <c:pt idx="141">
                  <c:v>6905.13</c:v>
                </c:pt>
                <c:pt idx="142">
                  <c:v>6933.31</c:v>
                </c:pt>
                <c:pt idx="143">
                  <c:v>6954.26</c:v>
                </c:pt>
                <c:pt idx="144">
                  <c:v>6954.26</c:v>
                </c:pt>
                <c:pt idx="145">
                  <c:v>6954.26</c:v>
                </c:pt>
                <c:pt idx="146">
                  <c:v>7004.23</c:v>
                </c:pt>
                <c:pt idx="147">
                  <c:v>7004.23</c:v>
                </c:pt>
                <c:pt idx="148">
                  <c:v>7004.23</c:v>
                </c:pt>
                <c:pt idx="149">
                  <c:v>7004.23</c:v>
                </c:pt>
                <c:pt idx="150">
                  <c:v>7004.23</c:v>
                </c:pt>
                <c:pt idx="151">
                  <c:v>7000.18</c:v>
                </c:pt>
                <c:pt idx="152">
                  <c:v>6928.26</c:v>
                </c:pt>
                <c:pt idx="153">
                  <c:v>6928.26</c:v>
                </c:pt>
                <c:pt idx="154">
                  <c:v>6869.43</c:v>
                </c:pt>
                <c:pt idx="155">
                  <c:v>6869.43</c:v>
                </c:pt>
                <c:pt idx="156">
                  <c:v>6844.43</c:v>
                </c:pt>
                <c:pt idx="157">
                  <c:v>6844.43</c:v>
                </c:pt>
                <c:pt idx="158">
                  <c:v>6832.31</c:v>
                </c:pt>
                <c:pt idx="159">
                  <c:v>6828.26</c:v>
                </c:pt>
                <c:pt idx="160">
                  <c:v>6828.26</c:v>
                </c:pt>
                <c:pt idx="161">
                  <c:v>6823.36</c:v>
                </c:pt>
                <c:pt idx="162">
                  <c:v>6823.36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BD-4A34-9B44-3B3CDCD03917}"/>
            </c:ext>
          </c:extLst>
        </c:ser>
        <c:ser>
          <c:idx val="1"/>
          <c:order val="1"/>
          <c:tx>
            <c:strRef>
              <c:f>'导出数据 (2)'!$G$1</c:f>
              <c:strCache>
                <c:ptCount val="1"/>
                <c:pt idx="0">
                  <c:v>硅铁75B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'导出数据 (2)'!$A$2:$A$164</c:f>
              <c:numCache>
                <c:formatCode>yyyy\-m\-d</c:formatCode>
                <c:ptCount val="163"/>
                <c:pt idx="0">
                  <c:v>44434</c:v>
                </c:pt>
                <c:pt idx="1">
                  <c:v>44433</c:v>
                </c:pt>
                <c:pt idx="2">
                  <c:v>44432</c:v>
                </c:pt>
                <c:pt idx="3">
                  <c:v>44431</c:v>
                </c:pt>
                <c:pt idx="4">
                  <c:v>44428</c:v>
                </c:pt>
                <c:pt idx="5">
                  <c:v>44427</c:v>
                </c:pt>
                <c:pt idx="6">
                  <c:v>44426</c:v>
                </c:pt>
                <c:pt idx="7">
                  <c:v>44425</c:v>
                </c:pt>
                <c:pt idx="8">
                  <c:v>44424</c:v>
                </c:pt>
                <c:pt idx="9">
                  <c:v>44421</c:v>
                </c:pt>
                <c:pt idx="10">
                  <c:v>44420</c:v>
                </c:pt>
                <c:pt idx="11">
                  <c:v>44419</c:v>
                </c:pt>
                <c:pt idx="12">
                  <c:v>44418</c:v>
                </c:pt>
                <c:pt idx="13">
                  <c:v>44417</c:v>
                </c:pt>
                <c:pt idx="14">
                  <c:v>44414</c:v>
                </c:pt>
                <c:pt idx="15">
                  <c:v>44413</c:v>
                </c:pt>
                <c:pt idx="16">
                  <c:v>44412</c:v>
                </c:pt>
                <c:pt idx="17">
                  <c:v>44411</c:v>
                </c:pt>
                <c:pt idx="18">
                  <c:v>44410</c:v>
                </c:pt>
                <c:pt idx="19">
                  <c:v>44407</c:v>
                </c:pt>
                <c:pt idx="20">
                  <c:v>44406</c:v>
                </c:pt>
                <c:pt idx="21">
                  <c:v>44405</c:v>
                </c:pt>
                <c:pt idx="22">
                  <c:v>44404</c:v>
                </c:pt>
                <c:pt idx="23">
                  <c:v>44403</c:v>
                </c:pt>
                <c:pt idx="24">
                  <c:v>44400</c:v>
                </c:pt>
                <c:pt idx="25">
                  <c:v>44399</c:v>
                </c:pt>
                <c:pt idx="26">
                  <c:v>44398</c:v>
                </c:pt>
                <c:pt idx="27">
                  <c:v>44397</c:v>
                </c:pt>
                <c:pt idx="28">
                  <c:v>44396</c:v>
                </c:pt>
                <c:pt idx="29">
                  <c:v>44393</c:v>
                </c:pt>
                <c:pt idx="30">
                  <c:v>44392</c:v>
                </c:pt>
                <c:pt idx="31">
                  <c:v>44391</c:v>
                </c:pt>
                <c:pt idx="32">
                  <c:v>44390</c:v>
                </c:pt>
                <c:pt idx="33">
                  <c:v>44389</c:v>
                </c:pt>
                <c:pt idx="34">
                  <c:v>44386</c:v>
                </c:pt>
                <c:pt idx="35">
                  <c:v>44385</c:v>
                </c:pt>
                <c:pt idx="36">
                  <c:v>44384</c:v>
                </c:pt>
                <c:pt idx="37">
                  <c:v>44383</c:v>
                </c:pt>
                <c:pt idx="38">
                  <c:v>44382</c:v>
                </c:pt>
                <c:pt idx="39">
                  <c:v>44379</c:v>
                </c:pt>
                <c:pt idx="40">
                  <c:v>44378</c:v>
                </c:pt>
                <c:pt idx="41">
                  <c:v>44377</c:v>
                </c:pt>
                <c:pt idx="42">
                  <c:v>44376</c:v>
                </c:pt>
                <c:pt idx="43">
                  <c:v>44375</c:v>
                </c:pt>
                <c:pt idx="44">
                  <c:v>44372</c:v>
                </c:pt>
                <c:pt idx="45">
                  <c:v>44371</c:v>
                </c:pt>
                <c:pt idx="46">
                  <c:v>44370</c:v>
                </c:pt>
                <c:pt idx="47">
                  <c:v>44369</c:v>
                </c:pt>
                <c:pt idx="48">
                  <c:v>44368</c:v>
                </c:pt>
                <c:pt idx="49">
                  <c:v>44365</c:v>
                </c:pt>
                <c:pt idx="50">
                  <c:v>44364</c:v>
                </c:pt>
                <c:pt idx="51">
                  <c:v>44363</c:v>
                </c:pt>
                <c:pt idx="52">
                  <c:v>44362</c:v>
                </c:pt>
                <c:pt idx="53">
                  <c:v>44358</c:v>
                </c:pt>
                <c:pt idx="54">
                  <c:v>44357</c:v>
                </c:pt>
                <c:pt idx="55">
                  <c:v>44356</c:v>
                </c:pt>
                <c:pt idx="56">
                  <c:v>44355</c:v>
                </c:pt>
                <c:pt idx="57">
                  <c:v>44354</c:v>
                </c:pt>
                <c:pt idx="58">
                  <c:v>44351</c:v>
                </c:pt>
                <c:pt idx="59">
                  <c:v>44350</c:v>
                </c:pt>
                <c:pt idx="60">
                  <c:v>44349</c:v>
                </c:pt>
                <c:pt idx="61">
                  <c:v>44348</c:v>
                </c:pt>
                <c:pt idx="62">
                  <c:v>44347</c:v>
                </c:pt>
                <c:pt idx="63">
                  <c:v>44344</c:v>
                </c:pt>
                <c:pt idx="64">
                  <c:v>44343</c:v>
                </c:pt>
                <c:pt idx="65">
                  <c:v>44342</c:v>
                </c:pt>
                <c:pt idx="66">
                  <c:v>44341</c:v>
                </c:pt>
                <c:pt idx="67">
                  <c:v>44340</c:v>
                </c:pt>
                <c:pt idx="68">
                  <c:v>44337</c:v>
                </c:pt>
                <c:pt idx="69">
                  <c:v>44336</c:v>
                </c:pt>
                <c:pt idx="70">
                  <c:v>44335</c:v>
                </c:pt>
                <c:pt idx="71">
                  <c:v>44334</c:v>
                </c:pt>
                <c:pt idx="72">
                  <c:v>44333</c:v>
                </c:pt>
                <c:pt idx="73">
                  <c:v>44330</c:v>
                </c:pt>
                <c:pt idx="74">
                  <c:v>44329</c:v>
                </c:pt>
                <c:pt idx="75">
                  <c:v>44328</c:v>
                </c:pt>
                <c:pt idx="76">
                  <c:v>44327</c:v>
                </c:pt>
                <c:pt idx="77">
                  <c:v>44326</c:v>
                </c:pt>
                <c:pt idx="78">
                  <c:v>44324</c:v>
                </c:pt>
                <c:pt idx="79">
                  <c:v>44323</c:v>
                </c:pt>
                <c:pt idx="80">
                  <c:v>44322</c:v>
                </c:pt>
                <c:pt idx="81">
                  <c:v>44316</c:v>
                </c:pt>
                <c:pt idx="82">
                  <c:v>44315</c:v>
                </c:pt>
                <c:pt idx="83">
                  <c:v>44314</c:v>
                </c:pt>
                <c:pt idx="84">
                  <c:v>44313</c:v>
                </c:pt>
                <c:pt idx="85">
                  <c:v>44312</c:v>
                </c:pt>
                <c:pt idx="86">
                  <c:v>44311</c:v>
                </c:pt>
                <c:pt idx="87">
                  <c:v>44309</c:v>
                </c:pt>
                <c:pt idx="88">
                  <c:v>44308</c:v>
                </c:pt>
                <c:pt idx="89">
                  <c:v>44307</c:v>
                </c:pt>
                <c:pt idx="90">
                  <c:v>44306</c:v>
                </c:pt>
                <c:pt idx="91">
                  <c:v>44305</c:v>
                </c:pt>
                <c:pt idx="92">
                  <c:v>44302</c:v>
                </c:pt>
                <c:pt idx="93">
                  <c:v>44301</c:v>
                </c:pt>
                <c:pt idx="94">
                  <c:v>44300</c:v>
                </c:pt>
                <c:pt idx="95">
                  <c:v>44299</c:v>
                </c:pt>
                <c:pt idx="96">
                  <c:v>44298</c:v>
                </c:pt>
                <c:pt idx="97">
                  <c:v>44295</c:v>
                </c:pt>
                <c:pt idx="98">
                  <c:v>44294</c:v>
                </c:pt>
                <c:pt idx="99">
                  <c:v>44293</c:v>
                </c:pt>
                <c:pt idx="100">
                  <c:v>44292</c:v>
                </c:pt>
                <c:pt idx="101">
                  <c:v>44288</c:v>
                </c:pt>
                <c:pt idx="102">
                  <c:v>44287</c:v>
                </c:pt>
                <c:pt idx="103">
                  <c:v>44286</c:v>
                </c:pt>
                <c:pt idx="104">
                  <c:v>44285</c:v>
                </c:pt>
                <c:pt idx="105">
                  <c:v>44284</c:v>
                </c:pt>
                <c:pt idx="106">
                  <c:v>44281</c:v>
                </c:pt>
                <c:pt idx="107">
                  <c:v>44280</c:v>
                </c:pt>
                <c:pt idx="108">
                  <c:v>44279</c:v>
                </c:pt>
                <c:pt idx="109">
                  <c:v>44278</c:v>
                </c:pt>
                <c:pt idx="110">
                  <c:v>44277</c:v>
                </c:pt>
                <c:pt idx="111">
                  <c:v>44274</c:v>
                </c:pt>
                <c:pt idx="112">
                  <c:v>44273</c:v>
                </c:pt>
                <c:pt idx="113">
                  <c:v>44272</c:v>
                </c:pt>
                <c:pt idx="114">
                  <c:v>44271</c:v>
                </c:pt>
                <c:pt idx="115">
                  <c:v>44270</c:v>
                </c:pt>
                <c:pt idx="116">
                  <c:v>44267</c:v>
                </c:pt>
                <c:pt idx="117">
                  <c:v>44266</c:v>
                </c:pt>
                <c:pt idx="118">
                  <c:v>44265</c:v>
                </c:pt>
                <c:pt idx="119">
                  <c:v>44264</c:v>
                </c:pt>
                <c:pt idx="120">
                  <c:v>44263</c:v>
                </c:pt>
                <c:pt idx="121">
                  <c:v>44260</c:v>
                </c:pt>
                <c:pt idx="122">
                  <c:v>44259</c:v>
                </c:pt>
                <c:pt idx="123">
                  <c:v>44258</c:v>
                </c:pt>
                <c:pt idx="124">
                  <c:v>44257</c:v>
                </c:pt>
                <c:pt idx="125">
                  <c:v>44256</c:v>
                </c:pt>
                <c:pt idx="126">
                  <c:v>44253</c:v>
                </c:pt>
                <c:pt idx="127">
                  <c:v>44252</c:v>
                </c:pt>
                <c:pt idx="128">
                  <c:v>44251</c:v>
                </c:pt>
                <c:pt idx="129">
                  <c:v>44250</c:v>
                </c:pt>
                <c:pt idx="130">
                  <c:v>44249</c:v>
                </c:pt>
                <c:pt idx="131">
                  <c:v>44247</c:v>
                </c:pt>
                <c:pt idx="132">
                  <c:v>44246</c:v>
                </c:pt>
                <c:pt idx="133">
                  <c:v>44245</c:v>
                </c:pt>
                <c:pt idx="134">
                  <c:v>44237</c:v>
                </c:pt>
                <c:pt idx="135">
                  <c:v>44236</c:v>
                </c:pt>
                <c:pt idx="136">
                  <c:v>44235</c:v>
                </c:pt>
                <c:pt idx="137">
                  <c:v>44234</c:v>
                </c:pt>
                <c:pt idx="138">
                  <c:v>44232</c:v>
                </c:pt>
                <c:pt idx="139">
                  <c:v>44231</c:v>
                </c:pt>
                <c:pt idx="140">
                  <c:v>44230</c:v>
                </c:pt>
                <c:pt idx="141">
                  <c:v>44229</c:v>
                </c:pt>
                <c:pt idx="142">
                  <c:v>44228</c:v>
                </c:pt>
                <c:pt idx="143">
                  <c:v>44225</c:v>
                </c:pt>
                <c:pt idx="144">
                  <c:v>44224</c:v>
                </c:pt>
                <c:pt idx="145">
                  <c:v>44223</c:v>
                </c:pt>
                <c:pt idx="146">
                  <c:v>44222</c:v>
                </c:pt>
                <c:pt idx="147">
                  <c:v>44221</c:v>
                </c:pt>
                <c:pt idx="148">
                  <c:v>44218</c:v>
                </c:pt>
                <c:pt idx="149">
                  <c:v>44217</c:v>
                </c:pt>
                <c:pt idx="150">
                  <c:v>44216</c:v>
                </c:pt>
                <c:pt idx="151">
                  <c:v>44215</c:v>
                </c:pt>
                <c:pt idx="152">
                  <c:v>44214</c:v>
                </c:pt>
                <c:pt idx="153">
                  <c:v>44211</c:v>
                </c:pt>
                <c:pt idx="154">
                  <c:v>44210</c:v>
                </c:pt>
                <c:pt idx="155">
                  <c:v>44209</c:v>
                </c:pt>
                <c:pt idx="156">
                  <c:v>44208</c:v>
                </c:pt>
                <c:pt idx="157">
                  <c:v>44207</c:v>
                </c:pt>
                <c:pt idx="158">
                  <c:v>44204</c:v>
                </c:pt>
                <c:pt idx="159">
                  <c:v>44203</c:v>
                </c:pt>
                <c:pt idx="160">
                  <c:v>44202</c:v>
                </c:pt>
                <c:pt idx="161">
                  <c:v>44201</c:v>
                </c:pt>
                <c:pt idx="162">
                  <c:v>44200</c:v>
                </c:pt>
              </c:numCache>
            </c:numRef>
          </c:cat>
          <c:val>
            <c:numRef>
              <c:f>'导出数据 (2)'!$G$2:$G$164</c:f>
              <c:numCache>
                <c:formatCode>General</c:formatCode>
                <c:ptCount val="163"/>
                <c:pt idx="0">
                  <c:v>9677.11</c:v>
                </c:pt>
                <c:pt idx="1">
                  <c:v>9163.44</c:v>
                </c:pt>
                <c:pt idx="2">
                  <c:v>9162.08</c:v>
                </c:pt>
                <c:pt idx="3">
                  <c:v>9036.58</c:v>
                </c:pt>
                <c:pt idx="4">
                  <c:v>8835.2099999999991</c:v>
                </c:pt>
                <c:pt idx="5">
                  <c:v>8830.11</c:v>
                </c:pt>
                <c:pt idx="6">
                  <c:v>8792.4599999999991</c:v>
                </c:pt>
                <c:pt idx="7">
                  <c:v>8792.4599999999991</c:v>
                </c:pt>
                <c:pt idx="8">
                  <c:v>8743.01</c:v>
                </c:pt>
                <c:pt idx="9">
                  <c:v>8743.01</c:v>
                </c:pt>
                <c:pt idx="10">
                  <c:v>8743.01</c:v>
                </c:pt>
                <c:pt idx="11">
                  <c:v>8743.01</c:v>
                </c:pt>
                <c:pt idx="12">
                  <c:v>8737.92</c:v>
                </c:pt>
                <c:pt idx="13">
                  <c:v>8701.5</c:v>
                </c:pt>
                <c:pt idx="14">
                  <c:v>8689.73</c:v>
                </c:pt>
                <c:pt idx="15">
                  <c:v>8648.56</c:v>
                </c:pt>
                <c:pt idx="16">
                  <c:v>8534.2999999999993</c:v>
                </c:pt>
                <c:pt idx="17">
                  <c:v>8534.2999999999993</c:v>
                </c:pt>
                <c:pt idx="18">
                  <c:v>8509.58</c:v>
                </c:pt>
                <c:pt idx="19">
                  <c:v>8506.8700000000008</c:v>
                </c:pt>
                <c:pt idx="20">
                  <c:v>8492.68</c:v>
                </c:pt>
                <c:pt idx="21">
                  <c:v>8492.68</c:v>
                </c:pt>
                <c:pt idx="22">
                  <c:v>8406.74</c:v>
                </c:pt>
                <c:pt idx="23">
                  <c:v>8341.64</c:v>
                </c:pt>
                <c:pt idx="24">
                  <c:v>8341.64</c:v>
                </c:pt>
                <c:pt idx="25">
                  <c:v>8290.7800000000007</c:v>
                </c:pt>
                <c:pt idx="26">
                  <c:v>8290.7800000000007</c:v>
                </c:pt>
                <c:pt idx="27">
                  <c:v>8290.7800000000007</c:v>
                </c:pt>
                <c:pt idx="28">
                  <c:v>8266.0499999999993</c:v>
                </c:pt>
                <c:pt idx="29">
                  <c:v>8266.0499999999993</c:v>
                </c:pt>
                <c:pt idx="30">
                  <c:v>8278.2800000000007</c:v>
                </c:pt>
                <c:pt idx="31">
                  <c:v>8275.56</c:v>
                </c:pt>
                <c:pt idx="32">
                  <c:v>8275.56</c:v>
                </c:pt>
                <c:pt idx="33">
                  <c:v>8275.56</c:v>
                </c:pt>
                <c:pt idx="34">
                  <c:v>8275.56</c:v>
                </c:pt>
                <c:pt idx="35">
                  <c:v>8275.56</c:v>
                </c:pt>
                <c:pt idx="36">
                  <c:v>8275.56</c:v>
                </c:pt>
                <c:pt idx="37">
                  <c:v>8275.56</c:v>
                </c:pt>
                <c:pt idx="38">
                  <c:v>8275.56</c:v>
                </c:pt>
                <c:pt idx="39">
                  <c:v>8275.56</c:v>
                </c:pt>
                <c:pt idx="40">
                  <c:v>8288.7800000000007</c:v>
                </c:pt>
                <c:pt idx="41">
                  <c:v>8273.5</c:v>
                </c:pt>
                <c:pt idx="42">
                  <c:v>8273.5</c:v>
                </c:pt>
                <c:pt idx="43">
                  <c:v>8273.5</c:v>
                </c:pt>
                <c:pt idx="44">
                  <c:v>8273.5</c:v>
                </c:pt>
                <c:pt idx="45">
                  <c:v>8273.5</c:v>
                </c:pt>
                <c:pt idx="46">
                  <c:v>8273.5</c:v>
                </c:pt>
                <c:pt idx="47">
                  <c:v>8273.5</c:v>
                </c:pt>
                <c:pt idx="48">
                  <c:v>8100.04</c:v>
                </c:pt>
                <c:pt idx="49">
                  <c:v>8098.68</c:v>
                </c:pt>
                <c:pt idx="50">
                  <c:v>8099.49</c:v>
                </c:pt>
                <c:pt idx="51">
                  <c:v>8099.49</c:v>
                </c:pt>
                <c:pt idx="52">
                  <c:v>8100.04</c:v>
                </c:pt>
                <c:pt idx="53">
                  <c:v>8100.04</c:v>
                </c:pt>
                <c:pt idx="54">
                  <c:v>8100.04</c:v>
                </c:pt>
                <c:pt idx="55">
                  <c:v>8100.04</c:v>
                </c:pt>
                <c:pt idx="56">
                  <c:v>8100.04</c:v>
                </c:pt>
                <c:pt idx="57">
                  <c:v>8040.4</c:v>
                </c:pt>
                <c:pt idx="58">
                  <c:v>8014.33</c:v>
                </c:pt>
                <c:pt idx="59">
                  <c:v>7818.52</c:v>
                </c:pt>
                <c:pt idx="60">
                  <c:v>7720.05</c:v>
                </c:pt>
                <c:pt idx="61">
                  <c:v>7695.33</c:v>
                </c:pt>
                <c:pt idx="62">
                  <c:v>7644.52</c:v>
                </c:pt>
                <c:pt idx="63">
                  <c:v>7640.46</c:v>
                </c:pt>
                <c:pt idx="64">
                  <c:v>7639.1</c:v>
                </c:pt>
                <c:pt idx="65">
                  <c:v>7639.1</c:v>
                </c:pt>
                <c:pt idx="66">
                  <c:v>7639.1</c:v>
                </c:pt>
                <c:pt idx="67">
                  <c:v>7623.82</c:v>
                </c:pt>
                <c:pt idx="68">
                  <c:v>7564.22</c:v>
                </c:pt>
                <c:pt idx="69">
                  <c:v>7564.22</c:v>
                </c:pt>
                <c:pt idx="70">
                  <c:v>7564.22</c:v>
                </c:pt>
                <c:pt idx="71">
                  <c:v>7564.22</c:v>
                </c:pt>
                <c:pt idx="72">
                  <c:v>7558.79</c:v>
                </c:pt>
                <c:pt idx="73">
                  <c:v>7558.79</c:v>
                </c:pt>
                <c:pt idx="74">
                  <c:v>7558.79</c:v>
                </c:pt>
                <c:pt idx="75">
                  <c:v>7368.65</c:v>
                </c:pt>
                <c:pt idx="76">
                  <c:v>7099.91</c:v>
                </c:pt>
                <c:pt idx="77">
                  <c:v>7099.91</c:v>
                </c:pt>
                <c:pt idx="78">
                  <c:v>6907.33</c:v>
                </c:pt>
                <c:pt idx="79">
                  <c:v>6907.33</c:v>
                </c:pt>
                <c:pt idx="80">
                  <c:v>6907.33</c:v>
                </c:pt>
                <c:pt idx="81">
                  <c:v>6877.51</c:v>
                </c:pt>
                <c:pt idx="82">
                  <c:v>6865.97</c:v>
                </c:pt>
                <c:pt idx="83">
                  <c:v>6865.97</c:v>
                </c:pt>
                <c:pt idx="84">
                  <c:v>6865.29</c:v>
                </c:pt>
                <c:pt idx="85">
                  <c:v>6805.66</c:v>
                </c:pt>
                <c:pt idx="86">
                  <c:v>6805.66</c:v>
                </c:pt>
                <c:pt idx="87">
                  <c:v>6756.77</c:v>
                </c:pt>
                <c:pt idx="88">
                  <c:v>6594.36</c:v>
                </c:pt>
                <c:pt idx="89">
                  <c:v>6594.36</c:v>
                </c:pt>
                <c:pt idx="90">
                  <c:v>6591.13</c:v>
                </c:pt>
                <c:pt idx="91">
                  <c:v>6514.75</c:v>
                </c:pt>
                <c:pt idx="92">
                  <c:v>6513.39</c:v>
                </c:pt>
                <c:pt idx="93">
                  <c:v>6495.28</c:v>
                </c:pt>
                <c:pt idx="94">
                  <c:v>6495.28</c:v>
                </c:pt>
                <c:pt idx="95">
                  <c:v>6520</c:v>
                </c:pt>
                <c:pt idx="96">
                  <c:v>6544.72</c:v>
                </c:pt>
                <c:pt idx="97">
                  <c:v>6544.72</c:v>
                </c:pt>
                <c:pt idx="98">
                  <c:v>6622.75</c:v>
                </c:pt>
                <c:pt idx="99">
                  <c:v>6652.56</c:v>
                </c:pt>
                <c:pt idx="100">
                  <c:v>6655.27</c:v>
                </c:pt>
                <c:pt idx="101">
                  <c:v>6690.18</c:v>
                </c:pt>
                <c:pt idx="102">
                  <c:v>6834.75</c:v>
                </c:pt>
                <c:pt idx="103">
                  <c:v>6894.38</c:v>
                </c:pt>
                <c:pt idx="104">
                  <c:v>6896.42</c:v>
                </c:pt>
                <c:pt idx="105">
                  <c:v>6916.73</c:v>
                </c:pt>
                <c:pt idx="106">
                  <c:v>6987.97</c:v>
                </c:pt>
                <c:pt idx="107">
                  <c:v>7047.6</c:v>
                </c:pt>
                <c:pt idx="108">
                  <c:v>7104.7</c:v>
                </c:pt>
                <c:pt idx="109">
                  <c:v>7163.5</c:v>
                </c:pt>
                <c:pt idx="110">
                  <c:v>7168.84</c:v>
                </c:pt>
                <c:pt idx="111">
                  <c:v>7188.22</c:v>
                </c:pt>
                <c:pt idx="112">
                  <c:v>7188.22</c:v>
                </c:pt>
                <c:pt idx="113">
                  <c:v>7188.22</c:v>
                </c:pt>
                <c:pt idx="114">
                  <c:v>7219.39</c:v>
                </c:pt>
                <c:pt idx="115">
                  <c:v>7219.39</c:v>
                </c:pt>
                <c:pt idx="116">
                  <c:v>7257.05</c:v>
                </c:pt>
                <c:pt idx="117">
                  <c:v>7257.05</c:v>
                </c:pt>
                <c:pt idx="118">
                  <c:v>7257.05</c:v>
                </c:pt>
                <c:pt idx="119">
                  <c:v>7150.43</c:v>
                </c:pt>
                <c:pt idx="120">
                  <c:v>7101.54</c:v>
                </c:pt>
                <c:pt idx="121">
                  <c:v>6973.22</c:v>
                </c:pt>
                <c:pt idx="122">
                  <c:v>6998.2</c:v>
                </c:pt>
                <c:pt idx="123">
                  <c:v>6998.62</c:v>
                </c:pt>
                <c:pt idx="124">
                  <c:v>6998.62</c:v>
                </c:pt>
                <c:pt idx="125">
                  <c:v>6949.73</c:v>
                </c:pt>
                <c:pt idx="126">
                  <c:v>6834.33</c:v>
                </c:pt>
                <c:pt idx="127">
                  <c:v>6834.33</c:v>
                </c:pt>
                <c:pt idx="128">
                  <c:v>6799.43</c:v>
                </c:pt>
                <c:pt idx="129">
                  <c:v>6799.43</c:v>
                </c:pt>
                <c:pt idx="130">
                  <c:v>6702.83</c:v>
                </c:pt>
                <c:pt idx="131">
                  <c:v>6702.83</c:v>
                </c:pt>
                <c:pt idx="132">
                  <c:v>6755.99</c:v>
                </c:pt>
                <c:pt idx="133">
                  <c:v>6901.55</c:v>
                </c:pt>
                <c:pt idx="134">
                  <c:v>6931.37</c:v>
                </c:pt>
                <c:pt idx="135">
                  <c:v>6930.83</c:v>
                </c:pt>
                <c:pt idx="136">
                  <c:v>6930.83</c:v>
                </c:pt>
                <c:pt idx="137">
                  <c:v>6931.37</c:v>
                </c:pt>
                <c:pt idx="138">
                  <c:v>6931.37</c:v>
                </c:pt>
                <c:pt idx="139">
                  <c:v>6931.37</c:v>
                </c:pt>
                <c:pt idx="140">
                  <c:v>6961.18</c:v>
                </c:pt>
                <c:pt idx="141">
                  <c:v>6961.18</c:v>
                </c:pt>
                <c:pt idx="142">
                  <c:v>6961.18</c:v>
                </c:pt>
                <c:pt idx="143">
                  <c:v>7047.57</c:v>
                </c:pt>
                <c:pt idx="144">
                  <c:v>7047.57</c:v>
                </c:pt>
                <c:pt idx="145">
                  <c:v>7047.57</c:v>
                </c:pt>
                <c:pt idx="146">
                  <c:v>7068.22</c:v>
                </c:pt>
                <c:pt idx="147">
                  <c:v>7132.94</c:v>
                </c:pt>
                <c:pt idx="148">
                  <c:v>7153.2</c:v>
                </c:pt>
                <c:pt idx="149">
                  <c:v>7153.2</c:v>
                </c:pt>
                <c:pt idx="150">
                  <c:v>7153.2</c:v>
                </c:pt>
                <c:pt idx="151">
                  <c:v>7177.92</c:v>
                </c:pt>
                <c:pt idx="152">
                  <c:v>7177.92</c:v>
                </c:pt>
                <c:pt idx="153">
                  <c:v>7157.66</c:v>
                </c:pt>
                <c:pt idx="154">
                  <c:v>7052.66</c:v>
                </c:pt>
                <c:pt idx="155">
                  <c:v>6944.61</c:v>
                </c:pt>
                <c:pt idx="156">
                  <c:v>6676.13</c:v>
                </c:pt>
                <c:pt idx="157">
                  <c:v>6621.02</c:v>
                </c:pt>
                <c:pt idx="158">
                  <c:v>6533.96</c:v>
                </c:pt>
                <c:pt idx="159">
                  <c:v>6474.32</c:v>
                </c:pt>
                <c:pt idx="160">
                  <c:v>6396.3</c:v>
                </c:pt>
                <c:pt idx="161">
                  <c:v>6396.3</c:v>
                </c:pt>
                <c:pt idx="162">
                  <c:v>6396.3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1BD-4A34-9B44-3B3CDCD039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18496975"/>
        <c:axId val="1"/>
      </c:lineChart>
      <c:dateAx>
        <c:axId val="1018496975"/>
        <c:scaling>
          <c:orientation val="minMax"/>
        </c:scaling>
        <c:delete val="0"/>
        <c:axPos val="b"/>
        <c:numFmt formatCode="yyyy\-m\-d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018496975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/>
      <c:overlay val="0"/>
      <c:spPr>
        <a:noFill/>
        <a:ln w="25400">
          <a:noFill/>
        </a:ln>
      </c:spPr>
      <c:txPr>
        <a:bodyPr rot="0" vert="horz"/>
        <a:lstStyle/>
        <a:p>
          <a:pPr>
            <a:defRPr sz="1600"/>
          </a:pPr>
          <a:endParaRPr lang="zh-CN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导出数据!$B$1</c:f>
              <c:strCache>
                <c:ptCount val="1"/>
                <c:pt idx="0">
                  <c:v>炼焦煤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导出数据!$A$2:$A$164</c:f>
              <c:numCache>
                <c:formatCode>yyyy\-m\-d</c:formatCode>
                <c:ptCount val="163"/>
                <c:pt idx="0">
                  <c:v>44434</c:v>
                </c:pt>
                <c:pt idx="1">
                  <c:v>44433</c:v>
                </c:pt>
                <c:pt idx="2">
                  <c:v>44432</c:v>
                </c:pt>
                <c:pt idx="3">
                  <c:v>44431</c:v>
                </c:pt>
                <c:pt idx="4">
                  <c:v>44428</c:v>
                </c:pt>
                <c:pt idx="5">
                  <c:v>44427</c:v>
                </c:pt>
                <c:pt idx="6">
                  <c:v>44426</c:v>
                </c:pt>
                <c:pt idx="7">
                  <c:v>44425</c:v>
                </c:pt>
                <c:pt idx="8">
                  <c:v>44424</c:v>
                </c:pt>
                <c:pt idx="9">
                  <c:v>44421</c:v>
                </c:pt>
                <c:pt idx="10">
                  <c:v>44420</c:v>
                </c:pt>
                <c:pt idx="11">
                  <c:v>44419</c:v>
                </c:pt>
                <c:pt idx="12">
                  <c:v>44418</c:v>
                </c:pt>
                <c:pt idx="13">
                  <c:v>44417</c:v>
                </c:pt>
                <c:pt idx="14">
                  <c:v>44414</c:v>
                </c:pt>
                <c:pt idx="15">
                  <c:v>44413</c:v>
                </c:pt>
                <c:pt idx="16">
                  <c:v>44412</c:v>
                </c:pt>
                <c:pt idx="17">
                  <c:v>44411</c:v>
                </c:pt>
                <c:pt idx="18">
                  <c:v>44410</c:v>
                </c:pt>
                <c:pt idx="19">
                  <c:v>44407</c:v>
                </c:pt>
                <c:pt idx="20">
                  <c:v>44406</c:v>
                </c:pt>
                <c:pt idx="21">
                  <c:v>44405</c:v>
                </c:pt>
                <c:pt idx="22">
                  <c:v>44404</c:v>
                </c:pt>
                <c:pt idx="23">
                  <c:v>44403</c:v>
                </c:pt>
                <c:pt idx="24">
                  <c:v>44400</c:v>
                </c:pt>
                <c:pt idx="25">
                  <c:v>44399</c:v>
                </c:pt>
                <c:pt idx="26">
                  <c:v>44398</c:v>
                </c:pt>
                <c:pt idx="27">
                  <c:v>44397</c:v>
                </c:pt>
                <c:pt idx="28">
                  <c:v>44396</c:v>
                </c:pt>
                <c:pt idx="29">
                  <c:v>44393</c:v>
                </c:pt>
                <c:pt idx="30">
                  <c:v>44392</c:v>
                </c:pt>
                <c:pt idx="31">
                  <c:v>44391</c:v>
                </c:pt>
                <c:pt idx="32">
                  <c:v>44390</c:v>
                </c:pt>
                <c:pt idx="33">
                  <c:v>44389</c:v>
                </c:pt>
                <c:pt idx="34">
                  <c:v>44386</c:v>
                </c:pt>
                <c:pt idx="35">
                  <c:v>44385</c:v>
                </c:pt>
                <c:pt idx="36">
                  <c:v>44384</c:v>
                </c:pt>
                <c:pt idx="37">
                  <c:v>44383</c:v>
                </c:pt>
                <c:pt idx="38">
                  <c:v>44382</c:v>
                </c:pt>
                <c:pt idx="39">
                  <c:v>44379</c:v>
                </c:pt>
                <c:pt idx="40">
                  <c:v>44378</c:v>
                </c:pt>
                <c:pt idx="41">
                  <c:v>44377</c:v>
                </c:pt>
                <c:pt idx="42">
                  <c:v>44376</c:v>
                </c:pt>
                <c:pt idx="43">
                  <c:v>44375</c:v>
                </c:pt>
                <c:pt idx="44">
                  <c:v>44372</c:v>
                </c:pt>
                <c:pt idx="45">
                  <c:v>44371</c:v>
                </c:pt>
                <c:pt idx="46">
                  <c:v>44370</c:v>
                </c:pt>
                <c:pt idx="47">
                  <c:v>44369</c:v>
                </c:pt>
                <c:pt idx="48">
                  <c:v>44368</c:v>
                </c:pt>
                <c:pt idx="49">
                  <c:v>44365</c:v>
                </c:pt>
                <c:pt idx="50">
                  <c:v>44364</c:v>
                </c:pt>
                <c:pt idx="51">
                  <c:v>44363</c:v>
                </c:pt>
                <c:pt idx="52">
                  <c:v>44362</c:v>
                </c:pt>
                <c:pt idx="53">
                  <c:v>44358</c:v>
                </c:pt>
                <c:pt idx="54">
                  <c:v>44357</c:v>
                </c:pt>
                <c:pt idx="55">
                  <c:v>44356</c:v>
                </c:pt>
                <c:pt idx="56">
                  <c:v>44355</c:v>
                </c:pt>
                <c:pt idx="57">
                  <c:v>44354</c:v>
                </c:pt>
                <c:pt idx="58">
                  <c:v>44351</c:v>
                </c:pt>
                <c:pt idx="59">
                  <c:v>44350</c:v>
                </c:pt>
                <c:pt idx="60">
                  <c:v>44349</c:v>
                </c:pt>
                <c:pt idx="61">
                  <c:v>44348</c:v>
                </c:pt>
                <c:pt idx="62">
                  <c:v>44347</c:v>
                </c:pt>
                <c:pt idx="63">
                  <c:v>44344</c:v>
                </c:pt>
                <c:pt idx="64">
                  <c:v>44343</c:v>
                </c:pt>
                <c:pt idx="65">
                  <c:v>44342</c:v>
                </c:pt>
                <c:pt idx="66">
                  <c:v>44341</c:v>
                </c:pt>
                <c:pt idx="67">
                  <c:v>44340</c:v>
                </c:pt>
                <c:pt idx="68">
                  <c:v>44337</c:v>
                </c:pt>
                <c:pt idx="69">
                  <c:v>44336</c:v>
                </c:pt>
                <c:pt idx="70">
                  <c:v>44335</c:v>
                </c:pt>
                <c:pt idx="71">
                  <c:v>44334</c:v>
                </c:pt>
                <c:pt idx="72">
                  <c:v>44333</c:v>
                </c:pt>
                <c:pt idx="73">
                  <c:v>44330</c:v>
                </c:pt>
                <c:pt idx="74">
                  <c:v>44329</c:v>
                </c:pt>
                <c:pt idx="75">
                  <c:v>44328</c:v>
                </c:pt>
                <c:pt idx="76">
                  <c:v>44327</c:v>
                </c:pt>
                <c:pt idx="77">
                  <c:v>44326</c:v>
                </c:pt>
                <c:pt idx="78">
                  <c:v>44324</c:v>
                </c:pt>
                <c:pt idx="79">
                  <c:v>44323</c:v>
                </c:pt>
                <c:pt idx="80">
                  <c:v>44322</c:v>
                </c:pt>
                <c:pt idx="81">
                  <c:v>44316</c:v>
                </c:pt>
                <c:pt idx="82">
                  <c:v>44315</c:v>
                </c:pt>
                <c:pt idx="83">
                  <c:v>44314</c:v>
                </c:pt>
                <c:pt idx="84">
                  <c:v>44313</c:v>
                </c:pt>
                <c:pt idx="85">
                  <c:v>44312</c:v>
                </c:pt>
                <c:pt idx="86">
                  <c:v>44311</c:v>
                </c:pt>
                <c:pt idx="87">
                  <c:v>44309</c:v>
                </c:pt>
                <c:pt idx="88">
                  <c:v>44308</c:v>
                </c:pt>
                <c:pt idx="89">
                  <c:v>44307</c:v>
                </c:pt>
                <c:pt idx="90">
                  <c:v>44306</c:v>
                </c:pt>
                <c:pt idx="91">
                  <c:v>44305</c:v>
                </c:pt>
                <c:pt idx="92">
                  <c:v>44302</c:v>
                </c:pt>
                <c:pt idx="93">
                  <c:v>44301</c:v>
                </c:pt>
                <c:pt idx="94">
                  <c:v>44300</c:v>
                </c:pt>
                <c:pt idx="95">
                  <c:v>44299</c:v>
                </c:pt>
                <c:pt idx="96">
                  <c:v>44298</c:v>
                </c:pt>
                <c:pt idx="97">
                  <c:v>44295</c:v>
                </c:pt>
                <c:pt idx="98">
                  <c:v>44294</c:v>
                </c:pt>
                <c:pt idx="99">
                  <c:v>44293</c:v>
                </c:pt>
                <c:pt idx="100">
                  <c:v>44292</c:v>
                </c:pt>
                <c:pt idx="101">
                  <c:v>44288</c:v>
                </c:pt>
                <c:pt idx="102">
                  <c:v>44287</c:v>
                </c:pt>
                <c:pt idx="103">
                  <c:v>44286</c:v>
                </c:pt>
                <c:pt idx="104">
                  <c:v>44285</c:v>
                </c:pt>
                <c:pt idx="105">
                  <c:v>44284</c:v>
                </c:pt>
                <c:pt idx="106">
                  <c:v>44281</c:v>
                </c:pt>
                <c:pt idx="107">
                  <c:v>44280</c:v>
                </c:pt>
                <c:pt idx="108">
                  <c:v>44279</c:v>
                </c:pt>
                <c:pt idx="109">
                  <c:v>44278</c:v>
                </c:pt>
                <c:pt idx="110">
                  <c:v>44277</c:v>
                </c:pt>
                <c:pt idx="111">
                  <c:v>44274</c:v>
                </c:pt>
                <c:pt idx="112">
                  <c:v>44273</c:v>
                </c:pt>
                <c:pt idx="113">
                  <c:v>44272</c:v>
                </c:pt>
                <c:pt idx="114">
                  <c:v>44271</c:v>
                </c:pt>
                <c:pt idx="115">
                  <c:v>44270</c:v>
                </c:pt>
                <c:pt idx="116">
                  <c:v>44267</c:v>
                </c:pt>
                <c:pt idx="117">
                  <c:v>44266</c:v>
                </c:pt>
                <c:pt idx="118">
                  <c:v>44265</c:v>
                </c:pt>
                <c:pt idx="119">
                  <c:v>44264</c:v>
                </c:pt>
                <c:pt idx="120">
                  <c:v>44263</c:v>
                </c:pt>
                <c:pt idx="121">
                  <c:v>44260</c:v>
                </c:pt>
                <c:pt idx="122">
                  <c:v>44259</c:v>
                </c:pt>
                <c:pt idx="123">
                  <c:v>44258</c:v>
                </c:pt>
                <c:pt idx="124">
                  <c:v>44257</c:v>
                </c:pt>
                <c:pt idx="125">
                  <c:v>44256</c:v>
                </c:pt>
                <c:pt idx="126">
                  <c:v>44253</c:v>
                </c:pt>
                <c:pt idx="127">
                  <c:v>44252</c:v>
                </c:pt>
                <c:pt idx="128">
                  <c:v>44251</c:v>
                </c:pt>
                <c:pt idx="129">
                  <c:v>44250</c:v>
                </c:pt>
                <c:pt idx="130">
                  <c:v>44249</c:v>
                </c:pt>
                <c:pt idx="131">
                  <c:v>44247</c:v>
                </c:pt>
                <c:pt idx="132">
                  <c:v>44246</c:v>
                </c:pt>
                <c:pt idx="133">
                  <c:v>44245</c:v>
                </c:pt>
                <c:pt idx="134">
                  <c:v>44237</c:v>
                </c:pt>
                <c:pt idx="135">
                  <c:v>44236</c:v>
                </c:pt>
                <c:pt idx="136">
                  <c:v>44235</c:v>
                </c:pt>
                <c:pt idx="137">
                  <c:v>44234</c:v>
                </c:pt>
                <c:pt idx="138">
                  <c:v>44232</c:v>
                </c:pt>
                <c:pt idx="139">
                  <c:v>44231</c:v>
                </c:pt>
                <c:pt idx="140">
                  <c:v>44230</c:v>
                </c:pt>
                <c:pt idx="141">
                  <c:v>44229</c:v>
                </c:pt>
                <c:pt idx="142">
                  <c:v>44228</c:v>
                </c:pt>
                <c:pt idx="143">
                  <c:v>44225</c:v>
                </c:pt>
                <c:pt idx="144">
                  <c:v>44224</c:v>
                </c:pt>
                <c:pt idx="145">
                  <c:v>44223</c:v>
                </c:pt>
                <c:pt idx="146">
                  <c:v>44222</c:v>
                </c:pt>
                <c:pt idx="147">
                  <c:v>44221</c:v>
                </c:pt>
                <c:pt idx="148">
                  <c:v>44218</c:v>
                </c:pt>
                <c:pt idx="149">
                  <c:v>44217</c:v>
                </c:pt>
                <c:pt idx="150">
                  <c:v>44216</c:v>
                </c:pt>
                <c:pt idx="151">
                  <c:v>44215</c:v>
                </c:pt>
                <c:pt idx="152">
                  <c:v>44214</c:v>
                </c:pt>
                <c:pt idx="153">
                  <c:v>44211</c:v>
                </c:pt>
                <c:pt idx="154">
                  <c:v>44210</c:v>
                </c:pt>
                <c:pt idx="155">
                  <c:v>44209</c:v>
                </c:pt>
                <c:pt idx="156">
                  <c:v>44208</c:v>
                </c:pt>
                <c:pt idx="157">
                  <c:v>44207</c:v>
                </c:pt>
                <c:pt idx="158">
                  <c:v>44204</c:v>
                </c:pt>
                <c:pt idx="159">
                  <c:v>44203</c:v>
                </c:pt>
                <c:pt idx="160">
                  <c:v>44202</c:v>
                </c:pt>
                <c:pt idx="161">
                  <c:v>44201</c:v>
                </c:pt>
                <c:pt idx="162">
                  <c:v>44200</c:v>
                </c:pt>
              </c:numCache>
            </c:numRef>
          </c:cat>
          <c:val>
            <c:numRef>
              <c:f>导出数据!$B$2:$B$164</c:f>
              <c:numCache>
                <c:formatCode>General</c:formatCode>
                <c:ptCount val="163"/>
                <c:pt idx="0">
                  <c:v>2524.8000000000002</c:v>
                </c:pt>
                <c:pt idx="1">
                  <c:v>2493.6</c:v>
                </c:pt>
                <c:pt idx="2">
                  <c:v>2437.5</c:v>
                </c:pt>
                <c:pt idx="3">
                  <c:v>2414.5</c:v>
                </c:pt>
                <c:pt idx="4">
                  <c:v>2380.8000000000002</c:v>
                </c:pt>
                <c:pt idx="5">
                  <c:v>2323.6999999999998</c:v>
                </c:pt>
                <c:pt idx="6">
                  <c:v>2296</c:v>
                </c:pt>
                <c:pt idx="7">
                  <c:v>2282.8000000000002</c:v>
                </c:pt>
                <c:pt idx="8">
                  <c:v>2240.6999999999998</c:v>
                </c:pt>
                <c:pt idx="9">
                  <c:v>2150.1999999999998</c:v>
                </c:pt>
                <c:pt idx="10">
                  <c:v>2106.1999999999998</c:v>
                </c:pt>
                <c:pt idx="11">
                  <c:v>2069.1999999999998</c:v>
                </c:pt>
                <c:pt idx="12">
                  <c:v>2022.7</c:v>
                </c:pt>
                <c:pt idx="13">
                  <c:v>1989.7</c:v>
                </c:pt>
                <c:pt idx="14">
                  <c:v>1974.7</c:v>
                </c:pt>
                <c:pt idx="15">
                  <c:v>1971.7</c:v>
                </c:pt>
                <c:pt idx="16">
                  <c:v>1971.7</c:v>
                </c:pt>
                <c:pt idx="17">
                  <c:v>1951.3</c:v>
                </c:pt>
                <c:pt idx="18">
                  <c:v>1922</c:v>
                </c:pt>
                <c:pt idx="19">
                  <c:v>1871.6</c:v>
                </c:pt>
                <c:pt idx="20">
                  <c:v>1869.1</c:v>
                </c:pt>
                <c:pt idx="21">
                  <c:v>1865.3</c:v>
                </c:pt>
                <c:pt idx="22">
                  <c:v>1848.5</c:v>
                </c:pt>
                <c:pt idx="23">
                  <c:v>1812.3</c:v>
                </c:pt>
                <c:pt idx="24">
                  <c:v>1807.1</c:v>
                </c:pt>
                <c:pt idx="25">
                  <c:v>1794.4</c:v>
                </c:pt>
                <c:pt idx="26">
                  <c:v>1792.8</c:v>
                </c:pt>
                <c:pt idx="27">
                  <c:v>1783.7</c:v>
                </c:pt>
                <c:pt idx="28">
                  <c:v>1768</c:v>
                </c:pt>
                <c:pt idx="29">
                  <c:v>1759.3</c:v>
                </c:pt>
                <c:pt idx="30">
                  <c:v>1757.2</c:v>
                </c:pt>
                <c:pt idx="31">
                  <c:v>1747.5</c:v>
                </c:pt>
                <c:pt idx="32">
                  <c:v>1747.5</c:v>
                </c:pt>
                <c:pt idx="33">
                  <c:v>1743.4</c:v>
                </c:pt>
                <c:pt idx="34">
                  <c:v>1743.4</c:v>
                </c:pt>
                <c:pt idx="35">
                  <c:v>1720.2</c:v>
                </c:pt>
                <c:pt idx="36">
                  <c:v>1714.7</c:v>
                </c:pt>
                <c:pt idx="37">
                  <c:v>1691</c:v>
                </c:pt>
                <c:pt idx="38">
                  <c:v>1675.6</c:v>
                </c:pt>
                <c:pt idx="39">
                  <c:v>1651.5</c:v>
                </c:pt>
                <c:pt idx="40">
                  <c:v>1651.5</c:v>
                </c:pt>
                <c:pt idx="41">
                  <c:v>1651.5</c:v>
                </c:pt>
                <c:pt idx="42">
                  <c:v>1651.5</c:v>
                </c:pt>
                <c:pt idx="43">
                  <c:v>1651.5</c:v>
                </c:pt>
                <c:pt idx="44">
                  <c:v>1635.3</c:v>
                </c:pt>
                <c:pt idx="45">
                  <c:v>1625.6</c:v>
                </c:pt>
                <c:pt idx="46">
                  <c:v>1625.6</c:v>
                </c:pt>
                <c:pt idx="47">
                  <c:v>1543.2</c:v>
                </c:pt>
                <c:pt idx="48">
                  <c:v>1455.4</c:v>
                </c:pt>
                <c:pt idx="49">
                  <c:v>1407.7</c:v>
                </c:pt>
                <c:pt idx="50">
                  <c:v>1401.9</c:v>
                </c:pt>
                <c:pt idx="51">
                  <c:v>1391.6</c:v>
                </c:pt>
                <c:pt idx="52">
                  <c:v>1380.2</c:v>
                </c:pt>
                <c:pt idx="53">
                  <c:v>1372.6</c:v>
                </c:pt>
                <c:pt idx="54">
                  <c:v>1372.6</c:v>
                </c:pt>
                <c:pt idx="55">
                  <c:v>1372.6</c:v>
                </c:pt>
                <c:pt idx="56">
                  <c:v>1375.4</c:v>
                </c:pt>
                <c:pt idx="57">
                  <c:v>1375.9</c:v>
                </c:pt>
                <c:pt idx="58">
                  <c:v>1375.9</c:v>
                </c:pt>
                <c:pt idx="59">
                  <c:v>1376.2</c:v>
                </c:pt>
                <c:pt idx="60">
                  <c:v>1376.2</c:v>
                </c:pt>
                <c:pt idx="61">
                  <c:v>1376.2</c:v>
                </c:pt>
                <c:pt idx="62">
                  <c:v>1376.2</c:v>
                </c:pt>
                <c:pt idx="63">
                  <c:v>1377.5</c:v>
                </c:pt>
                <c:pt idx="64">
                  <c:v>1377.5</c:v>
                </c:pt>
                <c:pt idx="65">
                  <c:v>1368.8</c:v>
                </c:pt>
                <c:pt idx="66">
                  <c:v>1364</c:v>
                </c:pt>
                <c:pt idx="67">
                  <c:v>1361.9</c:v>
                </c:pt>
                <c:pt idx="68">
                  <c:v>1357.5</c:v>
                </c:pt>
                <c:pt idx="69">
                  <c:v>1357.5</c:v>
                </c:pt>
                <c:pt idx="70">
                  <c:v>1356.8</c:v>
                </c:pt>
                <c:pt idx="71">
                  <c:v>1354.6</c:v>
                </c:pt>
                <c:pt idx="72">
                  <c:v>1336.4</c:v>
                </c:pt>
                <c:pt idx="73">
                  <c:v>1320.3</c:v>
                </c:pt>
                <c:pt idx="74">
                  <c:v>1289.4000000000001</c:v>
                </c:pt>
                <c:pt idx="75">
                  <c:v>1271.2</c:v>
                </c:pt>
                <c:pt idx="76">
                  <c:v>1265.2</c:v>
                </c:pt>
                <c:pt idx="77">
                  <c:v>1252.3</c:v>
                </c:pt>
                <c:pt idx="78">
                  <c:v>1237.4000000000001</c:v>
                </c:pt>
                <c:pt idx="79">
                  <c:v>1218.3</c:v>
                </c:pt>
                <c:pt idx="80">
                  <c:v>1215.4000000000001</c:v>
                </c:pt>
                <c:pt idx="81">
                  <c:v>1187.2</c:v>
                </c:pt>
                <c:pt idx="82">
                  <c:v>1186</c:v>
                </c:pt>
                <c:pt idx="83">
                  <c:v>1181.5999999999999</c:v>
                </c:pt>
                <c:pt idx="84">
                  <c:v>1181.5999999999999</c:v>
                </c:pt>
                <c:pt idx="85">
                  <c:v>1173.4000000000001</c:v>
                </c:pt>
                <c:pt idx="86">
                  <c:v>1173.2</c:v>
                </c:pt>
                <c:pt idx="87">
                  <c:v>1171</c:v>
                </c:pt>
                <c:pt idx="88">
                  <c:v>1164.5999999999999</c:v>
                </c:pt>
                <c:pt idx="89">
                  <c:v>1159.8</c:v>
                </c:pt>
                <c:pt idx="90">
                  <c:v>1153.5</c:v>
                </c:pt>
                <c:pt idx="91">
                  <c:v>1147.7</c:v>
                </c:pt>
                <c:pt idx="92">
                  <c:v>1143.5</c:v>
                </c:pt>
                <c:pt idx="93">
                  <c:v>1140.4000000000001</c:v>
                </c:pt>
                <c:pt idx="94">
                  <c:v>1133.4000000000001</c:v>
                </c:pt>
                <c:pt idx="95">
                  <c:v>1131.5</c:v>
                </c:pt>
                <c:pt idx="96">
                  <c:v>1127.5</c:v>
                </c:pt>
                <c:pt idx="97">
                  <c:v>1127.5</c:v>
                </c:pt>
                <c:pt idx="98">
                  <c:v>1127.5</c:v>
                </c:pt>
                <c:pt idx="99">
                  <c:v>1127.5</c:v>
                </c:pt>
                <c:pt idx="100">
                  <c:v>1126.5</c:v>
                </c:pt>
                <c:pt idx="101">
                  <c:v>1125.2</c:v>
                </c:pt>
                <c:pt idx="102">
                  <c:v>1125.2</c:v>
                </c:pt>
                <c:pt idx="103">
                  <c:v>1125.2</c:v>
                </c:pt>
                <c:pt idx="104">
                  <c:v>1124.9000000000001</c:v>
                </c:pt>
                <c:pt idx="105">
                  <c:v>1128.2</c:v>
                </c:pt>
                <c:pt idx="106">
                  <c:v>1128.2</c:v>
                </c:pt>
                <c:pt idx="107">
                  <c:v>1132.9000000000001</c:v>
                </c:pt>
                <c:pt idx="108">
                  <c:v>1132.7</c:v>
                </c:pt>
                <c:pt idx="109">
                  <c:v>1132.7</c:v>
                </c:pt>
                <c:pt idx="110">
                  <c:v>1132.7</c:v>
                </c:pt>
                <c:pt idx="111">
                  <c:v>1132.7</c:v>
                </c:pt>
                <c:pt idx="112">
                  <c:v>1132.7</c:v>
                </c:pt>
                <c:pt idx="113">
                  <c:v>1132.7</c:v>
                </c:pt>
                <c:pt idx="114">
                  <c:v>1132.7</c:v>
                </c:pt>
                <c:pt idx="115">
                  <c:v>1134.0999999999999</c:v>
                </c:pt>
                <c:pt idx="116">
                  <c:v>1135.9000000000001</c:v>
                </c:pt>
                <c:pt idx="117">
                  <c:v>1135.9000000000001</c:v>
                </c:pt>
                <c:pt idx="118">
                  <c:v>1138.0999999999999</c:v>
                </c:pt>
                <c:pt idx="119">
                  <c:v>1138.0999999999999</c:v>
                </c:pt>
                <c:pt idx="120">
                  <c:v>1140.2</c:v>
                </c:pt>
                <c:pt idx="121">
                  <c:v>1140.2</c:v>
                </c:pt>
                <c:pt idx="122">
                  <c:v>1147.5</c:v>
                </c:pt>
                <c:pt idx="123">
                  <c:v>1147.5</c:v>
                </c:pt>
                <c:pt idx="124">
                  <c:v>1147.5</c:v>
                </c:pt>
                <c:pt idx="125">
                  <c:v>1147.5</c:v>
                </c:pt>
                <c:pt idx="126">
                  <c:v>1150.2</c:v>
                </c:pt>
                <c:pt idx="127">
                  <c:v>1152.2</c:v>
                </c:pt>
                <c:pt idx="128">
                  <c:v>1152.5</c:v>
                </c:pt>
                <c:pt idx="129">
                  <c:v>1152.5</c:v>
                </c:pt>
                <c:pt idx="130">
                  <c:v>1153.2</c:v>
                </c:pt>
                <c:pt idx="131">
                  <c:v>1153.5</c:v>
                </c:pt>
                <c:pt idx="132">
                  <c:v>1153.5</c:v>
                </c:pt>
                <c:pt idx="133">
                  <c:v>1155.2</c:v>
                </c:pt>
                <c:pt idx="134">
                  <c:v>1155.2</c:v>
                </c:pt>
                <c:pt idx="135">
                  <c:v>1155.2</c:v>
                </c:pt>
                <c:pt idx="136">
                  <c:v>1155.2</c:v>
                </c:pt>
                <c:pt idx="137">
                  <c:v>1155.2</c:v>
                </c:pt>
                <c:pt idx="138">
                  <c:v>1155.2</c:v>
                </c:pt>
                <c:pt idx="139">
                  <c:v>1155.2</c:v>
                </c:pt>
                <c:pt idx="140">
                  <c:v>1155.2</c:v>
                </c:pt>
                <c:pt idx="141">
                  <c:v>1155.2</c:v>
                </c:pt>
                <c:pt idx="142">
                  <c:v>1151.2</c:v>
                </c:pt>
                <c:pt idx="143">
                  <c:v>1151.2</c:v>
                </c:pt>
                <c:pt idx="144">
                  <c:v>1151.2</c:v>
                </c:pt>
                <c:pt idx="145">
                  <c:v>1151.2</c:v>
                </c:pt>
                <c:pt idx="146">
                  <c:v>1146.0999999999999</c:v>
                </c:pt>
                <c:pt idx="147">
                  <c:v>1140.3</c:v>
                </c:pt>
                <c:pt idx="148">
                  <c:v>1137.4000000000001</c:v>
                </c:pt>
                <c:pt idx="149">
                  <c:v>1135.7</c:v>
                </c:pt>
                <c:pt idx="150">
                  <c:v>1135.7</c:v>
                </c:pt>
                <c:pt idx="151">
                  <c:v>1123.2</c:v>
                </c:pt>
                <c:pt idx="152">
                  <c:v>1120.5</c:v>
                </c:pt>
                <c:pt idx="153">
                  <c:v>1113</c:v>
                </c:pt>
                <c:pt idx="154">
                  <c:v>1112.5999999999999</c:v>
                </c:pt>
                <c:pt idx="155">
                  <c:v>1112.5999999999999</c:v>
                </c:pt>
                <c:pt idx="156">
                  <c:v>1106.5</c:v>
                </c:pt>
                <c:pt idx="157">
                  <c:v>1104.5999999999999</c:v>
                </c:pt>
                <c:pt idx="158">
                  <c:v>1104.5999999999999</c:v>
                </c:pt>
                <c:pt idx="159">
                  <c:v>1104.5999999999999</c:v>
                </c:pt>
                <c:pt idx="160">
                  <c:v>1104.5999999999999</c:v>
                </c:pt>
                <c:pt idx="161">
                  <c:v>1101.9000000000001</c:v>
                </c:pt>
                <c:pt idx="162">
                  <c:v>1094.8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96-4B4A-8FA4-8952EE1AC007}"/>
            </c:ext>
          </c:extLst>
        </c:ser>
        <c:ser>
          <c:idx val="1"/>
          <c:order val="1"/>
          <c:tx>
            <c:strRef>
              <c:f>导出数据!$C$1</c:f>
              <c:strCache>
                <c:ptCount val="1"/>
                <c:pt idx="0">
                  <c:v>焦炭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导出数据!$A$2:$A$164</c:f>
              <c:numCache>
                <c:formatCode>yyyy\-m\-d</c:formatCode>
                <c:ptCount val="163"/>
                <c:pt idx="0">
                  <c:v>44434</c:v>
                </c:pt>
                <c:pt idx="1">
                  <c:v>44433</c:v>
                </c:pt>
                <c:pt idx="2">
                  <c:v>44432</c:v>
                </c:pt>
                <c:pt idx="3">
                  <c:v>44431</c:v>
                </c:pt>
                <c:pt idx="4">
                  <c:v>44428</c:v>
                </c:pt>
                <c:pt idx="5">
                  <c:v>44427</c:v>
                </c:pt>
                <c:pt idx="6">
                  <c:v>44426</c:v>
                </c:pt>
                <c:pt idx="7">
                  <c:v>44425</c:v>
                </c:pt>
                <c:pt idx="8">
                  <c:v>44424</c:v>
                </c:pt>
                <c:pt idx="9">
                  <c:v>44421</c:v>
                </c:pt>
                <c:pt idx="10">
                  <c:v>44420</c:v>
                </c:pt>
                <c:pt idx="11">
                  <c:v>44419</c:v>
                </c:pt>
                <c:pt idx="12">
                  <c:v>44418</c:v>
                </c:pt>
                <c:pt idx="13">
                  <c:v>44417</c:v>
                </c:pt>
                <c:pt idx="14">
                  <c:v>44414</c:v>
                </c:pt>
                <c:pt idx="15">
                  <c:v>44413</c:v>
                </c:pt>
                <c:pt idx="16">
                  <c:v>44412</c:v>
                </c:pt>
                <c:pt idx="17">
                  <c:v>44411</c:v>
                </c:pt>
                <c:pt idx="18">
                  <c:v>44410</c:v>
                </c:pt>
                <c:pt idx="19">
                  <c:v>44407</c:v>
                </c:pt>
                <c:pt idx="20">
                  <c:v>44406</c:v>
                </c:pt>
                <c:pt idx="21">
                  <c:v>44405</c:v>
                </c:pt>
                <c:pt idx="22">
                  <c:v>44404</c:v>
                </c:pt>
                <c:pt idx="23">
                  <c:v>44403</c:v>
                </c:pt>
                <c:pt idx="24">
                  <c:v>44400</c:v>
                </c:pt>
                <c:pt idx="25">
                  <c:v>44399</c:v>
                </c:pt>
                <c:pt idx="26">
                  <c:v>44398</c:v>
                </c:pt>
                <c:pt idx="27">
                  <c:v>44397</c:v>
                </c:pt>
                <c:pt idx="28">
                  <c:v>44396</c:v>
                </c:pt>
                <c:pt idx="29">
                  <c:v>44393</c:v>
                </c:pt>
                <c:pt idx="30">
                  <c:v>44392</c:v>
                </c:pt>
                <c:pt idx="31">
                  <c:v>44391</c:v>
                </c:pt>
                <c:pt idx="32">
                  <c:v>44390</c:v>
                </c:pt>
                <c:pt idx="33">
                  <c:v>44389</c:v>
                </c:pt>
                <c:pt idx="34">
                  <c:v>44386</c:v>
                </c:pt>
                <c:pt idx="35">
                  <c:v>44385</c:v>
                </c:pt>
                <c:pt idx="36">
                  <c:v>44384</c:v>
                </c:pt>
                <c:pt idx="37">
                  <c:v>44383</c:v>
                </c:pt>
                <c:pt idx="38">
                  <c:v>44382</c:v>
                </c:pt>
                <c:pt idx="39">
                  <c:v>44379</c:v>
                </c:pt>
                <c:pt idx="40">
                  <c:v>44378</c:v>
                </c:pt>
                <c:pt idx="41">
                  <c:v>44377</c:v>
                </c:pt>
                <c:pt idx="42">
                  <c:v>44376</c:v>
                </c:pt>
                <c:pt idx="43">
                  <c:v>44375</c:v>
                </c:pt>
                <c:pt idx="44">
                  <c:v>44372</c:v>
                </c:pt>
                <c:pt idx="45">
                  <c:v>44371</c:v>
                </c:pt>
                <c:pt idx="46">
                  <c:v>44370</c:v>
                </c:pt>
                <c:pt idx="47">
                  <c:v>44369</c:v>
                </c:pt>
                <c:pt idx="48">
                  <c:v>44368</c:v>
                </c:pt>
                <c:pt idx="49">
                  <c:v>44365</c:v>
                </c:pt>
                <c:pt idx="50">
                  <c:v>44364</c:v>
                </c:pt>
                <c:pt idx="51">
                  <c:v>44363</c:v>
                </c:pt>
                <c:pt idx="52">
                  <c:v>44362</c:v>
                </c:pt>
                <c:pt idx="53">
                  <c:v>44358</c:v>
                </c:pt>
                <c:pt idx="54">
                  <c:v>44357</c:v>
                </c:pt>
                <c:pt idx="55">
                  <c:v>44356</c:v>
                </c:pt>
                <c:pt idx="56">
                  <c:v>44355</c:v>
                </c:pt>
                <c:pt idx="57">
                  <c:v>44354</c:v>
                </c:pt>
                <c:pt idx="58">
                  <c:v>44351</c:v>
                </c:pt>
                <c:pt idx="59">
                  <c:v>44350</c:v>
                </c:pt>
                <c:pt idx="60">
                  <c:v>44349</c:v>
                </c:pt>
                <c:pt idx="61">
                  <c:v>44348</c:v>
                </c:pt>
                <c:pt idx="62">
                  <c:v>44347</c:v>
                </c:pt>
                <c:pt idx="63">
                  <c:v>44344</c:v>
                </c:pt>
                <c:pt idx="64">
                  <c:v>44343</c:v>
                </c:pt>
                <c:pt idx="65">
                  <c:v>44342</c:v>
                </c:pt>
                <c:pt idx="66">
                  <c:v>44341</c:v>
                </c:pt>
                <c:pt idx="67">
                  <c:v>44340</c:v>
                </c:pt>
                <c:pt idx="68">
                  <c:v>44337</c:v>
                </c:pt>
                <c:pt idx="69">
                  <c:v>44336</c:v>
                </c:pt>
                <c:pt idx="70">
                  <c:v>44335</c:v>
                </c:pt>
                <c:pt idx="71">
                  <c:v>44334</c:v>
                </c:pt>
                <c:pt idx="72">
                  <c:v>44333</c:v>
                </c:pt>
                <c:pt idx="73">
                  <c:v>44330</c:v>
                </c:pt>
                <c:pt idx="74">
                  <c:v>44329</c:v>
                </c:pt>
                <c:pt idx="75">
                  <c:v>44328</c:v>
                </c:pt>
                <c:pt idx="76">
                  <c:v>44327</c:v>
                </c:pt>
                <c:pt idx="77">
                  <c:v>44326</c:v>
                </c:pt>
                <c:pt idx="78">
                  <c:v>44324</c:v>
                </c:pt>
                <c:pt idx="79">
                  <c:v>44323</c:v>
                </c:pt>
                <c:pt idx="80">
                  <c:v>44322</c:v>
                </c:pt>
                <c:pt idx="81">
                  <c:v>44316</c:v>
                </c:pt>
                <c:pt idx="82">
                  <c:v>44315</c:v>
                </c:pt>
                <c:pt idx="83">
                  <c:v>44314</c:v>
                </c:pt>
                <c:pt idx="84">
                  <c:v>44313</c:v>
                </c:pt>
                <c:pt idx="85">
                  <c:v>44312</c:v>
                </c:pt>
                <c:pt idx="86">
                  <c:v>44311</c:v>
                </c:pt>
                <c:pt idx="87">
                  <c:v>44309</c:v>
                </c:pt>
                <c:pt idx="88">
                  <c:v>44308</c:v>
                </c:pt>
                <c:pt idx="89">
                  <c:v>44307</c:v>
                </c:pt>
                <c:pt idx="90">
                  <c:v>44306</c:v>
                </c:pt>
                <c:pt idx="91">
                  <c:v>44305</c:v>
                </c:pt>
                <c:pt idx="92">
                  <c:v>44302</c:v>
                </c:pt>
                <c:pt idx="93">
                  <c:v>44301</c:v>
                </c:pt>
                <c:pt idx="94">
                  <c:v>44300</c:v>
                </c:pt>
                <c:pt idx="95">
                  <c:v>44299</c:v>
                </c:pt>
                <c:pt idx="96">
                  <c:v>44298</c:v>
                </c:pt>
                <c:pt idx="97">
                  <c:v>44295</c:v>
                </c:pt>
                <c:pt idx="98">
                  <c:v>44294</c:v>
                </c:pt>
                <c:pt idx="99">
                  <c:v>44293</c:v>
                </c:pt>
                <c:pt idx="100">
                  <c:v>44292</c:v>
                </c:pt>
                <c:pt idx="101">
                  <c:v>44288</c:v>
                </c:pt>
                <c:pt idx="102">
                  <c:v>44287</c:v>
                </c:pt>
                <c:pt idx="103">
                  <c:v>44286</c:v>
                </c:pt>
                <c:pt idx="104">
                  <c:v>44285</c:v>
                </c:pt>
                <c:pt idx="105">
                  <c:v>44284</c:v>
                </c:pt>
                <c:pt idx="106">
                  <c:v>44281</c:v>
                </c:pt>
                <c:pt idx="107">
                  <c:v>44280</c:v>
                </c:pt>
                <c:pt idx="108">
                  <c:v>44279</c:v>
                </c:pt>
                <c:pt idx="109">
                  <c:v>44278</c:v>
                </c:pt>
                <c:pt idx="110">
                  <c:v>44277</c:v>
                </c:pt>
                <c:pt idx="111">
                  <c:v>44274</c:v>
                </c:pt>
                <c:pt idx="112">
                  <c:v>44273</c:v>
                </c:pt>
                <c:pt idx="113">
                  <c:v>44272</c:v>
                </c:pt>
                <c:pt idx="114">
                  <c:v>44271</c:v>
                </c:pt>
                <c:pt idx="115">
                  <c:v>44270</c:v>
                </c:pt>
                <c:pt idx="116">
                  <c:v>44267</c:v>
                </c:pt>
                <c:pt idx="117">
                  <c:v>44266</c:v>
                </c:pt>
                <c:pt idx="118">
                  <c:v>44265</c:v>
                </c:pt>
                <c:pt idx="119">
                  <c:v>44264</c:v>
                </c:pt>
                <c:pt idx="120">
                  <c:v>44263</c:v>
                </c:pt>
                <c:pt idx="121">
                  <c:v>44260</c:v>
                </c:pt>
                <c:pt idx="122">
                  <c:v>44259</c:v>
                </c:pt>
                <c:pt idx="123">
                  <c:v>44258</c:v>
                </c:pt>
                <c:pt idx="124">
                  <c:v>44257</c:v>
                </c:pt>
                <c:pt idx="125">
                  <c:v>44256</c:v>
                </c:pt>
                <c:pt idx="126">
                  <c:v>44253</c:v>
                </c:pt>
                <c:pt idx="127">
                  <c:v>44252</c:v>
                </c:pt>
                <c:pt idx="128">
                  <c:v>44251</c:v>
                </c:pt>
                <c:pt idx="129">
                  <c:v>44250</c:v>
                </c:pt>
                <c:pt idx="130">
                  <c:v>44249</c:v>
                </c:pt>
                <c:pt idx="131">
                  <c:v>44247</c:v>
                </c:pt>
                <c:pt idx="132">
                  <c:v>44246</c:v>
                </c:pt>
                <c:pt idx="133">
                  <c:v>44245</c:v>
                </c:pt>
                <c:pt idx="134">
                  <c:v>44237</c:v>
                </c:pt>
                <c:pt idx="135">
                  <c:v>44236</c:v>
                </c:pt>
                <c:pt idx="136">
                  <c:v>44235</c:v>
                </c:pt>
                <c:pt idx="137">
                  <c:v>44234</c:v>
                </c:pt>
                <c:pt idx="138">
                  <c:v>44232</c:v>
                </c:pt>
                <c:pt idx="139">
                  <c:v>44231</c:v>
                </c:pt>
                <c:pt idx="140">
                  <c:v>44230</c:v>
                </c:pt>
                <c:pt idx="141">
                  <c:v>44229</c:v>
                </c:pt>
                <c:pt idx="142">
                  <c:v>44228</c:v>
                </c:pt>
                <c:pt idx="143">
                  <c:v>44225</c:v>
                </c:pt>
                <c:pt idx="144">
                  <c:v>44224</c:v>
                </c:pt>
                <c:pt idx="145">
                  <c:v>44223</c:v>
                </c:pt>
                <c:pt idx="146">
                  <c:v>44222</c:v>
                </c:pt>
                <c:pt idx="147">
                  <c:v>44221</c:v>
                </c:pt>
                <c:pt idx="148">
                  <c:v>44218</c:v>
                </c:pt>
                <c:pt idx="149">
                  <c:v>44217</c:v>
                </c:pt>
                <c:pt idx="150">
                  <c:v>44216</c:v>
                </c:pt>
                <c:pt idx="151">
                  <c:v>44215</c:v>
                </c:pt>
                <c:pt idx="152">
                  <c:v>44214</c:v>
                </c:pt>
                <c:pt idx="153">
                  <c:v>44211</c:v>
                </c:pt>
                <c:pt idx="154">
                  <c:v>44210</c:v>
                </c:pt>
                <c:pt idx="155">
                  <c:v>44209</c:v>
                </c:pt>
                <c:pt idx="156">
                  <c:v>44208</c:v>
                </c:pt>
                <c:pt idx="157">
                  <c:v>44207</c:v>
                </c:pt>
                <c:pt idx="158">
                  <c:v>44204</c:v>
                </c:pt>
                <c:pt idx="159">
                  <c:v>44203</c:v>
                </c:pt>
                <c:pt idx="160">
                  <c:v>44202</c:v>
                </c:pt>
                <c:pt idx="161">
                  <c:v>44201</c:v>
                </c:pt>
                <c:pt idx="162">
                  <c:v>44200</c:v>
                </c:pt>
              </c:numCache>
            </c:numRef>
          </c:cat>
          <c:val>
            <c:numRef>
              <c:f>导出数据!$C$2:$C$164</c:f>
              <c:numCache>
                <c:formatCode>General</c:formatCode>
                <c:ptCount val="163"/>
                <c:pt idx="0">
                  <c:v>3228.6</c:v>
                </c:pt>
                <c:pt idx="1">
                  <c:v>3228.6</c:v>
                </c:pt>
                <c:pt idx="2">
                  <c:v>3176.7</c:v>
                </c:pt>
                <c:pt idx="3">
                  <c:v>3128.5</c:v>
                </c:pt>
                <c:pt idx="4">
                  <c:v>3086</c:v>
                </c:pt>
                <c:pt idx="5">
                  <c:v>3029.8</c:v>
                </c:pt>
                <c:pt idx="6">
                  <c:v>3029.8</c:v>
                </c:pt>
                <c:pt idx="7">
                  <c:v>2946</c:v>
                </c:pt>
                <c:pt idx="8">
                  <c:v>2924.6</c:v>
                </c:pt>
                <c:pt idx="9">
                  <c:v>2857.5</c:v>
                </c:pt>
                <c:pt idx="10">
                  <c:v>2836.5</c:v>
                </c:pt>
                <c:pt idx="11">
                  <c:v>2836.5</c:v>
                </c:pt>
                <c:pt idx="12">
                  <c:v>2836.5</c:v>
                </c:pt>
                <c:pt idx="13">
                  <c:v>2836.5</c:v>
                </c:pt>
                <c:pt idx="14">
                  <c:v>2775.6</c:v>
                </c:pt>
                <c:pt idx="15">
                  <c:v>2754.6</c:v>
                </c:pt>
                <c:pt idx="16">
                  <c:v>2754.6</c:v>
                </c:pt>
                <c:pt idx="17">
                  <c:v>2754.6</c:v>
                </c:pt>
                <c:pt idx="18">
                  <c:v>2734.3</c:v>
                </c:pt>
                <c:pt idx="19">
                  <c:v>2664.5</c:v>
                </c:pt>
                <c:pt idx="20">
                  <c:v>2660.5</c:v>
                </c:pt>
                <c:pt idx="21">
                  <c:v>2660.5</c:v>
                </c:pt>
                <c:pt idx="22">
                  <c:v>2660.5</c:v>
                </c:pt>
                <c:pt idx="23">
                  <c:v>2660.5</c:v>
                </c:pt>
                <c:pt idx="24">
                  <c:v>2660.5</c:v>
                </c:pt>
                <c:pt idx="25">
                  <c:v>2660.5</c:v>
                </c:pt>
                <c:pt idx="26">
                  <c:v>2660.5</c:v>
                </c:pt>
                <c:pt idx="27">
                  <c:v>2660.5</c:v>
                </c:pt>
                <c:pt idx="28">
                  <c:v>2660.5</c:v>
                </c:pt>
                <c:pt idx="29">
                  <c:v>2669.7</c:v>
                </c:pt>
                <c:pt idx="30">
                  <c:v>2717.3</c:v>
                </c:pt>
                <c:pt idx="31">
                  <c:v>2745.3</c:v>
                </c:pt>
                <c:pt idx="32">
                  <c:v>2752.6</c:v>
                </c:pt>
                <c:pt idx="33">
                  <c:v>2758.1</c:v>
                </c:pt>
                <c:pt idx="34">
                  <c:v>2768.7</c:v>
                </c:pt>
                <c:pt idx="35">
                  <c:v>2768.7</c:v>
                </c:pt>
                <c:pt idx="36">
                  <c:v>2768.7</c:v>
                </c:pt>
                <c:pt idx="37">
                  <c:v>2768.7</c:v>
                </c:pt>
                <c:pt idx="38">
                  <c:v>2768.7</c:v>
                </c:pt>
                <c:pt idx="39">
                  <c:v>2768.7</c:v>
                </c:pt>
                <c:pt idx="40">
                  <c:v>2768.7</c:v>
                </c:pt>
                <c:pt idx="41">
                  <c:v>2766.8</c:v>
                </c:pt>
                <c:pt idx="42">
                  <c:v>2766.8</c:v>
                </c:pt>
                <c:pt idx="43">
                  <c:v>2766.8</c:v>
                </c:pt>
                <c:pt idx="44">
                  <c:v>2763.2</c:v>
                </c:pt>
                <c:pt idx="45">
                  <c:v>2763.2</c:v>
                </c:pt>
                <c:pt idx="46">
                  <c:v>2738.7</c:v>
                </c:pt>
                <c:pt idx="47">
                  <c:v>2738.7</c:v>
                </c:pt>
                <c:pt idx="48">
                  <c:v>2738.7</c:v>
                </c:pt>
                <c:pt idx="49">
                  <c:v>2744.3</c:v>
                </c:pt>
                <c:pt idx="50">
                  <c:v>2744.3</c:v>
                </c:pt>
                <c:pt idx="51">
                  <c:v>2744.3</c:v>
                </c:pt>
                <c:pt idx="52">
                  <c:v>2744.3</c:v>
                </c:pt>
                <c:pt idx="53">
                  <c:v>2744.3</c:v>
                </c:pt>
                <c:pt idx="54">
                  <c:v>2744.3</c:v>
                </c:pt>
                <c:pt idx="55">
                  <c:v>2744.3</c:v>
                </c:pt>
                <c:pt idx="56">
                  <c:v>2744.3</c:v>
                </c:pt>
                <c:pt idx="57">
                  <c:v>2744.3</c:v>
                </c:pt>
                <c:pt idx="58">
                  <c:v>2744.3</c:v>
                </c:pt>
                <c:pt idx="59">
                  <c:v>2744.3</c:v>
                </c:pt>
                <c:pt idx="60">
                  <c:v>2744.3</c:v>
                </c:pt>
                <c:pt idx="61">
                  <c:v>2750</c:v>
                </c:pt>
                <c:pt idx="62">
                  <c:v>2795.2</c:v>
                </c:pt>
                <c:pt idx="63">
                  <c:v>2795.2</c:v>
                </c:pt>
                <c:pt idx="64">
                  <c:v>2795.2</c:v>
                </c:pt>
                <c:pt idx="65">
                  <c:v>2795.2</c:v>
                </c:pt>
                <c:pt idx="66">
                  <c:v>2795.2</c:v>
                </c:pt>
                <c:pt idx="67">
                  <c:v>2792.6</c:v>
                </c:pt>
                <c:pt idx="68">
                  <c:v>2790.2</c:v>
                </c:pt>
                <c:pt idx="69">
                  <c:v>2790.2</c:v>
                </c:pt>
                <c:pt idx="70">
                  <c:v>2790.2</c:v>
                </c:pt>
                <c:pt idx="71">
                  <c:v>2676.4</c:v>
                </c:pt>
                <c:pt idx="72">
                  <c:v>2676.4</c:v>
                </c:pt>
                <c:pt idx="73">
                  <c:v>2623.9</c:v>
                </c:pt>
                <c:pt idx="74">
                  <c:v>2553.1999999999998</c:v>
                </c:pt>
                <c:pt idx="75">
                  <c:v>2551</c:v>
                </c:pt>
                <c:pt idx="76">
                  <c:v>2514.5</c:v>
                </c:pt>
                <c:pt idx="77">
                  <c:v>2466.5</c:v>
                </c:pt>
                <c:pt idx="78">
                  <c:v>2460.1999999999998</c:v>
                </c:pt>
                <c:pt idx="79">
                  <c:v>2432.4</c:v>
                </c:pt>
                <c:pt idx="80">
                  <c:v>2377.3000000000002</c:v>
                </c:pt>
                <c:pt idx="81">
                  <c:v>2266.5</c:v>
                </c:pt>
                <c:pt idx="82">
                  <c:v>2266.5</c:v>
                </c:pt>
                <c:pt idx="83">
                  <c:v>2250.5</c:v>
                </c:pt>
                <c:pt idx="84">
                  <c:v>2193</c:v>
                </c:pt>
                <c:pt idx="85">
                  <c:v>2193</c:v>
                </c:pt>
                <c:pt idx="86">
                  <c:v>2193</c:v>
                </c:pt>
                <c:pt idx="87">
                  <c:v>2115.9</c:v>
                </c:pt>
                <c:pt idx="88">
                  <c:v>2115.9</c:v>
                </c:pt>
                <c:pt idx="89">
                  <c:v>2115.9</c:v>
                </c:pt>
                <c:pt idx="90">
                  <c:v>2115.9</c:v>
                </c:pt>
                <c:pt idx="91">
                  <c:v>2081.1999999999998</c:v>
                </c:pt>
                <c:pt idx="92">
                  <c:v>2033.9</c:v>
                </c:pt>
                <c:pt idx="93">
                  <c:v>2033.9</c:v>
                </c:pt>
                <c:pt idx="94">
                  <c:v>2033.9</c:v>
                </c:pt>
                <c:pt idx="95">
                  <c:v>2033.9</c:v>
                </c:pt>
                <c:pt idx="96">
                  <c:v>2043.8</c:v>
                </c:pt>
                <c:pt idx="97">
                  <c:v>2047</c:v>
                </c:pt>
                <c:pt idx="98">
                  <c:v>2047</c:v>
                </c:pt>
                <c:pt idx="99">
                  <c:v>2047</c:v>
                </c:pt>
                <c:pt idx="100">
                  <c:v>2047</c:v>
                </c:pt>
                <c:pt idx="101">
                  <c:v>2047</c:v>
                </c:pt>
                <c:pt idx="102">
                  <c:v>2047</c:v>
                </c:pt>
                <c:pt idx="103">
                  <c:v>2068.8000000000002</c:v>
                </c:pt>
                <c:pt idx="104">
                  <c:v>2095.1</c:v>
                </c:pt>
                <c:pt idx="105">
                  <c:v>2154.3000000000002</c:v>
                </c:pt>
                <c:pt idx="106">
                  <c:v>2154.3000000000002</c:v>
                </c:pt>
                <c:pt idx="107">
                  <c:v>2154.3000000000002</c:v>
                </c:pt>
                <c:pt idx="108">
                  <c:v>2176.6</c:v>
                </c:pt>
                <c:pt idx="109">
                  <c:v>2244.1</c:v>
                </c:pt>
                <c:pt idx="110">
                  <c:v>2244.1</c:v>
                </c:pt>
                <c:pt idx="111">
                  <c:v>2275.4</c:v>
                </c:pt>
                <c:pt idx="112">
                  <c:v>2325.8000000000002</c:v>
                </c:pt>
                <c:pt idx="113">
                  <c:v>2325.8000000000002</c:v>
                </c:pt>
                <c:pt idx="114">
                  <c:v>2367.5</c:v>
                </c:pt>
                <c:pt idx="115">
                  <c:v>2422.9</c:v>
                </c:pt>
                <c:pt idx="116">
                  <c:v>2456.1</c:v>
                </c:pt>
                <c:pt idx="117">
                  <c:v>2501.4</c:v>
                </c:pt>
                <c:pt idx="118">
                  <c:v>2501.4</c:v>
                </c:pt>
                <c:pt idx="119">
                  <c:v>2501.4</c:v>
                </c:pt>
                <c:pt idx="120">
                  <c:v>2525.8000000000002</c:v>
                </c:pt>
                <c:pt idx="121">
                  <c:v>2579.3000000000002</c:v>
                </c:pt>
                <c:pt idx="122">
                  <c:v>2579.3000000000002</c:v>
                </c:pt>
                <c:pt idx="123">
                  <c:v>2579.3000000000002</c:v>
                </c:pt>
                <c:pt idx="124">
                  <c:v>2579.3000000000002</c:v>
                </c:pt>
                <c:pt idx="125">
                  <c:v>2644.5</c:v>
                </c:pt>
                <c:pt idx="126">
                  <c:v>2647</c:v>
                </c:pt>
                <c:pt idx="127">
                  <c:v>2649.5</c:v>
                </c:pt>
                <c:pt idx="128">
                  <c:v>2649.5</c:v>
                </c:pt>
                <c:pt idx="129">
                  <c:v>2680.1</c:v>
                </c:pt>
                <c:pt idx="130">
                  <c:v>2712.3</c:v>
                </c:pt>
                <c:pt idx="131">
                  <c:v>2712.3</c:v>
                </c:pt>
                <c:pt idx="132">
                  <c:v>2712.3</c:v>
                </c:pt>
                <c:pt idx="133">
                  <c:v>2712.3</c:v>
                </c:pt>
                <c:pt idx="134">
                  <c:v>2710.9</c:v>
                </c:pt>
                <c:pt idx="135">
                  <c:v>2710.9</c:v>
                </c:pt>
                <c:pt idx="136">
                  <c:v>2710.9</c:v>
                </c:pt>
                <c:pt idx="137">
                  <c:v>2710.9</c:v>
                </c:pt>
                <c:pt idx="138">
                  <c:v>2710.9</c:v>
                </c:pt>
                <c:pt idx="139">
                  <c:v>2710.9</c:v>
                </c:pt>
                <c:pt idx="140">
                  <c:v>2710.9</c:v>
                </c:pt>
                <c:pt idx="141">
                  <c:v>2710.9</c:v>
                </c:pt>
                <c:pt idx="142">
                  <c:v>2685.5</c:v>
                </c:pt>
                <c:pt idx="143">
                  <c:v>2685.5</c:v>
                </c:pt>
                <c:pt idx="144">
                  <c:v>2675.6</c:v>
                </c:pt>
                <c:pt idx="145">
                  <c:v>2606.8000000000002</c:v>
                </c:pt>
                <c:pt idx="146">
                  <c:v>2594.8000000000002</c:v>
                </c:pt>
                <c:pt idx="147">
                  <c:v>2594.8000000000002</c:v>
                </c:pt>
                <c:pt idx="148">
                  <c:v>2587.6999999999998</c:v>
                </c:pt>
                <c:pt idx="149">
                  <c:v>2587.6999999999998</c:v>
                </c:pt>
                <c:pt idx="150">
                  <c:v>2579</c:v>
                </c:pt>
                <c:pt idx="151">
                  <c:v>2506.1999999999998</c:v>
                </c:pt>
                <c:pt idx="152">
                  <c:v>2506.1999999999998</c:v>
                </c:pt>
                <c:pt idx="153">
                  <c:v>2506.1999999999998</c:v>
                </c:pt>
                <c:pt idx="154">
                  <c:v>2497.8000000000002</c:v>
                </c:pt>
                <c:pt idx="155">
                  <c:v>2438.6999999999998</c:v>
                </c:pt>
                <c:pt idx="156">
                  <c:v>2427</c:v>
                </c:pt>
                <c:pt idx="157">
                  <c:v>2424.5</c:v>
                </c:pt>
                <c:pt idx="158">
                  <c:v>2418.4</c:v>
                </c:pt>
                <c:pt idx="159">
                  <c:v>2413.8000000000002</c:v>
                </c:pt>
                <c:pt idx="160">
                  <c:v>2390.4</c:v>
                </c:pt>
                <c:pt idx="161">
                  <c:v>2355.1</c:v>
                </c:pt>
                <c:pt idx="162">
                  <c:v>2351.5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D96-4B4A-8FA4-8952EE1AC007}"/>
            </c:ext>
          </c:extLst>
        </c:ser>
        <c:ser>
          <c:idx val="2"/>
          <c:order val="2"/>
          <c:tx>
            <c:strRef>
              <c:f>导出数据!$D$1</c:f>
              <c:strCache>
                <c:ptCount val="1"/>
                <c:pt idx="0">
                  <c:v>铁矿石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导出数据!$A$2:$A$164</c:f>
              <c:numCache>
                <c:formatCode>yyyy\-m\-d</c:formatCode>
                <c:ptCount val="163"/>
                <c:pt idx="0">
                  <c:v>44434</c:v>
                </c:pt>
                <c:pt idx="1">
                  <c:v>44433</c:v>
                </c:pt>
                <c:pt idx="2">
                  <c:v>44432</c:v>
                </c:pt>
                <c:pt idx="3">
                  <c:v>44431</c:v>
                </c:pt>
                <c:pt idx="4">
                  <c:v>44428</c:v>
                </c:pt>
                <c:pt idx="5">
                  <c:v>44427</c:v>
                </c:pt>
                <c:pt idx="6">
                  <c:v>44426</c:v>
                </c:pt>
                <c:pt idx="7">
                  <c:v>44425</c:v>
                </c:pt>
                <c:pt idx="8">
                  <c:v>44424</c:v>
                </c:pt>
                <c:pt idx="9">
                  <c:v>44421</c:v>
                </c:pt>
                <c:pt idx="10">
                  <c:v>44420</c:v>
                </c:pt>
                <c:pt idx="11">
                  <c:v>44419</c:v>
                </c:pt>
                <c:pt idx="12">
                  <c:v>44418</c:v>
                </c:pt>
                <c:pt idx="13">
                  <c:v>44417</c:v>
                </c:pt>
                <c:pt idx="14">
                  <c:v>44414</c:v>
                </c:pt>
                <c:pt idx="15">
                  <c:v>44413</c:v>
                </c:pt>
                <c:pt idx="16">
                  <c:v>44412</c:v>
                </c:pt>
                <c:pt idx="17">
                  <c:v>44411</c:v>
                </c:pt>
                <c:pt idx="18">
                  <c:v>44410</c:v>
                </c:pt>
                <c:pt idx="19">
                  <c:v>44407</c:v>
                </c:pt>
                <c:pt idx="20">
                  <c:v>44406</c:v>
                </c:pt>
                <c:pt idx="21">
                  <c:v>44405</c:v>
                </c:pt>
                <c:pt idx="22">
                  <c:v>44404</c:v>
                </c:pt>
                <c:pt idx="23">
                  <c:v>44403</c:v>
                </c:pt>
                <c:pt idx="24">
                  <c:v>44400</c:v>
                </c:pt>
                <c:pt idx="25">
                  <c:v>44399</c:v>
                </c:pt>
                <c:pt idx="26">
                  <c:v>44398</c:v>
                </c:pt>
                <c:pt idx="27">
                  <c:v>44397</c:v>
                </c:pt>
                <c:pt idx="28">
                  <c:v>44396</c:v>
                </c:pt>
                <c:pt idx="29">
                  <c:v>44393</c:v>
                </c:pt>
                <c:pt idx="30">
                  <c:v>44392</c:v>
                </c:pt>
                <c:pt idx="31">
                  <c:v>44391</c:v>
                </c:pt>
                <c:pt idx="32">
                  <c:v>44390</c:v>
                </c:pt>
                <c:pt idx="33">
                  <c:v>44389</c:v>
                </c:pt>
                <c:pt idx="34">
                  <c:v>44386</c:v>
                </c:pt>
                <c:pt idx="35">
                  <c:v>44385</c:v>
                </c:pt>
                <c:pt idx="36">
                  <c:v>44384</c:v>
                </c:pt>
                <c:pt idx="37">
                  <c:v>44383</c:v>
                </c:pt>
                <c:pt idx="38">
                  <c:v>44382</c:v>
                </c:pt>
                <c:pt idx="39">
                  <c:v>44379</c:v>
                </c:pt>
                <c:pt idx="40">
                  <c:v>44378</c:v>
                </c:pt>
                <c:pt idx="41">
                  <c:v>44377</c:v>
                </c:pt>
                <c:pt idx="42">
                  <c:v>44376</c:v>
                </c:pt>
                <c:pt idx="43">
                  <c:v>44375</c:v>
                </c:pt>
                <c:pt idx="44">
                  <c:v>44372</c:v>
                </c:pt>
                <c:pt idx="45">
                  <c:v>44371</c:v>
                </c:pt>
                <c:pt idx="46">
                  <c:v>44370</c:v>
                </c:pt>
                <c:pt idx="47">
                  <c:v>44369</c:v>
                </c:pt>
                <c:pt idx="48">
                  <c:v>44368</c:v>
                </c:pt>
                <c:pt idx="49">
                  <c:v>44365</c:v>
                </c:pt>
                <c:pt idx="50">
                  <c:v>44364</c:v>
                </c:pt>
                <c:pt idx="51">
                  <c:v>44363</c:v>
                </c:pt>
                <c:pt idx="52">
                  <c:v>44362</c:v>
                </c:pt>
                <c:pt idx="53">
                  <c:v>44358</c:v>
                </c:pt>
                <c:pt idx="54">
                  <c:v>44357</c:v>
                </c:pt>
                <c:pt idx="55">
                  <c:v>44356</c:v>
                </c:pt>
                <c:pt idx="56">
                  <c:v>44355</c:v>
                </c:pt>
                <c:pt idx="57">
                  <c:v>44354</c:v>
                </c:pt>
                <c:pt idx="58">
                  <c:v>44351</c:v>
                </c:pt>
                <c:pt idx="59">
                  <c:v>44350</c:v>
                </c:pt>
                <c:pt idx="60">
                  <c:v>44349</c:v>
                </c:pt>
                <c:pt idx="61">
                  <c:v>44348</c:v>
                </c:pt>
                <c:pt idx="62">
                  <c:v>44347</c:v>
                </c:pt>
                <c:pt idx="63">
                  <c:v>44344</c:v>
                </c:pt>
                <c:pt idx="64">
                  <c:v>44343</c:v>
                </c:pt>
                <c:pt idx="65">
                  <c:v>44342</c:v>
                </c:pt>
                <c:pt idx="66">
                  <c:v>44341</c:v>
                </c:pt>
                <c:pt idx="67">
                  <c:v>44340</c:v>
                </c:pt>
                <c:pt idx="68">
                  <c:v>44337</c:v>
                </c:pt>
                <c:pt idx="69">
                  <c:v>44336</c:v>
                </c:pt>
                <c:pt idx="70">
                  <c:v>44335</c:v>
                </c:pt>
                <c:pt idx="71">
                  <c:v>44334</c:v>
                </c:pt>
                <c:pt idx="72">
                  <c:v>44333</c:v>
                </c:pt>
                <c:pt idx="73">
                  <c:v>44330</c:v>
                </c:pt>
                <c:pt idx="74">
                  <c:v>44329</c:v>
                </c:pt>
                <c:pt idx="75">
                  <c:v>44328</c:v>
                </c:pt>
                <c:pt idx="76">
                  <c:v>44327</c:v>
                </c:pt>
                <c:pt idx="77">
                  <c:v>44326</c:v>
                </c:pt>
                <c:pt idx="78">
                  <c:v>44324</c:v>
                </c:pt>
                <c:pt idx="79">
                  <c:v>44323</c:v>
                </c:pt>
                <c:pt idx="80">
                  <c:v>44322</c:v>
                </c:pt>
                <c:pt idx="81">
                  <c:v>44316</c:v>
                </c:pt>
                <c:pt idx="82">
                  <c:v>44315</c:v>
                </c:pt>
                <c:pt idx="83">
                  <c:v>44314</c:v>
                </c:pt>
                <c:pt idx="84">
                  <c:v>44313</c:v>
                </c:pt>
                <c:pt idx="85">
                  <c:v>44312</c:v>
                </c:pt>
                <c:pt idx="86">
                  <c:v>44311</c:v>
                </c:pt>
                <c:pt idx="87">
                  <c:v>44309</c:v>
                </c:pt>
                <c:pt idx="88">
                  <c:v>44308</c:v>
                </c:pt>
                <c:pt idx="89">
                  <c:v>44307</c:v>
                </c:pt>
                <c:pt idx="90">
                  <c:v>44306</c:v>
                </c:pt>
                <c:pt idx="91">
                  <c:v>44305</c:v>
                </c:pt>
                <c:pt idx="92">
                  <c:v>44302</c:v>
                </c:pt>
                <c:pt idx="93">
                  <c:v>44301</c:v>
                </c:pt>
                <c:pt idx="94">
                  <c:v>44300</c:v>
                </c:pt>
                <c:pt idx="95">
                  <c:v>44299</c:v>
                </c:pt>
                <c:pt idx="96">
                  <c:v>44298</c:v>
                </c:pt>
                <c:pt idx="97">
                  <c:v>44295</c:v>
                </c:pt>
                <c:pt idx="98">
                  <c:v>44294</c:v>
                </c:pt>
                <c:pt idx="99">
                  <c:v>44293</c:v>
                </c:pt>
                <c:pt idx="100">
                  <c:v>44292</c:v>
                </c:pt>
                <c:pt idx="101">
                  <c:v>44288</c:v>
                </c:pt>
                <c:pt idx="102">
                  <c:v>44287</c:v>
                </c:pt>
                <c:pt idx="103">
                  <c:v>44286</c:v>
                </c:pt>
                <c:pt idx="104">
                  <c:v>44285</c:v>
                </c:pt>
                <c:pt idx="105">
                  <c:v>44284</c:v>
                </c:pt>
                <c:pt idx="106">
                  <c:v>44281</c:v>
                </c:pt>
                <c:pt idx="107">
                  <c:v>44280</c:v>
                </c:pt>
                <c:pt idx="108">
                  <c:v>44279</c:v>
                </c:pt>
                <c:pt idx="109">
                  <c:v>44278</c:v>
                </c:pt>
                <c:pt idx="110">
                  <c:v>44277</c:v>
                </c:pt>
                <c:pt idx="111">
                  <c:v>44274</c:v>
                </c:pt>
                <c:pt idx="112">
                  <c:v>44273</c:v>
                </c:pt>
                <c:pt idx="113">
                  <c:v>44272</c:v>
                </c:pt>
                <c:pt idx="114">
                  <c:v>44271</c:v>
                </c:pt>
                <c:pt idx="115">
                  <c:v>44270</c:v>
                </c:pt>
                <c:pt idx="116">
                  <c:v>44267</c:v>
                </c:pt>
                <c:pt idx="117">
                  <c:v>44266</c:v>
                </c:pt>
                <c:pt idx="118">
                  <c:v>44265</c:v>
                </c:pt>
                <c:pt idx="119">
                  <c:v>44264</c:v>
                </c:pt>
                <c:pt idx="120">
                  <c:v>44263</c:v>
                </c:pt>
                <c:pt idx="121">
                  <c:v>44260</c:v>
                </c:pt>
                <c:pt idx="122">
                  <c:v>44259</c:v>
                </c:pt>
                <c:pt idx="123">
                  <c:v>44258</c:v>
                </c:pt>
                <c:pt idx="124">
                  <c:v>44257</c:v>
                </c:pt>
                <c:pt idx="125">
                  <c:v>44256</c:v>
                </c:pt>
                <c:pt idx="126">
                  <c:v>44253</c:v>
                </c:pt>
                <c:pt idx="127">
                  <c:v>44252</c:v>
                </c:pt>
                <c:pt idx="128">
                  <c:v>44251</c:v>
                </c:pt>
                <c:pt idx="129">
                  <c:v>44250</c:v>
                </c:pt>
                <c:pt idx="130">
                  <c:v>44249</c:v>
                </c:pt>
                <c:pt idx="131">
                  <c:v>44247</c:v>
                </c:pt>
                <c:pt idx="132">
                  <c:v>44246</c:v>
                </c:pt>
                <c:pt idx="133">
                  <c:v>44245</c:v>
                </c:pt>
                <c:pt idx="134">
                  <c:v>44237</c:v>
                </c:pt>
                <c:pt idx="135">
                  <c:v>44236</c:v>
                </c:pt>
                <c:pt idx="136">
                  <c:v>44235</c:v>
                </c:pt>
                <c:pt idx="137">
                  <c:v>44234</c:v>
                </c:pt>
                <c:pt idx="138">
                  <c:v>44232</c:v>
                </c:pt>
                <c:pt idx="139">
                  <c:v>44231</c:v>
                </c:pt>
                <c:pt idx="140">
                  <c:v>44230</c:v>
                </c:pt>
                <c:pt idx="141">
                  <c:v>44229</c:v>
                </c:pt>
                <c:pt idx="142">
                  <c:v>44228</c:v>
                </c:pt>
                <c:pt idx="143">
                  <c:v>44225</c:v>
                </c:pt>
                <c:pt idx="144">
                  <c:v>44224</c:v>
                </c:pt>
                <c:pt idx="145">
                  <c:v>44223</c:v>
                </c:pt>
                <c:pt idx="146">
                  <c:v>44222</c:v>
                </c:pt>
                <c:pt idx="147">
                  <c:v>44221</c:v>
                </c:pt>
                <c:pt idx="148">
                  <c:v>44218</c:v>
                </c:pt>
                <c:pt idx="149">
                  <c:v>44217</c:v>
                </c:pt>
                <c:pt idx="150">
                  <c:v>44216</c:v>
                </c:pt>
                <c:pt idx="151">
                  <c:v>44215</c:v>
                </c:pt>
                <c:pt idx="152">
                  <c:v>44214</c:v>
                </c:pt>
                <c:pt idx="153">
                  <c:v>44211</c:v>
                </c:pt>
                <c:pt idx="154">
                  <c:v>44210</c:v>
                </c:pt>
                <c:pt idx="155">
                  <c:v>44209</c:v>
                </c:pt>
                <c:pt idx="156">
                  <c:v>44208</c:v>
                </c:pt>
                <c:pt idx="157">
                  <c:v>44207</c:v>
                </c:pt>
                <c:pt idx="158">
                  <c:v>44204</c:v>
                </c:pt>
                <c:pt idx="159">
                  <c:v>44203</c:v>
                </c:pt>
                <c:pt idx="160">
                  <c:v>44202</c:v>
                </c:pt>
                <c:pt idx="161">
                  <c:v>44201</c:v>
                </c:pt>
                <c:pt idx="162">
                  <c:v>44200</c:v>
                </c:pt>
              </c:numCache>
            </c:numRef>
          </c:cat>
          <c:val>
            <c:numRef>
              <c:f>导出数据!$D$2:$D$164</c:f>
              <c:numCache>
                <c:formatCode>General</c:formatCode>
                <c:ptCount val="163"/>
                <c:pt idx="0">
                  <c:v>1108.7</c:v>
                </c:pt>
                <c:pt idx="1">
                  <c:v>1099.3</c:v>
                </c:pt>
                <c:pt idx="2">
                  <c:v>1092.0999999999999</c:v>
                </c:pt>
                <c:pt idx="3">
                  <c:v>1106.5</c:v>
                </c:pt>
                <c:pt idx="4">
                  <c:v>1112.0999999999999</c:v>
                </c:pt>
                <c:pt idx="5">
                  <c:v>1147.9000000000001</c:v>
                </c:pt>
                <c:pt idx="6">
                  <c:v>1186.8</c:v>
                </c:pt>
                <c:pt idx="7">
                  <c:v>1196</c:v>
                </c:pt>
                <c:pt idx="8">
                  <c:v>1196</c:v>
                </c:pt>
                <c:pt idx="9">
                  <c:v>1215.4000000000001</c:v>
                </c:pt>
                <c:pt idx="10">
                  <c:v>1237.7</c:v>
                </c:pt>
                <c:pt idx="11">
                  <c:v>1252</c:v>
                </c:pt>
                <c:pt idx="12">
                  <c:v>1261.9000000000001</c:v>
                </c:pt>
                <c:pt idx="13">
                  <c:v>1307.8</c:v>
                </c:pt>
                <c:pt idx="14">
                  <c:v>1325.9</c:v>
                </c:pt>
                <c:pt idx="15">
                  <c:v>1335.1</c:v>
                </c:pt>
                <c:pt idx="16">
                  <c:v>1356.3</c:v>
                </c:pt>
                <c:pt idx="17">
                  <c:v>1362</c:v>
                </c:pt>
                <c:pt idx="18">
                  <c:v>1377.1</c:v>
                </c:pt>
                <c:pt idx="19">
                  <c:v>1418.4</c:v>
                </c:pt>
                <c:pt idx="20">
                  <c:v>1461</c:v>
                </c:pt>
                <c:pt idx="21">
                  <c:v>1459</c:v>
                </c:pt>
                <c:pt idx="22">
                  <c:v>1474.3</c:v>
                </c:pt>
                <c:pt idx="23">
                  <c:v>1481.2</c:v>
                </c:pt>
                <c:pt idx="24">
                  <c:v>1486.6</c:v>
                </c:pt>
                <c:pt idx="25">
                  <c:v>1508.7</c:v>
                </c:pt>
                <c:pt idx="26">
                  <c:v>1523.2</c:v>
                </c:pt>
                <c:pt idx="27">
                  <c:v>1540.9</c:v>
                </c:pt>
                <c:pt idx="28">
                  <c:v>1541.8</c:v>
                </c:pt>
                <c:pt idx="29">
                  <c:v>1541.6</c:v>
                </c:pt>
                <c:pt idx="30">
                  <c:v>1535.3</c:v>
                </c:pt>
                <c:pt idx="31">
                  <c:v>1542.4</c:v>
                </c:pt>
                <c:pt idx="32">
                  <c:v>1545.7</c:v>
                </c:pt>
                <c:pt idx="33">
                  <c:v>1538.8</c:v>
                </c:pt>
                <c:pt idx="34">
                  <c:v>1540.9</c:v>
                </c:pt>
                <c:pt idx="35">
                  <c:v>1552.7</c:v>
                </c:pt>
                <c:pt idx="36">
                  <c:v>1556.7</c:v>
                </c:pt>
                <c:pt idx="37">
                  <c:v>1555.8</c:v>
                </c:pt>
                <c:pt idx="38">
                  <c:v>1539.3</c:v>
                </c:pt>
                <c:pt idx="39">
                  <c:v>1530.2</c:v>
                </c:pt>
                <c:pt idx="40">
                  <c:v>1519.9</c:v>
                </c:pt>
                <c:pt idx="41">
                  <c:v>1511.4</c:v>
                </c:pt>
                <c:pt idx="42">
                  <c:v>1521.6</c:v>
                </c:pt>
                <c:pt idx="43">
                  <c:v>1515</c:v>
                </c:pt>
                <c:pt idx="44">
                  <c:v>1509</c:v>
                </c:pt>
                <c:pt idx="45">
                  <c:v>1513.5</c:v>
                </c:pt>
                <c:pt idx="46">
                  <c:v>1505.5</c:v>
                </c:pt>
                <c:pt idx="47">
                  <c:v>1496.2</c:v>
                </c:pt>
                <c:pt idx="48">
                  <c:v>1521.2</c:v>
                </c:pt>
                <c:pt idx="49">
                  <c:v>1537</c:v>
                </c:pt>
                <c:pt idx="50">
                  <c:v>1522.3</c:v>
                </c:pt>
                <c:pt idx="51">
                  <c:v>1528.4</c:v>
                </c:pt>
                <c:pt idx="52">
                  <c:v>1518.3</c:v>
                </c:pt>
                <c:pt idx="53">
                  <c:v>1497.5</c:v>
                </c:pt>
                <c:pt idx="54">
                  <c:v>1476.3</c:v>
                </c:pt>
                <c:pt idx="55">
                  <c:v>1468.6</c:v>
                </c:pt>
                <c:pt idx="56">
                  <c:v>1446.4</c:v>
                </c:pt>
                <c:pt idx="57">
                  <c:v>1450.9</c:v>
                </c:pt>
                <c:pt idx="58">
                  <c:v>1455.1</c:v>
                </c:pt>
                <c:pt idx="59">
                  <c:v>1445.8</c:v>
                </c:pt>
                <c:pt idx="60">
                  <c:v>1435</c:v>
                </c:pt>
                <c:pt idx="61">
                  <c:v>1414.7</c:v>
                </c:pt>
                <c:pt idx="62">
                  <c:v>1383</c:v>
                </c:pt>
                <c:pt idx="63">
                  <c:v>1362</c:v>
                </c:pt>
                <c:pt idx="64">
                  <c:v>1348.3</c:v>
                </c:pt>
                <c:pt idx="65">
                  <c:v>1395.4</c:v>
                </c:pt>
                <c:pt idx="66">
                  <c:v>1404.9</c:v>
                </c:pt>
                <c:pt idx="67">
                  <c:v>1439.7</c:v>
                </c:pt>
                <c:pt idx="68">
                  <c:v>1492</c:v>
                </c:pt>
                <c:pt idx="69">
                  <c:v>1513.5</c:v>
                </c:pt>
                <c:pt idx="70">
                  <c:v>1573.2</c:v>
                </c:pt>
                <c:pt idx="71">
                  <c:v>1573.4</c:v>
                </c:pt>
                <c:pt idx="72">
                  <c:v>1553.8</c:v>
                </c:pt>
                <c:pt idx="73">
                  <c:v>1601.9</c:v>
                </c:pt>
                <c:pt idx="74">
                  <c:v>1633.2</c:v>
                </c:pt>
                <c:pt idx="75">
                  <c:v>1634.3</c:v>
                </c:pt>
                <c:pt idx="76">
                  <c:v>1616.6</c:v>
                </c:pt>
                <c:pt idx="77">
                  <c:v>1573.1</c:v>
                </c:pt>
                <c:pt idx="78">
                  <c:v>1459.9</c:v>
                </c:pt>
                <c:pt idx="79">
                  <c:v>1417.4</c:v>
                </c:pt>
                <c:pt idx="80">
                  <c:v>1365.7</c:v>
                </c:pt>
                <c:pt idx="81">
                  <c:v>1341.9</c:v>
                </c:pt>
                <c:pt idx="82">
                  <c:v>1339.4</c:v>
                </c:pt>
                <c:pt idx="83">
                  <c:v>1333.7</c:v>
                </c:pt>
                <c:pt idx="84">
                  <c:v>1331.8</c:v>
                </c:pt>
                <c:pt idx="85">
                  <c:v>1319.1</c:v>
                </c:pt>
                <c:pt idx="86">
                  <c:v>1290.9000000000001</c:v>
                </c:pt>
                <c:pt idx="87">
                  <c:v>1284.5</c:v>
                </c:pt>
                <c:pt idx="88">
                  <c:v>1273.2</c:v>
                </c:pt>
                <c:pt idx="89">
                  <c:v>1261.4000000000001</c:v>
                </c:pt>
                <c:pt idx="90">
                  <c:v>1244</c:v>
                </c:pt>
                <c:pt idx="91">
                  <c:v>1225.5</c:v>
                </c:pt>
                <c:pt idx="92">
                  <c:v>1214.8</c:v>
                </c:pt>
                <c:pt idx="93">
                  <c:v>1203.0999999999999</c:v>
                </c:pt>
                <c:pt idx="94">
                  <c:v>1186.3</c:v>
                </c:pt>
                <c:pt idx="95">
                  <c:v>1178.0999999999999</c:v>
                </c:pt>
                <c:pt idx="96">
                  <c:v>1167.2</c:v>
                </c:pt>
                <c:pt idx="97">
                  <c:v>1160.8</c:v>
                </c:pt>
                <c:pt idx="98">
                  <c:v>1160.5999999999999</c:v>
                </c:pt>
                <c:pt idx="99">
                  <c:v>1160.0999999999999</c:v>
                </c:pt>
                <c:pt idx="100">
                  <c:v>1159.8</c:v>
                </c:pt>
                <c:pt idx="101">
                  <c:v>1155.8</c:v>
                </c:pt>
                <c:pt idx="102">
                  <c:v>1148.5999999999999</c:v>
                </c:pt>
                <c:pt idx="103">
                  <c:v>1153.2</c:v>
                </c:pt>
                <c:pt idx="104">
                  <c:v>1157.5</c:v>
                </c:pt>
                <c:pt idx="105">
                  <c:v>1161.0999999999999</c:v>
                </c:pt>
                <c:pt idx="106">
                  <c:v>1154.4000000000001</c:v>
                </c:pt>
                <c:pt idx="107">
                  <c:v>1158.2</c:v>
                </c:pt>
                <c:pt idx="108">
                  <c:v>1156.7</c:v>
                </c:pt>
                <c:pt idx="109">
                  <c:v>1156.8</c:v>
                </c:pt>
                <c:pt idx="110">
                  <c:v>1189.2</c:v>
                </c:pt>
                <c:pt idx="111">
                  <c:v>1215.5999999999999</c:v>
                </c:pt>
                <c:pt idx="112">
                  <c:v>1209.9000000000001</c:v>
                </c:pt>
                <c:pt idx="113">
                  <c:v>1212.5</c:v>
                </c:pt>
                <c:pt idx="114">
                  <c:v>1205.5999999999999</c:v>
                </c:pt>
                <c:pt idx="115">
                  <c:v>1211.5999999999999</c:v>
                </c:pt>
                <c:pt idx="116">
                  <c:v>1224.3</c:v>
                </c:pt>
                <c:pt idx="117">
                  <c:v>1204.9000000000001</c:v>
                </c:pt>
                <c:pt idx="118">
                  <c:v>1205.5999999999999</c:v>
                </c:pt>
                <c:pt idx="119">
                  <c:v>1239.3</c:v>
                </c:pt>
                <c:pt idx="120">
                  <c:v>1245.7</c:v>
                </c:pt>
                <c:pt idx="121">
                  <c:v>1241.3</c:v>
                </c:pt>
                <c:pt idx="122">
                  <c:v>1243</c:v>
                </c:pt>
                <c:pt idx="123">
                  <c:v>1236.9000000000001</c:v>
                </c:pt>
                <c:pt idx="124">
                  <c:v>1225.4000000000001</c:v>
                </c:pt>
                <c:pt idx="125">
                  <c:v>1233</c:v>
                </c:pt>
                <c:pt idx="126">
                  <c:v>1230.9000000000001</c:v>
                </c:pt>
                <c:pt idx="127">
                  <c:v>1218.3</c:v>
                </c:pt>
                <c:pt idx="128">
                  <c:v>1215.7</c:v>
                </c:pt>
                <c:pt idx="129">
                  <c:v>1221.9000000000001</c:v>
                </c:pt>
                <c:pt idx="130">
                  <c:v>1224.5999999999999</c:v>
                </c:pt>
                <c:pt idx="131">
                  <c:v>1206.5</c:v>
                </c:pt>
                <c:pt idx="132">
                  <c:v>1201.5999999999999</c:v>
                </c:pt>
                <c:pt idx="133">
                  <c:v>1193.2</c:v>
                </c:pt>
                <c:pt idx="134">
                  <c:v>1169.5999999999999</c:v>
                </c:pt>
                <c:pt idx="135">
                  <c:v>1157.7</c:v>
                </c:pt>
                <c:pt idx="136">
                  <c:v>1150.3</c:v>
                </c:pt>
                <c:pt idx="137">
                  <c:v>1150.3</c:v>
                </c:pt>
                <c:pt idx="138">
                  <c:v>1142.0999999999999</c:v>
                </c:pt>
                <c:pt idx="139">
                  <c:v>1131.8</c:v>
                </c:pt>
                <c:pt idx="140">
                  <c:v>1130.5</c:v>
                </c:pt>
                <c:pt idx="141">
                  <c:v>1149</c:v>
                </c:pt>
                <c:pt idx="142">
                  <c:v>1156.7</c:v>
                </c:pt>
                <c:pt idx="143">
                  <c:v>1160.4000000000001</c:v>
                </c:pt>
                <c:pt idx="144">
                  <c:v>1178.9000000000001</c:v>
                </c:pt>
                <c:pt idx="145">
                  <c:v>1182.4000000000001</c:v>
                </c:pt>
                <c:pt idx="146">
                  <c:v>1186.0999999999999</c:v>
                </c:pt>
                <c:pt idx="147">
                  <c:v>1176.4000000000001</c:v>
                </c:pt>
                <c:pt idx="148">
                  <c:v>1178</c:v>
                </c:pt>
                <c:pt idx="149">
                  <c:v>1175.0999999999999</c:v>
                </c:pt>
                <c:pt idx="150">
                  <c:v>1172.3</c:v>
                </c:pt>
                <c:pt idx="151">
                  <c:v>1171.4000000000001</c:v>
                </c:pt>
                <c:pt idx="152">
                  <c:v>1174.2</c:v>
                </c:pt>
                <c:pt idx="153">
                  <c:v>1161.3</c:v>
                </c:pt>
                <c:pt idx="154">
                  <c:v>1160.9000000000001</c:v>
                </c:pt>
                <c:pt idx="155">
                  <c:v>1159.8</c:v>
                </c:pt>
                <c:pt idx="156">
                  <c:v>1150.4000000000001</c:v>
                </c:pt>
                <c:pt idx="157">
                  <c:v>1148.3</c:v>
                </c:pt>
                <c:pt idx="158">
                  <c:v>1147.5999999999999</c:v>
                </c:pt>
                <c:pt idx="159">
                  <c:v>1132.5</c:v>
                </c:pt>
                <c:pt idx="160">
                  <c:v>1133.0999999999999</c:v>
                </c:pt>
                <c:pt idx="161">
                  <c:v>1126</c:v>
                </c:pt>
                <c:pt idx="162">
                  <c:v>1109.5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D96-4B4A-8FA4-8952EE1AC007}"/>
            </c:ext>
          </c:extLst>
        </c:ser>
        <c:ser>
          <c:idx val="3"/>
          <c:order val="3"/>
          <c:tx>
            <c:strRef>
              <c:f>导出数据!$E$1</c:f>
              <c:strCache>
                <c:ptCount val="1"/>
                <c:pt idx="0">
                  <c:v>废钢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导出数据!$A$2:$A$164</c:f>
              <c:numCache>
                <c:formatCode>yyyy\-m\-d</c:formatCode>
                <c:ptCount val="163"/>
                <c:pt idx="0">
                  <c:v>44434</c:v>
                </c:pt>
                <c:pt idx="1">
                  <c:v>44433</c:v>
                </c:pt>
                <c:pt idx="2">
                  <c:v>44432</c:v>
                </c:pt>
                <c:pt idx="3">
                  <c:v>44431</c:v>
                </c:pt>
                <c:pt idx="4">
                  <c:v>44428</c:v>
                </c:pt>
                <c:pt idx="5">
                  <c:v>44427</c:v>
                </c:pt>
                <c:pt idx="6">
                  <c:v>44426</c:v>
                </c:pt>
                <c:pt idx="7">
                  <c:v>44425</c:v>
                </c:pt>
                <c:pt idx="8">
                  <c:v>44424</c:v>
                </c:pt>
                <c:pt idx="9">
                  <c:v>44421</c:v>
                </c:pt>
                <c:pt idx="10">
                  <c:v>44420</c:v>
                </c:pt>
                <c:pt idx="11">
                  <c:v>44419</c:v>
                </c:pt>
                <c:pt idx="12">
                  <c:v>44418</c:v>
                </c:pt>
                <c:pt idx="13">
                  <c:v>44417</c:v>
                </c:pt>
                <c:pt idx="14">
                  <c:v>44414</c:v>
                </c:pt>
                <c:pt idx="15">
                  <c:v>44413</c:v>
                </c:pt>
                <c:pt idx="16">
                  <c:v>44412</c:v>
                </c:pt>
                <c:pt idx="17">
                  <c:v>44411</c:v>
                </c:pt>
                <c:pt idx="18">
                  <c:v>44410</c:v>
                </c:pt>
                <c:pt idx="19">
                  <c:v>44407</c:v>
                </c:pt>
                <c:pt idx="20">
                  <c:v>44406</c:v>
                </c:pt>
                <c:pt idx="21">
                  <c:v>44405</c:v>
                </c:pt>
                <c:pt idx="22">
                  <c:v>44404</c:v>
                </c:pt>
                <c:pt idx="23">
                  <c:v>44403</c:v>
                </c:pt>
                <c:pt idx="24">
                  <c:v>44400</c:v>
                </c:pt>
                <c:pt idx="25">
                  <c:v>44399</c:v>
                </c:pt>
                <c:pt idx="26">
                  <c:v>44398</c:v>
                </c:pt>
                <c:pt idx="27">
                  <c:v>44397</c:v>
                </c:pt>
                <c:pt idx="28">
                  <c:v>44396</c:v>
                </c:pt>
                <c:pt idx="29">
                  <c:v>44393</c:v>
                </c:pt>
                <c:pt idx="30">
                  <c:v>44392</c:v>
                </c:pt>
                <c:pt idx="31">
                  <c:v>44391</c:v>
                </c:pt>
                <c:pt idx="32">
                  <c:v>44390</c:v>
                </c:pt>
                <c:pt idx="33">
                  <c:v>44389</c:v>
                </c:pt>
                <c:pt idx="34">
                  <c:v>44386</c:v>
                </c:pt>
                <c:pt idx="35">
                  <c:v>44385</c:v>
                </c:pt>
                <c:pt idx="36">
                  <c:v>44384</c:v>
                </c:pt>
                <c:pt idx="37">
                  <c:v>44383</c:v>
                </c:pt>
                <c:pt idx="38">
                  <c:v>44382</c:v>
                </c:pt>
                <c:pt idx="39">
                  <c:v>44379</c:v>
                </c:pt>
                <c:pt idx="40">
                  <c:v>44378</c:v>
                </c:pt>
                <c:pt idx="41">
                  <c:v>44377</c:v>
                </c:pt>
                <c:pt idx="42">
                  <c:v>44376</c:v>
                </c:pt>
                <c:pt idx="43">
                  <c:v>44375</c:v>
                </c:pt>
                <c:pt idx="44">
                  <c:v>44372</c:v>
                </c:pt>
                <c:pt idx="45">
                  <c:v>44371</c:v>
                </c:pt>
                <c:pt idx="46">
                  <c:v>44370</c:v>
                </c:pt>
                <c:pt idx="47">
                  <c:v>44369</c:v>
                </c:pt>
                <c:pt idx="48">
                  <c:v>44368</c:v>
                </c:pt>
                <c:pt idx="49">
                  <c:v>44365</c:v>
                </c:pt>
                <c:pt idx="50">
                  <c:v>44364</c:v>
                </c:pt>
                <c:pt idx="51">
                  <c:v>44363</c:v>
                </c:pt>
                <c:pt idx="52">
                  <c:v>44362</c:v>
                </c:pt>
                <c:pt idx="53">
                  <c:v>44358</c:v>
                </c:pt>
                <c:pt idx="54">
                  <c:v>44357</c:v>
                </c:pt>
                <c:pt idx="55">
                  <c:v>44356</c:v>
                </c:pt>
                <c:pt idx="56">
                  <c:v>44355</c:v>
                </c:pt>
                <c:pt idx="57">
                  <c:v>44354</c:v>
                </c:pt>
                <c:pt idx="58">
                  <c:v>44351</c:v>
                </c:pt>
                <c:pt idx="59">
                  <c:v>44350</c:v>
                </c:pt>
                <c:pt idx="60">
                  <c:v>44349</c:v>
                </c:pt>
                <c:pt idx="61">
                  <c:v>44348</c:v>
                </c:pt>
                <c:pt idx="62">
                  <c:v>44347</c:v>
                </c:pt>
                <c:pt idx="63">
                  <c:v>44344</c:v>
                </c:pt>
                <c:pt idx="64">
                  <c:v>44343</c:v>
                </c:pt>
                <c:pt idx="65">
                  <c:v>44342</c:v>
                </c:pt>
                <c:pt idx="66">
                  <c:v>44341</c:v>
                </c:pt>
                <c:pt idx="67">
                  <c:v>44340</c:v>
                </c:pt>
                <c:pt idx="68">
                  <c:v>44337</c:v>
                </c:pt>
                <c:pt idx="69">
                  <c:v>44336</c:v>
                </c:pt>
                <c:pt idx="70">
                  <c:v>44335</c:v>
                </c:pt>
                <c:pt idx="71">
                  <c:v>44334</c:v>
                </c:pt>
                <c:pt idx="72">
                  <c:v>44333</c:v>
                </c:pt>
                <c:pt idx="73">
                  <c:v>44330</c:v>
                </c:pt>
                <c:pt idx="74">
                  <c:v>44329</c:v>
                </c:pt>
                <c:pt idx="75">
                  <c:v>44328</c:v>
                </c:pt>
                <c:pt idx="76">
                  <c:v>44327</c:v>
                </c:pt>
                <c:pt idx="77">
                  <c:v>44326</c:v>
                </c:pt>
                <c:pt idx="78">
                  <c:v>44324</c:v>
                </c:pt>
                <c:pt idx="79">
                  <c:v>44323</c:v>
                </c:pt>
                <c:pt idx="80">
                  <c:v>44322</c:v>
                </c:pt>
                <c:pt idx="81">
                  <c:v>44316</c:v>
                </c:pt>
                <c:pt idx="82">
                  <c:v>44315</c:v>
                </c:pt>
                <c:pt idx="83">
                  <c:v>44314</c:v>
                </c:pt>
                <c:pt idx="84">
                  <c:v>44313</c:v>
                </c:pt>
                <c:pt idx="85">
                  <c:v>44312</c:v>
                </c:pt>
                <c:pt idx="86">
                  <c:v>44311</c:v>
                </c:pt>
                <c:pt idx="87">
                  <c:v>44309</c:v>
                </c:pt>
                <c:pt idx="88">
                  <c:v>44308</c:v>
                </c:pt>
                <c:pt idx="89">
                  <c:v>44307</c:v>
                </c:pt>
                <c:pt idx="90">
                  <c:v>44306</c:v>
                </c:pt>
                <c:pt idx="91">
                  <c:v>44305</c:v>
                </c:pt>
                <c:pt idx="92">
                  <c:v>44302</c:v>
                </c:pt>
                <c:pt idx="93">
                  <c:v>44301</c:v>
                </c:pt>
                <c:pt idx="94">
                  <c:v>44300</c:v>
                </c:pt>
                <c:pt idx="95">
                  <c:v>44299</c:v>
                </c:pt>
                <c:pt idx="96">
                  <c:v>44298</c:v>
                </c:pt>
                <c:pt idx="97">
                  <c:v>44295</c:v>
                </c:pt>
                <c:pt idx="98">
                  <c:v>44294</c:v>
                </c:pt>
                <c:pt idx="99">
                  <c:v>44293</c:v>
                </c:pt>
                <c:pt idx="100">
                  <c:v>44292</c:v>
                </c:pt>
                <c:pt idx="101">
                  <c:v>44288</c:v>
                </c:pt>
                <c:pt idx="102">
                  <c:v>44287</c:v>
                </c:pt>
                <c:pt idx="103">
                  <c:v>44286</c:v>
                </c:pt>
                <c:pt idx="104">
                  <c:v>44285</c:v>
                </c:pt>
                <c:pt idx="105">
                  <c:v>44284</c:v>
                </c:pt>
                <c:pt idx="106">
                  <c:v>44281</c:v>
                </c:pt>
                <c:pt idx="107">
                  <c:v>44280</c:v>
                </c:pt>
                <c:pt idx="108">
                  <c:v>44279</c:v>
                </c:pt>
                <c:pt idx="109">
                  <c:v>44278</c:v>
                </c:pt>
                <c:pt idx="110">
                  <c:v>44277</c:v>
                </c:pt>
                <c:pt idx="111">
                  <c:v>44274</c:v>
                </c:pt>
                <c:pt idx="112">
                  <c:v>44273</c:v>
                </c:pt>
                <c:pt idx="113">
                  <c:v>44272</c:v>
                </c:pt>
                <c:pt idx="114">
                  <c:v>44271</c:v>
                </c:pt>
                <c:pt idx="115">
                  <c:v>44270</c:v>
                </c:pt>
                <c:pt idx="116">
                  <c:v>44267</c:v>
                </c:pt>
                <c:pt idx="117">
                  <c:v>44266</c:v>
                </c:pt>
                <c:pt idx="118">
                  <c:v>44265</c:v>
                </c:pt>
                <c:pt idx="119">
                  <c:v>44264</c:v>
                </c:pt>
                <c:pt idx="120">
                  <c:v>44263</c:v>
                </c:pt>
                <c:pt idx="121">
                  <c:v>44260</c:v>
                </c:pt>
                <c:pt idx="122">
                  <c:v>44259</c:v>
                </c:pt>
                <c:pt idx="123">
                  <c:v>44258</c:v>
                </c:pt>
                <c:pt idx="124">
                  <c:v>44257</c:v>
                </c:pt>
                <c:pt idx="125">
                  <c:v>44256</c:v>
                </c:pt>
                <c:pt idx="126">
                  <c:v>44253</c:v>
                </c:pt>
                <c:pt idx="127">
                  <c:v>44252</c:v>
                </c:pt>
                <c:pt idx="128">
                  <c:v>44251</c:v>
                </c:pt>
                <c:pt idx="129">
                  <c:v>44250</c:v>
                </c:pt>
                <c:pt idx="130">
                  <c:v>44249</c:v>
                </c:pt>
                <c:pt idx="131">
                  <c:v>44247</c:v>
                </c:pt>
                <c:pt idx="132">
                  <c:v>44246</c:v>
                </c:pt>
                <c:pt idx="133">
                  <c:v>44245</c:v>
                </c:pt>
                <c:pt idx="134">
                  <c:v>44237</c:v>
                </c:pt>
                <c:pt idx="135">
                  <c:v>44236</c:v>
                </c:pt>
                <c:pt idx="136">
                  <c:v>44235</c:v>
                </c:pt>
                <c:pt idx="137">
                  <c:v>44234</c:v>
                </c:pt>
                <c:pt idx="138">
                  <c:v>44232</c:v>
                </c:pt>
                <c:pt idx="139">
                  <c:v>44231</c:v>
                </c:pt>
                <c:pt idx="140">
                  <c:v>44230</c:v>
                </c:pt>
                <c:pt idx="141">
                  <c:v>44229</c:v>
                </c:pt>
                <c:pt idx="142">
                  <c:v>44228</c:v>
                </c:pt>
                <c:pt idx="143">
                  <c:v>44225</c:v>
                </c:pt>
                <c:pt idx="144">
                  <c:v>44224</c:v>
                </c:pt>
                <c:pt idx="145">
                  <c:v>44223</c:v>
                </c:pt>
                <c:pt idx="146">
                  <c:v>44222</c:v>
                </c:pt>
                <c:pt idx="147">
                  <c:v>44221</c:v>
                </c:pt>
                <c:pt idx="148">
                  <c:v>44218</c:v>
                </c:pt>
                <c:pt idx="149">
                  <c:v>44217</c:v>
                </c:pt>
                <c:pt idx="150">
                  <c:v>44216</c:v>
                </c:pt>
                <c:pt idx="151">
                  <c:v>44215</c:v>
                </c:pt>
                <c:pt idx="152">
                  <c:v>44214</c:v>
                </c:pt>
                <c:pt idx="153">
                  <c:v>44211</c:v>
                </c:pt>
                <c:pt idx="154">
                  <c:v>44210</c:v>
                </c:pt>
                <c:pt idx="155">
                  <c:v>44209</c:v>
                </c:pt>
                <c:pt idx="156">
                  <c:v>44208</c:v>
                </c:pt>
                <c:pt idx="157">
                  <c:v>44207</c:v>
                </c:pt>
                <c:pt idx="158">
                  <c:v>44204</c:v>
                </c:pt>
                <c:pt idx="159">
                  <c:v>44203</c:v>
                </c:pt>
                <c:pt idx="160">
                  <c:v>44202</c:v>
                </c:pt>
                <c:pt idx="161">
                  <c:v>44201</c:v>
                </c:pt>
                <c:pt idx="162">
                  <c:v>44200</c:v>
                </c:pt>
              </c:numCache>
            </c:numRef>
          </c:cat>
          <c:val>
            <c:numRef>
              <c:f>导出数据!$E$2:$E$164</c:f>
              <c:numCache>
                <c:formatCode>General</c:formatCode>
                <c:ptCount val="163"/>
                <c:pt idx="0">
                  <c:v>3694.7</c:v>
                </c:pt>
                <c:pt idx="1">
                  <c:v>3692.5</c:v>
                </c:pt>
                <c:pt idx="2">
                  <c:v>3692.5</c:v>
                </c:pt>
                <c:pt idx="3">
                  <c:v>3691.4</c:v>
                </c:pt>
                <c:pt idx="4">
                  <c:v>3691.4</c:v>
                </c:pt>
                <c:pt idx="5">
                  <c:v>3699.8</c:v>
                </c:pt>
                <c:pt idx="6">
                  <c:v>3723.5</c:v>
                </c:pt>
                <c:pt idx="7">
                  <c:v>3720</c:v>
                </c:pt>
                <c:pt idx="8">
                  <c:v>3717.9</c:v>
                </c:pt>
                <c:pt idx="9">
                  <c:v>3728.7</c:v>
                </c:pt>
                <c:pt idx="10">
                  <c:v>3728.6</c:v>
                </c:pt>
                <c:pt idx="11">
                  <c:v>3728</c:v>
                </c:pt>
                <c:pt idx="12">
                  <c:v>3727.8</c:v>
                </c:pt>
                <c:pt idx="13">
                  <c:v>3740.8</c:v>
                </c:pt>
                <c:pt idx="14">
                  <c:v>3739.4</c:v>
                </c:pt>
                <c:pt idx="15">
                  <c:v>3755.6</c:v>
                </c:pt>
                <c:pt idx="16">
                  <c:v>3756.9</c:v>
                </c:pt>
                <c:pt idx="17">
                  <c:v>3752.5</c:v>
                </c:pt>
                <c:pt idx="18">
                  <c:v>3743.3</c:v>
                </c:pt>
                <c:pt idx="19">
                  <c:v>3745</c:v>
                </c:pt>
                <c:pt idx="20">
                  <c:v>3745.9</c:v>
                </c:pt>
                <c:pt idx="21">
                  <c:v>3730.5</c:v>
                </c:pt>
                <c:pt idx="22">
                  <c:v>3732.2</c:v>
                </c:pt>
                <c:pt idx="23">
                  <c:v>3736.8</c:v>
                </c:pt>
                <c:pt idx="24">
                  <c:v>3738.1</c:v>
                </c:pt>
                <c:pt idx="25">
                  <c:v>3738.2</c:v>
                </c:pt>
                <c:pt idx="26">
                  <c:v>3740.3</c:v>
                </c:pt>
                <c:pt idx="27">
                  <c:v>3740.3</c:v>
                </c:pt>
                <c:pt idx="28">
                  <c:v>3739.9</c:v>
                </c:pt>
                <c:pt idx="29">
                  <c:v>3727.5</c:v>
                </c:pt>
                <c:pt idx="30">
                  <c:v>3727.5</c:v>
                </c:pt>
                <c:pt idx="31">
                  <c:v>3725.2</c:v>
                </c:pt>
                <c:pt idx="32">
                  <c:v>3725.3</c:v>
                </c:pt>
                <c:pt idx="33">
                  <c:v>3721.2</c:v>
                </c:pt>
                <c:pt idx="34">
                  <c:v>3712.6</c:v>
                </c:pt>
                <c:pt idx="35">
                  <c:v>3712.6</c:v>
                </c:pt>
                <c:pt idx="36">
                  <c:v>3709.3</c:v>
                </c:pt>
                <c:pt idx="37">
                  <c:v>3706.4</c:v>
                </c:pt>
                <c:pt idx="38">
                  <c:v>3703.8</c:v>
                </c:pt>
                <c:pt idx="39">
                  <c:v>3702.2</c:v>
                </c:pt>
                <c:pt idx="40">
                  <c:v>3702.5</c:v>
                </c:pt>
                <c:pt idx="41">
                  <c:v>3703.5</c:v>
                </c:pt>
                <c:pt idx="42">
                  <c:v>3703.5</c:v>
                </c:pt>
                <c:pt idx="43">
                  <c:v>3700.8</c:v>
                </c:pt>
                <c:pt idx="44">
                  <c:v>3700.8</c:v>
                </c:pt>
                <c:pt idx="45">
                  <c:v>3700.8</c:v>
                </c:pt>
                <c:pt idx="46">
                  <c:v>3706.5</c:v>
                </c:pt>
                <c:pt idx="47">
                  <c:v>3709.8</c:v>
                </c:pt>
                <c:pt idx="48">
                  <c:v>3719.3</c:v>
                </c:pt>
                <c:pt idx="49">
                  <c:v>3715.7</c:v>
                </c:pt>
                <c:pt idx="50">
                  <c:v>3715.2</c:v>
                </c:pt>
                <c:pt idx="51">
                  <c:v>3699.4</c:v>
                </c:pt>
                <c:pt idx="52">
                  <c:v>3667.5</c:v>
                </c:pt>
                <c:pt idx="53">
                  <c:v>3628.6</c:v>
                </c:pt>
                <c:pt idx="54">
                  <c:v>3594.4</c:v>
                </c:pt>
                <c:pt idx="55">
                  <c:v>3594.4</c:v>
                </c:pt>
                <c:pt idx="56">
                  <c:v>3595.8</c:v>
                </c:pt>
                <c:pt idx="57">
                  <c:v>3593.9</c:v>
                </c:pt>
                <c:pt idx="58">
                  <c:v>3574.9</c:v>
                </c:pt>
                <c:pt idx="59">
                  <c:v>3572.6</c:v>
                </c:pt>
                <c:pt idx="60">
                  <c:v>3565.4</c:v>
                </c:pt>
                <c:pt idx="61">
                  <c:v>3541.4</c:v>
                </c:pt>
                <c:pt idx="62">
                  <c:v>3517.1</c:v>
                </c:pt>
                <c:pt idx="63">
                  <c:v>3493.4</c:v>
                </c:pt>
                <c:pt idx="64">
                  <c:v>3495.3</c:v>
                </c:pt>
                <c:pt idx="65">
                  <c:v>3509.7</c:v>
                </c:pt>
                <c:pt idx="66">
                  <c:v>3546.2</c:v>
                </c:pt>
                <c:pt idx="67">
                  <c:v>3587.6</c:v>
                </c:pt>
                <c:pt idx="68">
                  <c:v>3748.8</c:v>
                </c:pt>
                <c:pt idx="69">
                  <c:v>3821.7</c:v>
                </c:pt>
                <c:pt idx="70">
                  <c:v>3897.4</c:v>
                </c:pt>
                <c:pt idx="71">
                  <c:v>3903.1</c:v>
                </c:pt>
                <c:pt idx="72">
                  <c:v>3942.4</c:v>
                </c:pt>
                <c:pt idx="73">
                  <c:v>4043.3</c:v>
                </c:pt>
                <c:pt idx="74">
                  <c:v>4040.4</c:v>
                </c:pt>
                <c:pt idx="75">
                  <c:v>3763.6</c:v>
                </c:pt>
                <c:pt idx="76">
                  <c:v>3645.2</c:v>
                </c:pt>
                <c:pt idx="77">
                  <c:v>3614.8</c:v>
                </c:pt>
                <c:pt idx="78">
                  <c:v>3601.1</c:v>
                </c:pt>
                <c:pt idx="79">
                  <c:v>3582.9</c:v>
                </c:pt>
                <c:pt idx="80">
                  <c:v>3506.8</c:v>
                </c:pt>
                <c:pt idx="81">
                  <c:v>3473.1</c:v>
                </c:pt>
                <c:pt idx="82">
                  <c:v>3473.1</c:v>
                </c:pt>
                <c:pt idx="83">
                  <c:v>3435</c:v>
                </c:pt>
                <c:pt idx="84">
                  <c:v>3428.6</c:v>
                </c:pt>
                <c:pt idx="85">
                  <c:v>3422.5</c:v>
                </c:pt>
                <c:pt idx="86">
                  <c:v>3413.7</c:v>
                </c:pt>
                <c:pt idx="87">
                  <c:v>3413.7</c:v>
                </c:pt>
                <c:pt idx="88">
                  <c:v>3401.9</c:v>
                </c:pt>
                <c:pt idx="89">
                  <c:v>3370</c:v>
                </c:pt>
                <c:pt idx="90">
                  <c:v>3353.9</c:v>
                </c:pt>
                <c:pt idx="91">
                  <c:v>3353.9</c:v>
                </c:pt>
                <c:pt idx="92">
                  <c:v>3351.9</c:v>
                </c:pt>
                <c:pt idx="93">
                  <c:v>3352.9</c:v>
                </c:pt>
                <c:pt idx="94">
                  <c:v>3353.5</c:v>
                </c:pt>
                <c:pt idx="95">
                  <c:v>3353.5</c:v>
                </c:pt>
                <c:pt idx="96">
                  <c:v>3350.9</c:v>
                </c:pt>
                <c:pt idx="97">
                  <c:v>3312.6</c:v>
                </c:pt>
                <c:pt idx="98">
                  <c:v>3307.5</c:v>
                </c:pt>
                <c:pt idx="99">
                  <c:v>3286.6</c:v>
                </c:pt>
                <c:pt idx="100">
                  <c:v>3272</c:v>
                </c:pt>
                <c:pt idx="101">
                  <c:v>3261.9</c:v>
                </c:pt>
                <c:pt idx="102">
                  <c:v>3253.8</c:v>
                </c:pt>
                <c:pt idx="103">
                  <c:v>3249.2</c:v>
                </c:pt>
                <c:pt idx="104">
                  <c:v>3248.2</c:v>
                </c:pt>
                <c:pt idx="105">
                  <c:v>3244.8</c:v>
                </c:pt>
                <c:pt idx="106">
                  <c:v>3244.8</c:v>
                </c:pt>
                <c:pt idx="107">
                  <c:v>3244.8</c:v>
                </c:pt>
                <c:pt idx="108">
                  <c:v>3244.8</c:v>
                </c:pt>
                <c:pt idx="109">
                  <c:v>3247.6</c:v>
                </c:pt>
                <c:pt idx="110">
                  <c:v>3256.8</c:v>
                </c:pt>
                <c:pt idx="111">
                  <c:v>3263.5</c:v>
                </c:pt>
                <c:pt idx="112">
                  <c:v>3267.2</c:v>
                </c:pt>
                <c:pt idx="113">
                  <c:v>3267.2</c:v>
                </c:pt>
                <c:pt idx="114">
                  <c:v>3267.2</c:v>
                </c:pt>
                <c:pt idx="115">
                  <c:v>3268.9</c:v>
                </c:pt>
                <c:pt idx="116">
                  <c:v>3254.4</c:v>
                </c:pt>
                <c:pt idx="117">
                  <c:v>3256.6</c:v>
                </c:pt>
                <c:pt idx="118">
                  <c:v>3258.3</c:v>
                </c:pt>
                <c:pt idx="119">
                  <c:v>3261.8</c:v>
                </c:pt>
                <c:pt idx="120">
                  <c:v>3259.2</c:v>
                </c:pt>
                <c:pt idx="121">
                  <c:v>3262.3</c:v>
                </c:pt>
                <c:pt idx="122">
                  <c:v>3259.7</c:v>
                </c:pt>
                <c:pt idx="123">
                  <c:v>3254.2</c:v>
                </c:pt>
                <c:pt idx="124">
                  <c:v>3169.8</c:v>
                </c:pt>
                <c:pt idx="125">
                  <c:v>3134</c:v>
                </c:pt>
                <c:pt idx="126">
                  <c:v>3136.9</c:v>
                </c:pt>
                <c:pt idx="127">
                  <c:v>3135.4</c:v>
                </c:pt>
                <c:pt idx="128">
                  <c:v>3126.2</c:v>
                </c:pt>
                <c:pt idx="129">
                  <c:v>3105.1</c:v>
                </c:pt>
                <c:pt idx="130">
                  <c:v>3093.3</c:v>
                </c:pt>
                <c:pt idx="131">
                  <c:v>3083.7</c:v>
                </c:pt>
                <c:pt idx="132">
                  <c:v>3073</c:v>
                </c:pt>
                <c:pt idx="133">
                  <c:v>3060.5</c:v>
                </c:pt>
                <c:pt idx="134">
                  <c:v>3060.5</c:v>
                </c:pt>
                <c:pt idx="135">
                  <c:v>3060.5</c:v>
                </c:pt>
                <c:pt idx="136">
                  <c:v>3060.5</c:v>
                </c:pt>
                <c:pt idx="137">
                  <c:v>3060.5</c:v>
                </c:pt>
                <c:pt idx="138">
                  <c:v>3060.5</c:v>
                </c:pt>
                <c:pt idx="139">
                  <c:v>3060.5</c:v>
                </c:pt>
                <c:pt idx="140">
                  <c:v>3060.5</c:v>
                </c:pt>
                <c:pt idx="141">
                  <c:v>3061.1</c:v>
                </c:pt>
                <c:pt idx="142">
                  <c:v>3060.6</c:v>
                </c:pt>
                <c:pt idx="143">
                  <c:v>3067.4</c:v>
                </c:pt>
                <c:pt idx="144">
                  <c:v>3072</c:v>
                </c:pt>
                <c:pt idx="145">
                  <c:v>3080.1</c:v>
                </c:pt>
                <c:pt idx="146">
                  <c:v>3079.6</c:v>
                </c:pt>
                <c:pt idx="147">
                  <c:v>3084.5</c:v>
                </c:pt>
                <c:pt idx="148">
                  <c:v>3093.5</c:v>
                </c:pt>
                <c:pt idx="149">
                  <c:v>3093.5</c:v>
                </c:pt>
                <c:pt idx="150">
                  <c:v>3094.1</c:v>
                </c:pt>
                <c:pt idx="151">
                  <c:v>3094.8</c:v>
                </c:pt>
                <c:pt idx="152">
                  <c:v>3097.8</c:v>
                </c:pt>
                <c:pt idx="153">
                  <c:v>3102.8</c:v>
                </c:pt>
                <c:pt idx="154">
                  <c:v>3103.9</c:v>
                </c:pt>
                <c:pt idx="155">
                  <c:v>3103.9</c:v>
                </c:pt>
                <c:pt idx="156">
                  <c:v>3104.2</c:v>
                </c:pt>
                <c:pt idx="157">
                  <c:v>3091.8</c:v>
                </c:pt>
                <c:pt idx="158">
                  <c:v>2973.6</c:v>
                </c:pt>
                <c:pt idx="159">
                  <c:v>2944.2</c:v>
                </c:pt>
                <c:pt idx="160">
                  <c:v>2910.1</c:v>
                </c:pt>
                <c:pt idx="161">
                  <c:v>2848.6</c:v>
                </c:pt>
                <c:pt idx="162">
                  <c:v>2834.1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D96-4B4A-8FA4-8952EE1AC0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23373103"/>
        <c:axId val="1"/>
      </c:lineChart>
      <c:dateAx>
        <c:axId val="1123373103"/>
        <c:scaling>
          <c:orientation val="minMax"/>
        </c:scaling>
        <c:delete val="0"/>
        <c:axPos val="b"/>
        <c:numFmt formatCode="yyyy\-m\-d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123373103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/>
      <c:overlay val="0"/>
      <c:spPr>
        <a:noFill/>
        <a:ln w="25400">
          <a:noFill/>
        </a:ln>
      </c:spPr>
      <c:txPr>
        <a:bodyPr rot="0" vert="horz"/>
        <a:lstStyle/>
        <a:p>
          <a:pPr>
            <a:defRPr sz="1600"/>
          </a:pPr>
          <a:endParaRPr lang="zh-CN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冷轧板卷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导出数据!$A$3:$A$163</c:f>
              <c:numCache>
                <c:formatCode>yyyy\-mm\-dd</c:formatCode>
                <c:ptCount val="161"/>
                <c:pt idx="0">
                  <c:v>44434</c:v>
                </c:pt>
                <c:pt idx="1">
                  <c:v>44433</c:v>
                </c:pt>
                <c:pt idx="2">
                  <c:v>44432</c:v>
                </c:pt>
                <c:pt idx="3">
                  <c:v>44431</c:v>
                </c:pt>
                <c:pt idx="4">
                  <c:v>44428</c:v>
                </c:pt>
                <c:pt idx="5">
                  <c:v>44427</c:v>
                </c:pt>
                <c:pt idx="6">
                  <c:v>44426</c:v>
                </c:pt>
                <c:pt idx="7">
                  <c:v>44425</c:v>
                </c:pt>
                <c:pt idx="8">
                  <c:v>44424</c:v>
                </c:pt>
                <c:pt idx="9">
                  <c:v>44421</c:v>
                </c:pt>
                <c:pt idx="10">
                  <c:v>44420</c:v>
                </c:pt>
                <c:pt idx="11">
                  <c:v>44419</c:v>
                </c:pt>
                <c:pt idx="12">
                  <c:v>44418</c:v>
                </c:pt>
                <c:pt idx="13">
                  <c:v>44417</c:v>
                </c:pt>
                <c:pt idx="14">
                  <c:v>44414</c:v>
                </c:pt>
                <c:pt idx="15">
                  <c:v>44413</c:v>
                </c:pt>
                <c:pt idx="16">
                  <c:v>44412</c:v>
                </c:pt>
                <c:pt idx="17">
                  <c:v>44411</c:v>
                </c:pt>
                <c:pt idx="18">
                  <c:v>44410</c:v>
                </c:pt>
                <c:pt idx="19">
                  <c:v>44407</c:v>
                </c:pt>
                <c:pt idx="20">
                  <c:v>44406</c:v>
                </c:pt>
                <c:pt idx="21">
                  <c:v>44405</c:v>
                </c:pt>
                <c:pt idx="22">
                  <c:v>44404</c:v>
                </c:pt>
                <c:pt idx="23">
                  <c:v>44403</c:v>
                </c:pt>
                <c:pt idx="24">
                  <c:v>44400</c:v>
                </c:pt>
                <c:pt idx="25">
                  <c:v>44399</c:v>
                </c:pt>
                <c:pt idx="26">
                  <c:v>44398</c:v>
                </c:pt>
                <c:pt idx="27">
                  <c:v>44397</c:v>
                </c:pt>
                <c:pt idx="28">
                  <c:v>44396</c:v>
                </c:pt>
                <c:pt idx="29">
                  <c:v>44393</c:v>
                </c:pt>
                <c:pt idx="30">
                  <c:v>44392</c:v>
                </c:pt>
                <c:pt idx="31">
                  <c:v>44391</c:v>
                </c:pt>
                <c:pt idx="32">
                  <c:v>44390</c:v>
                </c:pt>
                <c:pt idx="33">
                  <c:v>44389</c:v>
                </c:pt>
                <c:pt idx="34">
                  <c:v>44386</c:v>
                </c:pt>
                <c:pt idx="35">
                  <c:v>44385</c:v>
                </c:pt>
                <c:pt idx="36">
                  <c:v>44384</c:v>
                </c:pt>
                <c:pt idx="37">
                  <c:v>44383</c:v>
                </c:pt>
                <c:pt idx="38">
                  <c:v>44382</c:v>
                </c:pt>
                <c:pt idx="39">
                  <c:v>44379</c:v>
                </c:pt>
                <c:pt idx="40">
                  <c:v>44378</c:v>
                </c:pt>
                <c:pt idx="41">
                  <c:v>44377</c:v>
                </c:pt>
                <c:pt idx="42">
                  <c:v>44376</c:v>
                </c:pt>
                <c:pt idx="43">
                  <c:v>44375</c:v>
                </c:pt>
                <c:pt idx="44">
                  <c:v>44372</c:v>
                </c:pt>
                <c:pt idx="45">
                  <c:v>44371</c:v>
                </c:pt>
                <c:pt idx="46">
                  <c:v>44370</c:v>
                </c:pt>
                <c:pt idx="47">
                  <c:v>44369</c:v>
                </c:pt>
                <c:pt idx="48">
                  <c:v>44368</c:v>
                </c:pt>
                <c:pt idx="49">
                  <c:v>44365</c:v>
                </c:pt>
                <c:pt idx="50">
                  <c:v>44364</c:v>
                </c:pt>
                <c:pt idx="51">
                  <c:v>44363</c:v>
                </c:pt>
                <c:pt idx="52">
                  <c:v>44362</c:v>
                </c:pt>
                <c:pt idx="53">
                  <c:v>44358</c:v>
                </c:pt>
                <c:pt idx="54">
                  <c:v>44357</c:v>
                </c:pt>
                <c:pt idx="55">
                  <c:v>44356</c:v>
                </c:pt>
                <c:pt idx="56">
                  <c:v>44355</c:v>
                </c:pt>
                <c:pt idx="57">
                  <c:v>44354</c:v>
                </c:pt>
                <c:pt idx="58">
                  <c:v>44351</c:v>
                </c:pt>
                <c:pt idx="59">
                  <c:v>44350</c:v>
                </c:pt>
                <c:pt idx="60">
                  <c:v>44349</c:v>
                </c:pt>
                <c:pt idx="61">
                  <c:v>44348</c:v>
                </c:pt>
                <c:pt idx="62">
                  <c:v>44347</c:v>
                </c:pt>
                <c:pt idx="63">
                  <c:v>44344</c:v>
                </c:pt>
                <c:pt idx="64">
                  <c:v>44343</c:v>
                </c:pt>
                <c:pt idx="65">
                  <c:v>44342</c:v>
                </c:pt>
                <c:pt idx="66">
                  <c:v>44341</c:v>
                </c:pt>
                <c:pt idx="67">
                  <c:v>44340</c:v>
                </c:pt>
                <c:pt idx="68">
                  <c:v>44337</c:v>
                </c:pt>
                <c:pt idx="69">
                  <c:v>44336</c:v>
                </c:pt>
                <c:pt idx="70">
                  <c:v>44335</c:v>
                </c:pt>
                <c:pt idx="71">
                  <c:v>44334</c:v>
                </c:pt>
                <c:pt idx="72">
                  <c:v>44333</c:v>
                </c:pt>
                <c:pt idx="73">
                  <c:v>44330</c:v>
                </c:pt>
                <c:pt idx="74">
                  <c:v>44329</c:v>
                </c:pt>
                <c:pt idx="75">
                  <c:v>44328</c:v>
                </c:pt>
                <c:pt idx="76">
                  <c:v>44327</c:v>
                </c:pt>
                <c:pt idx="77">
                  <c:v>44326</c:v>
                </c:pt>
                <c:pt idx="78">
                  <c:v>44324</c:v>
                </c:pt>
                <c:pt idx="79">
                  <c:v>44323</c:v>
                </c:pt>
                <c:pt idx="80">
                  <c:v>44322</c:v>
                </c:pt>
                <c:pt idx="81">
                  <c:v>44316</c:v>
                </c:pt>
                <c:pt idx="82">
                  <c:v>44315</c:v>
                </c:pt>
                <c:pt idx="83">
                  <c:v>44314</c:v>
                </c:pt>
                <c:pt idx="84">
                  <c:v>44313</c:v>
                </c:pt>
                <c:pt idx="85">
                  <c:v>44312</c:v>
                </c:pt>
                <c:pt idx="86">
                  <c:v>44311</c:v>
                </c:pt>
                <c:pt idx="87">
                  <c:v>44309</c:v>
                </c:pt>
                <c:pt idx="88">
                  <c:v>44308</c:v>
                </c:pt>
                <c:pt idx="89">
                  <c:v>44307</c:v>
                </c:pt>
                <c:pt idx="90">
                  <c:v>44306</c:v>
                </c:pt>
                <c:pt idx="91">
                  <c:v>44305</c:v>
                </c:pt>
                <c:pt idx="92">
                  <c:v>44302</c:v>
                </c:pt>
                <c:pt idx="93">
                  <c:v>44301</c:v>
                </c:pt>
                <c:pt idx="94">
                  <c:v>44300</c:v>
                </c:pt>
                <c:pt idx="95">
                  <c:v>44299</c:v>
                </c:pt>
                <c:pt idx="96">
                  <c:v>44298</c:v>
                </c:pt>
                <c:pt idx="97">
                  <c:v>44295</c:v>
                </c:pt>
                <c:pt idx="98">
                  <c:v>44294</c:v>
                </c:pt>
                <c:pt idx="99">
                  <c:v>44293</c:v>
                </c:pt>
                <c:pt idx="100">
                  <c:v>44292</c:v>
                </c:pt>
                <c:pt idx="101">
                  <c:v>44288</c:v>
                </c:pt>
                <c:pt idx="102">
                  <c:v>44287</c:v>
                </c:pt>
                <c:pt idx="103">
                  <c:v>44286</c:v>
                </c:pt>
                <c:pt idx="104">
                  <c:v>44285</c:v>
                </c:pt>
                <c:pt idx="105">
                  <c:v>44284</c:v>
                </c:pt>
                <c:pt idx="106">
                  <c:v>44281</c:v>
                </c:pt>
                <c:pt idx="107">
                  <c:v>44280</c:v>
                </c:pt>
                <c:pt idx="108">
                  <c:v>44279</c:v>
                </c:pt>
                <c:pt idx="109">
                  <c:v>44278</c:v>
                </c:pt>
                <c:pt idx="110">
                  <c:v>44277</c:v>
                </c:pt>
                <c:pt idx="111">
                  <c:v>44274</c:v>
                </c:pt>
                <c:pt idx="112">
                  <c:v>44273</c:v>
                </c:pt>
                <c:pt idx="113">
                  <c:v>44272</c:v>
                </c:pt>
                <c:pt idx="114">
                  <c:v>44271</c:v>
                </c:pt>
                <c:pt idx="115">
                  <c:v>44270</c:v>
                </c:pt>
                <c:pt idx="116">
                  <c:v>44267</c:v>
                </c:pt>
                <c:pt idx="117">
                  <c:v>44266</c:v>
                </c:pt>
                <c:pt idx="118">
                  <c:v>44265</c:v>
                </c:pt>
                <c:pt idx="119">
                  <c:v>44264</c:v>
                </c:pt>
                <c:pt idx="120">
                  <c:v>44263</c:v>
                </c:pt>
                <c:pt idx="121">
                  <c:v>44260</c:v>
                </c:pt>
                <c:pt idx="122">
                  <c:v>44259</c:v>
                </c:pt>
                <c:pt idx="123">
                  <c:v>44258</c:v>
                </c:pt>
                <c:pt idx="124">
                  <c:v>44257</c:v>
                </c:pt>
                <c:pt idx="125">
                  <c:v>44256</c:v>
                </c:pt>
                <c:pt idx="126">
                  <c:v>44253</c:v>
                </c:pt>
                <c:pt idx="127">
                  <c:v>44252</c:v>
                </c:pt>
                <c:pt idx="128">
                  <c:v>44251</c:v>
                </c:pt>
                <c:pt idx="129">
                  <c:v>44250</c:v>
                </c:pt>
                <c:pt idx="130">
                  <c:v>44249</c:v>
                </c:pt>
                <c:pt idx="131">
                  <c:v>44247</c:v>
                </c:pt>
                <c:pt idx="132">
                  <c:v>44246</c:v>
                </c:pt>
                <c:pt idx="133">
                  <c:v>44245</c:v>
                </c:pt>
                <c:pt idx="134">
                  <c:v>44239</c:v>
                </c:pt>
                <c:pt idx="135">
                  <c:v>44238</c:v>
                </c:pt>
                <c:pt idx="136">
                  <c:v>44237</c:v>
                </c:pt>
                <c:pt idx="137">
                  <c:v>44236</c:v>
                </c:pt>
                <c:pt idx="138">
                  <c:v>44235</c:v>
                </c:pt>
                <c:pt idx="139">
                  <c:v>44234</c:v>
                </c:pt>
                <c:pt idx="140">
                  <c:v>44232</c:v>
                </c:pt>
                <c:pt idx="141">
                  <c:v>44231</c:v>
                </c:pt>
                <c:pt idx="142">
                  <c:v>44230</c:v>
                </c:pt>
                <c:pt idx="143">
                  <c:v>44229</c:v>
                </c:pt>
                <c:pt idx="144">
                  <c:v>44228</c:v>
                </c:pt>
                <c:pt idx="145">
                  <c:v>44225</c:v>
                </c:pt>
                <c:pt idx="146">
                  <c:v>44224</c:v>
                </c:pt>
                <c:pt idx="147">
                  <c:v>44223</c:v>
                </c:pt>
                <c:pt idx="148">
                  <c:v>44222</c:v>
                </c:pt>
                <c:pt idx="149">
                  <c:v>44221</c:v>
                </c:pt>
                <c:pt idx="150">
                  <c:v>44218</c:v>
                </c:pt>
                <c:pt idx="151">
                  <c:v>44217</c:v>
                </c:pt>
                <c:pt idx="152">
                  <c:v>44216</c:v>
                </c:pt>
                <c:pt idx="153">
                  <c:v>44215</c:v>
                </c:pt>
                <c:pt idx="154">
                  <c:v>44214</c:v>
                </c:pt>
                <c:pt idx="155">
                  <c:v>44211</c:v>
                </c:pt>
                <c:pt idx="156">
                  <c:v>44210</c:v>
                </c:pt>
                <c:pt idx="157">
                  <c:v>44209</c:v>
                </c:pt>
                <c:pt idx="158">
                  <c:v>44208</c:v>
                </c:pt>
                <c:pt idx="159">
                  <c:v>44207</c:v>
                </c:pt>
                <c:pt idx="160">
                  <c:v>44204</c:v>
                </c:pt>
              </c:numCache>
            </c:numRef>
          </c:cat>
          <c:val>
            <c:numRef>
              <c:f>导出数据!$B$3:$B$163</c:f>
              <c:numCache>
                <c:formatCode>General</c:formatCode>
                <c:ptCount val="161"/>
                <c:pt idx="0">
                  <c:v>1126.98</c:v>
                </c:pt>
                <c:pt idx="1">
                  <c:v>1148.7</c:v>
                </c:pt>
                <c:pt idx="2">
                  <c:v>1156.3900000000001</c:v>
                </c:pt>
                <c:pt idx="3">
                  <c:v>1188.6199999999999</c:v>
                </c:pt>
                <c:pt idx="4">
                  <c:v>1185.46</c:v>
                </c:pt>
                <c:pt idx="5">
                  <c:v>1218.08</c:v>
                </c:pt>
                <c:pt idx="6">
                  <c:v>1136.6199999999999</c:v>
                </c:pt>
                <c:pt idx="7">
                  <c:v>1147.51</c:v>
                </c:pt>
                <c:pt idx="8">
                  <c:v>1140.55</c:v>
                </c:pt>
                <c:pt idx="9">
                  <c:v>1165.27</c:v>
                </c:pt>
                <c:pt idx="10">
                  <c:v>1172.07</c:v>
                </c:pt>
                <c:pt idx="11">
                  <c:v>1145.1500000000001</c:v>
                </c:pt>
                <c:pt idx="12">
                  <c:v>1113.82</c:v>
                </c:pt>
                <c:pt idx="13">
                  <c:v>1081.67</c:v>
                </c:pt>
                <c:pt idx="14">
                  <c:v>1043.01</c:v>
                </c:pt>
                <c:pt idx="15">
                  <c:v>1052.1199999999999</c:v>
                </c:pt>
                <c:pt idx="16">
                  <c:v>957.13</c:v>
                </c:pt>
                <c:pt idx="17">
                  <c:v>937.25</c:v>
                </c:pt>
                <c:pt idx="18">
                  <c:v>1003.8</c:v>
                </c:pt>
                <c:pt idx="19">
                  <c:v>1085.5</c:v>
                </c:pt>
                <c:pt idx="20">
                  <c:v>931.42</c:v>
                </c:pt>
                <c:pt idx="21">
                  <c:v>889.16</c:v>
                </c:pt>
                <c:pt idx="22">
                  <c:v>901.34</c:v>
                </c:pt>
                <c:pt idx="23">
                  <c:v>837.69</c:v>
                </c:pt>
                <c:pt idx="24">
                  <c:v>825.67</c:v>
                </c:pt>
                <c:pt idx="25">
                  <c:v>800.47</c:v>
                </c:pt>
                <c:pt idx="26">
                  <c:v>769.21</c:v>
                </c:pt>
                <c:pt idx="27">
                  <c:v>738.51</c:v>
                </c:pt>
                <c:pt idx="28">
                  <c:v>748.06</c:v>
                </c:pt>
                <c:pt idx="29">
                  <c:v>699.86</c:v>
                </c:pt>
                <c:pt idx="30">
                  <c:v>691.21</c:v>
                </c:pt>
                <c:pt idx="31">
                  <c:v>669.88</c:v>
                </c:pt>
                <c:pt idx="32">
                  <c:v>598.37</c:v>
                </c:pt>
                <c:pt idx="33">
                  <c:v>620.99</c:v>
                </c:pt>
                <c:pt idx="34">
                  <c:v>468.25</c:v>
                </c:pt>
                <c:pt idx="35">
                  <c:v>443.46</c:v>
                </c:pt>
                <c:pt idx="36">
                  <c:v>356.49</c:v>
                </c:pt>
                <c:pt idx="37">
                  <c:v>301.27</c:v>
                </c:pt>
                <c:pt idx="38">
                  <c:v>268.27999999999997</c:v>
                </c:pt>
                <c:pt idx="39">
                  <c:v>301.85000000000002</c:v>
                </c:pt>
                <c:pt idx="40">
                  <c:v>321.69</c:v>
                </c:pt>
                <c:pt idx="41">
                  <c:v>335.18</c:v>
                </c:pt>
                <c:pt idx="42">
                  <c:v>340.06</c:v>
                </c:pt>
                <c:pt idx="43">
                  <c:v>310.75</c:v>
                </c:pt>
                <c:pt idx="44">
                  <c:v>337.15</c:v>
                </c:pt>
                <c:pt idx="45">
                  <c:v>361.92</c:v>
                </c:pt>
                <c:pt idx="46">
                  <c:v>360.95</c:v>
                </c:pt>
                <c:pt idx="47">
                  <c:v>387.32</c:v>
                </c:pt>
                <c:pt idx="48">
                  <c:v>450.78</c:v>
                </c:pt>
                <c:pt idx="49">
                  <c:v>441.81</c:v>
                </c:pt>
                <c:pt idx="50">
                  <c:v>426.26</c:v>
                </c:pt>
                <c:pt idx="51">
                  <c:v>467.99</c:v>
                </c:pt>
                <c:pt idx="52">
                  <c:v>498.62</c:v>
                </c:pt>
                <c:pt idx="53">
                  <c:v>519.4</c:v>
                </c:pt>
                <c:pt idx="54">
                  <c:v>584.55999999999995</c:v>
                </c:pt>
                <c:pt idx="55">
                  <c:v>577.98</c:v>
                </c:pt>
                <c:pt idx="56">
                  <c:v>609.89</c:v>
                </c:pt>
                <c:pt idx="57">
                  <c:v>661.34</c:v>
                </c:pt>
                <c:pt idx="58">
                  <c:v>696.29</c:v>
                </c:pt>
                <c:pt idx="59">
                  <c:v>694.62</c:v>
                </c:pt>
                <c:pt idx="60">
                  <c:v>713.5</c:v>
                </c:pt>
                <c:pt idx="61">
                  <c:v>711.94</c:v>
                </c:pt>
                <c:pt idx="62">
                  <c:v>770.28</c:v>
                </c:pt>
                <c:pt idx="63">
                  <c:v>703.6</c:v>
                </c:pt>
                <c:pt idx="64">
                  <c:v>590.62</c:v>
                </c:pt>
                <c:pt idx="65">
                  <c:v>657.75</c:v>
                </c:pt>
                <c:pt idx="66">
                  <c:v>630.30999999999995</c:v>
                </c:pt>
                <c:pt idx="67">
                  <c:v>625.37</c:v>
                </c:pt>
                <c:pt idx="68">
                  <c:v>698.67</c:v>
                </c:pt>
                <c:pt idx="69">
                  <c:v>596.33000000000004</c:v>
                </c:pt>
                <c:pt idx="70">
                  <c:v>778.06</c:v>
                </c:pt>
                <c:pt idx="71">
                  <c:v>937.66</c:v>
                </c:pt>
                <c:pt idx="72">
                  <c:v>1020.89</c:v>
                </c:pt>
                <c:pt idx="73">
                  <c:v>1242.73</c:v>
                </c:pt>
                <c:pt idx="74">
                  <c:v>1383.93</c:v>
                </c:pt>
                <c:pt idx="75">
                  <c:v>1372.27</c:v>
                </c:pt>
                <c:pt idx="76">
                  <c:v>1301.72</c:v>
                </c:pt>
                <c:pt idx="77">
                  <c:v>1299.51</c:v>
                </c:pt>
                <c:pt idx="78">
                  <c:v>1064.04</c:v>
                </c:pt>
                <c:pt idx="79">
                  <c:v>1010.77</c:v>
                </c:pt>
                <c:pt idx="80">
                  <c:v>1053.22</c:v>
                </c:pt>
                <c:pt idx="81">
                  <c:v>1016.62</c:v>
                </c:pt>
                <c:pt idx="82">
                  <c:v>999.6</c:v>
                </c:pt>
                <c:pt idx="83">
                  <c:v>1002.55</c:v>
                </c:pt>
                <c:pt idx="84">
                  <c:v>1019.83</c:v>
                </c:pt>
                <c:pt idx="85">
                  <c:v>1021.67</c:v>
                </c:pt>
                <c:pt idx="86">
                  <c:v>1016.64</c:v>
                </c:pt>
                <c:pt idx="87">
                  <c:v>985.64</c:v>
                </c:pt>
                <c:pt idx="88">
                  <c:v>984.27</c:v>
                </c:pt>
                <c:pt idx="89">
                  <c:v>961.67</c:v>
                </c:pt>
                <c:pt idx="90">
                  <c:v>979.3</c:v>
                </c:pt>
                <c:pt idx="91">
                  <c:v>1034.97</c:v>
                </c:pt>
                <c:pt idx="92">
                  <c:v>1083.6600000000001</c:v>
                </c:pt>
                <c:pt idx="93">
                  <c:v>1104.56</c:v>
                </c:pt>
                <c:pt idx="94">
                  <c:v>1130.4000000000001</c:v>
                </c:pt>
                <c:pt idx="95">
                  <c:v>1098.3599999999999</c:v>
                </c:pt>
                <c:pt idx="96">
                  <c:v>1094.3399999999999</c:v>
                </c:pt>
                <c:pt idx="97">
                  <c:v>1153.55</c:v>
                </c:pt>
                <c:pt idx="98">
                  <c:v>1181.43</c:v>
                </c:pt>
                <c:pt idx="99">
                  <c:v>1195.8699999999999</c:v>
                </c:pt>
                <c:pt idx="100">
                  <c:v>1160.45</c:v>
                </c:pt>
                <c:pt idx="101">
                  <c:v>1060.45</c:v>
                </c:pt>
                <c:pt idx="102">
                  <c:v>981.56</c:v>
                </c:pt>
                <c:pt idx="103">
                  <c:v>967.12</c:v>
                </c:pt>
                <c:pt idx="104">
                  <c:v>943.43</c:v>
                </c:pt>
                <c:pt idx="105">
                  <c:v>900.87</c:v>
                </c:pt>
                <c:pt idx="106">
                  <c:v>832.1</c:v>
                </c:pt>
                <c:pt idx="107">
                  <c:v>844.49</c:v>
                </c:pt>
                <c:pt idx="108">
                  <c:v>830.26</c:v>
                </c:pt>
                <c:pt idx="109">
                  <c:v>820.29</c:v>
                </c:pt>
                <c:pt idx="110">
                  <c:v>822.66</c:v>
                </c:pt>
                <c:pt idx="111">
                  <c:v>705.62</c:v>
                </c:pt>
                <c:pt idx="112">
                  <c:v>666.14</c:v>
                </c:pt>
                <c:pt idx="113">
                  <c:v>674.48</c:v>
                </c:pt>
                <c:pt idx="114">
                  <c:v>656.63</c:v>
                </c:pt>
                <c:pt idx="115">
                  <c:v>693.06</c:v>
                </c:pt>
                <c:pt idx="116">
                  <c:v>678.83</c:v>
                </c:pt>
                <c:pt idx="117">
                  <c:v>608.26</c:v>
                </c:pt>
                <c:pt idx="118">
                  <c:v>658.46</c:v>
                </c:pt>
                <c:pt idx="119">
                  <c:v>697.04</c:v>
                </c:pt>
                <c:pt idx="120">
                  <c:v>655.99</c:v>
                </c:pt>
                <c:pt idx="121">
                  <c:v>608.88</c:v>
                </c:pt>
                <c:pt idx="122">
                  <c:v>367.43</c:v>
                </c:pt>
                <c:pt idx="123">
                  <c:v>386.32</c:v>
                </c:pt>
                <c:pt idx="124">
                  <c:v>596.41</c:v>
                </c:pt>
                <c:pt idx="125">
                  <c:v>608.25</c:v>
                </c:pt>
                <c:pt idx="126">
                  <c:v>589.97</c:v>
                </c:pt>
                <c:pt idx="127">
                  <c:v>572.55999999999995</c:v>
                </c:pt>
                <c:pt idx="128">
                  <c:v>568.20000000000005</c:v>
                </c:pt>
                <c:pt idx="129">
                  <c:v>577.61</c:v>
                </c:pt>
                <c:pt idx="130">
                  <c:v>533.27</c:v>
                </c:pt>
                <c:pt idx="131">
                  <c:v>431.05</c:v>
                </c:pt>
                <c:pt idx="132">
                  <c:v>424.19</c:v>
                </c:pt>
                <c:pt idx="133">
                  <c:v>348.4</c:v>
                </c:pt>
                <c:pt idx="134">
                  <c:v>344.98</c:v>
                </c:pt>
                <c:pt idx="135">
                  <c:v>344.98</c:v>
                </c:pt>
                <c:pt idx="136">
                  <c:v>344.98</c:v>
                </c:pt>
                <c:pt idx="137">
                  <c:v>344.98</c:v>
                </c:pt>
                <c:pt idx="138">
                  <c:v>368.7</c:v>
                </c:pt>
                <c:pt idx="139">
                  <c:v>382.52</c:v>
                </c:pt>
                <c:pt idx="140">
                  <c:v>382.52</c:v>
                </c:pt>
                <c:pt idx="141">
                  <c:v>396.68</c:v>
                </c:pt>
                <c:pt idx="142">
                  <c:v>422.31</c:v>
                </c:pt>
                <c:pt idx="143">
                  <c:v>453.85</c:v>
                </c:pt>
                <c:pt idx="144">
                  <c:v>432.6</c:v>
                </c:pt>
                <c:pt idx="145">
                  <c:v>420.91</c:v>
                </c:pt>
                <c:pt idx="146">
                  <c:v>425.92</c:v>
                </c:pt>
                <c:pt idx="147">
                  <c:v>408.49</c:v>
                </c:pt>
                <c:pt idx="148">
                  <c:v>387.82</c:v>
                </c:pt>
                <c:pt idx="149">
                  <c:v>339.33</c:v>
                </c:pt>
                <c:pt idx="150">
                  <c:v>358.53</c:v>
                </c:pt>
                <c:pt idx="151">
                  <c:v>358.1</c:v>
                </c:pt>
                <c:pt idx="152">
                  <c:v>386.61</c:v>
                </c:pt>
                <c:pt idx="153">
                  <c:v>447.49</c:v>
                </c:pt>
                <c:pt idx="154">
                  <c:v>468.39</c:v>
                </c:pt>
                <c:pt idx="155">
                  <c:v>503.78</c:v>
                </c:pt>
                <c:pt idx="156">
                  <c:v>538.36</c:v>
                </c:pt>
                <c:pt idx="157">
                  <c:v>605.36</c:v>
                </c:pt>
                <c:pt idx="158">
                  <c:v>663.55</c:v>
                </c:pt>
                <c:pt idx="159">
                  <c:v>729.39</c:v>
                </c:pt>
                <c:pt idx="160">
                  <c:v>814.13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58-4C4E-87C3-3506EFEEF71F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热轧板卷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导出数据!$A$3:$A$163</c:f>
              <c:numCache>
                <c:formatCode>yyyy\-mm\-dd</c:formatCode>
                <c:ptCount val="161"/>
                <c:pt idx="0">
                  <c:v>44434</c:v>
                </c:pt>
                <c:pt idx="1">
                  <c:v>44433</c:v>
                </c:pt>
                <c:pt idx="2">
                  <c:v>44432</c:v>
                </c:pt>
                <c:pt idx="3">
                  <c:v>44431</c:v>
                </c:pt>
                <c:pt idx="4">
                  <c:v>44428</c:v>
                </c:pt>
                <c:pt idx="5">
                  <c:v>44427</c:v>
                </c:pt>
                <c:pt idx="6">
                  <c:v>44426</c:v>
                </c:pt>
                <c:pt idx="7">
                  <c:v>44425</c:v>
                </c:pt>
                <c:pt idx="8">
                  <c:v>44424</c:v>
                </c:pt>
                <c:pt idx="9">
                  <c:v>44421</c:v>
                </c:pt>
                <c:pt idx="10">
                  <c:v>44420</c:v>
                </c:pt>
                <c:pt idx="11">
                  <c:v>44419</c:v>
                </c:pt>
                <c:pt idx="12">
                  <c:v>44418</c:v>
                </c:pt>
                <c:pt idx="13">
                  <c:v>44417</c:v>
                </c:pt>
                <c:pt idx="14">
                  <c:v>44414</c:v>
                </c:pt>
                <c:pt idx="15">
                  <c:v>44413</c:v>
                </c:pt>
                <c:pt idx="16">
                  <c:v>44412</c:v>
                </c:pt>
                <c:pt idx="17">
                  <c:v>44411</c:v>
                </c:pt>
                <c:pt idx="18">
                  <c:v>44410</c:v>
                </c:pt>
                <c:pt idx="19">
                  <c:v>44407</c:v>
                </c:pt>
                <c:pt idx="20">
                  <c:v>44406</c:v>
                </c:pt>
                <c:pt idx="21">
                  <c:v>44405</c:v>
                </c:pt>
                <c:pt idx="22">
                  <c:v>44404</c:v>
                </c:pt>
                <c:pt idx="23">
                  <c:v>44403</c:v>
                </c:pt>
                <c:pt idx="24">
                  <c:v>44400</c:v>
                </c:pt>
                <c:pt idx="25">
                  <c:v>44399</c:v>
                </c:pt>
                <c:pt idx="26">
                  <c:v>44398</c:v>
                </c:pt>
                <c:pt idx="27">
                  <c:v>44397</c:v>
                </c:pt>
                <c:pt idx="28">
                  <c:v>44396</c:v>
                </c:pt>
                <c:pt idx="29">
                  <c:v>44393</c:v>
                </c:pt>
                <c:pt idx="30">
                  <c:v>44392</c:v>
                </c:pt>
                <c:pt idx="31">
                  <c:v>44391</c:v>
                </c:pt>
                <c:pt idx="32">
                  <c:v>44390</c:v>
                </c:pt>
                <c:pt idx="33">
                  <c:v>44389</c:v>
                </c:pt>
                <c:pt idx="34">
                  <c:v>44386</c:v>
                </c:pt>
                <c:pt idx="35">
                  <c:v>44385</c:v>
                </c:pt>
                <c:pt idx="36">
                  <c:v>44384</c:v>
                </c:pt>
                <c:pt idx="37">
                  <c:v>44383</c:v>
                </c:pt>
                <c:pt idx="38">
                  <c:v>44382</c:v>
                </c:pt>
                <c:pt idx="39">
                  <c:v>44379</c:v>
                </c:pt>
                <c:pt idx="40">
                  <c:v>44378</c:v>
                </c:pt>
                <c:pt idx="41">
                  <c:v>44377</c:v>
                </c:pt>
                <c:pt idx="42">
                  <c:v>44376</c:v>
                </c:pt>
                <c:pt idx="43">
                  <c:v>44375</c:v>
                </c:pt>
                <c:pt idx="44">
                  <c:v>44372</c:v>
                </c:pt>
                <c:pt idx="45">
                  <c:v>44371</c:v>
                </c:pt>
                <c:pt idx="46">
                  <c:v>44370</c:v>
                </c:pt>
                <c:pt idx="47">
                  <c:v>44369</c:v>
                </c:pt>
                <c:pt idx="48">
                  <c:v>44368</c:v>
                </c:pt>
                <c:pt idx="49">
                  <c:v>44365</c:v>
                </c:pt>
                <c:pt idx="50">
                  <c:v>44364</c:v>
                </c:pt>
                <c:pt idx="51">
                  <c:v>44363</c:v>
                </c:pt>
                <c:pt idx="52">
                  <c:v>44362</c:v>
                </c:pt>
                <c:pt idx="53">
                  <c:v>44358</c:v>
                </c:pt>
                <c:pt idx="54">
                  <c:v>44357</c:v>
                </c:pt>
                <c:pt idx="55">
                  <c:v>44356</c:v>
                </c:pt>
                <c:pt idx="56">
                  <c:v>44355</c:v>
                </c:pt>
                <c:pt idx="57">
                  <c:v>44354</c:v>
                </c:pt>
                <c:pt idx="58">
                  <c:v>44351</c:v>
                </c:pt>
                <c:pt idx="59">
                  <c:v>44350</c:v>
                </c:pt>
                <c:pt idx="60">
                  <c:v>44349</c:v>
                </c:pt>
                <c:pt idx="61">
                  <c:v>44348</c:v>
                </c:pt>
                <c:pt idx="62">
                  <c:v>44347</c:v>
                </c:pt>
                <c:pt idx="63">
                  <c:v>44344</c:v>
                </c:pt>
                <c:pt idx="64">
                  <c:v>44343</c:v>
                </c:pt>
                <c:pt idx="65">
                  <c:v>44342</c:v>
                </c:pt>
                <c:pt idx="66">
                  <c:v>44341</c:v>
                </c:pt>
                <c:pt idx="67">
                  <c:v>44340</c:v>
                </c:pt>
                <c:pt idx="68">
                  <c:v>44337</c:v>
                </c:pt>
                <c:pt idx="69">
                  <c:v>44336</c:v>
                </c:pt>
                <c:pt idx="70">
                  <c:v>44335</c:v>
                </c:pt>
                <c:pt idx="71">
                  <c:v>44334</c:v>
                </c:pt>
                <c:pt idx="72">
                  <c:v>44333</c:v>
                </c:pt>
                <c:pt idx="73">
                  <c:v>44330</c:v>
                </c:pt>
                <c:pt idx="74">
                  <c:v>44329</c:v>
                </c:pt>
                <c:pt idx="75">
                  <c:v>44328</c:v>
                </c:pt>
                <c:pt idx="76">
                  <c:v>44327</c:v>
                </c:pt>
                <c:pt idx="77">
                  <c:v>44326</c:v>
                </c:pt>
                <c:pt idx="78">
                  <c:v>44324</c:v>
                </c:pt>
                <c:pt idx="79">
                  <c:v>44323</c:v>
                </c:pt>
                <c:pt idx="80">
                  <c:v>44322</c:v>
                </c:pt>
                <c:pt idx="81">
                  <c:v>44316</c:v>
                </c:pt>
                <c:pt idx="82">
                  <c:v>44315</c:v>
                </c:pt>
                <c:pt idx="83">
                  <c:v>44314</c:v>
                </c:pt>
                <c:pt idx="84">
                  <c:v>44313</c:v>
                </c:pt>
                <c:pt idx="85">
                  <c:v>44312</c:v>
                </c:pt>
                <c:pt idx="86">
                  <c:v>44311</c:v>
                </c:pt>
                <c:pt idx="87">
                  <c:v>44309</c:v>
                </c:pt>
                <c:pt idx="88">
                  <c:v>44308</c:v>
                </c:pt>
                <c:pt idx="89">
                  <c:v>44307</c:v>
                </c:pt>
                <c:pt idx="90">
                  <c:v>44306</c:v>
                </c:pt>
                <c:pt idx="91">
                  <c:v>44305</c:v>
                </c:pt>
                <c:pt idx="92">
                  <c:v>44302</c:v>
                </c:pt>
                <c:pt idx="93">
                  <c:v>44301</c:v>
                </c:pt>
                <c:pt idx="94">
                  <c:v>44300</c:v>
                </c:pt>
                <c:pt idx="95">
                  <c:v>44299</c:v>
                </c:pt>
                <c:pt idx="96">
                  <c:v>44298</c:v>
                </c:pt>
                <c:pt idx="97">
                  <c:v>44295</c:v>
                </c:pt>
                <c:pt idx="98">
                  <c:v>44294</c:v>
                </c:pt>
                <c:pt idx="99">
                  <c:v>44293</c:v>
                </c:pt>
                <c:pt idx="100">
                  <c:v>44292</c:v>
                </c:pt>
                <c:pt idx="101">
                  <c:v>44288</c:v>
                </c:pt>
                <c:pt idx="102">
                  <c:v>44287</c:v>
                </c:pt>
                <c:pt idx="103">
                  <c:v>44286</c:v>
                </c:pt>
                <c:pt idx="104">
                  <c:v>44285</c:v>
                </c:pt>
                <c:pt idx="105">
                  <c:v>44284</c:v>
                </c:pt>
                <c:pt idx="106">
                  <c:v>44281</c:v>
                </c:pt>
                <c:pt idx="107">
                  <c:v>44280</c:v>
                </c:pt>
                <c:pt idx="108">
                  <c:v>44279</c:v>
                </c:pt>
                <c:pt idx="109">
                  <c:v>44278</c:v>
                </c:pt>
                <c:pt idx="110">
                  <c:v>44277</c:v>
                </c:pt>
                <c:pt idx="111">
                  <c:v>44274</c:v>
                </c:pt>
                <c:pt idx="112">
                  <c:v>44273</c:v>
                </c:pt>
                <c:pt idx="113">
                  <c:v>44272</c:v>
                </c:pt>
                <c:pt idx="114">
                  <c:v>44271</c:v>
                </c:pt>
                <c:pt idx="115">
                  <c:v>44270</c:v>
                </c:pt>
                <c:pt idx="116">
                  <c:v>44267</c:v>
                </c:pt>
                <c:pt idx="117">
                  <c:v>44266</c:v>
                </c:pt>
                <c:pt idx="118">
                  <c:v>44265</c:v>
                </c:pt>
                <c:pt idx="119">
                  <c:v>44264</c:v>
                </c:pt>
                <c:pt idx="120">
                  <c:v>44263</c:v>
                </c:pt>
                <c:pt idx="121">
                  <c:v>44260</c:v>
                </c:pt>
                <c:pt idx="122">
                  <c:v>44259</c:v>
                </c:pt>
                <c:pt idx="123">
                  <c:v>44258</c:v>
                </c:pt>
                <c:pt idx="124">
                  <c:v>44257</c:v>
                </c:pt>
                <c:pt idx="125">
                  <c:v>44256</c:v>
                </c:pt>
                <c:pt idx="126">
                  <c:v>44253</c:v>
                </c:pt>
                <c:pt idx="127">
                  <c:v>44252</c:v>
                </c:pt>
                <c:pt idx="128">
                  <c:v>44251</c:v>
                </c:pt>
                <c:pt idx="129">
                  <c:v>44250</c:v>
                </c:pt>
                <c:pt idx="130">
                  <c:v>44249</c:v>
                </c:pt>
                <c:pt idx="131">
                  <c:v>44247</c:v>
                </c:pt>
                <c:pt idx="132">
                  <c:v>44246</c:v>
                </c:pt>
                <c:pt idx="133">
                  <c:v>44245</c:v>
                </c:pt>
                <c:pt idx="134">
                  <c:v>44239</c:v>
                </c:pt>
                <c:pt idx="135">
                  <c:v>44238</c:v>
                </c:pt>
                <c:pt idx="136">
                  <c:v>44237</c:v>
                </c:pt>
                <c:pt idx="137">
                  <c:v>44236</c:v>
                </c:pt>
                <c:pt idx="138">
                  <c:v>44235</c:v>
                </c:pt>
                <c:pt idx="139">
                  <c:v>44234</c:v>
                </c:pt>
                <c:pt idx="140">
                  <c:v>44232</c:v>
                </c:pt>
                <c:pt idx="141">
                  <c:v>44231</c:v>
                </c:pt>
                <c:pt idx="142">
                  <c:v>44230</c:v>
                </c:pt>
                <c:pt idx="143">
                  <c:v>44229</c:v>
                </c:pt>
                <c:pt idx="144">
                  <c:v>44228</c:v>
                </c:pt>
                <c:pt idx="145">
                  <c:v>44225</c:v>
                </c:pt>
                <c:pt idx="146">
                  <c:v>44224</c:v>
                </c:pt>
                <c:pt idx="147">
                  <c:v>44223</c:v>
                </c:pt>
                <c:pt idx="148">
                  <c:v>44222</c:v>
                </c:pt>
                <c:pt idx="149">
                  <c:v>44221</c:v>
                </c:pt>
                <c:pt idx="150">
                  <c:v>44218</c:v>
                </c:pt>
                <c:pt idx="151">
                  <c:v>44217</c:v>
                </c:pt>
                <c:pt idx="152">
                  <c:v>44216</c:v>
                </c:pt>
                <c:pt idx="153">
                  <c:v>44215</c:v>
                </c:pt>
                <c:pt idx="154">
                  <c:v>44214</c:v>
                </c:pt>
                <c:pt idx="155">
                  <c:v>44211</c:v>
                </c:pt>
                <c:pt idx="156">
                  <c:v>44210</c:v>
                </c:pt>
                <c:pt idx="157">
                  <c:v>44209</c:v>
                </c:pt>
                <c:pt idx="158">
                  <c:v>44208</c:v>
                </c:pt>
                <c:pt idx="159">
                  <c:v>44207</c:v>
                </c:pt>
                <c:pt idx="160">
                  <c:v>44204</c:v>
                </c:pt>
              </c:numCache>
            </c:numRef>
          </c:cat>
          <c:val>
            <c:numRef>
              <c:f>导出数据!$C$3:$C$163</c:f>
              <c:numCache>
                <c:formatCode>General</c:formatCode>
                <c:ptCount val="161"/>
                <c:pt idx="0">
                  <c:v>934.48</c:v>
                </c:pt>
                <c:pt idx="1">
                  <c:v>995.16</c:v>
                </c:pt>
                <c:pt idx="2">
                  <c:v>1009.45</c:v>
                </c:pt>
                <c:pt idx="3">
                  <c:v>1031.24</c:v>
                </c:pt>
                <c:pt idx="4">
                  <c:v>1013.29</c:v>
                </c:pt>
                <c:pt idx="5">
                  <c:v>1019.95</c:v>
                </c:pt>
                <c:pt idx="6">
                  <c:v>972.6</c:v>
                </c:pt>
                <c:pt idx="7">
                  <c:v>1026.42</c:v>
                </c:pt>
                <c:pt idx="8">
                  <c:v>1008.66</c:v>
                </c:pt>
                <c:pt idx="9">
                  <c:v>1053.79</c:v>
                </c:pt>
                <c:pt idx="10">
                  <c:v>1066.29</c:v>
                </c:pt>
                <c:pt idx="11">
                  <c:v>1066.83</c:v>
                </c:pt>
                <c:pt idx="12">
                  <c:v>1012.06</c:v>
                </c:pt>
                <c:pt idx="13">
                  <c:v>960.48</c:v>
                </c:pt>
                <c:pt idx="14">
                  <c:v>933.46</c:v>
                </c:pt>
                <c:pt idx="15">
                  <c:v>943.24</c:v>
                </c:pt>
                <c:pt idx="16">
                  <c:v>880.54</c:v>
                </c:pt>
                <c:pt idx="17">
                  <c:v>787.15</c:v>
                </c:pt>
                <c:pt idx="18">
                  <c:v>904.1</c:v>
                </c:pt>
                <c:pt idx="19">
                  <c:v>1083.8699999999999</c:v>
                </c:pt>
                <c:pt idx="20">
                  <c:v>931.64</c:v>
                </c:pt>
                <c:pt idx="21">
                  <c:v>844.51</c:v>
                </c:pt>
                <c:pt idx="22">
                  <c:v>867.17</c:v>
                </c:pt>
                <c:pt idx="23">
                  <c:v>828.9</c:v>
                </c:pt>
                <c:pt idx="24">
                  <c:v>798.27</c:v>
                </c:pt>
                <c:pt idx="25">
                  <c:v>753.86</c:v>
                </c:pt>
                <c:pt idx="26">
                  <c:v>735.01</c:v>
                </c:pt>
                <c:pt idx="27">
                  <c:v>699.78</c:v>
                </c:pt>
                <c:pt idx="28">
                  <c:v>723.42</c:v>
                </c:pt>
                <c:pt idx="29">
                  <c:v>677.61</c:v>
                </c:pt>
                <c:pt idx="30">
                  <c:v>669.6</c:v>
                </c:pt>
                <c:pt idx="31">
                  <c:v>653.91</c:v>
                </c:pt>
                <c:pt idx="32">
                  <c:v>578.99</c:v>
                </c:pt>
                <c:pt idx="33">
                  <c:v>603.23</c:v>
                </c:pt>
                <c:pt idx="34">
                  <c:v>507.2</c:v>
                </c:pt>
                <c:pt idx="35">
                  <c:v>492.13</c:v>
                </c:pt>
                <c:pt idx="36">
                  <c:v>398.6</c:v>
                </c:pt>
                <c:pt idx="37">
                  <c:v>333.13</c:v>
                </c:pt>
                <c:pt idx="38">
                  <c:v>261.85000000000002</c:v>
                </c:pt>
                <c:pt idx="39">
                  <c:v>258.85000000000002</c:v>
                </c:pt>
                <c:pt idx="40">
                  <c:v>288.04000000000002</c:v>
                </c:pt>
                <c:pt idx="41">
                  <c:v>287.58</c:v>
                </c:pt>
                <c:pt idx="42">
                  <c:v>269.69</c:v>
                </c:pt>
                <c:pt idx="43">
                  <c:v>233.68</c:v>
                </c:pt>
                <c:pt idx="44">
                  <c:v>242.97</c:v>
                </c:pt>
                <c:pt idx="45">
                  <c:v>215.76</c:v>
                </c:pt>
                <c:pt idx="46">
                  <c:v>203.98</c:v>
                </c:pt>
                <c:pt idx="47">
                  <c:v>232.83</c:v>
                </c:pt>
                <c:pt idx="48">
                  <c:v>314.76</c:v>
                </c:pt>
                <c:pt idx="49">
                  <c:v>362.77</c:v>
                </c:pt>
                <c:pt idx="50">
                  <c:v>350.03</c:v>
                </c:pt>
                <c:pt idx="51">
                  <c:v>369.39</c:v>
                </c:pt>
                <c:pt idx="52">
                  <c:v>437.73</c:v>
                </c:pt>
                <c:pt idx="53">
                  <c:v>495.55</c:v>
                </c:pt>
                <c:pt idx="54">
                  <c:v>516.67999999999995</c:v>
                </c:pt>
                <c:pt idx="55">
                  <c:v>482.81</c:v>
                </c:pt>
                <c:pt idx="56">
                  <c:v>473.34</c:v>
                </c:pt>
                <c:pt idx="57">
                  <c:v>519.95000000000005</c:v>
                </c:pt>
                <c:pt idx="58">
                  <c:v>577.32000000000005</c:v>
                </c:pt>
                <c:pt idx="59">
                  <c:v>588.92999999999995</c:v>
                </c:pt>
                <c:pt idx="60">
                  <c:v>562.9</c:v>
                </c:pt>
                <c:pt idx="61">
                  <c:v>588.11</c:v>
                </c:pt>
                <c:pt idx="62">
                  <c:v>679.2</c:v>
                </c:pt>
                <c:pt idx="63">
                  <c:v>600.22</c:v>
                </c:pt>
                <c:pt idx="64">
                  <c:v>444.39</c:v>
                </c:pt>
                <c:pt idx="65">
                  <c:v>421.01</c:v>
                </c:pt>
                <c:pt idx="66">
                  <c:v>490.5</c:v>
                </c:pt>
                <c:pt idx="67">
                  <c:v>479.88</c:v>
                </c:pt>
                <c:pt idx="68">
                  <c:v>609.86</c:v>
                </c:pt>
                <c:pt idx="69">
                  <c:v>557.32000000000005</c:v>
                </c:pt>
                <c:pt idx="70">
                  <c:v>679.59</c:v>
                </c:pt>
                <c:pt idx="71">
                  <c:v>882.63</c:v>
                </c:pt>
                <c:pt idx="72">
                  <c:v>939.44</c:v>
                </c:pt>
                <c:pt idx="73">
                  <c:v>1182.9100000000001</c:v>
                </c:pt>
                <c:pt idx="74">
                  <c:v>1356.06</c:v>
                </c:pt>
                <c:pt idx="75">
                  <c:v>1471.6</c:v>
                </c:pt>
                <c:pt idx="76">
                  <c:v>1419.85</c:v>
                </c:pt>
                <c:pt idx="77">
                  <c:v>1415.82</c:v>
                </c:pt>
                <c:pt idx="78">
                  <c:v>1244.58</c:v>
                </c:pt>
                <c:pt idx="79">
                  <c:v>1176.6199999999999</c:v>
                </c:pt>
                <c:pt idx="80">
                  <c:v>1226.8900000000001</c:v>
                </c:pt>
                <c:pt idx="81">
                  <c:v>1161.46</c:v>
                </c:pt>
                <c:pt idx="82">
                  <c:v>1161.3</c:v>
                </c:pt>
                <c:pt idx="83">
                  <c:v>1143.1500000000001</c:v>
                </c:pt>
                <c:pt idx="84">
                  <c:v>1191.56</c:v>
                </c:pt>
                <c:pt idx="85">
                  <c:v>1200.6199999999999</c:v>
                </c:pt>
                <c:pt idx="86">
                  <c:v>1206.8800000000001</c:v>
                </c:pt>
                <c:pt idx="87">
                  <c:v>1172.98</c:v>
                </c:pt>
                <c:pt idx="88">
                  <c:v>1167.3699999999999</c:v>
                </c:pt>
                <c:pt idx="89">
                  <c:v>1124.01</c:v>
                </c:pt>
                <c:pt idx="90">
                  <c:v>1119.18</c:v>
                </c:pt>
                <c:pt idx="91">
                  <c:v>1164.8</c:v>
                </c:pt>
                <c:pt idx="92">
                  <c:v>1205.95</c:v>
                </c:pt>
                <c:pt idx="93">
                  <c:v>1214.01</c:v>
                </c:pt>
                <c:pt idx="94">
                  <c:v>1251.07</c:v>
                </c:pt>
                <c:pt idx="95">
                  <c:v>1222.3699999999999</c:v>
                </c:pt>
                <c:pt idx="96">
                  <c:v>1174.26</c:v>
                </c:pt>
                <c:pt idx="97">
                  <c:v>1269.92</c:v>
                </c:pt>
                <c:pt idx="98">
                  <c:v>1296.5899999999999</c:v>
                </c:pt>
                <c:pt idx="99">
                  <c:v>1346.24</c:v>
                </c:pt>
                <c:pt idx="100">
                  <c:v>1329.25</c:v>
                </c:pt>
                <c:pt idx="101">
                  <c:v>1251.46</c:v>
                </c:pt>
                <c:pt idx="102">
                  <c:v>1128.0899999999999</c:v>
                </c:pt>
                <c:pt idx="103">
                  <c:v>1083.82</c:v>
                </c:pt>
                <c:pt idx="104">
                  <c:v>1047.98</c:v>
                </c:pt>
                <c:pt idx="105">
                  <c:v>993.22</c:v>
                </c:pt>
                <c:pt idx="106">
                  <c:v>852.37</c:v>
                </c:pt>
                <c:pt idx="107">
                  <c:v>840.71</c:v>
                </c:pt>
                <c:pt idx="108">
                  <c:v>816.58</c:v>
                </c:pt>
                <c:pt idx="109">
                  <c:v>792.3</c:v>
                </c:pt>
                <c:pt idx="110">
                  <c:v>802.99</c:v>
                </c:pt>
                <c:pt idx="111">
                  <c:v>655</c:v>
                </c:pt>
                <c:pt idx="112">
                  <c:v>598.30999999999995</c:v>
                </c:pt>
                <c:pt idx="113">
                  <c:v>591.26</c:v>
                </c:pt>
                <c:pt idx="114">
                  <c:v>559.45000000000005</c:v>
                </c:pt>
                <c:pt idx="115">
                  <c:v>589.75</c:v>
                </c:pt>
                <c:pt idx="116">
                  <c:v>557.05999999999995</c:v>
                </c:pt>
                <c:pt idx="117">
                  <c:v>471.11</c:v>
                </c:pt>
                <c:pt idx="118">
                  <c:v>481.47</c:v>
                </c:pt>
                <c:pt idx="119">
                  <c:v>501.67</c:v>
                </c:pt>
                <c:pt idx="120">
                  <c:v>518.41</c:v>
                </c:pt>
                <c:pt idx="121">
                  <c:v>418.76</c:v>
                </c:pt>
                <c:pt idx="122">
                  <c:v>224.57</c:v>
                </c:pt>
                <c:pt idx="123">
                  <c:v>256.5</c:v>
                </c:pt>
                <c:pt idx="124">
                  <c:v>421.25</c:v>
                </c:pt>
                <c:pt idx="125">
                  <c:v>416.33</c:v>
                </c:pt>
                <c:pt idx="126">
                  <c:v>414.77</c:v>
                </c:pt>
                <c:pt idx="127">
                  <c:v>425.93</c:v>
                </c:pt>
                <c:pt idx="128">
                  <c:v>396.25</c:v>
                </c:pt>
                <c:pt idx="129">
                  <c:v>414.56</c:v>
                </c:pt>
                <c:pt idx="130">
                  <c:v>400.08</c:v>
                </c:pt>
                <c:pt idx="131">
                  <c:v>298.83999999999997</c:v>
                </c:pt>
                <c:pt idx="132">
                  <c:v>279.33999999999997</c:v>
                </c:pt>
                <c:pt idx="133">
                  <c:v>264.64</c:v>
                </c:pt>
                <c:pt idx="134">
                  <c:v>145.36000000000001</c:v>
                </c:pt>
                <c:pt idx="135">
                  <c:v>145.36000000000001</c:v>
                </c:pt>
                <c:pt idx="136">
                  <c:v>145.36000000000001</c:v>
                </c:pt>
                <c:pt idx="137">
                  <c:v>145.36000000000001</c:v>
                </c:pt>
                <c:pt idx="138">
                  <c:v>153.58000000000001</c:v>
                </c:pt>
                <c:pt idx="139">
                  <c:v>144.77000000000001</c:v>
                </c:pt>
                <c:pt idx="140">
                  <c:v>144.77000000000001</c:v>
                </c:pt>
                <c:pt idx="141">
                  <c:v>138.52000000000001</c:v>
                </c:pt>
                <c:pt idx="142">
                  <c:v>151.75</c:v>
                </c:pt>
                <c:pt idx="143">
                  <c:v>180.69</c:v>
                </c:pt>
                <c:pt idx="144">
                  <c:v>171.53</c:v>
                </c:pt>
                <c:pt idx="145">
                  <c:v>180.79</c:v>
                </c:pt>
                <c:pt idx="146">
                  <c:v>186.97</c:v>
                </c:pt>
                <c:pt idx="147">
                  <c:v>183.72</c:v>
                </c:pt>
                <c:pt idx="148">
                  <c:v>158.41</c:v>
                </c:pt>
                <c:pt idx="149">
                  <c:v>125.34</c:v>
                </c:pt>
                <c:pt idx="150">
                  <c:v>149.47</c:v>
                </c:pt>
                <c:pt idx="151">
                  <c:v>154.01</c:v>
                </c:pt>
                <c:pt idx="152">
                  <c:v>154.47999999999999</c:v>
                </c:pt>
                <c:pt idx="153">
                  <c:v>196.92</c:v>
                </c:pt>
                <c:pt idx="154">
                  <c:v>228.85</c:v>
                </c:pt>
                <c:pt idx="155">
                  <c:v>242.17</c:v>
                </c:pt>
                <c:pt idx="156">
                  <c:v>232.16</c:v>
                </c:pt>
                <c:pt idx="157">
                  <c:v>267.89999999999998</c:v>
                </c:pt>
                <c:pt idx="158">
                  <c:v>279.10000000000002</c:v>
                </c:pt>
                <c:pt idx="159">
                  <c:v>348.82</c:v>
                </c:pt>
                <c:pt idx="160">
                  <c:v>450.65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958-4C4E-87C3-3506EFEEF71F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螺纹钢：高炉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导出数据!$A$3:$A$163</c:f>
              <c:numCache>
                <c:formatCode>yyyy\-mm\-dd</c:formatCode>
                <c:ptCount val="161"/>
                <c:pt idx="0">
                  <c:v>44434</c:v>
                </c:pt>
                <c:pt idx="1">
                  <c:v>44433</c:v>
                </c:pt>
                <c:pt idx="2">
                  <c:v>44432</c:v>
                </c:pt>
                <c:pt idx="3">
                  <c:v>44431</c:v>
                </c:pt>
                <c:pt idx="4">
                  <c:v>44428</c:v>
                </c:pt>
                <c:pt idx="5">
                  <c:v>44427</c:v>
                </c:pt>
                <c:pt idx="6">
                  <c:v>44426</c:v>
                </c:pt>
                <c:pt idx="7">
                  <c:v>44425</c:v>
                </c:pt>
                <c:pt idx="8">
                  <c:v>44424</c:v>
                </c:pt>
                <c:pt idx="9">
                  <c:v>44421</c:v>
                </c:pt>
                <c:pt idx="10">
                  <c:v>44420</c:v>
                </c:pt>
                <c:pt idx="11">
                  <c:v>44419</c:v>
                </c:pt>
                <c:pt idx="12">
                  <c:v>44418</c:v>
                </c:pt>
                <c:pt idx="13">
                  <c:v>44417</c:v>
                </c:pt>
                <c:pt idx="14">
                  <c:v>44414</c:v>
                </c:pt>
                <c:pt idx="15">
                  <c:v>44413</c:v>
                </c:pt>
                <c:pt idx="16">
                  <c:v>44412</c:v>
                </c:pt>
                <c:pt idx="17">
                  <c:v>44411</c:v>
                </c:pt>
                <c:pt idx="18">
                  <c:v>44410</c:v>
                </c:pt>
                <c:pt idx="19">
                  <c:v>44407</c:v>
                </c:pt>
                <c:pt idx="20">
                  <c:v>44406</c:v>
                </c:pt>
                <c:pt idx="21">
                  <c:v>44405</c:v>
                </c:pt>
                <c:pt idx="22">
                  <c:v>44404</c:v>
                </c:pt>
                <c:pt idx="23">
                  <c:v>44403</c:v>
                </c:pt>
                <c:pt idx="24">
                  <c:v>44400</c:v>
                </c:pt>
                <c:pt idx="25">
                  <c:v>44399</c:v>
                </c:pt>
                <c:pt idx="26">
                  <c:v>44398</c:v>
                </c:pt>
                <c:pt idx="27">
                  <c:v>44397</c:v>
                </c:pt>
                <c:pt idx="28">
                  <c:v>44396</c:v>
                </c:pt>
                <c:pt idx="29">
                  <c:v>44393</c:v>
                </c:pt>
                <c:pt idx="30">
                  <c:v>44392</c:v>
                </c:pt>
                <c:pt idx="31">
                  <c:v>44391</c:v>
                </c:pt>
                <c:pt idx="32">
                  <c:v>44390</c:v>
                </c:pt>
                <c:pt idx="33">
                  <c:v>44389</c:v>
                </c:pt>
                <c:pt idx="34">
                  <c:v>44386</c:v>
                </c:pt>
                <c:pt idx="35">
                  <c:v>44385</c:v>
                </c:pt>
                <c:pt idx="36">
                  <c:v>44384</c:v>
                </c:pt>
                <c:pt idx="37">
                  <c:v>44383</c:v>
                </c:pt>
                <c:pt idx="38">
                  <c:v>44382</c:v>
                </c:pt>
                <c:pt idx="39">
                  <c:v>44379</c:v>
                </c:pt>
                <c:pt idx="40">
                  <c:v>44378</c:v>
                </c:pt>
                <c:pt idx="41">
                  <c:v>44377</c:v>
                </c:pt>
                <c:pt idx="42">
                  <c:v>44376</c:v>
                </c:pt>
                <c:pt idx="43">
                  <c:v>44375</c:v>
                </c:pt>
                <c:pt idx="44">
                  <c:v>44372</c:v>
                </c:pt>
                <c:pt idx="45">
                  <c:v>44371</c:v>
                </c:pt>
                <c:pt idx="46">
                  <c:v>44370</c:v>
                </c:pt>
                <c:pt idx="47">
                  <c:v>44369</c:v>
                </c:pt>
                <c:pt idx="48">
                  <c:v>44368</c:v>
                </c:pt>
                <c:pt idx="49">
                  <c:v>44365</c:v>
                </c:pt>
                <c:pt idx="50">
                  <c:v>44364</c:v>
                </c:pt>
                <c:pt idx="51">
                  <c:v>44363</c:v>
                </c:pt>
                <c:pt idx="52">
                  <c:v>44362</c:v>
                </c:pt>
                <c:pt idx="53">
                  <c:v>44358</c:v>
                </c:pt>
                <c:pt idx="54">
                  <c:v>44357</c:v>
                </c:pt>
                <c:pt idx="55">
                  <c:v>44356</c:v>
                </c:pt>
                <c:pt idx="56">
                  <c:v>44355</c:v>
                </c:pt>
                <c:pt idx="57">
                  <c:v>44354</c:v>
                </c:pt>
                <c:pt idx="58">
                  <c:v>44351</c:v>
                </c:pt>
                <c:pt idx="59">
                  <c:v>44350</c:v>
                </c:pt>
                <c:pt idx="60">
                  <c:v>44349</c:v>
                </c:pt>
                <c:pt idx="61">
                  <c:v>44348</c:v>
                </c:pt>
                <c:pt idx="62">
                  <c:v>44347</c:v>
                </c:pt>
                <c:pt idx="63">
                  <c:v>44344</c:v>
                </c:pt>
                <c:pt idx="64">
                  <c:v>44343</c:v>
                </c:pt>
                <c:pt idx="65">
                  <c:v>44342</c:v>
                </c:pt>
                <c:pt idx="66">
                  <c:v>44341</c:v>
                </c:pt>
                <c:pt idx="67">
                  <c:v>44340</c:v>
                </c:pt>
                <c:pt idx="68">
                  <c:v>44337</c:v>
                </c:pt>
                <c:pt idx="69">
                  <c:v>44336</c:v>
                </c:pt>
                <c:pt idx="70">
                  <c:v>44335</c:v>
                </c:pt>
                <c:pt idx="71">
                  <c:v>44334</c:v>
                </c:pt>
                <c:pt idx="72">
                  <c:v>44333</c:v>
                </c:pt>
                <c:pt idx="73">
                  <c:v>44330</c:v>
                </c:pt>
                <c:pt idx="74">
                  <c:v>44329</c:v>
                </c:pt>
                <c:pt idx="75">
                  <c:v>44328</c:v>
                </c:pt>
                <c:pt idx="76">
                  <c:v>44327</c:v>
                </c:pt>
                <c:pt idx="77">
                  <c:v>44326</c:v>
                </c:pt>
                <c:pt idx="78">
                  <c:v>44324</c:v>
                </c:pt>
                <c:pt idx="79">
                  <c:v>44323</c:v>
                </c:pt>
                <c:pt idx="80">
                  <c:v>44322</c:v>
                </c:pt>
                <c:pt idx="81">
                  <c:v>44316</c:v>
                </c:pt>
                <c:pt idx="82">
                  <c:v>44315</c:v>
                </c:pt>
                <c:pt idx="83">
                  <c:v>44314</c:v>
                </c:pt>
                <c:pt idx="84">
                  <c:v>44313</c:v>
                </c:pt>
                <c:pt idx="85">
                  <c:v>44312</c:v>
                </c:pt>
                <c:pt idx="86">
                  <c:v>44311</c:v>
                </c:pt>
                <c:pt idx="87">
                  <c:v>44309</c:v>
                </c:pt>
                <c:pt idx="88">
                  <c:v>44308</c:v>
                </c:pt>
                <c:pt idx="89">
                  <c:v>44307</c:v>
                </c:pt>
                <c:pt idx="90">
                  <c:v>44306</c:v>
                </c:pt>
                <c:pt idx="91">
                  <c:v>44305</c:v>
                </c:pt>
                <c:pt idx="92">
                  <c:v>44302</c:v>
                </c:pt>
                <c:pt idx="93">
                  <c:v>44301</c:v>
                </c:pt>
                <c:pt idx="94">
                  <c:v>44300</c:v>
                </c:pt>
                <c:pt idx="95">
                  <c:v>44299</c:v>
                </c:pt>
                <c:pt idx="96">
                  <c:v>44298</c:v>
                </c:pt>
                <c:pt idx="97">
                  <c:v>44295</c:v>
                </c:pt>
                <c:pt idx="98">
                  <c:v>44294</c:v>
                </c:pt>
                <c:pt idx="99">
                  <c:v>44293</c:v>
                </c:pt>
                <c:pt idx="100">
                  <c:v>44292</c:v>
                </c:pt>
                <c:pt idx="101">
                  <c:v>44288</c:v>
                </c:pt>
                <c:pt idx="102">
                  <c:v>44287</c:v>
                </c:pt>
                <c:pt idx="103">
                  <c:v>44286</c:v>
                </c:pt>
                <c:pt idx="104">
                  <c:v>44285</c:v>
                </c:pt>
                <c:pt idx="105">
                  <c:v>44284</c:v>
                </c:pt>
                <c:pt idx="106">
                  <c:v>44281</c:v>
                </c:pt>
                <c:pt idx="107">
                  <c:v>44280</c:v>
                </c:pt>
                <c:pt idx="108">
                  <c:v>44279</c:v>
                </c:pt>
                <c:pt idx="109">
                  <c:v>44278</c:v>
                </c:pt>
                <c:pt idx="110">
                  <c:v>44277</c:v>
                </c:pt>
                <c:pt idx="111">
                  <c:v>44274</c:v>
                </c:pt>
                <c:pt idx="112">
                  <c:v>44273</c:v>
                </c:pt>
                <c:pt idx="113">
                  <c:v>44272</c:v>
                </c:pt>
                <c:pt idx="114">
                  <c:v>44271</c:v>
                </c:pt>
                <c:pt idx="115">
                  <c:v>44270</c:v>
                </c:pt>
                <c:pt idx="116">
                  <c:v>44267</c:v>
                </c:pt>
                <c:pt idx="117">
                  <c:v>44266</c:v>
                </c:pt>
                <c:pt idx="118">
                  <c:v>44265</c:v>
                </c:pt>
                <c:pt idx="119">
                  <c:v>44264</c:v>
                </c:pt>
                <c:pt idx="120">
                  <c:v>44263</c:v>
                </c:pt>
                <c:pt idx="121">
                  <c:v>44260</c:v>
                </c:pt>
                <c:pt idx="122">
                  <c:v>44259</c:v>
                </c:pt>
                <c:pt idx="123">
                  <c:v>44258</c:v>
                </c:pt>
                <c:pt idx="124">
                  <c:v>44257</c:v>
                </c:pt>
                <c:pt idx="125">
                  <c:v>44256</c:v>
                </c:pt>
                <c:pt idx="126">
                  <c:v>44253</c:v>
                </c:pt>
                <c:pt idx="127">
                  <c:v>44252</c:v>
                </c:pt>
                <c:pt idx="128">
                  <c:v>44251</c:v>
                </c:pt>
                <c:pt idx="129">
                  <c:v>44250</c:v>
                </c:pt>
                <c:pt idx="130">
                  <c:v>44249</c:v>
                </c:pt>
                <c:pt idx="131">
                  <c:v>44247</c:v>
                </c:pt>
                <c:pt idx="132">
                  <c:v>44246</c:v>
                </c:pt>
                <c:pt idx="133">
                  <c:v>44245</c:v>
                </c:pt>
                <c:pt idx="134">
                  <c:v>44239</c:v>
                </c:pt>
                <c:pt idx="135">
                  <c:v>44238</c:v>
                </c:pt>
                <c:pt idx="136">
                  <c:v>44237</c:v>
                </c:pt>
                <c:pt idx="137">
                  <c:v>44236</c:v>
                </c:pt>
                <c:pt idx="138">
                  <c:v>44235</c:v>
                </c:pt>
                <c:pt idx="139">
                  <c:v>44234</c:v>
                </c:pt>
                <c:pt idx="140">
                  <c:v>44232</c:v>
                </c:pt>
                <c:pt idx="141">
                  <c:v>44231</c:v>
                </c:pt>
                <c:pt idx="142">
                  <c:v>44230</c:v>
                </c:pt>
                <c:pt idx="143">
                  <c:v>44229</c:v>
                </c:pt>
                <c:pt idx="144">
                  <c:v>44228</c:v>
                </c:pt>
                <c:pt idx="145">
                  <c:v>44225</c:v>
                </c:pt>
                <c:pt idx="146">
                  <c:v>44224</c:v>
                </c:pt>
                <c:pt idx="147">
                  <c:v>44223</c:v>
                </c:pt>
                <c:pt idx="148">
                  <c:v>44222</c:v>
                </c:pt>
                <c:pt idx="149">
                  <c:v>44221</c:v>
                </c:pt>
                <c:pt idx="150">
                  <c:v>44218</c:v>
                </c:pt>
                <c:pt idx="151">
                  <c:v>44217</c:v>
                </c:pt>
                <c:pt idx="152">
                  <c:v>44216</c:v>
                </c:pt>
                <c:pt idx="153">
                  <c:v>44215</c:v>
                </c:pt>
                <c:pt idx="154">
                  <c:v>44214</c:v>
                </c:pt>
                <c:pt idx="155">
                  <c:v>44211</c:v>
                </c:pt>
                <c:pt idx="156">
                  <c:v>44210</c:v>
                </c:pt>
                <c:pt idx="157">
                  <c:v>44209</c:v>
                </c:pt>
                <c:pt idx="158">
                  <c:v>44208</c:v>
                </c:pt>
                <c:pt idx="159">
                  <c:v>44207</c:v>
                </c:pt>
                <c:pt idx="160">
                  <c:v>44204</c:v>
                </c:pt>
              </c:numCache>
            </c:numRef>
          </c:cat>
          <c:val>
            <c:numRef>
              <c:f>导出数据!$D$3:$D$163</c:f>
              <c:numCache>
                <c:formatCode>General</c:formatCode>
                <c:ptCount val="161"/>
                <c:pt idx="0">
                  <c:v>643.55999999999995</c:v>
                </c:pt>
                <c:pt idx="1">
                  <c:v>671.09</c:v>
                </c:pt>
                <c:pt idx="2">
                  <c:v>668.94</c:v>
                </c:pt>
                <c:pt idx="3">
                  <c:v>698.85</c:v>
                </c:pt>
                <c:pt idx="4">
                  <c:v>694.07</c:v>
                </c:pt>
                <c:pt idx="5">
                  <c:v>717.93</c:v>
                </c:pt>
                <c:pt idx="6">
                  <c:v>677.97</c:v>
                </c:pt>
                <c:pt idx="7">
                  <c:v>701.6</c:v>
                </c:pt>
                <c:pt idx="8">
                  <c:v>703.93</c:v>
                </c:pt>
                <c:pt idx="9">
                  <c:v>752.02</c:v>
                </c:pt>
                <c:pt idx="10">
                  <c:v>751.15</c:v>
                </c:pt>
                <c:pt idx="11">
                  <c:v>716.76</c:v>
                </c:pt>
                <c:pt idx="12">
                  <c:v>663.98</c:v>
                </c:pt>
                <c:pt idx="13">
                  <c:v>639.17999999999995</c:v>
                </c:pt>
                <c:pt idx="14">
                  <c:v>611.04999999999995</c:v>
                </c:pt>
                <c:pt idx="15">
                  <c:v>619.78</c:v>
                </c:pt>
                <c:pt idx="16">
                  <c:v>531.22</c:v>
                </c:pt>
                <c:pt idx="17">
                  <c:v>500.72</c:v>
                </c:pt>
                <c:pt idx="18">
                  <c:v>592.41999999999996</c:v>
                </c:pt>
                <c:pt idx="19">
                  <c:v>707.24</c:v>
                </c:pt>
                <c:pt idx="20">
                  <c:v>585.99</c:v>
                </c:pt>
                <c:pt idx="21">
                  <c:v>545.33000000000004</c:v>
                </c:pt>
                <c:pt idx="22">
                  <c:v>564.83000000000004</c:v>
                </c:pt>
                <c:pt idx="23">
                  <c:v>510.97</c:v>
                </c:pt>
                <c:pt idx="24">
                  <c:v>454.86</c:v>
                </c:pt>
                <c:pt idx="25">
                  <c:v>392.51</c:v>
                </c:pt>
                <c:pt idx="26">
                  <c:v>356.56</c:v>
                </c:pt>
                <c:pt idx="27">
                  <c:v>322.89999999999998</c:v>
                </c:pt>
                <c:pt idx="28">
                  <c:v>318.42</c:v>
                </c:pt>
                <c:pt idx="29">
                  <c:v>235.86</c:v>
                </c:pt>
                <c:pt idx="30">
                  <c:v>220.16</c:v>
                </c:pt>
                <c:pt idx="31">
                  <c:v>183.18</c:v>
                </c:pt>
                <c:pt idx="32">
                  <c:v>147.51</c:v>
                </c:pt>
                <c:pt idx="33">
                  <c:v>183.3</c:v>
                </c:pt>
                <c:pt idx="34">
                  <c:v>47.83</c:v>
                </c:pt>
                <c:pt idx="35">
                  <c:v>28.9</c:v>
                </c:pt>
                <c:pt idx="36">
                  <c:v>-55.13</c:v>
                </c:pt>
                <c:pt idx="37">
                  <c:v>-97.24</c:v>
                </c:pt>
                <c:pt idx="38">
                  <c:v>-135.93</c:v>
                </c:pt>
                <c:pt idx="39">
                  <c:v>-106.5</c:v>
                </c:pt>
                <c:pt idx="40">
                  <c:v>-94.64</c:v>
                </c:pt>
                <c:pt idx="41">
                  <c:v>-92.37</c:v>
                </c:pt>
                <c:pt idx="42">
                  <c:v>-81.81</c:v>
                </c:pt>
                <c:pt idx="43">
                  <c:v>-108.64</c:v>
                </c:pt>
                <c:pt idx="44">
                  <c:v>-81.99</c:v>
                </c:pt>
                <c:pt idx="45">
                  <c:v>-64.28</c:v>
                </c:pt>
                <c:pt idx="46">
                  <c:v>-65.38</c:v>
                </c:pt>
                <c:pt idx="47">
                  <c:v>-34.049999999999997</c:v>
                </c:pt>
                <c:pt idx="48">
                  <c:v>49.35</c:v>
                </c:pt>
                <c:pt idx="49">
                  <c:v>65.989999999999995</c:v>
                </c:pt>
                <c:pt idx="50">
                  <c:v>72.11</c:v>
                </c:pt>
                <c:pt idx="51">
                  <c:v>123.52</c:v>
                </c:pt>
                <c:pt idx="52">
                  <c:v>167.17</c:v>
                </c:pt>
                <c:pt idx="53">
                  <c:v>181.47</c:v>
                </c:pt>
                <c:pt idx="54">
                  <c:v>224.44</c:v>
                </c:pt>
                <c:pt idx="55">
                  <c:v>209.62</c:v>
                </c:pt>
                <c:pt idx="56">
                  <c:v>234.35</c:v>
                </c:pt>
                <c:pt idx="57">
                  <c:v>301.20999999999998</c:v>
                </c:pt>
                <c:pt idx="58">
                  <c:v>330.89</c:v>
                </c:pt>
                <c:pt idx="59">
                  <c:v>312.60000000000002</c:v>
                </c:pt>
                <c:pt idx="60">
                  <c:v>327.13</c:v>
                </c:pt>
                <c:pt idx="61">
                  <c:v>350.96</c:v>
                </c:pt>
                <c:pt idx="62">
                  <c:v>410.29</c:v>
                </c:pt>
                <c:pt idx="63">
                  <c:v>308.77</c:v>
                </c:pt>
                <c:pt idx="64">
                  <c:v>231.3</c:v>
                </c:pt>
                <c:pt idx="65">
                  <c:v>294.19</c:v>
                </c:pt>
                <c:pt idx="66">
                  <c:v>287.5</c:v>
                </c:pt>
                <c:pt idx="67">
                  <c:v>290.41000000000003</c:v>
                </c:pt>
                <c:pt idx="68">
                  <c:v>392.85</c:v>
                </c:pt>
                <c:pt idx="69">
                  <c:v>374.13</c:v>
                </c:pt>
                <c:pt idx="70">
                  <c:v>474.19</c:v>
                </c:pt>
                <c:pt idx="71">
                  <c:v>607.46</c:v>
                </c:pt>
                <c:pt idx="72">
                  <c:v>702.45</c:v>
                </c:pt>
                <c:pt idx="73">
                  <c:v>997.92</c:v>
                </c:pt>
                <c:pt idx="74">
                  <c:v>1108.3599999999999</c:v>
                </c:pt>
                <c:pt idx="75">
                  <c:v>1165.6099999999999</c:v>
                </c:pt>
                <c:pt idx="76">
                  <c:v>1231.42</c:v>
                </c:pt>
                <c:pt idx="77">
                  <c:v>1192.2</c:v>
                </c:pt>
                <c:pt idx="78">
                  <c:v>910.65</c:v>
                </c:pt>
                <c:pt idx="79">
                  <c:v>842.97</c:v>
                </c:pt>
                <c:pt idx="80">
                  <c:v>860.13</c:v>
                </c:pt>
                <c:pt idx="81">
                  <c:v>776</c:v>
                </c:pt>
                <c:pt idx="82">
                  <c:v>746.13</c:v>
                </c:pt>
                <c:pt idx="83">
                  <c:v>757.16</c:v>
                </c:pt>
                <c:pt idx="84">
                  <c:v>780.87</c:v>
                </c:pt>
                <c:pt idx="85">
                  <c:v>798.87</c:v>
                </c:pt>
                <c:pt idx="86">
                  <c:v>815.41</c:v>
                </c:pt>
                <c:pt idx="87">
                  <c:v>802.19</c:v>
                </c:pt>
                <c:pt idx="88">
                  <c:v>789.95</c:v>
                </c:pt>
                <c:pt idx="89">
                  <c:v>784.92</c:v>
                </c:pt>
                <c:pt idx="90">
                  <c:v>788.05</c:v>
                </c:pt>
                <c:pt idx="91">
                  <c:v>835.99</c:v>
                </c:pt>
                <c:pt idx="92">
                  <c:v>876.97</c:v>
                </c:pt>
                <c:pt idx="93">
                  <c:v>884.91</c:v>
                </c:pt>
                <c:pt idx="94">
                  <c:v>915.87</c:v>
                </c:pt>
                <c:pt idx="95">
                  <c:v>894.14</c:v>
                </c:pt>
                <c:pt idx="96">
                  <c:v>890.01</c:v>
                </c:pt>
                <c:pt idx="97">
                  <c:v>941.13</c:v>
                </c:pt>
                <c:pt idx="98">
                  <c:v>956.39</c:v>
                </c:pt>
                <c:pt idx="99">
                  <c:v>963.2</c:v>
                </c:pt>
                <c:pt idx="100">
                  <c:v>951.94</c:v>
                </c:pt>
                <c:pt idx="101">
                  <c:v>858.2</c:v>
                </c:pt>
                <c:pt idx="102">
                  <c:v>764.88</c:v>
                </c:pt>
                <c:pt idx="103">
                  <c:v>751.73</c:v>
                </c:pt>
                <c:pt idx="104">
                  <c:v>743.83</c:v>
                </c:pt>
                <c:pt idx="105">
                  <c:v>720.25</c:v>
                </c:pt>
                <c:pt idx="106">
                  <c:v>631.22</c:v>
                </c:pt>
                <c:pt idx="107">
                  <c:v>614.09</c:v>
                </c:pt>
                <c:pt idx="108">
                  <c:v>589.65</c:v>
                </c:pt>
                <c:pt idx="109">
                  <c:v>584.73</c:v>
                </c:pt>
                <c:pt idx="110">
                  <c:v>603.01</c:v>
                </c:pt>
                <c:pt idx="111">
                  <c:v>483.61</c:v>
                </c:pt>
                <c:pt idx="112">
                  <c:v>452.63</c:v>
                </c:pt>
                <c:pt idx="113">
                  <c:v>458.09</c:v>
                </c:pt>
                <c:pt idx="114">
                  <c:v>440.22</c:v>
                </c:pt>
                <c:pt idx="115">
                  <c:v>448.21</c:v>
                </c:pt>
                <c:pt idx="116">
                  <c:v>439.12</c:v>
                </c:pt>
                <c:pt idx="117">
                  <c:v>359.88</c:v>
                </c:pt>
                <c:pt idx="118">
                  <c:v>404.22</c:v>
                </c:pt>
                <c:pt idx="119">
                  <c:v>443.28</c:v>
                </c:pt>
                <c:pt idx="120">
                  <c:v>413.91</c:v>
                </c:pt>
                <c:pt idx="121">
                  <c:v>360.95</c:v>
                </c:pt>
                <c:pt idx="124">
                  <c:v>325.74</c:v>
                </c:pt>
                <c:pt idx="125">
                  <c:v>338.47</c:v>
                </c:pt>
                <c:pt idx="126">
                  <c:v>325.45</c:v>
                </c:pt>
                <c:pt idx="127">
                  <c:v>315.38</c:v>
                </c:pt>
                <c:pt idx="128">
                  <c:v>316.51</c:v>
                </c:pt>
                <c:pt idx="129">
                  <c:v>331.69</c:v>
                </c:pt>
                <c:pt idx="130">
                  <c:v>290.33999999999997</c:v>
                </c:pt>
                <c:pt idx="131">
                  <c:v>242.46</c:v>
                </c:pt>
                <c:pt idx="132">
                  <c:v>215.45</c:v>
                </c:pt>
                <c:pt idx="133">
                  <c:v>142.15</c:v>
                </c:pt>
                <c:pt idx="134">
                  <c:v>64.33</c:v>
                </c:pt>
                <c:pt idx="135">
                  <c:v>64.33</c:v>
                </c:pt>
                <c:pt idx="136">
                  <c:v>64.33</c:v>
                </c:pt>
                <c:pt idx="137">
                  <c:v>64.33</c:v>
                </c:pt>
                <c:pt idx="138">
                  <c:v>87.11</c:v>
                </c:pt>
                <c:pt idx="139">
                  <c:v>99.86</c:v>
                </c:pt>
                <c:pt idx="140">
                  <c:v>99.86</c:v>
                </c:pt>
                <c:pt idx="141">
                  <c:v>112.91</c:v>
                </c:pt>
                <c:pt idx="142">
                  <c:v>131.87</c:v>
                </c:pt>
                <c:pt idx="143">
                  <c:v>156.27000000000001</c:v>
                </c:pt>
                <c:pt idx="144">
                  <c:v>133.61000000000001</c:v>
                </c:pt>
                <c:pt idx="145">
                  <c:v>121.29</c:v>
                </c:pt>
                <c:pt idx="146">
                  <c:v>117.16</c:v>
                </c:pt>
                <c:pt idx="147">
                  <c:v>99.86</c:v>
                </c:pt>
                <c:pt idx="148">
                  <c:v>97.89</c:v>
                </c:pt>
                <c:pt idx="149">
                  <c:v>83.39</c:v>
                </c:pt>
                <c:pt idx="150">
                  <c:v>101.2</c:v>
                </c:pt>
                <c:pt idx="151">
                  <c:v>90.73</c:v>
                </c:pt>
                <c:pt idx="152">
                  <c:v>92.26</c:v>
                </c:pt>
                <c:pt idx="153">
                  <c:v>131.68</c:v>
                </c:pt>
                <c:pt idx="154">
                  <c:v>132.41999999999999</c:v>
                </c:pt>
                <c:pt idx="155">
                  <c:v>139.91</c:v>
                </c:pt>
                <c:pt idx="156">
                  <c:v>149.22</c:v>
                </c:pt>
                <c:pt idx="157">
                  <c:v>189.24</c:v>
                </c:pt>
                <c:pt idx="158">
                  <c:v>210.08</c:v>
                </c:pt>
                <c:pt idx="159">
                  <c:v>259.97000000000003</c:v>
                </c:pt>
                <c:pt idx="160">
                  <c:v>299.2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958-4C4E-87C3-3506EFEEF71F}"/>
            </c:ext>
          </c:extLst>
        </c:ser>
        <c:ser>
          <c:idx val="3"/>
          <c:order val="3"/>
          <c:tx>
            <c:strRef>
              <c:f>导出数据!$E$2</c:f>
              <c:strCache>
                <c:ptCount val="1"/>
                <c:pt idx="0">
                  <c:v>螺纹钢：电炉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导出数据!$A$3:$A$163</c:f>
              <c:numCache>
                <c:formatCode>yyyy\-mm\-dd</c:formatCode>
                <c:ptCount val="161"/>
                <c:pt idx="0">
                  <c:v>44434</c:v>
                </c:pt>
                <c:pt idx="1">
                  <c:v>44433</c:v>
                </c:pt>
                <c:pt idx="2">
                  <c:v>44432</c:v>
                </c:pt>
                <c:pt idx="3">
                  <c:v>44431</c:v>
                </c:pt>
                <c:pt idx="4">
                  <c:v>44428</c:v>
                </c:pt>
                <c:pt idx="5">
                  <c:v>44427</c:v>
                </c:pt>
                <c:pt idx="6">
                  <c:v>44426</c:v>
                </c:pt>
                <c:pt idx="7">
                  <c:v>44425</c:v>
                </c:pt>
                <c:pt idx="8">
                  <c:v>44424</c:v>
                </c:pt>
                <c:pt idx="9">
                  <c:v>44421</c:v>
                </c:pt>
                <c:pt idx="10">
                  <c:v>44420</c:v>
                </c:pt>
                <c:pt idx="11">
                  <c:v>44419</c:v>
                </c:pt>
                <c:pt idx="12">
                  <c:v>44418</c:v>
                </c:pt>
                <c:pt idx="13">
                  <c:v>44417</c:v>
                </c:pt>
                <c:pt idx="14">
                  <c:v>44414</c:v>
                </c:pt>
                <c:pt idx="15">
                  <c:v>44413</c:v>
                </c:pt>
                <c:pt idx="16">
                  <c:v>44412</c:v>
                </c:pt>
                <c:pt idx="17">
                  <c:v>44411</c:v>
                </c:pt>
                <c:pt idx="18">
                  <c:v>44410</c:v>
                </c:pt>
                <c:pt idx="19">
                  <c:v>44407</c:v>
                </c:pt>
                <c:pt idx="20">
                  <c:v>44406</c:v>
                </c:pt>
                <c:pt idx="21">
                  <c:v>44405</c:v>
                </c:pt>
                <c:pt idx="22">
                  <c:v>44404</c:v>
                </c:pt>
                <c:pt idx="23">
                  <c:v>44403</c:v>
                </c:pt>
                <c:pt idx="24">
                  <c:v>44400</c:v>
                </c:pt>
                <c:pt idx="25">
                  <c:v>44399</c:v>
                </c:pt>
                <c:pt idx="26">
                  <c:v>44398</c:v>
                </c:pt>
                <c:pt idx="27">
                  <c:v>44397</c:v>
                </c:pt>
                <c:pt idx="28">
                  <c:v>44396</c:v>
                </c:pt>
                <c:pt idx="29">
                  <c:v>44393</c:v>
                </c:pt>
                <c:pt idx="30">
                  <c:v>44392</c:v>
                </c:pt>
                <c:pt idx="31">
                  <c:v>44391</c:v>
                </c:pt>
                <c:pt idx="32">
                  <c:v>44390</c:v>
                </c:pt>
                <c:pt idx="33">
                  <c:v>44389</c:v>
                </c:pt>
                <c:pt idx="34">
                  <c:v>44386</c:v>
                </c:pt>
                <c:pt idx="35">
                  <c:v>44385</c:v>
                </c:pt>
                <c:pt idx="36">
                  <c:v>44384</c:v>
                </c:pt>
                <c:pt idx="37">
                  <c:v>44383</c:v>
                </c:pt>
                <c:pt idx="38">
                  <c:v>44382</c:v>
                </c:pt>
                <c:pt idx="39">
                  <c:v>44379</c:v>
                </c:pt>
                <c:pt idx="40">
                  <c:v>44378</c:v>
                </c:pt>
                <c:pt idx="41">
                  <c:v>44377</c:v>
                </c:pt>
                <c:pt idx="42">
                  <c:v>44376</c:v>
                </c:pt>
                <c:pt idx="43">
                  <c:v>44375</c:v>
                </c:pt>
                <c:pt idx="44">
                  <c:v>44372</c:v>
                </c:pt>
                <c:pt idx="45">
                  <c:v>44371</c:v>
                </c:pt>
                <c:pt idx="46">
                  <c:v>44370</c:v>
                </c:pt>
                <c:pt idx="47">
                  <c:v>44369</c:v>
                </c:pt>
                <c:pt idx="48">
                  <c:v>44368</c:v>
                </c:pt>
                <c:pt idx="49">
                  <c:v>44365</c:v>
                </c:pt>
                <c:pt idx="50">
                  <c:v>44364</c:v>
                </c:pt>
                <c:pt idx="51">
                  <c:v>44363</c:v>
                </c:pt>
                <c:pt idx="52">
                  <c:v>44362</c:v>
                </c:pt>
                <c:pt idx="53">
                  <c:v>44358</c:v>
                </c:pt>
                <c:pt idx="54">
                  <c:v>44357</c:v>
                </c:pt>
                <c:pt idx="55">
                  <c:v>44356</c:v>
                </c:pt>
                <c:pt idx="56">
                  <c:v>44355</c:v>
                </c:pt>
                <c:pt idx="57">
                  <c:v>44354</c:v>
                </c:pt>
                <c:pt idx="58">
                  <c:v>44351</c:v>
                </c:pt>
                <c:pt idx="59">
                  <c:v>44350</c:v>
                </c:pt>
                <c:pt idx="60">
                  <c:v>44349</c:v>
                </c:pt>
                <c:pt idx="61">
                  <c:v>44348</c:v>
                </c:pt>
                <c:pt idx="62">
                  <c:v>44347</c:v>
                </c:pt>
                <c:pt idx="63">
                  <c:v>44344</c:v>
                </c:pt>
                <c:pt idx="64">
                  <c:v>44343</c:v>
                </c:pt>
                <c:pt idx="65">
                  <c:v>44342</c:v>
                </c:pt>
                <c:pt idx="66">
                  <c:v>44341</c:v>
                </c:pt>
                <c:pt idx="67">
                  <c:v>44340</c:v>
                </c:pt>
                <c:pt idx="68">
                  <c:v>44337</c:v>
                </c:pt>
                <c:pt idx="69">
                  <c:v>44336</c:v>
                </c:pt>
                <c:pt idx="70">
                  <c:v>44335</c:v>
                </c:pt>
                <c:pt idx="71">
                  <c:v>44334</c:v>
                </c:pt>
                <c:pt idx="72">
                  <c:v>44333</c:v>
                </c:pt>
                <c:pt idx="73">
                  <c:v>44330</c:v>
                </c:pt>
                <c:pt idx="74">
                  <c:v>44329</c:v>
                </c:pt>
                <c:pt idx="75">
                  <c:v>44328</c:v>
                </c:pt>
                <c:pt idx="76">
                  <c:v>44327</c:v>
                </c:pt>
                <c:pt idx="77">
                  <c:v>44326</c:v>
                </c:pt>
                <c:pt idx="78">
                  <c:v>44324</c:v>
                </c:pt>
                <c:pt idx="79">
                  <c:v>44323</c:v>
                </c:pt>
                <c:pt idx="80">
                  <c:v>44322</c:v>
                </c:pt>
                <c:pt idx="81">
                  <c:v>44316</c:v>
                </c:pt>
                <c:pt idx="82">
                  <c:v>44315</c:v>
                </c:pt>
                <c:pt idx="83">
                  <c:v>44314</c:v>
                </c:pt>
                <c:pt idx="84">
                  <c:v>44313</c:v>
                </c:pt>
                <c:pt idx="85">
                  <c:v>44312</c:v>
                </c:pt>
                <c:pt idx="86">
                  <c:v>44311</c:v>
                </c:pt>
                <c:pt idx="87">
                  <c:v>44309</c:v>
                </c:pt>
                <c:pt idx="88">
                  <c:v>44308</c:v>
                </c:pt>
                <c:pt idx="89">
                  <c:v>44307</c:v>
                </c:pt>
                <c:pt idx="90">
                  <c:v>44306</c:v>
                </c:pt>
                <c:pt idx="91">
                  <c:v>44305</c:v>
                </c:pt>
                <c:pt idx="92">
                  <c:v>44302</c:v>
                </c:pt>
                <c:pt idx="93">
                  <c:v>44301</c:v>
                </c:pt>
                <c:pt idx="94">
                  <c:v>44300</c:v>
                </c:pt>
                <c:pt idx="95">
                  <c:v>44299</c:v>
                </c:pt>
                <c:pt idx="96">
                  <c:v>44298</c:v>
                </c:pt>
                <c:pt idx="97">
                  <c:v>44295</c:v>
                </c:pt>
                <c:pt idx="98">
                  <c:v>44294</c:v>
                </c:pt>
                <c:pt idx="99">
                  <c:v>44293</c:v>
                </c:pt>
                <c:pt idx="100">
                  <c:v>44292</c:v>
                </c:pt>
                <c:pt idx="101">
                  <c:v>44288</c:v>
                </c:pt>
                <c:pt idx="102">
                  <c:v>44287</c:v>
                </c:pt>
                <c:pt idx="103">
                  <c:v>44286</c:v>
                </c:pt>
                <c:pt idx="104">
                  <c:v>44285</c:v>
                </c:pt>
                <c:pt idx="105">
                  <c:v>44284</c:v>
                </c:pt>
                <c:pt idx="106">
                  <c:v>44281</c:v>
                </c:pt>
                <c:pt idx="107">
                  <c:v>44280</c:v>
                </c:pt>
                <c:pt idx="108">
                  <c:v>44279</c:v>
                </c:pt>
                <c:pt idx="109">
                  <c:v>44278</c:v>
                </c:pt>
                <c:pt idx="110">
                  <c:v>44277</c:v>
                </c:pt>
                <c:pt idx="111">
                  <c:v>44274</c:v>
                </c:pt>
                <c:pt idx="112">
                  <c:v>44273</c:v>
                </c:pt>
                <c:pt idx="113">
                  <c:v>44272</c:v>
                </c:pt>
                <c:pt idx="114">
                  <c:v>44271</c:v>
                </c:pt>
                <c:pt idx="115">
                  <c:v>44270</c:v>
                </c:pt>
                <c:pt idx="116">
                  <c:v>44267</c:v>
                </c:pt>
                <c:pt idx="117">
                  <c:v>44266</c:v>
                </c:pt>
                <c:pt idx="118">
                  <c:v>44265</c:v>
                </c:pt>
                <c:pt idx="119">
                  <c:v>44264</c:v>
                </c:pt>
                <c:pt idx="120">
                  <c:v>44263</c:v>
                </c:pt>
                <c:pt idx="121">
                  <c:v>44260</c:v>
                </c:pt>
                <c:pt idx="122">
                  <c:v>44259</c:v>
                </c:pt>
                <c:pt idx="123">
                  <c:v>44258</c:v>
                </c:pt>
                <c:pt idx="124">
                  <c:v>44257</c:v>
                </c:pt>
                <c:pt idx="125">
                  <c:v>44256</c:v>
                </c:pt>
                <c:pt idx="126">
                  <c:v>44253</c:v>
                </c:pt>
                <c:pt idx="127">
                  <c:v>44252</c:v>
                </c:pt>
                <c:pt idx="128">
                  <c:v>44251</c:v>
                </c:pt>
                <c:pt idx="129">
                  <c:v>44250</c:v>
                </c:pt>
                <c:pt idx="130">
                  <c:v>44249</c:v>
                </c:pt>
                <c:pt idx="131">
                  <c:v>44247</c:v>
                </c:pt>
                <c:pt idx="132">
                  <c:v>44246</c:v>
                </c:pt>
                <c:pt idx="133">
                  <c:v>44245</c:v>
                </c:pt>
                <c:pt idx="134">
                  <c:v>44239</c:v>
                </c:pt>
                <c:pt idx="135">
                  <c:v>44238</c:v>
                </c:pt>
                <c:pt idx="136">
                  <c:v>44237</c:v>
                </c:pt>
                <c:pt idx="137">
                  <c:v>44236</c:v>
                </c:pt>
                <c:pt idx="138">
                  <c:v>44235</c:v>
                </c:pt>
                <c:pt idx="139">
                  <c:v>44234</c:v>
                </c:pt>
                <c:pt idx="140">
                  <c:v>44232</c:v>
                </c:pt>
                <c:pt idx="141">
                  <c:v>44231</c:v>
                </c:pt>
                <c:pt idx="142">
                  <c:v>44230</c:v>
                </c:pt>
                <c:pt idx="143">
                  <c:v>44229</c:v>
                </c:pt>
                <c:pt idx="144">
                  <c:v>44228</c:v>
                </c:pt>
                <c:pt idx="145">
                  <c:v>44225</c:v>
                </c:pt>
                <c:pt idx="146">
                  <c:v>44224</c:v>
                </c:pt>
                <c:pt idx="147">
                  <c:v>44223</c:v>
                </c:pt>
                <c:pt idx="148">
                  <c:v>44222</c:v>
                </c:pt>
                <c:pt idx="149">
                  <c:v>44221</c:v>
                </c:pt>
                <c:pt idx="150">
                  <c:v>44218</c:v>
                </c:pt>
                <c:pt idx="151">
                  <c:v>44217</c:v>
                </c:pt>
                <c:pt idx="152">
                  <c:v>44216</c:v>
                </c:pt>
                <c:pt idx="153">
                  <c:v>44215</c:v>
                </c:pt>
                <c:pt idx="154">
                  <c:v>44214</c:v>
                </c:pt>
                <c:pt idx="155">
                  <c:v>44211</c:v>
                </c:pt>
                <c:pt idx="156">
                  <c:v>44210</c:v>
                </c:pt>
                <c:pt idx="157">
                  <c:v>44209</c:v>
                </c:pt>
                <c:pt idx="158">
                  <c:v>44208</c:v>
                </c:pt>
                <c:pt idx="159">
                  <c:v>44207</c:v>
                </c:pt>
                <c:pt idx="160">
                  <c:v>44204</c:v>
                </c:pt>
              </c:numCache>
            </c:numRef>
          </c:cat>
          <c:val>
            <c:numRef>
              <c:f>导出数据!$E$3:$E$163</c:f>
              <c:numCache>
                <c:formatCode>General</c:formatCode>
                <c:ptCount val="161"/>
                <c:pt idx="0">
                  <c:v>259.57</c:v>
                </c:pt>
                <c:pt idx="1">
                  <c:v>300.77</c:v>
                </c:pt>
                <c:pt idx="2">
                  <c:v>290.47000000000003</c:v>
                </c:pt>
                <c:pt idx="3">
                  <c:v>238.97</c:v>
                </c:pt>
                <c:pt idx="4">
                  <c:v>177.17</c:v>
                </c:pt>
                <c:pt idx="5">
                  <c:v>125.67</c:v>
                </c:pt>
                <c:pt idx="6">
                  <c:v>189.95</c:v>
                </c:pt>
                <c:pt idx="7">
                  <c:v>262.05</c:v>
                </c:pt>
                <c:pt idx="8">
                  <c:v>282.64999999999998</c:v>
                </c:pt>
                <c:pt idx="9">
                  <c:v>282.64999999999998</c:v>
                </c:pt>
                <c:pt idx="10">
                  <c:v>303.25</c:v>
                </c:pt>
                <c:pt idx="11">
                  <c:v>303.25</c:v>
                </c:pt>
                <c:pt idx="12">
                  <c:v>272.35000000000002</c:v>
                </c:pt>
                <c:pt idx="13">
                  <c:v>192.42</c:v>
                </c:pt>
                <c:pt idx="14">
                  <c:v>192.42</c:v>
                </c:pt>
                <c:pt idx="15">
                  <c:v>153.69999999999999</c:v>
                </c:pt>
                <c:pt idx="16">
                  <c:v>133.1</c:v>
                </c:pt>
                <c:pt idx="17">
                  <c:v>71.3</c:v>
                </c:pt>
                <c:pt idx="18">
                  <c:v>153.69999999999999</c:v>
                </c:pt>
                <c:pt idx="19">
                  <c:v>287.60000000000002</c:v>
                </c:pt>
                <c:pt idx="20">
                  <c:v>267</c:v>
                </c:pt>
                <c:pt idx="21">
                  <c:v>246.4</c:v>
                </c:pt>
                <c:pt idx="22">
                  <c:v>267</c:v>
                </c:pt>
                <c:pt idx="23">
                  <c:v>267</c:v>
                </c:pt>
                <c:pt idx="24">
                  <c:v>205.2</c:v>
                </c:pt>
                <c:pt idx="25">
                  <c:v>143.4</c:v>
                </c:pt>
                <c:pt idx="26">
                  <c:v>184.6</c:v>
                </c:pt>
                <c:pt idx="27">
                  <c:v>174.3</c:v>
                </c:pt>
                <c:pt idx="28">
                  <c:v>215.5</c:v>
                </c:pt>
                <c:pt idx="29">
                  <c:v>228.02</c:v>
                </c:pt>
                <c:pt idx="30">
                  <c:v>228.02</c:v>
                </c:pt>
                <c:pt idx="31">
                  <c:v>204.03</c:v>
                </c:pt>
                <c:pt idx="32">
                  <c:v>121.63</c:v>
                </c:pt>
                <c:pt idx="33">
                  <c:v>173.13</c:v>
                </c:pt>
                <c:pt idx="34">
                  <c:v>28.93</c:v>
                </c:pt>
                <c:pt idx="35">
                  <c:v>39.229999999999997</c:v>
                </c:pt>
                <c:pt idx="36">
                  <c:v>18.63</c:v>
                </c:pt>
                <c:pt idx="37">
                  <c:v>-43.18</c:v>
                </c:pt>
                <c:pt idx="38">
                  <c:v>-115.28</c:v>
                </c:pt>
                <c:pt idx="39">
                  <c:v>-156.47999999999999</c:v>
                </c:pt>
                <c:pt idx="40">
                  <c:v>-137.01</c:v>
                </c:pt>
                <c:pt idx="41">
                  <c:v>-157.61000000000001</c:v>
                </c:pt>
                <c:pt idx="42">
                  <c:v>-147.31</c:v>
                </c:pt>
                <c:pt idx="43">
                  <c:v>-157.61000000000001</c:v>
                </c:pt>
                <c:pt idx="44">
                  <c:v>-157.61000000000001</c:v>
                </c:pt>
                <c:pt idx="45">
                  <c:v>-178.21</c:v>
                </c:pt>
                <c:pt idx="46">
                  <c:v>-167.91</c:v>
                </c:pt>
                <c:pt idx="47">
                  <c:v>-188.51</c:v>
                </c:pt>
                <c:pt idx="48">
                  <c:v>-106.11</c:v>
                </c:pt>
                <c:pt idx="49">
                  <c:v>-13.41</c:v>
                </c:pt>
                <c:pt idx="50">
                  <c:v>-13.41</c:v>
                </c:pt>
                <c:pt idx="51">
                  <c:v>-13.41</c:v>
                </c:pt>
                <c:pt idx="52">
                  <c:v>163.92</c:v>
                </c:pt>
                <c:pt idx="53">
                  <c:v>174.22</c:v>
                </c:pt>
                <c:pt idx="54">
                  <c:v>251.67</c:v>
                </c:pt>
                <c:pt idx="55">
                  <c:v>189.87</c:v>
                </c:pt>
                <c:pt idx="56">
                  <c:v>158.97</c:v>
                </c:pt>
                <c:pt idx="57">
                  <c:v>210.47</c:v>
                </c:pt>
                <c:pt idx="58">
                  <c:v>272.27</c:v>
                </c:pt>
                <c:pt idx="59">
                  <c:v>251.67</c:v>
                </c:pt>
                <c:pt idx="60">
                  <c:v>200.17</c:v>
                </c:pt>
                <c:pt idx="61">
                  <c:v>231.07</c:v>
                </c:pt>
                <c:pt idx="62">
                  <c:v>231.07</c:v>
                </c:pt>
                <c:pt idx="63">
                  <c:v>25.07</c:v>
                </c:pt>
                <c:pt idx="64">
                  <c:v>-77.94</c:v>
                </c:pt>
                <c:pt idx="65">
                  <c:v>-56.21</c:v>
                </c:pt>
                <c:pt idx="66">
                  <c:v>59.57</c:v>
                </c:pt>
                <c:pt idx="67">
                  <c:v>0.25</c:v>
                </c:pt>
                <c:pt idx="68">
                  <c:v>4.54</c:v>
                </c:pt>
                <c:pt idx="69">
                  <c:v>-114.11</c:v>
                </c:pt>
                <c:pt idx="70">
                  <c:v>-16.46</c:v>
                </c:pt>
                <c:pt idx="71">
                  <c:v>199.84</c:v>
                </c:pt>
                <c:pt idx="72">
                  <c:v>125.52</c:v>
                </c:pt>
                <c:pt idx="73">
                  <c:v>200.1</c:v>
                </c:pt>
                <c:pt idx="74">
                  <c:v>478.2</c:v>
                </c:pt>
                <c:pt idx="75">
                  <c:v>891.25</c:v>
                </c:pt>
                <c:pt idx="76">
                  <c:v>880.95</c:v>
                </c:pt>
                <c:pt idx="77">
                  <c:v>1159.45</c:v>
                </c:pt>
                <c:pt idx="78">
                  <c:v>706.25</c:v>
                </c:pt>
                <c:pt idx="79">
                  <c:v>531.15</c:v>
                </c:pt>
                <c:pt idx="80">
                  <c:v>629.20000000000005</c:v>
                </c:pt>
                <c:pt idx="81">
                  <c:v>497.52</c:v>
                </c:pt>
                <c:pt idx="82">
                  <c:v>487.22</c:v>
                </c:pt>
                <c:pt idx="83">
                  <c:v>456.32</c:v>
                </c:pt>
                <c:pt idx="84">
                  <c:v>497.52</c:v>
                </c:pt>
                <c:pt idx="85">
                  <c:v>497.52</c:v>
                </c:pt>
                <c:pt idx="86">
                  <c:v>487.22</c:v>
                </c:pt>
                <c:pt idx="87">
                  <c:v>443.55</c:v>
                </c:pt>
                <c:pt idx="88">
                  <c:v>433.25</c:v>
                </c:pt>
                <c:pt idx="89">
                  <c:v>394.31</c:v>
                </c:pt>
                <c:pt idx="90">
                  <c:v>384.01</c:v>
                </c:pt>
                <c:pt idx="91">
                  <c:v>384.01</c:v>
                </c:pt>
                <c:pt idx="92">
                  <c:v>384.01</c:v>
                </c:pt>
                <c:pt idx="93">
                  <c:v>384.01</c:v>
                </c:pt>
                <c:pt idx="94">
                  <c:v>384.01</c:v>
                </c:pt>
                <c:pt idx="95">
                  <c:v>363.41</c:v>
                </c:pt>
                <c:pt idx="96">
                  <c:v>301.61</c:v>
                </c:pt>
                <c:pt idx="97">
                  <c:v>492.36</c:v>
                </c:pt>
                <c:pt idx="98">
                  <c:v>472.89</c:v>
                </c:pt>
                <c:pt idx="99">
                  <c:v>493.49</c:v>
                </c:pt>
                <c:pt idx="100">
                  <c:v>493.49</c:v>
                </c:pt>
                <c:pt idx="101">
                  <c:v>411.09</c:v>
                </c:pt>
                <c:pt idx="102">
                  <c:v>308.08999999999997</c:v>
                </c:pt>
                <c:pt idx="103">
                  <c:v>287.49</c:v>
                </c:pt>
                <c:pt idx="104">
                  <c:v>287.49</c:v>
                </c:pt>
                <c:pt idx="105">
                  <c:v>287.49</c:v>
                </c:pt>
                <c:pt idx="106">
                  <c:v>227.95</c:v>
                </c:pt>
                <c:pt idx="107">
                  <c:v>186.75</c:v>
                </c:pt>
                <c:pt idx="108">
                  <c:v>166.15</c:v>
                </c:pt>
                <c:pt idx="109">
                  <c:v>145.55000000000001</c:v>
                </c:pt>
                <c:pt idx="110">
                  <c:v>207.35</c:v>
                </c:pt>
                <c:pt idx="111">
                  <c:v>137.51</c:v>
                </c:pt>
                <c:pt idx="112">
                  <c:v>147.81</c:v>
                </c:pt>
                <c:pt idx="113">
                  <c:v>127.21</c:v>
                </c:pt>
                <c:pt idx="114">
                  <c:v>147.81</c:v>
                </c:pt>
                <c:pt idx="115">
                  <c:v>127.21</c:v>
                </c:pt>
                <c:pt idx="116">
                  <c:v>127.21</c:v>
                </c:pt>
                <c:pt idx="117">
                  <c:v>55.11</c:v>
                </c:pt>
                <c:pt idx="118">
                  <c:v>67.67</c:v>
                </c:pt>
                <c:pt idx="119">
                  <c:v>129.47</c:v>
                </c:pt>
                <c:pt idx="120">
                  <c:v>170.67</c:v>
                </c:pt>
                <c:pt idx="121">
                  <c:v>88.27</c:v>
                </c:pt>
                <c:pt idx="122">
                  <c:v>180.97</c:v>
                </c:pt>
                <c:pt idx="123">
                  <c:v>202.7</c:v>
                </c:pt>
                <c:pt idx="124">
                  <c:v>37.9</c:v>
                </c:pt>
                <c:pt idx="125">
                  <c:v>166.85</c:v>
                </c:pt>
                <c:pt idx="126">
                  <c:v>177.15</c:v>
                </c:pt>
                <c:pt idx="127">
                  <c:v>296.93</c:v>
                </c:pt>
                <c:pt idx="128">
                  <c:v>276.33</c:v>
                </c:pt>
                <c:pt idx="129">
                  <c:v>307.23</c:v>
                </c:pt>
                <c:pt idx="130">
                  <c:v>307.23</c:v>
                </c:pt>
                <c:pt idx="131">
                  <c:v>142.43</c:v>
                </c:pt>
                <c:pt idx="132">
                  <c:v>142.43</c:v>
                </c:pt>
                <c:pt idx="133">
                  <c:v>121.83</c:v>
                </c:pt>
                <c:pt idx="136">
                  <c:v>-42.98</c:v>
                </c:pt>
                <c:pt idx="137">
                  <c:v>-42.98</c:v>
                </c:pt>
                <c:pt idx="138">
                  <c:v>-42.98</c:v>
                </c:pt>
                <c:pt idx="139">
                  <c:v>-42.98</c:v>
                </c:pt>
                <c:pt idx="140">
                  <c:v>-42.98</c:v>
                </c:pt>
                <c:pt idx="141">
                  <c:v>-41.85</c:v>
                </c:pt>
                <c:pt idx="142">
                  <c:v>-41.85</c:v>
                </c:pt>
                <c:pt idx="143">
                  <c:v>-41.85</c:v>
                </c:pt>
                <c:pt idx="144">
                  <c:v>-41.85</c:v>
                </c:pt>
                <c:pt idx="145">
                  <c:v>-41.85</c:v>
                </c:pt>
                <c:pt idx="146">
                  <c:v>-77.44</c:v>
                </c:pt>
                <c:pt idx="147">
                  <c:v>-87.74</c:v>
                </c:pt>
                <c:pt idx="148">
                  <c:v>-87.74</c:v>
                </c:pt>
                <c:pt idx="149">
                  <c:v>-87.74</c:v>
                </c:pt>
                <c:pt idx="150">
                  <c:v>-123.34</c:v>
                </c:pt>
                <c:pt idx="151">
                  <c:v>-123.34</c:v>
                </c:pt>
                <c:pt idx="152">
                  <c:v>-143.94</c:v>
                </c:pt>
                <c:pt idx="153">
                  <c:v>-102.74</c:v>
                </c:pt>
                <c:pt idx="154">
                  <c:v>-82.14</c:v>
                </c:pt>
                <c:pt idx="155">
                  <c:v>-82.14</c:v>
                </c:pt>
                <c:pt idx="156">
                  <c:v>-102.74</c:v>
                </c:pt>
                <c:pt idx="157">
                  <c:v>-71.84</c:v>
                </c:pt>
                <c:pt idx="158">
                  <c:v>-20.34</c:v>
                </c:pt>
                <c:pt idx="159">
                  <c:v>72.37</c:v>
                </c:pt>
                <c:pt idx="160">
                  <c:v>260.64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958-4C4E-87C3-3506EFEEF7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83843360"/>
        <c:axId val="1"/>
      </c:lineChart>
      <c:dateAx>
        <c:axId val="1183843360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183843360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0.11012784161311991"/>
          <c:y val="1.4205384884836646E-2"/>
          <c:w val="0.81459304562067492"/>
          <c:h val="0.12386499067981342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600"/>
          </a:pPr>
          <a:endParaRPr lang="zh-CN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 w="25400">
          <a:noFill/>
        </a:ln>
      </c:spPr>
      <c:txPr>
        <a:bodyPr rot="0" vert="horz"/>
        <a:lstStyle/>
        <a:p>
          <a:pPr>
            <a:defRPr sz="1600" b="0"/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铁水：不含税平均成本：64家钢厂（周）</c:v>
                </c:pt>
              </c:strCache>
            </c:strRef>
          </c:tx>
          <c:spPr>
            <a:ln w="19050" cap="rnd">
              <a:solidFill>
                <a:srgbClr val="4F81BD"/>
              </a:solidFill>
              <a:round/>
            </a:ln>
            <a:effectLst/>
          </c:spPr>
          <c:marker>
            <c:symbol val="none"/>
          </c:marker>
          <c:dLbls>
            <c:dLbl>
              <c:idx val="186"/>
              <c:layout>
                <c:manualLayout>
                  <c:x val="-8.1565162389139065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/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854-4900-AE10-EE75ACC358C5}"/>
                </c:ext>
              </c:extLst>
            </c:dLbl>
            <c:dLbl>
              <c:idx val="188"/>
              <c:layout>
                <c:manualLayout>
                  <c:x val="0"/>
                  <c:y val="0.1322218173435164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/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C854-4900-AE10-EE75ACC358C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导出数据!$A$3:$A$191</c:f>
              <c:numCache>
                <c:formatCode>yyyy\-mm\-dd</c:formatCode>
                <c:ptCount val="189"/>
                <c:pt idx="0">
                  <c:v>44435</c:v>
                </c:pt>
                <c:pt idx="1">
                  <c:v>44421</c:v>
                </c:pt>
                <c:pt idx="2">
                  <c:v>44407</c:v>
                </c:pt>
                <c:pt idx="3">
                  <c:v>44393</c:v>
                </c:pt>
                <c:pt idx="4">
                  <c:v>44379</c:v>
                </c:pt>
                <c:pt idx="5">
                  <c:v>44365</c:v>
                </c:pt>
                <c:pt idx="6">
                  <c:v>44351</c:v>
                </c:pt>
                <c:pt idx="7">
                  <c:v>44337</c:v>
                </c:pt>
                <c:pt idx="8">
                  <c:v>44323</c:v>
                </c:pt>
                <c:pt idx="9">
                  <c:v>44309</c:v>
                </c:pt>
                <c:pt idx="10">
                  <c:v>44295</c:v>
                </c:pt>
                <c:pt idx="11">
                  <c:v>44281</c:v>
                </c:pt>
                <c:pt idx="12">
                  <c:v>44267</c:v>
                </c:pt>
                <c:pt idx="13">
                  <c:v>44253</c:v>
                </c:pt>
                <c:pt idx="14">
                  <c:v>44239</c:v>
                </c:pt>
                <c:pt idx="15">
                  <c:v>44225</c:v>
                </c:pt>
                <c:pt idx="16">
                  <c:v>44211</c:v>
                </c:pt>
                <c:pt idx="17">
                  <c:v>44197</c:v>
                </c:pt>
                <c:pt idx="18">
                  <c:v>44183</c:v>
                </c:pt>
                <c:pt idx="19">
                  <c:v>44169</c:v>
                </c:pt>
                <c:pt idx="20">
                  <c:v>44155</c:v>
                </c:pt>
                <c:pt idx="21">
                  <c:v>44141</c:v>
                </c:pt>
                <c:pt idx="22">
                  <c:v>44127</c:v>
                </c:pt>
                <c:pt idx="23">
                  <c:v>44113</c:v>
                </c:pt>
                <c:pt idx="24">
                  <c:v>44099</c:v>
                </c:pt>
                <c:pt idx="25">
                  <c:v>44085</c:v>
                </c:pt>
                <c:pt idx="26">
                  <c:v>44071</c:v>
                </c:pt>
                <c:pt idx="27">
                  <c:v>44057</c:v>
                </c:pt>
                <c:pt idx="28">
                  <c:v>44043</c:v>
                </c:pt>
                <c:pt idx="29">
                  <c:v>44029</c:v>
                </c:pt>
                <c:pt idx="30">
                  <c:v>44015</c:v>
                </c:pt>
                <c:pt idx="31">
                  <c:v>44001</c:v>
                </c:pt>
                <c:pt idx="32">
                  <c:v>43987</c:v>
                </c:pt>
                <c:pt idx="33">
                  <c:v>43973</c:v>
                </c:pt>
                <c:pt idx="34">
                  <c:v>43959</c:v>
                </c:pt>
                <c:pt idx="35">
                  <c:v>43945</c:v>
                </c:pt>
                <c:pt idx="36">
                  <c:v>43931</c:v>
                </c:pt>
                <c:pt idx="37">
                  <c:v>43917</c:v>
                </c:pt>
                <c:pt idx="38">
                  <c:v>43903</c:v>
                </c:pt>
                <c:pt idx="39">
                  <c:v>43889</c:v>
                </c:pt>
                <c:pt idx="40">
                  <c:v>43875</c:v>
                </c:pt>
                <c:pt idx="41">
                  <c:v>43854</c:v>
                </c:pt>
                <c:pt idx="42">
                  <c:v>43840</c:v>
                </c:pt>
                <c:pt idx="43">
                  <c:v>43826</c:v>
                </c:pt>
                <c:pt idx="44">
                  <c:v>43812</c:v>
                </c:pt>
                <c:pt idx="45">
                  <c:v>43798</c:v>
                </c:pt>
                <c:pt idx="46">
                  <c:v>43784</c:v>
                </c:pt>
                <c:pt idx="47">
                  <c:v>43770</c:v>
                </c:pt>
                <c:pt idx="48">
                  <c:v>43756</c:v>
                </c:pt>
                <c:pt idx="49">
                  <c:v>43735</c:v>
                </c:pt>
                <c:pt idx="50">
                  <c:v>43721</c:v>
                </c:pt>
                <c:pt idx="51">
                  <c:v>43707</c:v>
                </c:pt>
                <c:pt idx="52">
                  <c:v>43693</c:v>
                </c:pt>
                <c:pt idx="53">
                  <c:v>43679</c:v>
                </c:pt>
                <c:pt idx="54">
                  <c:v>43665</c:v>
                </c:pt>
                <c:pt idx="55">
                  <c:v>43651</c:v>
                </c:pt>
                <c:pt idx="56">
                  <c:v>43637</c:v>
                </c:pt>
                <c:pt idx="57">
                  <c:v>43623</c:v>
                </c:pt>
                <c:pt idx="58">
                  <c:v>43609</c:v>
                </c:pt>
                <c:pt idx="59">
                  <c:v>43595</c:v>
                </c:pt>
                <c:pt idx="60">
                  <c:v>43581</c:v>
                </c:pt>
                <c:pt idx="61">
                  <c:v>43567</c:v>
                </c:pt>
                <c:pt idx="62">
                  <c:v>43553</c:v>
                </c:pt>
                <c:pt idx="63">
                  <c:v>43539</c:v>
                </c:pt>
                <c:pt idx="64">
                  <c:v>43525</c:v>
                </c:pt>
                <c:pt idx="65">
                  <c:v>43511</c:v>
                </c:pt>
                <c:pt idx="66">
                  <c:v>43490</c:v>
                </c:pt>
                <c:pt idx="67">
                  <c:v>43476</c:v>
                </c:pt>
                <c:pt idx="68">
                  <c:v>43462</c:v>
                </c:pt>
                <c:pt idx="69">
                  <c:v>43448</c:v>
                </c:pt>
                <c:pt idx="70">
                  <c:v>43434</c:v>
                </c:pt>
                <c:pt idx="71">
                  <c:v>43420</c:v>
                </c:pt>
                <c:pt idx="72">
                  <c:v>43406</c:v>
                </c:pt>
                <c:pt idx="73">
                  <c:v>43392</c:v>
                </c:pt>
                <c:pt idx="74">
                  <c:v>43378</c:v>
                </c:pt>
                <c:pt idx="75">
                  <c:v>43364</c:v>
                </c:pt>
                <c:pt idx="76">
                  <c:v>43350</c:v>
                </c:pt>
                <c:pt idx="77">
                  <c:v>43336</c:v>
                </c:pt>
                <c:pt idx="78">
                  <c:v>43322</c:v>
                </c:pt>
                <c:pt idx="79">
                  <c:v>43308</c:v>
                </c:pt>
                <c:pt idx="80">
                  <c:v>43294</c:v>
                </c:pt>
                <c:pt idx="81">
                  <c:v>43280</c:v>
                </c:pt>
                <c:pt idx="82">
                  <c:v>43266</c:v>
                </c:pt>
                <c:pt idx="83">
                  <c:v>43252</c:v>
                </c:pt>
                <c:pt idx="84">
                  <c:v>43238</c:v>
                </c:pt>
                <c:pt idx="85">
                  <c:v>43224</c:v>
                </c:pt>
                <c:pt idx="86">
                  <c:v>43210</c:v>
                </c:pt>
                <c:pt idx="87">
                  <c:v>43196</c:v>
                </c:pt>
                <c:pt idx="88">
                  <c:v>43182</c:v>
                </c:pt>
                <c:pt idx="89">
                  <c:v>43168</c:v>
                </c:pt>
                <c:pt idx="90">
                  <c:v>43154</c:v>
                </c:pt>
                <c:pt idx="91">
                  <c:v>43133</c:v>
                </c:pt>
                <c:pt idx="92">
                  <c:v>43119</c:v>
                </c:pt>
                <c:pt idx="93">
                  <c:v>43105</c:v>
                </c:pt>
                <c:pt idx="94">
                  <c:v>43091</c:v>
                </c:pt>
                <c:pt idx="95">
                  <c:v>43077</c:v>
                </c:pt>
                <c:pt idx="96">
                  <c:v>43063</c:v>
                </c:pt>
                <c:pt idx="97">
                  <c:v>43049</c:v>
                </c:pt>
                <c:pt idx="98">
                  <c:v>43035</c:v>
                </c:pt>
                <c:pt idx="99">
                  <c:v>43021</c:v>
                </c:pt>
                <c:pt idx="100">
                  <c:v>43000</c:v>
                </c:pt>
                <c:pt idx="101">
                  <c:v>42986</c:v>
                </c:pt>
                <c:pt idx="102">
                  <c:v>42972</c:v>
                </c:pt>
                <c:pt idx="103">
                  <c:v>42958</c:v>
                </c:pt>
                <c:pt idx="104">
                  <c:v>42944</c:v>
                </c:pt>
                <c:pt idx="105">
                  <c:v>42930</c:v>
                </c:pt>
                <c:pt idx="106">
                  <c:v>42916</c:v>
                </c:pt>
                <c:pt idx="107">
                  <c:v>42902</c:v>
                </c:pt>
                <c:pt idx="108">
                  <c:v>42888</c:v>
                </c:pt>
                <c:pt idx="109">
                  <c:v>42874</c:v>
                </c:pt>
                <c:pt idx="110">
                  <c:v>42860</c:v>
                </c:pt>
                <c:pt idx="111">
                  <c:v>42846</c:v>
                </c:pt>
                <c:pt idx="112">
                  <c:v>42832</c:v>
                </c:pt>
                <c:pt idx="113">
                  <c:v>42818</c:v>
                </c:pt>
                <c:pt idx="114">
                  <c:v>42804</c:v>
                </c:pt>
                <c:pt idx="115">
                  <c:v>42790</c:v>
                </c:pt>
                <c:pt idx="116">
                  <c:v>42776</c:v>
                </c:pt>
                <c:pt idx="117">
                  <c:v>42755</c:v>
                </c:pt>
                <c:pt idx="118">
                  <c:v>42741</c:v>
                </c:pt>
                <c:pt idx="119">
                  <c:v>42727</c:v>
                </c:pt>
                <c:pt idx="120">
                  <c:v>42713</c:v>
                </c:pt>
                <c:pt idx="121">
                  <c:v>42699</c:v>
                </c:pt>
                <c:pt idx="122">
                  <c:v>42685</c:v>
                </c:pt>
                <c:pt idx="123">
                  <c:v>42671</c:v>
                </c:pt>
                <c:pt idx="124">
                  <c:v>42657</c:v>
                </c:pt>
                <c:pt idx="125">
                  <c:v>42636</c:v>
                </c:pt>
                <c:pt idx="126">
                  <c:v>42622</c:v>
                </c:pt>
                <c:pt idx="127">
                  <c:v>42608</c:v>
                </c:pt>
                <c:pt idx="128">
                  <c:v>42594</c:v>
                </c:pt>
                <c:pt idx="129">
                  <c:v>42580</c:v>
                </c:pt>
                <c:pt idx="130">
                  <c:v>42566</c:v>
                </c:pt>
                <c:pt idx="131">
                  <c:v>42552</c:v>
                </c:pt>
                <c:pt idx="132">
                  <c:v>42538</c:v>
                </c:pt>
                <c:pt idx="133">
                  <c:v>42524</c:v>
                </c:pt>
                <c:pt idx="134">
                  <c:v>42510</c:v>
                </c:pt>
                <c:pt idx="135">
                  <c:v>42496</c:v>
                </c:pt>
                <c:pt idx="136">
                  <c:v>42482</c:v>
                </c:pt>
                <c:pt idx="137">
                  <c:v>42468</c:v>
                </c:pt>
                <c:pt idx="138">
                  <c:v>42454</c:v>
                </c:pt>
                <c:pt idx="139">
                  <c:v>42440</c:v>
                </c:pt>
                <c:pt idx="140">
                  <c:v>42426</c:v>
                </c:pt>
                <c:pt idx="141">
                  <c:v>42405</c:v>
                </c:pt>
                <c:pt idx="142">
                  <c:v>42391</c:v>
                </c:pt>
                <c:pt idx="143">
                  <c:v>42377</c:v>
                </c:pt>
                <c:pt idx="144">
                  <c:v>42363</c:v>
                </c:pt>
                <c:pt idx="145">
                  <c:v>42349</c:v>
                </c:pt>
                <c:pt idx="146">
                  <c:v>42335</c:v>
                </c:pt>
                <c:pt idx="147">
                  <c:v>42321</c:v>
                </c:pt>
                <c:pt idx="148">
                  <c:v>42307</c:v>
                </c:pt>
                <c:pt idx="149">
                  <c:v>42293</c:v>
                </c:pt>
                <c:pt idx="150">
                  <c:v>42279</c:v>
                </c:pt>
                <c:pt idx="151">
                  <c:v>42265</c:v>
                </c:pt>
                <c:pt idx="152">
                  <c:v>42251</c:v>
                </c:pt>
                <c:pt idx="153">
                  <c:v>42237</c:v>
                </c:pt>
                <c:pt idx="154">
                  <c:v>42223</c:v>
                </c:pt>
                <c:pt idx="155">
                  <c:v>42209</c:v>
                </c:pt>
                <c:pt idx="156">
                  <c:v>42195</c:v>
                </c:pt>
                <c:pt idx="157">
                  <c:v>42181</c:v>
                </c:pt>
                <c:pt idx="158">
                  <c:v>42167</c:v>
                </c:pt>
                <c:pt idx="159">
                  <c:v>42153</c:v>
                </c:pt>
                <c:pt idx="160">
                  <c:v>42139</c:v>
                </c:pt>
                <c:pt idx="161">
                  <c:v>42125</c:v>
                </c:pt>
                <c:pt idx="162">
                  <c:v>42111</c:v>
                </c:pt>
                <c:pt idx="163">
                  <c:v>42097</c:v>
                </c:pt>
                <c:pt idx="164">
                  <c:v>42083</c:v>
                </c:pt>
                <c:pt idx="165">
                  <c:v>42069</c:v>
                </c:pt>
                <c:pt idx="166">
                  <c:v>42048</c:v>
                </c:pt>
                <c:pt idx="167">
                  <c:v>42034</c:v>
                </c:pt>
                <c:pt idx="168">
                  <c:v>42020</c:v>
                </c:pt>
                <c:pt idx="169">
                  <c:v>42006</c:v>
                </c:pt>
                <c:pt idx="170">
                  <c:v>41992</c:v>
                </c:pt>
                <c:pt idx="171">
                  <c:v>41978</c:v>
                </c:pt>
                <c:pt idx="172">
                  <c:v>41964</c:v>
                </c:pt>
                <c:pt idx="173">
                  <c:v>41950</c:v>
                </c:pt>
                <c:pt idx="174">
                  <c:v>41936</c:v>
                </c:pt>
                <c:pt idx="175">
                  <c:v>41922</c:v>
                </c:pt>
                <c:pt idx="176">
                  <c:v>41908</c:v>
                </c:pt>
                <c:pt idx="177">
                  <c:v>41894</c:v>
                </c:pt>
                <c:pt idx="178">
                  <c:v>41880</c:v>
                </c:pt>
                <c:pt idx="179">
                  <c:v>41866</c:v>
                </c:pt>
                <c:pt idx="180">
                  <c:v>41852</c:v>
                </c:pt>
                <c:pt idx="181">
                  <c:v>41838</c:v>
                </c:pt>
                <c:pt idx="182">
                  <c:v>41824</c:v>
                </c:pt>
                <c:pt idx="183">
                  <c:v>41810</c:v>
                </c:pt>
                <c:pt idx="184">
                  <c:v>41796</c:v>
                </c:pt>
                <c:pt idx="185">
                  <c:v>41782</c:v>
                </c:pt>
                <c:pt idx="186">
                  <c:v>41768</c:v>
                </c:pt>
                <c:pt idx="187">
                  <c:v>41754</c:v>
                </c:pt>
                <c:pt idx="188">
                  <c:v>41740</c:v>
                </c:pt>
              </c:numCache>
            </c:numRef>
          </c:cat>
          <c:val>
            <c:numRef>
              <c:f>导出数据!$B$3:$B$191</c:f>
              <c:numCache>
                <c:formatCode>General</c:formatCode>
                <c:ptCount val="189"/>
                <c:pt idx="0">
                  <c:v>3208</c:v>
                </c:pt>
                <c:pt idx="1">
                  <c:v>3243</c:v>
                </c:pt>
                <c:pt idx="2">
                  <c:v>3318</c:v>
                </c:pt>
                <c:pt idx="3">
                  <c:v>3308</c:v>
                </c:pt>
                <c:pt idx="4">
                  <c:v>3259</c:v>
                </c:pt>
                <c:pt idx="5">
                  <c:v>3226</c:v>
                </c:pt>
                <c:pt idx="6">
                  <c:v>3187</c:v>
                </c:pt>
                <c:pt idx="7">
                  <c:v>3105</c:v>
                </c:pt>
                <c:pt idx="8">
                  <c:v>3017</c:v>
                </c:pt>
                <c:pt idx="9">
                  <c:v>2963</c:v>
                </c:pt>
                <c:pt idx="10">
                  <c:v>2917</c:v>
                </c:pt>
                <c:pt idx="11">
                  <c:v>2919</c:v>
                </c:pt>
                <c:pt idx="12">
                  <c:v>2921</c:v>
                </c:pt>
                <c:pt idx="13">
                  <c:v>2907</c:v>
                </c:pt>
                <c:pt idx="14">
                  <c:v>2850</c:v>
                </c:pt>
                <c:pt idx="15">
                  <c:v>2786</c:v>
                </c:pt>
                <c:pt idx="16">
                  <c:v>2636</c:v>
                </c:pt>
                <c:pt idx="17">
                  <c:v>2512</c:v>
                </c:pt>
                <c:pt idx="18">
                  <c:v>2455</c:v>
                </c:pt>
                <c:pt idx="19">
                  <c:v>2414</c:v>
                </c:pt>
                <c:pt idx="20">
                  <c:v>2408</c:v>
                </c:pt>
                <c:pt idx="21">
                  <c:v>2400</c:v>
                </c:pt>
                <c:pt idx="22">
                  <c:v>2394</c:v>
                </c:pt>
                <c:pt idx="23">
                  <c:v>2391</c:v>
                </c:pt>
                <c:pt idx="24">
                  <c:v>2388</c:v>
                </c:pt>
                <c:pt idx="25">
                  <c:v>2394</c:v>
                </c:pt>
                <c:pt idx="26">
                  <c:v>2386</c:v>
                </c:pt>
                <c:pt idx="27">
                  <c:v>2375</c:v>
                </c:pt>
                <c:pt idx="28">
                  <c:v>2358</c:v>
                </c:pt>
                <c:pt idx="29">
                  <c:v>2357</c:v>
                </c:pt>
                <c:pt idx="30">
                  <c:v>2339</c:v>
                </c:pt>
                <c:pt idx="31">
                  <c:v>2338</c:v>
                </c:pt>
                <c:pt idx="32">
                  <c:v>2319</c:v>
                </c:pt>
                <c:pt idx="33">
                  <c:v>2294</c:v>
                </c:pt>
                <c:pt idx="34">
                  <c:v>2285</c:v>
                </c:pt>
                <c:pt idx="35">
                  <c:v>2291</c:v>
                </c:pt>
                <c:pt idx="36">
                  <c:v>2296</c:v>
                </c:pt>
                <c:pt idx="37">
                  <c:v>2322</c:v>
                </c:pt>
                <c:pt idx="38">
                  <c:v>2326</c:v>
                </c:pt>
                <c:pt idx="39">
                  <c:v>2336</c:v>
                </c:pt>
                <c:pt idx="40">
                  <c:v>2325</c:v>
                </c:pt>
                <c:pt idx="41">
                  <c:v>2331</c:v>
                </c:pt>
                <c:pt idx="42">
                  <c:v>2334</c:v>
                </c:pt>
                <c:pt idx="43">
                  <c:v>2324</c:v>
                </c:pt>
                <c:pt idx="44">
                  <c:v>2325</c:v>
                </c:pt>
                <c:pt idx="45">
                  <c:v>2316</c:v>
                </c:pt>
                <c:pt idx="46">
                  <c:v>2309</c:v>
                </c:pt>
                <c:pt idx="47">
                  <c:v>2334</c:v>
                </c:pt>
                <c:pt idx="48">
                  <c:v>2345</c:v>
                </c:pt>
                <c:pt idx="49">
                  <c:v>2349</c:v>
                </c:pt>
                <c:pt idx="50">
                  <c:v>2356</c:v>
                </c:pt>
                <c:pt idx="51">
                  <c:v>2354</c:v>
                </c:pt>
                <c:pt idx="52">
                  <c:v>2378</c:v>
                </c:pt>
                <c:pt idx="53">
                  <c:v>2395</c:v>
                </c:pt>
                <c:pt idx="54">
                  <c:v>2376</c:v>
                </c:pt>
                <c:pt idx="55">
                  <c:v>2363</c:v>
                </c:pt>
                <c:pt idx="56">
                  <c:v>2332</c:v>
                </c:pt>
                <c:pt idx="57">
                  <c:v>2281</c:v>
                </c:pt>
                <c:pt idx="58">
                  <c:v>2270</c:v>
                </c:pt>
                <c:pt idx="59">
                  <c:v>2231</c:v>
                </c:pt>
                <c:pt idx="60">
                  <c:v>2220</c:v>
                </c:pt>
                <c:pt idx="61">
                  <c:v>2212</c:v>
                </c:pt>
                <c:pt idx="62">
                  <c:v>2186</c:v>
                </c:pt>
                <c:pt idx="63">
                  <c:v>2185</c:v>
                </c:pt>
                <c:pt idx="64">
                  <c:v>2181</c:v>
                </c:pt>
                <c:pt idx="65">
                  <c:v>2168</c:v>
                </c:pt>
                <c:pt idx="66">
                  <c:v>2159</c:v>
                </c:pt>
                <c:pt idx="67">
                  <c:v>2159</c:v>
                </c:pt>
                <c:pt idx="68">
                  <c:v>2158</c:v>
                </c:pt>
                <c:pt idx="69">
                  <c:v>2166</c:v>
                </c:pt>
                <c:pt idx="70">
                  <c:v>2172</c:v>
                </c:pt>
                <c:pt idx="71">
                  <c:v>2189</c:v>
                </c:pt>
                <c:pt idx="72">
                  <c:v>2166</c:v>
                </c:pt>
                <c:pt idx="73">
                  <c:v>2136</c:v>
                </c:pt>
                <c:pt idx="74">
                  <c:v>2128</c:v>
                </c:pt>
                <c:pt idx="75">
                  <c:v>2123</c:v>
                </c:pt>
                <c:pt idx="76">
                  <c:v>2115</c:v>
                </c:pt>
                <c:pt idx="77">
                  <c:v>2099</c:v>
                </c:pt>
                <c:pt idx="78">
                  <c:v>2082</c:v>
                </c:pt>
                <c:pt idx="79">
                  <c:v>2070</c:v>
                </c:pt>
                <c:pt idx="80">
                  <c:v>2089</c:v>
                </c:pt>
                <c:pt idx="81">
                  <c:v>2086</c:v>
                </c:pt>
                <c:pt idx="82">
                  <c:v>2065</c:v>
                </c:pt>
                <c:pt idx="83">
                  <c:v>2029</c:v>
                </c:pt>
                <c:pt idx="84">
                  <c:v>2002</c:v>
                </c:pt>
                <c:pt idx="85">
                  <c:v>1996</c:v>
                </c:pt>
                <c:pt idx="86">
                  <c:v>1995</c:v>
                </c:pt>
                <c:pt idx="87">
                  <c:v>2025</c:v>
                </c:pt>
                <c:pt idx="88">
                  <c:v>2048</c:v>
                </c:pt>
                <c:pt idx="89">
                  <c:v>2050</c:v>
                </c:pt>
                <c:pt idx="90">
                  <c:v>2058</c:v>
                </c:pt>
                <c:pt idx="91">
                  <c:v>2050</c:v>
                </c:pt>
                <c:pt idx="92">
                  <c:v>2059</c:v>
                </c:pt>
                <c:pt idx="93">
                  <c:v>2031</c:v>
                </c:pt>
                <c:pt idx="94">
                  <c:v>2016</c:v>
                </c:pt>
                <c:pt idx="95">
                  <c:v>1983</c:v>
                </c:pt>
                <c:pt idx="96">
                  <c:v>1972</c:v>
                </c:pt>
                <c:pt idx="97">
                  <c:v>1991</c:v>
                </c:pt>
                <c:pt idx="98">
                  <c:v>1975</c:v>
                </c:pt>
                <c:pt idx="99">
                  <c:v>1981</c:v>
                </c:pt>
                <c:pt idx="100">
                  <c:v>2001</c:v>
                </c:pt>
                <c:pt idx="101">
                  <c:v>1985</c:v>
                </c:pt>
                <c:pt idx="102">
                  <c:v>1945</c:v>
                </c:pt>
                <c:pt idx="103">
                  <c:v>1889</c:v>
                </c:pt>
                <c:pt idx="104">
                  <c:v>1863</c:v>
                </c:pt>
                <c:pt idx="105">
                  <c:v>1847</c:v>
                </c:pt>
                <c:pt idx="106">
                  <c:v>1840</c:v>
                </c:pt>
                <c:pt idx="107">
                  <c:v>1848</c:v>
                </c:pt>
                <c:pt idx="108">
                  <c:v>1890</c:v>
                </c:pt>
                <c:pt idx="109">
                  <c:v>1917</c:v>
                </c:pt>
                <c:pt idx="110">
                  <c:v>1989</c:v>
                </c:pt>
                <c:pt idx="111">
                  <c:v>2001</c:v>
                </c:pt>
                <c:pt idx="112">
                  <c:v>2061</c:v>
                </c:pt>
                <c:pt idx="113">
                  <c:v>2075</c:v>
                </c:pt>
                <c:pt idx="114">
                  <c:v>2074</c:v>
                </c:pt>
                <c:pt idx="115">
                  <c:v>2082</c:v>
                </c:pt>
                <c:pt idx="116">
                  <c:v>2039</c:v>
                </c:pt>
                <c:pt idx="117">
                  <c:v>2032</c:v>
                </c:pt>
                <c:pt idx="118">
                  <c:v>2015</c:v>
                </c:pt>
                <c:pt idx="119">
                  <c:v>2025</c:v>
                </c:pt>
                <c:pt idx="120">
                  <c:v>2012</c:v>
                </c:pt>
                <c:pt idx="121">
                  <c:v>1917</c:v>
                </c:pt>
                <c:pt idx="122">
                  <c:v>1750</c:v>
                </c:pt>
                <c:pt idx="123">
                  <c:v>1625</c:v>
                </c:pt>
                <c:pt idx="124">
                  <c:v>1578</c:v>
                </c:pt>
                <c:pt idx="125">
                  <c:v>1453</c:v>
                </c:pt>
                <c:pt idx="126">
                  <c:v>1373</c:v>
                </c:pt>
                <c:pt idx="127">
                  <c:v>1349</c:v>
                </c:pt>
                <c:pt idx="128">
                  <c:v>1330</c:v>
                </c:pt>
                <c:pt idx="129">
                  <c:v>1319</c:v>
                </c:pt>
                <c:pt idx="130">
                  <c:v>1311</c:v>
                </c:pt>
                <c:pt idx="131">
                  <c:v>1292</c:v>
                </c:pt>
                <c:pt idx="132">
                  <c:v>1271</c:v>
                </c:pt>
                <c:pt idx="133">
                  <c:v>1275</c:v>
                </c:pt>
                <c:pt idx="134">
                  <c:v>1288</c:v>
                </c:pt>
                <c:pt idx="135">
                  <c:v>1286</c:v>
                </c:pt>
                <c:pt idx="136">
                  <c:v>1263</c:v>
                </c:pt>
                <c:pt idx="137">
                  <c:v>1242</c:v>
                </c:pt>
                <c:pt idx="138">
                  <c:v>1245</c:v>
                </c:pt>
                <c:pt idx="139">
                  <c:v>1232</c:v>
                </c:pt>
                <c:pt idx="140">
                  <c:v>1220</c:v>
                </c:pt>
                <c:pt idx="141">
                  <c:v>1200</c:v>
                </c:pt>
                <c:pt idx="142">
                  <c:v>1216</c:v>
                </c:pt>
                <c:pt idx="143">
                  <c:v>1231</c:v>
                </c:pt>
                <c:pt idx="144">
                  <c:v>1233</c:v>
                </c:pt>
                <c:pt idx="145">
                  <c:v>1241</c:v>
                </c:pt>
                <c:pt idx="146">
                  <c:v>1241</c:v>
                </c:pt>
                <c:pt idx="147">
                  <c:v>1320</c:v>
                </c:pt>
                <c:pt idx="148">
                  <c:v>1363</c:v>
                </c:pt>
                <c:pt idx="149">
                  <c:v>1388</c:v>
                </c:pt>
                <c:pt idx="150">
                  <c:v>1408</c:v>
                </c:pt>
                <c:pt idx="151">
                  <c:v>1418</c:v>
                </c:pt>
                <c:pt idx="152">
                  <c:v>1406</c:v>
                </c:pt>
                <c:pt idx="153">
                  <c:v>1406</c:v>
                </c:pt>
                <c:pt idx="154">
                  <c:v>1408</c:v>
                </c:pt>
                <c:pt idx="155">
                  <c:v>1437</c:v>
                </c:pt>
                <c:pt idx="156">
                  <c:v>1464</c:v>
                </c:pt>
                <c:pt idx="157">
                  <c:v>1477</c:v>
                </c:pt>
                <c:pt idx="158">
                  <c:v>1480</c:v>
                </c:pt>
                <c:pt idx="159">
                  <c:v>1502</c:v>
                </c:pt>
                <c:pt idx="160">
                  <c:v>1497</c:v>
                </c:pt>
                <c:pt idx="161">
                  <c:v>1497</c:v>
                </c:pt>
                <c:pt idx="162">
                  <c:v>1503</c:v>
                </c:pt>
                <c:pt idx="163">
                  <c:v>1521</c:v>
                </c:pt>
                <c:pt idx="164">
                  <c:v>1556</c:v>
                </c:pt>
                <c:pt idx="165">
                  <c:v>1594</c:v>
                </c:pt>
                <c:pt idx="166">
                  <c:v>1610</c:v>
                </c:pt>
                <c:pt idx="167">
                  <c:v>1630</c:v>
                </c:pt>
                <c:pt idx="168">
                  <c:v>1652</c:v>
                </c:pt>
                <c:pt idx="169">
                  <c:v>1671</c:v>
                </c:pt>
                <c:pt idx="170">
                  <c:v>1684</c:v>
                </c:pt>
                <c:pt idx="171">
                  <c:v>1703</c:v>
                </c:pt>
                <c:pt idx="172">
                  <c:v>1720</c:v>
                </c:pt>
                <c:pt idx="173">
                  <c:v>1724</c:v>
                </c:pt>
                <c:pt idx="174">
                  <c:v>1736</c:v>
                </c:pt>
                <c:pt idx="175">
                  <c:v>1750</c:v>
                </c:pt>
                <c:pt idx="176">
                  <c:v>1764</c:v>
                </c:pt>
                <c:pt idx="177">
                  <c:v>1789</c:v>
                </c:pt>
                <c:pt idx="178">
                  <c:v>1857</c:v>
                </c:pt>
                <c:pt idx="179">
                  <c:v>1880</c:v>
                </c:pt>
                <c:pt idx="180">
                  <c:v>1894</c:v>
                </c:pt>
                <c:pt idx="181">
                  <c:v>1914</c:v>
                </c:pt>
                <c:pt idx="182">
                  <c:v>1921</c:v>
                </c:pt>
                <c:pt idx="183">
                  <c:v>1955</c:v>
                </c:pt>
                <c:pt idx="184">
                  <c:v>1922</c:v>
                </c:pt>
                <c:pt idx="185">
                  <c:v>2028</c:v>
                </c:pt>
                <c:pt idx="186">
                  <c:v>2076</c:v>
                </c:pt>
                <c:pt idx="187">
                  <c:v>2105</c:v>
                </c:pt>
                <c:pt idx="188">
                  <c:v>2139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E5-46AC-A770-BDB7EE599F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77158224"/>
        <c:axId val="1"/>
      </c:lineChart>
      <c:dateAx>
        <c:axId val="1277158224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27715822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altLang="en-US" sz="1600" dirty="0" smtClean="0"/>
              <a:t>建筑钢材成交量</a:t>
            </a:r>
            <a:endParaRPr lang="zh-CN" sz="16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2019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中的图表]导出数据 (2)'!$A$243:$A$481</c:f>
              <c:numCache>
                <c:formatCode>yyyy\-m\-d</c:formatCode>
                <c:ptCount val="239"/>
                <c:pt idx="0">
                  <c:v>43832</c:v>
                </c:pt>
                <c:pt idx="1">
                  <c:v>43833</c:v>
                </c:pt>
                <c:pt idx="2">
                  <c:v>43836</c:v>
                </c:pt>
                <c:pt idx="3">
                  <c:v>43837</c:v>
                </c:pt>
                <c:pt idx="4">
                  <c:v>43838</c:v>
                </c:pt>
                <c:pt idx="5">
                  <c:v>43839</c:v>
                </c:pt>
                <c:pt idx="6">
                  <c:v>43840</c:v>
                </c:pt>
                <c:pt idx="7">
                  <c:v>43843</c:v>
                </c:pt>
                <c:pt idx="8">
                  <c:v>43844</c:v>
                </c:pt>
                <c:pt idx="9">
                  <c:v>43845</c:v>
                </c:pt>
                <c:pt idx="10">
                  <c:v>43846</c:v>
                </c:pt>
                <c:pt idx="11">
                  <c:v>43847</c:v>
                </c:pt>
                <c:pt idx="12">
                  <c:v>43871</c:v>
                </c:pt>
                <c:pt idx="13">
                  <c:v>43872</c:v>
                </c:pt>
                <c:pt idx="14">
                  <c:v>43873</c:v>
                </c:pt>
                <c:pt idx="15">
                  <c:v>43874</c:v>
                </c:pt>
                <c:pt idx="16">
                  <c:v>43875</c:v>
                </c:pt>
                <c:pt idx="17">
                  <c:v>43878</c:v>
                </c:pt>
                <c:pt idx="18">
                  <c:v>43879</c:v>
                </c:pt>
                <c:pt idx="19">
                  <c:v>43880</c:v>
                </c:pt>
                <c:pt idx="20">
                  <c:v>43881</c:v>
                </c:pt>
                <c:pt idx="21">
                  <c:v>43882</c:v>
                </c:pt>
                <c:pt idx="22">
                  <c:v>43885</c:v>
                </c:pt>
                <c:pt idx="23">
                  <c:v>43886</c:v>
                </c:pt>
                <c:pt idx="24">
                  <c:v>43887</c:v>
                </c:pt>
                <c:pt idx="25">
                  <c:v>43888</c:v>
                </c:pt>
                <c:pt idx="26">
                  <c:v>43889</c:v>
                </c:pt>
                <c:pt idx="27">
                  <c:v>43892</c:v>
                </c:pt>
                <c:pt idx="28">
                  <c:v>43893</c:v>
                </c:pt>
                <c:pt idx="29">
                  <c:v>43894</c:v>
                </c:pt>
                <c:pt idx="30">
                  <c:v>43895</c:v>
                </c:pt>
                <c:pt idx="31">
                  <c:v>43896</c:v>
                </c:pt>
                <c:pt idx="32">
                  <c:v>43899</c:v>
                </c:pt>
                <c:pt idx="33">
                  <c:v>43900</c:v>
                </c:pt>
                <c:pt idx="34">
                  <c:v>43901</c:v>
                </c:pt>
                <c:pt idx="35">
                  <c:v>43902</c:v>
                </c:pt>
                <c:pt idx="36">
                  <c:v>43903</c:v>
                </c:pt>
                <c:pt idx="37">
                  <c:v>43906</c:v>
                </c:pt>
                <c:pt idx="38">
                  <c:v>43907</c:v>
                </c:pt>
                <c:pt idx="39">
                  <c:v>43908</c:v>
                </c:pt>
                <c:pt idx="40">
                  <c:v>43909</c:v>
                </c:pt>
                <c:pt idx="41">
                  <c:v>43910</c:v>
                </c:pt>
                <c:pt idx="42">
                  <c:v>43913</c:v>
                </c:pt>
                <c:pt idx="43">
                  <c:v>43914</c:v>
                </c:pt>
                <c:pt idx="44">
                  <c:v>43915</c:v>
                </c:pt>
                <c:pt idx="45">
                  <c:v>43916</c:v>
                </c:pt>
                <c:pt idx="46">
                  <c:v>43917</c:v>
                </c:pt>
                <c:pt idx="47">
                  <c:v>43920</c:v>
                </c:pt>
                <c:pt idx="48">
                  <c:v>43921</c:v>
                </c:pt>
                <c:pt idx="49">
                  <c:v>43922</c:v>
                </c:pt>
                <c:pt idx="50">
                  <c:v>43923</c:v>
                </c:pt>
                <c:pt idx="51">
                  <c:v>43924</c:v>
                </c:pt>
                <c:pt idx="52">
                  <c:v>43928</c:v>
                </c:pt>
                <c:pt idx="53">
                  <c:v>43929</c:v>
                </c:pt>
                <c:pt idx="54">
                  <c:v>43930</c:v>
                </c:pt>
                <c:pt idx="55">
                  <c:v>43931</c:v>
                </c:pt>
                <c:pt idx="56">
                  <c:v>43934</c:v>
                </c:pt>
                <c:pt idx="57">
                  <c:v>43935</c:v>
                </c:pt>
                <c:pt idx="58">
                  <c:v>43936</c:v>
                </c:pt>
                <c:pt idx="59">
                  <c:v>43937</c:v>
                </c:pt>
                <c:pt idx="60">
                  <c:v>43938</c:v>
                </c:pt>
                <c:pt idx="61">
                  <c:v>43941</c:v>
                </c:pt>
                <c:pt idx="62">
                  <c:v>43942</c:v>
                </c:pt>
                <c:pt idx="63">
                  <c:v>43943</c:v>
                </c:pt>
                <c:pt idx="64">
                  <c:v>43944</c:v>
                </c:pt>
                <c:pt idx="65">
                  <c:v>43945</c:v>
                </c:pt>
                <c:pt idx="66">
                  <c:v>43947</c:v>
                </c:pt>
                <c:pt idx="67">
                  <c:v>43948</c:v>
                </c:pt>
                <c:pt idx="68">
                  <c:v>43949</c:v>
                </c:pt>
                <c:pt idx="69">
                  <c:v>43950</c:v>
                </c:pt>
                <c:pt idx="70">
                  <c:v>43951</c:v>
                </c:pt>
                <c:pt idx="71">
                  <c:v>43957</c:v>
                </c:pt>
                <c:pt idx="72">
                  <c:v>43958</c:v>
                </c:pt>
                <c:pt idx="73">
                  <c:v>43959</c:v>
                </c:pt>
                <c:pt idx="74">
                  <c:v>43960</c:v>
                </c:pt>
                <c:pt idx="75">
                  <c:v>43962</c:v>
                </c:pt>
                <c:pt idx="76">
                  <c:v>43963</c:v>
                </c:pt>
                <c:pt idx="77">
                  <c:v>43964</c:v>
                </c:pt>
                <c:pt idx="78">
                  <c:v>43965</c:v>
                </c:pt>
                <c:pt idx="79">
                  <c:v>43966</c:v>
                </c:pt>
                <c:pt idx="80">
                  <c:v>43969</c:v>
                </c:pt>
                <c:pt idx="81">
                  <c:v>43970</c:v>
                </c:pt>
                <c:pt idx="82">
                  <c:v>43971</c:v>
                </c:pt>
                <c:pt idx="83">
                  <c:v>43972</c:v>
                </c:pt>
                <c:pt idx="84">
                  <c:v>43973</c:v>
                </c:pt>
                <c:pt idx="85">
                  <c:v>43976</c:v>
                </c:pt>
                <c:pt idx="86">
                  <c:v>43977</c:v>
                </c:pt>
                <c:pt idx="87">
                  <c:v>43978</c:v>
                </c:pt>
                <c:pt idx="88">
                  <c:v>43979</c:v>
                </c:pt>
                <c:pt idx="89">
                  <c:v>43980</c:v>
                </c:pt>
                <c:pt idx="90">
                  <c:v>43983</c:v>
                </c:pt>
                <c:pt idx="91">
                  <c:v>43984</c:v>
                </c:pt>
                <c:pt idx="92">
                  <c:v>43985</c:v>
                </c:pt>
                <c:pt idx="93">
                  <c:v>43986</c:v>
                </c:pt>
                <c:pt idx="94">
                  <c:v>43987</c:v>
                </c:pt>
                <c:pt idx="95">
                  <c:v>43990</c:v>
                </c:pt>
                <c:pt idx="96">
                  <c:v>43991</c:v>
                </c:pt>
                <c:pt idx="97">
                  <c:v>43992</c:v>
                </c:pt>
                <c:pt idx="98">
                  <c:v>43993</c:v>
                </c:pt>
                <c:pt idx="99">
                  <c:v>43994</c:v>
                </c:pt>
                <c:pt idx="100">
                  <c:v>43997</c:v>
                </c:pt>
                <c:pt idx="101">
                  <c:v>43998</c:v>
                </c:pt>
                <c:pt idx="102">
                  <c:v>43999</c:v>
                </c:pt>
                <c:pt idx="103">
                  <c:v>44000</c:v>
                </c:pt>
                <c:pt idx="104">
                  <c:v>44001</c:v>
                </c:pt>
                <c:pt idx="105">
                  <c:v>44004</c:v>
                </c:pt>
                <c:pt idx="106">
                  <c:v>44005</c:v>
                </c:pt>
                <c:pt idx="107">
                  <c:v>44006</c:v>
                </c:pt>
                <c:pt idx="108">
                  <c:v>44010</c:v>
                </c:pt>
                <c:pt idx="109">
                  <c:v>44011</c:v>
                </c:pt>
                <c:pt idx="110">
                  <c:v>44012</c:v>
                </c:pt>
                <c:pt idx="111">
                  <c:v>44013</c:v>
                </c:pt>
                <c:pt idx="112">
                  <c:v>44014</c:v>
                </c:pt>
                <c:pt idx="113">
                  <c:v>44015</c:v>
                </c:pt>
                <c:pt idx="114">
                  <c:v>44018</c:v>
                </c:pt>
                <c:pt idx="115">
                  <c:v>44019</c:v>
                </c:pt>
                <c:pt idx="116">
                  <c:v>44020</c:v>
                </c:pt>
                <c:pt idx="117">
                  <c:v>44021</c:v>
                </c:pt>
                <c:pt idx="118">
                  <c:v>44022</c:v>
                </c:pt>
                <c:pt idx="119">
                  <c:v>44025</c:v>
                </c:pt>
                <c:pt idx="120">
                  <c:v>44026</c:v>
                </c:pt>
                <c:pt idx="121">
                  <c:v>44027</c:v>
                </c:pt>
                <c:pt idx="122">
                  <c:v>44028</c:v>
                </c:pt>
                <c:pt idx="123">
                  <c:v>44029</c:v>
                </c:pt>
                <c:pt idx="124">
                  <c:v>44032</c:v>
                </c:pt>
                <c:pt idx="125">
                  <c:v>44033</c:v>
                </c:pt>
                <c:pt idx="126">
                  <c:v>44034</c:v>
                </c:pt>
                <c:pt idx="127">
                  <c:v>44035</c:v>
                </c:pt>
                <c:pt idx="128">
                  <c:v>44036</c:v>
                </c:pt>
                <c:pt idx="129">
                  <c:v>44039</c:v>
                </c:pt>
                <c:pt idx="130">
                  <c:v>44040</c:v>
                </c:pt>
                <c:pt idx="131">
                  <c:v>44041</c:v>
                </c:pt>
                <c:pt idx="132">
                  <c:v>44042</c:v>
                </c:pt>
                <c:pt idx="133">
                  <c:v>44043</c:v>
                </c:pt>
                <c:pt idx="134">
                  <c:v>44046</c:v>
                </c:pt>
                <c:pt idx="135">
                  <c:v>44047</c:v>
                </c:pt>
                <c:pt idx="136">
                  <c:v>44048</c:v>
                </c:pt>
                <c:pt idx="137">
                  <c:v>44049</c:v>
                </c:pt>
                <c:pt idx="138">
                  <c:v>44050</c:v>
                </c:pt>
                <c:pt idx="139">
                  <c:v>44053</c:v>
                </c:pt>
                <c:pt idx="140">
                  <c:v>44054</c:v>
                </c:pt>
                <c:pt idx="141">
                  <c:v>44055</c:v>
                </c:pt>
                <c:pt idx="142">
                  <c:v>44056</c:v>
                </c:pt>
                <c:pt idx="143">
                  <c:v>44057</c:v>
                </c:pt>
                <c:pt idx="144">
                  <c:v>44060</c:v>
                </c:pt>
                <c:pt idx="145">
                  <c:v>44061</c:v>
                </c:pt>
                <c:pt idx="146">
                  <c:v>44062</c:v>
                </c:pt>
                <c:pt idx="147">
                  <c:v>44063</c:v>
                </c:pt>
                <c:pt idx="148">
                  <c:v>44064</c:v>
                </c:pt>
                <c:pt idx="149">
                  <c:v>44067</c:v>
                </c:pt>
                <c:pt idx="150">
                  <c:v>44068</c:v>
                </c:pt>
                <c:pt idx="151">
                  <c:v>44069</c:v>
                </c:pt>
                <c:pt idx="152">
                  <c:v>44070</c:v>
                </c:pt>
                <c:pt idx="153">
                  <c:v>44071</c:v>
                </c:pt>
                <c:pt idx="154">
                  <c:v>44074</c:v>
                </c:pt>
                <c:pt idx="155">
                  <c:v>44075</c:v>
                </c:pt>
                <c:pt idx="156">
                  <c:v>44076</c:v>
                </c:pt>
                <c:pt idx="157">
                  <c:v>44077</c:v>
                </c:pt>
                <c:pt idx="158">
                  <c:v>44078</c:v>
                </c:pt>
                <c:pt idx="159">
                  <c:v>44081</c:v>
                </c:pt>
                <c:pt idx="160">
                  <c:v>44082</c:v>
                </c:pt>
                <c:pt idx="161">
                  <c:v>44083</c:v>
                </c:pt>
                <c:pt idx="162">
                  <c:v>44084</c:v>
                </c:pt>
                <c:pt idx="163">
                  <c:v>44085</c:v>
                </c:pt>
                <c:pt idx="164">
                  <c:v>44088</c:v>
                </c:pt>
                <c:pt idx="165">
                  <c:v>44089</c:v>
                </c:pt>
                <c:pt idx="166">
                  <c:v>44090</c:v>
                </c:pt>
                <c:pt idx="167">
                  <c:v>44091</c:v>
                </c:pt>
                <c:pt idx="168">
                  <c:v>44092</c:v>
                </c:pt>
                <c:pt idx="169">
                  <c:v>44095</c:v>
                </c:pt>
                <c:pt idx="170">
                  <c:v>44096</c:v>
                </c:pt>
                <c:pt idx="171">
                  <c:v>44097</c:v>
                </c:pt>
                <c:pt idx="172">
                  <c:v>44098</c:v>
                </c:pt>
                <c:pt idx="173">
                  <c:v>44099</c:v>
                </c:pt>
                <c:pt idx="174">
                  <c:v>44101</c:v>
                </c:pt>
                <c:pt idx="175">
                  <c:v>44102</c:v>
                </c:pt>
                <c:pt idx="176">
                  <c:v>44103</c:v>
                </c:pt>
                <c:pt idx="177">
                  <c:v>44104</c:v>
                </c:pt>
                <c:pt idx="178">
                  <c:v>44113</c:v>
                </c:pt>
                <c:pt idx="179">
                  <c:v>44114</c:v>
                </c:pt>
                <c:pt idx="180">
                  <c:v>44116</c:v>
                </c:pt>
                <c:pt idx="181">
                  <c:v>44117</c:v>
                </c:pt>
                <c:pt idx="182">
                  <c:v>44118</c:v>
                </c:pt>
                <c:pt idx="183">
                  <c:v>44119</c:v>
                </c:pt>
                <c:pt idx="184">
                  <c:v>44120</c:v>
                </c:pt>
                <c:pt idx="185">
                  <c:v>44123</c:v>
                </c:pt>
                <c:pt idx="186">
                  <c:v>44124</c:v>
                </c:pt>
                <c:pt idx="187">
                  <c:v>44125</c:v>
                </c:pt>
                <c:pt idx="188">
                  <c:v>44126</c:v>
                </c:pt>
                <c:pt idx="189">
                  <c:v>44127</c:v>
                </c:pt>
                <c:pt idx="190">
                  <c:v>44130</c:v>
                </c:pt>
                <c:pt idx="191">
                  <c:v>44131</c:v>
                </c:pt>
                <c:pt idx="192">
                  <c:v>44132</c:v>
                </c:pt>
                <c:pt idx="193">
                  <c:v>44133</c:v>
                </c:pt>
                <c:pt idx="194">
                  <c:v>44134</c:v>
                </c:pt>
                <c:pt idx="195">
                  <c:v>44137</c:v>
                </c:pt>
                <c:pt idx="196">
                  <c:v>44138</c:v>
                </c:pt>
                <c:pt idx="197">
                  <c:v>44139</c:v>
                </c:pt>
                <c:pt idx="198">
                  <c:v>44140</c:v>
                </c:pt>
                <c:pt idx="199">
                  <c:v>44141</c:v>
                </c:pt>
                <c:pt idx="200">
                  <c:v>44144</c:v>
                </c:pt>
                <c:pt idx="201">
                  <c:v>44145</c:v>
                </c:pt>
                <c:pt idx="202">
                  <c:v>44146</c:v>
                </c:pt>
                <c:pt idx="203">
                  <c:v>44147</c:v>
                </c:pt>
                <c:pt idx="204">
                  <c:v>44148</c:v>
                </c:pt>
                <c:pt idx="205">
                  <c:v>44151</c:v>
                </c:pt>
                <c:pt idx="206">
                  <c:v>44152</c:v>
                </c:pt>
                <c:pt idx="207">
                  <c:v>44153</c:v>
                </c:pt>
                <c:pt idx="208">
                  <c:v>44154</c:v>
                </c:pt>
                <c:pt idx="209">
                  <c:v>44155</c:v>
                </c:pt>
                <c:pt idx="210">
                  <c:v>44158</c:v>
                </c:pt>
                <c:pt idx="211">
                  <c:v>44159</c:v>
                </c:pt>
                <c:pt idx="212">
                  <c:v>44160</c:v>
                </c:pt>
                <c:pt idx="213">
                  <c:v>44161</c:v>
                </c:pt>
                <c:pt idx="214">
                  <c:v>44162</c:v>
                </c:pt>
                <c:pt idx="215">
                  <c:v>44165</c:v>
                </c:pt>
                <c:pt idx="216">
                  <c:v>44166</c:v>
                </c:pt>
                <c:pt idx="217">
                  <c:v>44167</c:v>
                </c:pt>
                <c:pt idx="218">
                  <c:v>44168</c:v>
                </c:pt>
                <c:pt idx="219">
                  <c:v>44169</c:v>
                </c:pt>
                <c:pt idx="220">
                  <c:v>44172</c:v>
                </c:pt>
                <c:pt idx="221">
                  <c:v>44173</c:v>
                </c:pt>
                <c:pt idx="222">
                  <c:v>44174</c:v>
                </c:pt>
                <c:pt idx="223">
                  <c:v>44175</c:v>
                </c:pt>
                <c:pt idx="224">
                  <c:v>44176</c:v>
                </c:pt>
                <c:pt idx="225">
                  <c:v>44179</c:v>
                </c:pt>
                <c:pt idx="226">
                  <c:v>44180</c:v>
                </c:pt>
                <c:pt idx="227">
                  <c:v>44181</c:v>
                </c:pt>
                <c:pt idx="228">
                  <c:v>44182</c:v>
                </c:pt>
                <c:pt idx="229">
                  <c:v>44183</c:v>
                </c:pt>
                <c:pt idx="230">
                  <c:v>44186</c:v>
                </c:pt>
                <c:pt idx="231">
                  <c:v>44187</c:v>
                </c:pt>
                <c:pt idx="232">
                  <c:v>44188</c:v>
                </c:pt>
                <c:pt idx="233">
                  <c:v>44189</c:v>
                </c:pt>
                <c:pt idx="234">
                  <c:v>44190</c:v>
                </c:pt>
                <c:pt idx="235">
                  <c:v>44193</c:v>
                </c:pt>
                <c:pt idx="236">
                  <c:v>44194</c:v>
                </c:pt>
                <c:pt idx="237">
                  <c:v>44195</c:v>
                </c:pt>
                <c:pt idx="238">
                  <c:v>44196</c:v>
                </c:pt>
              </c:numCache>
            </c:numRef>
          </c:cat>
          <c:val>
            <c:numRef>
              <c:f>'[Microsoft PowerPoint 中的图表]导出数据 (2)'!$B$2:$B$242</c:f>
              <c:numCache>
                <c:formatCode>General</c:formatCode>
                <c:ptCount val="241"/>
                <c:pt idx="0">
                  <c:v>145008.16200000001</c:v>
                </c:pt>
                <c:pt idx="1">
                  <c:v>168674</c:v>
                </c:pt>
                <c:pt idx="2">
                  <c:v>151595</c:v>
                </c:pt>
                <c:pt idx="3">
                  <c:v>168301.345</c:v>
                </c:pt>
                <c:pt idx="4">
                  <c:v>129848</c:v>
                </c:pt>
                <c:pt idx="5">
                  <c:v>129321</c:v>
                </c:pt>
                <c:pt idx="6">
                  <c:v>119975</c:v>
                </c:pt>
                <c:pt idx="7">
                  <c:v>136060</c:v>
                </c:pt>
                <c:pt idx="8">
                  <c:v>149410</c:v>
                </c:pt>
                <c:pt idx="9">
                  <c:v>104730</c:v>
                </c:pt>
                <c:pt idx="10">
                  <c:v>108727</c:v>
                </c:pt>
                <c:pt idx="11">
                  <c:v>140700</c:v>
                </c:pt>
                <c:pt idx="12">
                  <c:v>130668</c:v>
                </c:pt>
                <c:pt idx="13">
                  <c:v>104123</c:v>
                </c:pt>
                <c:pt idx="14">
                  <c:v>88326</c:v>
                </c:pt>
                <c:pt idx="15">
                  <c:v>70623</c:v>
                </c:pt>
                <c:pt idx="16">
                  <c:v>60201</c:v>
                </c:pt>
                <c:pt idx="17">
                  <c:v>51725</c:v>
                </c:pt>
                <c:pt idx="18">
                  <c:v>17158</c:v>
                </c:pt>
                <c:pt idx="19">
                  <c:v>16115</c:v>
                </c:pt>
                <c:pt idx="20">
                  <c:v>21565</c:v>
                </c:pt>
                <c:pt idx="21">
                  <c:v>43863</c:v>
                </c:pt>
                <c:pt idx="22">
                  <c:v>45541</c:v>
                </c:pt>
                <c:pt idx="23">
                  <c:v>57701</c:v>
                </c:pt>
                <c:pt idx="24">
                  <c:v>93597</c:v>
                </c:pt>
                <c:pt idx="25">
                  <c:v>128288.174</c:v>
                </c:pt>
                <c:pt idx="26">
                  <c:v>147714</c:v>
                </c:pt>
                <c:pt idx="27">
                  <c:v>155884</c:v>
                </c:pt>
                <c:pt idx="28">
                  <c:v>135143.87599999999</c:v>
                </c:pt>
                <c:pt idx="29">
                  <c:v>138911.65</c:v>
                </c:pt>
                <c:pt idx="30">
                  <c:v>226350</c:v>
                </c:pt>
                <c:pt idx="31">
                  <c:v>200980</c:v>
                </c:pt>
                <c:pt idx="32">
                  <c:v>152267</c:v>
                </c:pt>
                <c:pt idx="33">
                  <c:v>158461.10500000001</c:v>
                </c:pt>
                <c:pt idx="34">
                  <c:v>204726.505</c:v>
                </c:pt>
                <c:pt idx="35">
                  <c:v>157379.73499999999</c:v>
                </c:pt>
                <c:pt idx="36">
                  <c:v>193957.02799999999</c:v>
                </c:pt>
                <c:pt idx="37">
                  <c:v>267551</c:v>
                </c:pt>
                <c:pt idx="38">
                  <c:v>192139.40100000001</c:v>
                </c:pt>
                <c:pt idx="39">
                  <c:v>173506.625</c:v>
                </c:pt>
                <c:pt idx="40">
                  <c:v>191989</c:v>
                </c:pt>
                <c:pt idx="41">
                  <c:v>258019</c:v>
                </c:pt>
                <c:pt idx="42">
                  <c:v>210860</c:v>
                </c:pt>
                <c:pt idx="43">
                  <c:v>174589</c:v>
                </c:pt>
                <c:pt idx="44">
                  <c:v>186661.68299999999</c:v>
                </c:pt>
                <c:pt idx="45">
                  <c:v>183252.01500000001</c:v>
                </c:pt>
                <c:pt idx="46">
                  <c:v>190373.48</c:v>
                </c:pt>
                <c:pt idx="47">
                  <c:v>167714</c:v>
                </c:pt>
                <c:pt idx="48">
                  <c:v>192825.908</c:v>
                </c:pt>
                <c:pt idx="49">
                  <c:v>165820.375</c:v>
                </c:pt>
                <c:pt idx="50">
                  <c:v>200153.88</c:v>
                </c:pt>
                <c:pt idx="51">
                  <c:v>279196</c:v>
                </c:pt>
                <c:pt idx="52">
                  <c:v>238525.27100000001</c:v>
                </c:pt>
                <c:pt idx="53">
                  <c:v>223540</c:v>
                </c:pt>
                <c:pt idx="54">
                  <c:v>196351</c:v>
                </c:pt>
                <c:pt idx="55">
                  <c:v>331627.95299999998</c:v>
                </c:pt>
                <c:pt idx="56">
                  <c:v>211154</c:v>
                </c:pt>
                <c:pt idx="57">
                  <c:v>198989.815</c:v>
                </c:pt>
                <c:pt idx="58">
                  <c:v>201230</c:v>
                </c:pt>
                <c:pt idx="59">
                  <c:v>204460.75700000001</c:v>
                </c:pt>
                <c:pt idx="60">
                  <c:v>273644.25599999999</c:v>
                </c:pt>
                <c:pt idx="61">
                  <c:v>174788.86900000001</c:v>
                </c:pt>
                <c:pt idx="62">
                  <c:v>190961</c:v>
                </c:pt>
                <c:pt idx="63">
                  <c:v>161874</c:v>
                </c:pt>
                <c:pt idx="64">
                  <c:v>237866.53099999999</c:v>
                </c:pt>
                <c:pt idx="65">
                  <c:v>214997</c:v>
                </c:pt>
                <c:pt idx="66">
                  <c:v>174642.08499999999</c:v>
                </c:pt>
                <c:pt idx="67">
                  <c:v>178115.27900000001</c:v>
                </c:pt>
                <c:pt idx="68">
                  <c:v>239708.82500000001</c:v>
                </c:pt>
                <c:pt idx="69">
                  <c:v>192632.85500000001</c:v>
                </c:pt>
                <c:pt idx="70">
                  <c:v>204255.842</c:v>
                </c:pt>
                <c:pt idx="71">
                  <c:v>214597.97399999999</c:v>
                </c:pt>
                <c:pt idx="72">
                  <c:v>198925.64199999999</c:v>
                </c:pt>
                <c:pt idx="73">
                  <c:v>237652.90299999999</c:v>
                </c:pt>
                <c:pt idx="74">
                  <c:v>168100.23499999999</c:v>
                </c:pt>
                <c:pt idx="75">
                  <c:v>231560.12299999999</c:v>
                </c:pt>
                <c:pt idx="76">
                  <c:v>168411.29300000001</c:v>
                </c:pt>
                <c:pt idx="77">
                  <c:v>170652.196</c:v>
                </c:pt>
                <c:pt idx="78">
                  <c:v>222977.23</c:v>
                </c:pt>
                <c:pt idx="79">
                  <c:v>192065.69500000001</c:v>
                </c:pt>
                <c:pt idx="80">
                  <c:v>176764.02600000001</c:v>
                </c:pt>
                <c:pt idx="81">
                  <c:v>229553.41099999999</c:v>
                </c:pt>
                <c:pt idx="82">
                  <c:v>219931.62700000001</c:v>
                </c:pt>
                <c:pt idx="83">
                  <c:v>229158.06599999999</c:v>
                </c:pt>
                <c:pt idx="84">
                  <c:v>208270.49</c:v>
                </c:pt>
                <c:pt idx="85">
                  <c:v>271377.53499999997</c:v>
                </c:pt>
                <c:pt idx="86">
                  <c:v>185191.58799999999</c:v>
                </c:pt>
                <c:pt idx="87">
                  <c:v>170504.71100000001</c:v>
                </c:pt>
                <c:pt idx="88">
                  <c:v>200882.91399999999</c:v>
                </c:pt>
                <c:pt idx="89">
                  <c:v>180722.992</c:v>
                </c:pt>
                <c:pt idx="90">
                  <c:v>165891.185</c:v>
                </c:pt>
                <c:pt idx="91">
                  <c:v>162981.72899999999</c:v>
                </c:pt>
                <c:pt idx="92">
                  <c:v>161739</c:v>
                </c:pt>
                <c:pt idx="93">
                  <c:v>186823.21900000001</c:v>
                </c:pt>
                <c:pt idx="94">
                  <c:v>185864.61900000001</c:v>
                </c:pt>
                <c:pt idx="95">
                  <c:v>257687.42199999999</c:v>
                </c:pt>
                <c:pt idx="96">
                  <c:v>184947.51800000001</c:v>
                </c:pt>
                <c:pt idx="97">
                  <c:v>174583.39799999999</c:v>
                </c:pt>
                <c:pt idx="98">
                  <c:v>200005.03200000001</c:v>
                </c:pt>
                <c:pt idx="99">
                  <c:v>262640.84000000003</c:v>
                </c:pt>
                <c:pt idx="100">
                  <c:v>155997</c:v>
                </c:pt>
                <c:pt idx="101">
                  <c:v>165183.82399999999</c:v>
                </c:pt>
                <c:pt idx="102">
                  <c:v>186579.38399999999</c:v>
                </c:pt>
                <c:pt idx="103">
                  <c:v>184710.38399999999</c:v>
                </c:pt>
                <c:pt idx="104">
                  <c:v>193447.58199999999</c:v>
                </c:pt>
                <c:pt idx="105">
                  <c:v>171800.27900000001</c:v>
                </c:pt>
                <c:pt idx="106">
                  <c:v>177744.84</c:v>
                </c:pt>
                <c:pt idx="107">
                  <c:v>182171.54</c:v>
                </c:pt>
                <c:pt idx="108">
                  <c:v>233549.35</c:v>
                </c:pt>
                <c:pt idx="109">
                  <c:v>194674.587</c:v>
                </c:pt>
                <c:pt idx="110">
                  <c:v>154512.677</c:v>
                </c:pt>
                <c:pt idx="111">
                  <c:v>194850.19699999999</c:v>
                </c:pt>
                <c:pt idx="112">
                  <c:v>178480.16</c:v>
                </c:pt>
                <c:pt idx="113">
                  <c:v>219038.97700000001</c:v>
                </c:pt>
                <c:pt idx="114">
                  <c:v>161654.30100000001</c:v>
                </c:pt>
                <c:pt idx="115">
                  <c:v>156989.264</c:v>
                </c:pt>
                <c:pt idx="116">
                  <c:v>173179.022</c:v>
                </c:pt>
                <c:pt idx="117">
                  <c:v>156576.51</c:v>
                </c:pt>
                <c:pt idx="118">
                  <c:v>185879.95800000001</c:v>
                </c:pt>
                <c:pt idx="119">
                  <c:v>212138.296</c:v>
                </c:pt>
                <c:pt idx="120">
                  <c:v>150823</c:v>
                </c:pt>
                <c:pt idx="121">
                  <c:v>185968.51</c:v>
                </c:pt>
                <c:pt idx="122">
                  <c:v>168503.209</c:v>
                </c:pt>
                <c:pt idx="123">
                  <c:v>247491.22399999999</c:v>
                </c:pt>
                <c:pt idx="124">
                  <c:v>188321.11600000001</c:v>
                </c:pt>
                <c:pt idx="125">
                  <c:v>183498.31</c:v>
                </c:pt>
                <c:pt idx="126">
                  <c:v>160195</c:v>
                </c:pt>
                <c:pt idx="127">
                  <c:v>219059.71</c:v>
                </c:pt>
                <c:pt idx="128">
                  <c:v>208049.33300000001</c:v>
                </c:pt>
                <c:pt idx="129">
                  <c:v>164008.06700000001</c:v>
                </c:pt>
                <c:pt idx="130">
                  <c:v>149477</c:v>
                </c:pt>
                <c:pt idx="131">
                  <c:v>219191</c:v>
                </c:pt>
                <c:pt idx="132">
                  <c:v>178038</c:v>
                </c:pt>
                <c:pt idx="133">
                  <c:v>171611.495</c:v>
                </c:pt>
                <c:pt idx="134">
                  <c:v>202932</c:v>
                </c:pt>
                <c:pt idx="135">
                  <c:v>164324</c:v>
                </c:pt>
                <c:pt idx="136">
                  <c:v>144843</c:v>
                </c:pt>
                <c:pt idx="137">
                  <c:v>169167</c:v>
                </c:pt>
                <c:pt idx="138">
                  <c:v>167432</c:v>
                </c:pt>
                <c:pt idx="139">
                  <c:v>160244</c:v>
                </c:pt>
                <c:pt idx="140">
                  <c:v>179138</c:v>
                </c:pt>
                <c:pt idx="141">
                  <c:v>200709</c:v>
                </c:pt>
                <c:pt idx="142">
                  <c:v>142246</c:v>
                </c:pt>
                <c:pt idx="143">
                  <c:v>213799</c:v>
                </c:pt>
                <c:pt idx="144">
                  <c:v>193610</c:v>
                </c:pt>
                <c:pt idx="145">
                  <c:v>160718</c:v>
                </c:pt>
                <c:pt idx="146">
                  <c:v>174300</c:v>
                </c:pt>
                <c:pt idx="147">
                  <c:v>194797</c:v>
                </c:pt>
                <c:pt idx="148">
                  <c:v>238281</c:v>
                </c:pt>
                <c:pt idx="149">
                  <c:v>156210</c:v>
                </c:pt>
                <c:pt idx="150">
                  <c:v>169851</c:v>
                </c:pt>
                <c:pt idx="151">
                  <c:v>203583</c:v>
                </c:pt>
                <c:pt idx="152">
                  <c:v>201247</c:v>
                </c:pt>
                <c:pt idx="153">
                  <c:v>173459</c:v>
                </c:pt>
                <c:pt idx="154">
                  <c:v>156601</c:v>
                </c:pt>
                <c:pt idx="155">
                  <c:v>204400</c:v>
                </c:pt>
                <c:pt idx="156">
                  <c:v>155155</c:v>
                </c:pt>
                <c:pt idx="157">
                  <c:v>216126</c:v>
                </c:pt>
                <c:pt idx="158">
                  <c:v>269875</c:v>
                </c:pt>
                <c:pt idx="159">
                  <c:v>181571</c:v>
                </c:pt>
                <c:pt idx="160">
                  <c:v>198961</c:v>
                </c:pt>
                <c:pt idx="161">
                  <c:v>215163</c:v>
                </c:pt>
                <c:pt idx="162">
                  <c:v>178706</c:v>
                </c:pt>
                <c:pt idx="163">
                  <c:v>276614</c:v>
                </c:pt>
                <c:pt idx="164">
                  <c:v>193132</c:v>
                </c:pt>
                <c:pt idx="165">
                  <c:v>209890</c:v>
                </c:pt>
                <c:pt idx="166">
                  <c:v>222876</c:v>
                </c:pt>
                <c:pt idx="167">
                  <c:v>276225</c:v>
                </c:pt>
                <c:pt idx="168">
                  <c:v>186518.51</c:v>
                </c:pt>
                <c:pt idx="169">
                  <c:v>193006</c:v>
                </c:pt>
                <c:pt idx="170">
                  <c:v>163870</c:v>
                </c:pt>
                <c:pt idx="171">
                  <c:v>212841.93299999999</c:v>
                </c:pt>
                <c:pt idx="172">
                  <c:v>303060</c:v>
                </c:pt>
                <c:pt idx="173">
                  <c:v>215201</c:v>
                </c:pt>
                <c:pt idx="174">
                  <c:v>224358</c:v>
                </c:pt>
                <c:pt idx="175">
                  <c:v>209898</c:v>
                </c:pt>
                <c:pt idx="176">
                  <c:v>229127</c:v>
                </c:pt>
                <c:pt idx="177">
                  <c:v>220808</c:v>
                </c:pt>
                <c:pt idx="178">
                  <c:v>140216</c:v>
                </c:pt>
                <c:pt idx="179">
                  <c:v>236373</c:v>
                </c:pt>
                <c:pt idx="180">
                  <c:v>211601</c:v>
                </c:pt>
                <c:pt idx="181">
                  <c:v>209217.53</c:v>
                </c:pt>
                <c:pt idx="182">
                  <c:v>207011</c:v>
                </c:pt>
                <c:pt idx="183">
                  <c:v>219487</c:v>
                </c:pt>
                <c:pt idx="184">
                  <c:v>208844</c:v>
                </c:pt>
                <c:pt idx="185">
                  <c:v>185768</c:v>
                </c:pt>
                <c:pt idx="186">
                  <c:v>176965</c:v>
                </c:pt>
                <c:pt idx="187">
                  <c:v>196906</c:v>
                </c:pt>
                <c:pt idx="188">
                  <c:v>214506</c:v>
                </c:pt>
                <c:pt idx="189">
                  <c:v>209226</c:v>
                </c:pt>
                <c:pt idx="190">
                  <c:v>204971</c:v>
                </c:pt>
                <c:pt idx="191">
                  <c:v>200522</c:v>
                </c:pt>
                <c:pt idx="192">
                  <c:v>192574</c:v>
                </c:pt>
                <c:pt idx="193">
                  <c:v>214850</c:v>
                </c:pt>
                <c:pt idx="194">
                  <c:v>220074</c:v>
                </c:pt>
                <c:pt idx="195">
                  <c:v>217487</c:v>
                </c:pt>
                <c:pt idx="196">
                  <c:v>213998</c:v>
                </c:pt>
                <c:pt idx="197">
                  <c:v>203900</c:v>
                </c:pt>
                <c:pt idx="198">
                  <c:v>202546</c:v>
                </c:pt>
                <c:pt idx="199">
                  <c:v>232833</c:v>
                </c:pt>
                <c:pt idx="200">
                  <c:v>234818</c:v>
                </c:pt>
                <c:pt idx="201">
                  <c:v>217442</c:v>
                </c:pt>
                <c:pt idx="202">
                  <c:v>181323</c:v>
                </c:pt>
                <c:pt idx="203">
                  <c:v>191056</c:v>
                </c:pt>
                <c:pt idx="204">
                  <c:v>233945</c:v>
                </c:pt>
                <c:pt idx="205">
                  <c:v>241485</c:v>
                </c:pt>
                <c:pt idx="206">
                  <c:v>201250</c:v>
                </c:pt>
                <c:pt idx="207">
                  <c:v>230306</c:v>
                </c:pt>
                <c:pt idx="208">
                  <c:v>233752</c:v>
                </c:pt>
                <c:pt idx="209">
                  <c:v>244763</c:v>
                </c:pt>
                <c:pt idx="210">
                  <c:v>237649</c:v>
                </c:pt>
                <c:pt idx="211">
                  <c:v>214755</c:v>
                </c:pt>
                <c:pt idx="212">
                  <c:v>173155</c:v>
                </c:pt>
                <c:pt idx="213">
                  <c:v>211338</c:v>
                </c:pt>
                <c:pt idx="214">
                  <c:v>240888</c:v>
                </c:pt>
                <c:pt idx="215">
                  <c:v>158784</c:v>
                </c:pt>
                <c:pt idx="216">
                  <c:v>149685</c:v>
                </c:pt>
                <c:pt idx="217">
                  <c:v>166891</c:v>
                </c:pt>
                <c:pt idx="218">
                  <c:v>176065</c:v>
                </c:pt>
                <c:pt idx="219">
                  <c:v>193126</c:v>
                </c:pt>
                <c:pt idx="220">
                  <c:v>158964</c:v>
                </c:pt>
                <c:pt idx="221">
                  <c:v>149335</c:v>
                </c:pt>
                <c:pt idx="222">
                  <c:v>140875</c:v>
                </c:pt>
                <c:pt idx="223">
                  <c:v>167127</c:v>
                </c:pt>
                <c:pt idx="224">
                  <c:v>212535</c:v>
                </c:pt>
                <c:pt idx="225">
                  <c:v>160826</c:v>
                </c:pt>
                <c:pt idx="226">
                  <c:v>163811</c:v>
                </c:pt>
                <c:pt idx="227">
                  <c:v>143048</c:v>
                </c:pt>
                <c:pt idx="228">
                  <c:v>161943</c:v>
                </c:pt>
                <c:pt idx="229">
                  <c:v>168310</c:v>
                </c:pt>
                <c:pt idx="230">
                  <c:v>158172</c:v>
                </c:pt>
                <c:pt idx="231">
                  <c:v>156019</c:v>
                </c:pt>
                <c:pt idx="232">
                  <c:v>175500</c:v>
                </c:pt>
                <c:pt idx="233">
                  <c:v>160455</c:v>
                </c:pt>
                <c:pt idx="234">
                  <c:v>155154</c:v>
                </c:pt>
                <c:pt idx="235">
                  <c:v>132252</c:v>
                </c:pt>
                <c:pt idx="236">
                  <c:v>129245</c:v>
                </c:pt>
                <c:pt idx="237">
                  <c:v>145418</c:v>
                </c:pt>
                <c:pt idx="238">
                  <c:v>161138</c:v>
                </c:pt>
                <c:pt idx="239">
                  <c:v>165508</c:v>
                </c:pt>
                <c:pt idx="240">
                  <c:v>149910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EBA-488F-A2B6-129CD8E57F8F}"/>
            </c:ext>
          </c:extLst>
        </c:ser>
        <c:ser>
          <c:idx val="1"/>
          <c:order val="1"/>
          <c:tx>
            <c:v>2020</c:v>
          </c:tx>
          <c:spPr>
            <a:ln w="1905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中的图表]导出数据 (2)'!$A$243:$A$481</c:f>
              <c:numCache>
                <c:formatCode>yyyy\-m\-d</c:formatCode>
                <c:ptCount val="239"/>
                <c:pt idx="0">
                  <c:v>43832</c:v>
                </c:pt>
                <c:pt idx="1">
                  <c:v>43833</c:v>
                </c:pt>
                <c:pt idx="2">
                  <c:v>43836</c:v>
                </c:pt>
                <c:pt idx="3">
                  <c:v>43837</c:v>
                </c:pt>
                <c:pt idx="4">
                  <c:v>43838</c:v>
                </c:pt>
                <c:pt idx="5">
                  <c:v>43839</c:v>
                </c:pt>
                <c:pt idx="6">
                  <c:v>43840</c:v>
                </c:pt>
                <c:pt idx="7">
                  <c:v>43843</c:v>
                </c:pt>
                <c:pt idx="8">
                  <c:v>43844</c:v>
                </c:pt>
                <c:pt idx="9">
                  <c:v>43845</c:v>
                </c:pt>
                <c:pt idx="10">
                  <c:v>43846</c:v>
                </c:pt>
                <c:pt idx="11">
                  <c:v>43847</c:v>
                </c:pt>
                <c:pt idx="12">
                  <c:v>43871</c:v>
                </c:pt>
                <c:pt idx="13">
                  <c:v>43872</c:v>
                </c:pt>
                <c:pt idx="14">
                  <c:v>43873</c:v>
                </c:pt>
                <c:pt idx="15">
                  <c:v>43874</c:v>
                </c:pt>
                <c:pt idx="16">
                  <c:v>43875</c:v>
                </c:pt>
                <c:pt idx="17">
                  <c:v>43878</c:v>
                </c:pt>
                <c:pt idx="18">
                  <c:v>43879</c:v>
                </c:pt>
                <c:pt idx="19">
                  <c:v>43880</c:v>
                </c:pt>
                <c:pt idx="20">
                  <c:v>43881</c:v>
                </c:pt>
                <c:pt idx="21">
                  <c:v>43882</c:v>
                </c:pt>
                <c:pt idx="22">
                  <c:v>43885</c:v>
                </c:pt>
                <c:pt idx="23">
                  <c:v>43886</c:v>
                </c:pt>
                <c:pt idx="24">
                  <c:v>43887</c:v>
                </c:pt>
                <c:pt idx="25">
                  <c:v>43888</c:v>
                </c:pt>
                <c:pt idx="26">
                  <c:v>43889</c:v>
                </c:pt>
                <c:pt idx="27">
                  <c:v>43892</c:v>
                </c:pt>
                <c:pt idx="28">
                  <c:v>43893</c:v>
                </c:pt>
                <c:pt idx="29">
                  <c:v>43894</c:v>
                </c:pt>
                <c:pt idx="30">
                  <c:v>43895</c:v>
                </c:pt>
                <c:pt idx="31">
                  <c:v>43896</c:v>
                </c:pt>
                <c:pt idx="32">
                  <c:v>43899</c:v>
                </c:pt>
                <c:pt idx="33">
                  <c:v>43900</c:v>
                </c:pt>
                <c:pt idx="34">
                  <c:v>43901</c:v>
                </c:pt>
                <c:pt idx="35">
                  <c:v>43902</c:v>
                </c:pt>
                <c:pt idx="36">
                  <c:v>43903</c:v>
                </c:pt>
                <c:pt idx="37">
                  <c:v>43906</c:v>
                </c:pt>
                <c:pt idx="38">
                  <c:v>43907</c:v>
                </c:pt>
                <c:pt idx="39">
                  <c:v>43908</c:v>
                </c:pt>
                <c:pt idx="40">
                  <c:v>43909</c:v>
                </c:pt>
                <c:pt idx="41">
                  <c:v>43910</c:v>
                </c:pt>
                <c:pt idx="42">
                  <c:v>43913</c:v>
                </c:pt>
                <c:pt idx="43">
                  <c:v>43914</c:v>
                </c:pt>
                <c:pt idx="44">
                  <c:v>43915</c:v>
                </c:pt>
                <c:pt idx="45">
                  <c:v>43916</c:v>
                </c:pt>
                <c:pt idx="46">
                  <c:v>43917</c:v>
                </c:pt>
                <c:pt idx="47">
                  <c:v>43920</c:v>
                </c:pt>
                <c:pt idx="48">
                  <c:v>43921</c:v>
                </c:pt>
                <c:pt idx="49">
                  <c:v>43922</c:v>
                </c:pt>
                <c:pt idx="50">
                  <c:v>43923</c:v>
                </c:pt>
                <c:pt idx="51">
                  <c:v>43924</c:v>
                </c:pt>
                <c:pt idx="52">
                  <c:v>43928</c:v>
                </c:pt>
                <c:pt idx="53">
                  <c:v>43929</c:v>
                </c:pt>
                <c:pt idx="54">
                  <c:v>43930</c:v>
                </c:pt>
                <c:pt idx="55">
                  <c:v>43931</c:v>
                </c:pt>
                <c:pt idx="56">
                  <c:v>43934</c:v>
                </c:pt>
                <c:pt idx="57">
                  <c:v>43935</c:v>
                </c:pt>
                <c:pt idx="58">
                  <c:v>43936</c:v>
                </c:pt>
                <c:pt idx="59">
                  <c:v>43937</c:v>
                </c:pt>
                <c:pt idx="60">
                  <c:v>43938</c:v>
                </c:pt>
                <c:pt idx="61">
                  <c:v>43941</c:v>
                </c:pt>
                <c:pt idx="62">
                  <c:v>43942</c:v>
                </c:pt>
                <c:pt idx="63">
                  <c:v>43943</c:v>
                </c:pt>
                <c:pt idx="64">
                  <c:v>43944</c:v>
                </c:pt>
                <c:pt idx="65">
                  <c:v>43945</c:v>
                </c:pt>
                <c:pt idx="66">
                  <c:v>43947</c:v>
                </c:pt>
                <c:pt idx="67">
                  <c:v>43948</c:v>
                </c:pt>
                <c:pt idx="68">
                  <c:v>43949</c:v>
                </c:pt>
                <c:pt idx="69">
                  <c:v>43950</c:v>
                </c:pt>
                <c:pt idx="70">
                  <c:v>43951</c:v>
                </c:pt>
                <c:pt idx="71">
                  <c:v>43957</c:v>
                </c:pt>
                <c:pt idx="72">
                  <c:v>43958</c:v>
                </c:pt>
                <c:pt idx="73">
                  <c:v>43959</c:v>
                </c:pt>
                <c:pt idx="74">
                  <c:v>43960</c:v>
                </c:pt>
                <c:pt idx="75">
                  <c:v>43962</c:v>
                </c:pt>
                <c:pt idx="76">
                  <c:v>43963</c:v>
                </c:pt>
                <c:pt idx="77">
                  <c:v>43964</c:v>
                </c:pt>
                <c:pt idx="78">
                  <c:v>43965</c:v>
                </c:pt>
                <c:pt idx="79">
                  <c:v>43966</c:v>
                </c:pt>
                <c:pt idx="80">
                  <c:v>43969</c:v>
                </c:pt>
                <c:pt idx="81">
                  <c:v>43970</c:v>
                </c:pt>
                <c:pt idx="82">
                  <c:v>43971</c:v>
                </c:pt>
                <c:pt idx="83">
                  <c:v>43972</c:v>
                </c:pt>
                <c:pt idx="84">
                  <c:v>43973</c:v>
                </c:pt>
                <c:pt idx="85">
                  <c:v>43976</c:v>
                </c:pt>
                <c:pt idx="86">
                  <c:v>43977</c:v>
                </c:pt>
                <c:pt idx="87">
                  <c:v>43978</c:v>
                </c:pt>
                <c:pt idx="88">
                  <c:v>43979</c:v>
                </c:pt>
                <c:pt idx="89">
                  <c:v>43980</c:v>
                </c:pt>
                <c:pt idx="90">
                  <c:v>43983</c:v>
                </c:pt>
                <c:pt idx="91">
                  <c:v>43984</c:v>
                </c:pt>
                <c:pt idx="92">
                  <c:v>43985</c:v>
                </c:pt>
                <c:pt idx="93">
                  <c:v>43986</c:v>
                </c:pt>
                <c:pt idx="94">
                  <c:v>43987</c:v>
                </c:pt>
                <c:pt idx="95">
                  <c:v>43990</c:v>
                </c:pt>
                <c:pt idx="96">
                  <c:v>43991</c:v>
                </c:pt>
                <c:pt idx="97">
                  <c:v>43992</c:v>
                </c:pt>
                <c:pt idx="98">
                  <c:v>43993</c:v>
                </c:pt>
                <c:pt idx="99">
                  <c:v>43994</c:v>
                </c:pt>
                <c:pt idx="100">
                  <c:v>43997</c:v>
                </c:pt>
                <c:pt idx="101">
                  <c:v>43998</c:v>
                </c:pt>
                <c:pt idx="102">
                  <c:v>43999</c:v>
                </c:pt>
                <c:pt idx="103">
                  <c:v>44000</c:v>
                </c:pt>
                <c:pt idx="104">
                  <c:v>44001</c:v>
                </c:pt>
                <c:pt idx="105">
                  <c:v>44004</c:v>
                </c:pt>
                <c:pt idx="106">
                  <c:v>44005</c:v>
                </c:pt>
                <c:pt idx="107">
                  <c:v>44006</c:v>
                </c:pt>
                <c:pt idx="108">
                  <c:v>44010</c:v>
                </c:pt>
                <c:pt idx="109">
                  <c:v>44011</c:v>
                </c:pt>
                <c:pt idx="110">
                  <c:v>44012</c:v>
                </c:pt>
                <c:pt idx="111">
                  <c:v>44013</c:v>
                </c:pt>
                <c:pt idx="112">
                  <c:v>44014</c:v>
                </c:pt>
                <c:pt idx="113">
                  <c:v>44015</c:v>
                </c:pt>
                <c:pt idx="114">
                  <c:v>44018</c:v>
                </c:pt>
                <c:pt idx="115">
                  <c:v>44019</c:v>
                </c:pt>
                <c:pt idx="116">
                  <c:v>44020</c:v>
                </c:pt>
                <c:pt idx="117">
                  <c:v>44021</c:v>
                </c:pt>
                <c:pt idx="118">
                  <c:v>44022</c:v>
                </c:pt>
                <c:pt idx="119">
                  <c:v>44025</c:v>
                </c:pt>
                <c:pt idx="120">
                  <c:v>44026</c:v>
                </c:pt>
                <c:pt idx="121">
                  <c:v>44027</c:v>
                </c:pt>
                <c:pt idx="122">
                  <c:v>44028</c:v>
                </c:pt>
                <c:pt idx="123">
                  <c:v>44029</c:v>
                </c:pt>
                <c:pt idx="124">
                  <c:v>44032</c:v>
                </c:pt>
                <c:pt idx="125">
                  <c:v>44033</c:v>
                </c:pt>
                <c:pt idx="126">
                  <c:v>44034</c:v>
                </c:pt>
                <c:pt idx="127">
                  <c:v>44035</c:v>
                </c:pt>
                <c:pt idx="128">
                  <c:v>44036</c:v>
                </c:pt>
                <c:pt idx="129">
                  <c:v>44039</c:v>
                </c:pt>
                <c:pt idx="130">
                  <c:v>44040</c:v>
                </c:pt>
                <c:pt idx="131">
                  <c:v>44041</c:v>
                </c:pt>
                <c:pt idx="132">
                  <c:v>44042</c:v>
                </c:pt>
                <c:pt idx="133">
                  <c:v>44043</c:v>
                </c:pt>
                <c:pt idx="134">
                  <c:v>44046</c:v>
                </c:pt>
                <c:pt idx="135">
                  <c:v>44047</c:v>
                </c:pt>
                <c:pt idx="136">
                  <c:v>44048</c:v>
                </c:pt>
                <c:pt idx="137">
                  <c:v>44049</c:v>
                </c:pt>
                <c:pt idx="138">
                  <c:v>44050</c:v>
                </c:pt>
                <c:pt idx="139">
                  <c:v>44053</c:v>
                </c:pt>
                <c:pt idx="140">
                  <c:v>44054</c:v>
                </c:pt>
                <c:pt idx="141">
                  <c:v>44055</c:v>
                </c:pt>
                <c:pt idx="142">
                  <c:v>44056</c:v>
                </c:pt>
                <c:pt idx="143">
                  <c:v>44057</c:v>
                </c:pt>
                <c:pt idx="144">
                  <c:v>44060</c:v>
                </c:pt>
                <c:pt idx="145">
                  <c:v>44061</c:v>
                </c:pt>
                <c:pt idx="146">
                  <c:v>44062</c:v>
                </c:pt>
                <c:pt idx="147">
                  <c:v>44063</c:v>
                </c:pt>
                <c:pt idx="148">
                  <c:v>44064</c:v>
                </c:pt>
                <c:pt idx="149">
                  <c:v>44067</c:v>
                </c:pt>
                <c:pt idx="150">
                  <c:v>44068</c:v>
                </c:pt>
                <c:pt idx="151">
                  <c:v>44069</c:v>
                </c:pt>
                <c:pt idx="152">
                  <c:v>44070</c:v>
                </c:pt>
                <c:pt idx="153">
                  <c:v>44071</c:v>
                </c:pt>
                <c:pt idx="154">
                  <c:v>44074</c:v>
                </c:pt>
                <c:pt idx="155">
                  <c:v>44075</c:v>
                </c:pt>
                <c:pt idx="156">
                  <c:v>44076</c:v>
                </c:pt>
                <c:pt idx="157">
                  <c:v>44077</c:v>
                </c:pt>
                <c:pt idx="158">
                  <c:v>44078</c:v>
                </c:pt>
                <c:pt idx="159">
                  <c:v>44081</c:v>
                </c:pt>
                <c:pt idx="160">
                  <c:v>44082</c:v>
                </c:pt>
                <c:pt idx="161">
                  <c:v>44083</c:v>
                </c:pt>
                <c:pt idx="162">
                  <c:v>44084</c:v>
                </c:pt>
                <c:pt idx="163">
                  <c:v>44085</c:v>
                </c:pt>
                <c:pt idx="164">
                  <c:v>44088</c:v>
                </c:pt>
                <c:pt idx="165">
                  <c:v>44089</c:v>
                </c:pt>
                <c:pt idx="166">
                  <c:v>44090</c:v>
                </c:pt>
                <c:pt idx="167">
                  <c:v>44091</c:v>
                </c:pt>
                <c:pt idx="168">
                  <c:v>44092</c:v>
                </c:pt>
                <c:pt idx="169">
                  <c:v>44095</c:v>
                </c:pt>
                <c:pt idx="170">
                  <c:v>44096</c:v>
                </c:pt>
                <c:pt idx="171">
                  <c:v>44097</c:v>
                </c:pt>
                <c:pt idx="172">
                  <c:v>44098</c:v>
                </c:pt>
                <c:pt idx="173">
                  <c:v>44099</c:v>
                </c:pt>
                <c:pt idx="174">
                  <c:v>44101</c:v>
                </c:pt>
                <c:pt idx="175">
                  <c:v>44102</c:v>
                </c:pt>
                <c:pt idx="176">
                  <c:v>44103</c:v>
                </c:pt>
                <c:pt idx="177">
                  <c:v>44104</c:v>
                </c:pt>
                <c:pt idx="178">
                  <c:v>44113</c:v>
                </c:pt>
                <c:pt idx="179">
                  <c:v>44114</c:v>
                </c:pt>
                <c:pt idx="180">
                  <c:v>44116</c:v>
                </c:pt>
                <c:pt idx="181">
                  <c:v>44117</c:v>
                </c:pt>
                <c:pt idx="182">
                  <c:v>44118</c:v>
                </c:pt>
                <c:pt idx="183">
                  <c:v>44119</c:v>
                </c:pt>
                <c:pt idx="184">
                  <c:v>44120</c:v>
                </c:pt>
                <c:pt idx="185">
                  <c:v>44123</c:v>
                </c:pt>
                <c:pt idx="186">
                  <c:v>44124</c:v>
                </c:pt>
                <c:pt idx="187">
                  <c:v>44125</c:v>
                </c:pt>
                <c:pt idx="188">
                  <c:v>44126</c:v>
                </c:pt>
                <c:pt idx="189">
                  <c:v>44127</c:v>
                </c:pt>
                <c:pt idx="190">
                  <c:v>44130</c:v>
                </c:pt>
                <c:pt idx="191">
                  <c:v>44131</c:v>
                </c:pt>
                <c:pt idx="192">
                  <c:v>44132</c:v>
                </c:pt>
                <c:pt idx="193">
                  <c:v>44133</c:v>
                </c:pt>
                <c:pt idx="194">
                  <c:v>44134</c:v>
                </c:pt>
                <c:pt idx="195">
                  <c:v>44137</c:v>
                </c:pt>
                <c:pt idx="196">
                  <c:v>44138</c:v>
                </c:pt>
                <c:pt idx="197">
                  <c:v>44139</c:v>
                </c:pt>
                <c:pt idx="198">
                  <c:v>44140</c:v>
                </c:pt>
                <c:pt idx="199">
                  <c:v>44141</c:v>
                </c:pt>
                <c:pt idx="200">
                  <c:v>44144</c:v>
                </c:pt>
                <c:pt idx="201">
                  <c:v>44145</c:v>
                </c:pt>
                <c:pt idx="202">
                  <c:v>44146</c:v>
                </c:pt>
                <c:pt idx="203">
                  <c:v>44147</c:v>
                </c:pt>
                <c:pt idx="204">
                  <c:v>44148</c:v>
                </c:pt>
                <c:pt idx="205">
                  <c:v>44151</c:v>
                </c:pt>
                <c:pt idx="206">
                  <c:v>44152</c:v>
                </c:pt>
                <c:pt idx="207">
                  <c:v>44153</c:v>
                </c:pt>
                <c:pt idx="208">
                  <c:v>44154</c:v>
                </c:pt>
                <c:pt idx="209">
                  <c:v>44155</c:v>
                </c:pt>
                <c:pt idx="210">
                  <c:v>44158</c:v>
                </c:pt>
                <c:pt idx="211">
                  <c:v>44159</c:v>
                </c:pt>
                <c:pt idx="212">
                  <c:v>44160</c:v>
                </c:pt>
                <c:pt idx="213">
                  <c:v>44161</c:v>
                </c:pt>
                <c:pt idx="214">
                  <c:v>44162</c:v>
                </c:pt>
                <c:pt idx="215">
                  <c:v>44165</c:v>
                </c:pt>
                <c:pt idx="216">
                  <c:v>44166</c:v>
                </c:pt>
                <c:pt idx="217">
                  <c:v>44167</c:v>
                </c:pt>
                <c:pt idx="218">
                  <c:v>44168</c:v>
                </c:pt>
                <c:pt idx="219">
                  <c:v>44169</c:v>
                </c:pt>
                <c:pt idx="220">
                  <c:v>44172</c:v>
                </c:pt>
                <c:pt idx="221">
                  <c:v>44173</c:v>
                </c:pt>
                <c:pt idx="222">
                  <c:v>44174</c:v>
                </c:pt>
                <c:pt idx="223">
                  <c:v>44175</c:v>
                </c:pt>
                <c:pt idx="224">
                  <c:v>44176</c:v>
                </c:pt>
                <c:pt idx="225">
                  <c:v>44179</c:v>
                </c:pt>
                <c:pt idx="226">
                  <c:v>44180</c:v>
                </c:pt>
                <c:pt idx="227">
                  <c:v>44181</c:v>
                </c:pt>
                <c:pt idx="228">
                  <c:v>44182</c:v>
                </c:pt>
                <c:pt idx="229">
                  <c:v>44183</c:v>
                </c:pt>
                <c:pt idx="230">
                  <c:v>44186</c:v>
                </c:pt>
                <c:pt idx="231">
                  <c:v>44187</c:v>
                </c:pt>
                <c:pt idx="232">
                  <c:v>44188</c:v>
                </c:pt>
                <c:pt idx="233">
                  <c:v>44189</c:v>
                </c:pt>
                <c:pt idx="234">
                  <c:v>44190</c:v>
                </c:pt>
                <c:pt idx="235">
                  <c:v>44193</c:v>
                </c:pt>
                <c:pt idx="236">
                  <c:v>44194</c:v>
                </c:pt>
                <c:pt idx="237">
                  <c:v>44195</c:v>
                </c:pt>
                <c:pt idx="238">
                  <c:v>44196</c:v>
                </c:pt>
              </c:numCache>
            </c:numRef>
          </c:cat>
          <c:val>
            <c:numRef>
              <c:f>'[Microsoft PowerPoint 中的图表]导出数据 (2)'!$B$243:$B$481</c:f>
              <c:numCache>
                <c:formatCode>General</c:formatCode>
                <c:ptCount val="239"/>
                <c:pt idx="0">
                  <c:v>161485</c:v>
                </c:pt>
                <c:pt idx="1">
                  <c:v>156129</c:v>
                </c:pt>
                <c:pt idx="2">
                  <c:v>150041</c:v>
                </c:pt>
                <c:pt idx="3">
                  <c:v>127661</c:v>
                </c:pt>
                <c:pt idx="4">
                  <c:v>130966</c:v>
                </c:pt>
                <c:pt idx="5">
                  <c:v>98439</c:v>
                </c:pt>
                <c:pt idx="6">
                  <c:v>92655</c:v>
                </c:pt>
                <c:pt idx="7">
                  <c:v>63566</c:v>
                </c:pt>
                <c:pt idx="8">
                  <c:v>46990</c:v>
                </c:pt>
                <c:pt idx="9">
                  <c:v>36901</c:v>
                </c:pt>
                <c:pt idx="10">
                  <c:v>31141</c:v>
                </c:pt>
                <c:pt idx="11">
                  <c:v>14181</c:v>
                </c:pt>
                <c:pt idx="12">
                  <c:v>2278</c:v>
                </c:pt>
                <c:pt idx="13">
                  <c:v>5034</c:v>
                </c:pt>
                <c:pt idx="14">
                  <c:v>5560</c:v>
                </c:pt>
                <c:pt idx="15">
                  <c:v>4976</c:v>
                </c:pt>
                <c:pt idx="16">
                  <c:v>6835</c:v>
                </c:pt>
                <c:pt idx="17">
                  <c:v>9538</c:v>
                </c:pt>
                <c:pt idx="18">
                  <c:v>10219</c:v>
                </c:pt>
                <c:pt idx="19">
                  <c:v>15656</c:v>
                </c:pt>
                <c:pt idx="20">
                  <c:v>38712</c:v>
                </c:pt>
                <c:pt idx="21">
                  <c:v>45928</c:v>
                </c:pt>
                <c:pt idx="22">
                  <c:v>64470</c:v>
                </c:pt>
                <c:pt idx="23">
                  <c:v>57570</c:v>
                </c:pt>
                <c:pt idx="24">
                  <c:v>47142</c:v>
                </c:pt>
                <c:pt idx="25">
                  <c:v>52067</c:v>
                </c:pt>
                <c:pt idx="26">
                  <c:v>48350</c:v>
                </c:pt>
                <c:pt idx="27">
                  <c:v>144501</c:v>
                </c:pt>
                <c:pt idx="28">
                  <c:v>101581</c:v>
                </c:pt>
                <c:pt idx="29">
                  <c:v>109069</c:v>
                </c:pt>
                <c:pt idx="30">
                  <c:v>116295</c:v>
                </c:pt>
                <c:pt idx="31">
                  <c:v>111318</c:v>
                </c:pt>
                <c:pt idx="32">
                  <c:v>142354</c:v>
                </c:pt>
                <c:pt idx="33">
                  <c:v>161909</c:v>
                </c:pt>
                <c:pt idx="34">
                  <c:v>201068</c:v>
                </c:pt>
                <c:pt idx="35">
                  <c:v>143254</c:v>
                </c:pt>
                <c:pt idx="36">
                  <c:v>201464.52600000001</c:v>
                </c:pt>
                <c:pt idx="37">
                  <c:v>225603</c:v>
                </c:pt>
                <c:pt idx="38">
                  <c:v>165304</c:v>
                </c:pt>
                <c:pt idx="39">
                  <c:v>211665</c:v>
                </c:pt>
                <c:pt idx="40">
                  <c:v>147187</c:v>
                </c:pt>
                <c:pt idx="41">
                  <c:v>189795</c:v>
                </c:pt>
                <c:pt idx="42">
                  <c:v>178488</c:v>
                </c:pt>
                <c:pt idx="43">
                  <c:v>222179</c:v>
                </c:pt>
                <c:pt idx="44">
                  <c:v>220210</c:v>
                </c:pt>
                <c:pt idx="45">
                  <c:v>171379</c:v>
                </c:pt>
                <c:pt idx="46">
                  <c:v>194652</c:v>
                </c:pt>
                <c:pt idx="47">
                  <c:v>177493</c:v>
                </c:pt>
                <c:pt idx="48">
                  <c:v>188124</c:v>
                </c:pt>
                <c:pt idx="49">
                  <c:v>174588</c:v>
                </c:pt>
                <c:pt idx="50">
                  <c:v>275406</c:v>
                </c:pt>
                <c:pt idx="51">
                  <c:v>205268</c:v>
                </c:pt>
                <c:pt idx="52">
                  <c:v>242740</c:v>
                </c:pt>
                <c:pt idx="53">
                  <c:v>260590</c:v>
                </c:pt>
                <c:pt idx="54">
                  <c:v>260047</c:v>
                </c:pt>
                <c:pt idx="55">
                  <c:v>247891</c:v>
                </c:pt>
                <c:pt idx="56">
                  <c:v>288953</c:v>
                </c:pt>
                <c:pt idx="57">
                  <c:v>196145</c:v>
                </c:pt>
                <c:pt idx="58">
                  <c:v>208577</c:v>
                </c:pt>
                <c:pt idx="59">
                  <c:v>231737</c:v>
                </c:pt>
                <c:pt idx="60">
                  <c:v>226064</c:v>
                </c:pt>
                <c:pt idx="61">
                  <c:v>223406</c:v>
                </c:pt>
                <c:pt idx="62">
                  <c:v>208052</c:v>
                </c:pt>
                <c:pt idx="63">
                  <c:v>248782</c:v>
                </c:pt>
                <c:pt idx="64">
                  <c:v>201406</c:v>
                </c:pt>
                <c:pt idx="65">
                  <c:v>237426</c:v>
                </c:pt>
                <c:pt idx="66">
                  <c:v>214955</c:v>
                </c:pt>
                <c:pt idx="67">
                  <c:v>255098</c:v>
                </c:pt>
                <c:pt idx="68">
                  <c:v>239700</c:v>
                </c:pt>
                <c:pt idx="69">
                  <c:v>260013</c:v>
                </c:pt>
                <c:pt idx="70">
                  <c:v>253742</c:v>
                </c:pt>
                <c:pt idx="71">
                  <c:v>301752</c:v>
                </c:pt>
                <c:pt idx="72">
                  <c:v>266159</c:v>
                </c:pt>
                <c:pt idx="73">
                  <c:v>231511</c:v>
                </c:pt>
                <c:pt idx="74">
                  <c:v>208660</c:v>
                </c:pt>
                <c:pt idx="75">
                  <c:v>236964</c:v>
                </c:pt>
                <c:pt idx="76">
                  <c:v>223609</c:v>
                </c:pt>
                <c:pt idx="77">
                  <c:v>224909</c:v>
                </c:pt>
                <c:pt idx="78">
                  <c:v>227889</c:v>
                </c:pt>
                <c:pt idx="79">
                  <c:v>286423</c:v>
                </c:pt>
                <c:pt idx="80">
                  <c:v>309344</c:v>
                </c:pt>
                <c:pt idx="81">
                  <c:v>232261</c:v>
                </c:pt>
                <c:pt idx="82">
                  <c:v>205615</c:v>
                </c:pt>
                <c:pt idx="83">
                  <c:v>227629</c:v>
                </c:pt>
                <c:pt idx="84">
                  <c:v>216909</c:v>
                </c:pt>
                <c:pt idx="85">
                  <c:v>239907</c:v>
                </c:pt>
                <c:pt idx="86">
                  <c:v>215370</c:v>
                </c:pt>
                <c:pt idx="87">
                  <c:v>249661</c:v>
                </c:pt>
                <c:pt idx="88">
                  <c:v>224169</c:v>
                </c:pt>
                <c:pt idx="89">
                  <c:v>304314</c:v>
                </c:pt>
                <c:pt idx="90">
                  <c:v>272121</c:v>
                </c:pt>
                <c:pt idx="91">
                  <c:v>264725</c:v>
                </c:pt>
                <c:pt idx="92">
                  <c:v>215405</c:v>
                </c:pt>
                <c:pt idx="93">
                  <c:v>207783</c:v>
                </c:pt>
                <c:pt idx="94">
                  <c:v>193895</c:v>
                </c:pt>
                <c:pt idx="95">
                  <c:v>268472</c:v>
                </c:pt>
                <c:pt idx="96">
                  <c:v>214962</c:v>
                </c:pt>
                <c:pt idx="97">
                  <c:v>181491</c:v>
                </c:pt>
                <c:pt idx="98">
                  <c:v>190900</c:v>
                </c:pt>
                <c:pt idx="99">
                  <c:v>252109</c:v>
                </c:pt>
                <c:pt idx="100">
                  <c:v>188010</c:v>
                </c:pt>
                <c:pt idx="101">
                  <c:v>188966</c:v>
                </c:pt>
                <c:pt idx="102">
                  <c:v>190715</c:v>
                </c:pt>
                <c:pt idx="103">
                  <c:v>203947</c:v>
                </c:pt>
                <c:pt idx="104">
                  <c:v>244688</c:v>
                </c:pt>
                <c:pt idx="105">
                  <c:v>200635</c:v>
                </c:pt>
                <c:pt idx="106">
                  <c:v>205508</c:v>
                </c:pt>
                <c:pt idx="107">
                  <c:v>213482</c:v>
                </c:pt>
                <c:pt idx="108">
                  <c:v>202148</c:v>
                </c:pt>
                <c:pt idx="109">
                  <c:v>176094</c:v>
                </c:pt>
                <c:pt idx="110">
                  <c:v>208876</c:v>
                </c:pt>
                <c:pt idx="111">
                  <c:v>196294</c:v>
                </c:pt>
                <c:pt idx="112">
                  <c:v>209965</c:v>
                </c:pt>
                <c:pt idx="113">
                  <c:v>260081</c:v>
                </c:pt>
                <c:pt idx="114">
                  <c:v>242354</c:v>
                </c:pt>
                <c:pt idx="115">
                  <c:v>255134</c:v>
                </c:pt>
                <c:pt idx="116">
                  <c:v>260507</c:v>
                </c:pt>
                <c:pt idx="117">
                  <c:v>221537</c:v>
                </c:pt>
                <c:pt idx="118">
                  <c:v>208595</c:v>
                </c:pt>
                <c:pt idx="119">
                  <c:v>254351</c:v>
                </c:pt>
                <c:pt idx="120">
                  <c:v>197027</c:v>
                </c:pt>
                <c:pt idx="121">
                  <c:v>185830</c:v>
                </c:pt>
                <c:pt idx="122">
                  <c:v>173484</c:v>
                </c:pt>
                <c:pt idx="123">
                  <c:v>208034</c:v>
                </c:pt>
                <c:pt idx="124">
                  <c:v>196479.98499999999</c:v>
                </c:pt>
                <c:pt idx="125">
                  <c:v>250944</c:v>
                </c:pt>
                <c:pt idx="126">
                  <c:v>224155</c:v>
                </c:pt>
                <c:pt idx="127">
                  <c:v>209140.52299999999</c:v>
                </c:pt>
                <c:pt idx="128">
                  <c:v>183352</c:v>
                </c:pt>
                <c:pt idx="129">
                  <c:v>193030</c:v>
                </c:pt>
                <c:pt idx="130">
                  <c:v>207504</c:v>
                </c:pt>
                <c:pt idx="131">
                  <c:v>240201</c:v>
                </c:pt>
                <c:pt idx="132">
                  <c:v>217832</c:v>
                </c:pt>
                <c:pt idx="133">
                  <c:v>209447</c:v>
                </c:pt>
                <c:pt idx="134">
                  <c:v>305432</c:v>
                </c:pt>
                <c:pt idx="135">
                  <c:v>204161</c:v>
                </c:pt>
                <c:pt idx="136">
                  <c:v>215243</c:v>
                </c:pt>
                <c:pt idx="137">
                  <c:v>220354</c:v>
                </c:pt>
                <c:pt idx="138">
                  <c:v>202524</c:v>
                </c:pt>
                <c:pt idx="139">
                  <c:v>227600</c:v>
                </c:pt>
                <c:pt idx="140">
                  <c:v>216729</c:v>
                </c:pt>
                <c:pt idx="141">
                  <c:v>192078</c:v>
                </c:pt>
                <c:pt idx="142">
                  <c:v>201378</c:v>
                </c:pt>
                <c:pt idx="143">
                  <c:v>232198</c:v>
                </c:pt>
                <c:pt idx="144">
                  <c:v>261801</c:v>
                </c:pt>
                <c:pt idx="145">
                  <c:v>221992</c:v>
                </c:pt>
                <c:pt idx="146">
                  <c:v>175150</c:v>
                </c:pt>
                <c:pt idx="147">
                  <c:v>183182</c:v>
                </c:pt>
                <c:pt idx="148">
                  <c:v>223043</c:v>
                </c:pt>
                <c:pt idx="149">
                  <c:v>242130</c:v>
                </c:pt>
                <c:pt idx="150">
                  <c:v>199142</c:v>
                </c:pt>
                <c:pt idx="151">
                  <c:v>196661</c:v>
                </c:pt>
                <c:pt idx="152">
                  <c:v>188609</c:v>
                </c:pt>
                <c:pt idx="153">
                  <c:v>243850</c:v>
                </c:pt>
                <c:pt idx="154">
                  <c:v>267903</c:v>
                </c:pt>
                <c:pt idx="155">
                  <c:v>210634</c:v>
                </c:pt>
                <c:pt idx="156">
                  <c:v>210828</c:v>
                </c:pt>
                <c:pt idx="157">
                  <c:v>233131.00599999999</c:v>
                </c:pt>
                <c:pt idx="158">
                  <c:v>212924.68700000001</c:v>
                </c:pt>
                <c:pt idx="159">
                  <c:v>245474</c:v>
                </c:pt>
                <c:pt idx="160">
                  <c:v>217823</c:v>
                </c:pt>
                <c:pt idx="161">
                  <c:v>196256</c:v>
                </c:pt>
                <c:pt idx="162">
                  <c:v>193856</c:v>
                </c:pt>
                <c:pt idx="163">
                  <c:v>266295</c:v>
                </c:pt>
                <c:pt idx="164">
                  <c:v>257236</c:v>
                </c:pt>
                <c:pt idx="165">
                  <c:v>186694</c:v>
                </c:pt>
                <c:pt idx="166">
                  <c:v>187194</c:v>
                </c:pt>
                <c:pt idx="167">
                  <c:v>212218</c:v>
                </c:pt>
                <c:pt idx="168">
                  <c:v>236952</c:v>
                </c:pt>
                <c:pt idx="169">
                  <c:v>213102</c:v>
                </c:pt>
                <c:pt idx="170">
                  <c:v>228569</c:v>
                </c:pt>
                <c:pt idx="171">
                  <c:v>217998</c:v>
                </c:pt>
                <c:pt idx="172">
                  <c:v>248484</c:v>
                </c:pt>
                <c:pt idx="173">
                  <c:v>241896</c:v>
                </c:pt>
                <c:pt idx="174">
                  <c:v>264137</c:v>
                </c:pt>
                <c:pt idx="175">
                  <c:v>274309</c:v>
                </c:pt>
                <c:pt idx="176">
                  <c:v>247345</c:v>
                </c:pt>
                <c:pt idx="177">
                  <c:v>179735</c:v>
                </c:pt>
                <c:pt idx="178">
                  <c:v>347683</c:v>
                </c:pt>
                <c:pt idx="179">
                  <c:v>258244</c:v>
                </c:pt>
                <c:pt idx="180">
                  <c:v>256564</c:v>
                </c:pt>
                <c:pt idx="181">
                  <c:v>208671</c:v>
                </c:pt>
                <c:pt idx="182">
                  <c:v>197931</c:v>
                </c:pt>
                <c:pt idx="183">
                  <c:v>203398</c:v>
                </c:pt>
                <c:pt idx="184">
                  <c:v>254983</c:v>
                </c:pt>
                <c:pt idx="185">
                  <c:v>245718</c:v>
                </c:pt>
                <c:pt idx="186">
                  <c:v>220825</c:v>
                </c:pt>
                <c:pt idx="187">
                  <c:v>260707</c:v>
                </c:pt>
                <c:pt idx="188">
                  <c:v>219670</c:v>
                </c:pt>
                <c:pt idx="189">
                  <c:v>237415</c:v>
                </c:pt>
                <c:pt idx="190">
                  <c:v>245053</c:v>
                </c:pt>
                <c:pt idx="191">
                  <c:v>240789</c:v>
                </c:pt>
                <c:pt idx="192">
                  <c:v>269721</c:v>
                </c:pt>
                <c:pt idx="193">
                  <c:v>234037</c:v>
                </c:pt>
                <c:pt idx="194">
                  <c:v>248644</c:v>
                </c:pt>
                <c:pt idx="195">
                  <c:v>290308</c:v>
                </c:pt>
                <c:pt idx="196">
                  <c:v>228195</c:v>
                </c:pt>
                <c:pt idx="197">
                  <c:v>260719</c:v>
                </c:pt>
                <c:pt idx="198">
                  <c:v>217471</c:v>
                </c:pt>
                <c:pt idx="199">
                  <c:v>270925</c:v>
                </c:pt>
                <c:pt idx="200">
                  <c:v>304896</c:v>
                </c:pt>
                <c:pt idx="201">
                  <c:v>198682</c:v>
                </c:pt>
                <c:pt idx="202">
                  <c:v>196262</c:v>
                </c:pt>
                <c:pt idx="203">
                  <c:v>212063</c:v>
                </c:pt>
                <c:pt idx="204">
                  <c:v>216126</c:v>
                </c:pt>
                <c:pt idx="205">
                  <c:v>256277</c:v>
                </c:pt>
                <c:pt idx="206">
                  <c:v>253780</c:v>
                </c:pt>
                <c:pt idx="207">
                  <c:v>204864</c:v>
                </c:pt>
                <c:pt idx="208">
                  <c:v>211455</c:v>
                </c:pt>
                <c:pt idx="209">
                  <c:v>209330</c:v>
                </c:pt>
                <c:pt idx="210">
                  <c:v>181373</c:v>
                </c:pt>
                <c:pt idx="211">
                  <c:v>176602</c:v>
                </c:pt>
                <c:pt idx="212">
                  <c:v>157308</c:v>
                </c:pt>
                <c:pt idx="213">
                  <c:v>197108</c:v>
                </c:pt>
                <c:pt idx="214">
                  <c:v>196881</c:v>
                </c:pt>
                <c:pt idx="215">
                  <c:v>206891</c:v>
                </c:pt>
                <c:pt idx="216">
                  <c:v>178113</c:v>
                </c:pt>
                <c:pt idx="217">
                  <c:v>195549</c:v>
                </c:pt>
                <c:pt idx="218">
                  <c:v>168650</c:v>
                </c:pt>
                <c:pt idx="219">
                  <c:v>217343</c:v>
                </c:pt>
                <c:pt idx="220">
                  <c:v>274890</c:v>
                </c:pt>
                <c:pt idx="221">
                  <c:v>204126</c:v>
                </c:pt>
                <c:pt idx="222">
                  <c:v>236692</c:v>
                </c:pt>
                <c:pt idx="223">
                  <c:v>243419</c:v>
                </c:pt>
                <c:pt idx="224">
                  <c:v>196454</c:v>
                </c:pt>
                <c:pt idx="225">
                  <c:v>194367</c:v>
                </c:pt>
                <c:pt idx="226">
                  <c:v>229933</c:v>
                </c:pt>
                <c:pt idx="227">
                  <c:v>222272</c:v>
                </c:pt>
                <c:pt idx="228">
                  <c:v>194983</c:v>
                </c:pt>
                <c:pt idx="229">
                  <c:v>206851</c:v>
                </c:pt>
                <c:pt idx="230">
                  <c:v>291635</c:v>
                </c:pt>
                <c:pt idx="231">
                  <c:v>179922</c:v>
                </c:pt>
                <c:pt idx="232">
                  <c:v>154408</c:v>
                </c:pt>
                <c:pt idx="233">
                  <c:v>158858</c:v>
                </c:pt>
                <c:pt idx="234">
                  <c:v>190031</c:v>
                </c:pt>
                <c:pt idx="235">
                  <c:v>180303</c:v>
                </c:pt>
                <c:pt idx="236">
                  <c:v>156157</c:v>
                </c:pt>
                <c:pt idx="237">
                  <c:v>181214</c:v>
                </c:pt>
                <c:pt idx="238">
                  <c:v>180874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EBA-488F-A2B6-129CD8E57F8F}"/>
            </c:ext>
          </c:extLst>
        </c:ser>
        <c:ser>
          <c:idx val="2"/>
          <c:order val="2"/>
          <c:tx>
            <c:v>2021</c:v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中的图表]导出数据 (2)'!$A$243:$A$481</c:f>
              <c:numCache>
                <c:formatCode>yyyy\-m\-d</c:formatCode>
                <c:ptCount val="239"/>
                <c:pt idx="0">
                  <c:v>43832</c:v>
                </c:pt>
                <c:pt idx="1">
                  <c:v>43833</c:v>
                </c:pt>
                <c:pt idx="2">
                  <c:v>43836</c:v>
                </c:pt>
                <c:pt idx="3">
                  <c:v>43837</c:v>
                </c:pt>
                <c:pt idx="4">
                  <c:v>43838</c:v>
                </c:pt>
                <c:pt idx="5">
                  <c:v>43839</c:v>
                </c:pt>
                <c:pt idx="6">
                  <c:v>43840</c:v>
                </c:pt>
                <c:pt idx="7">
                  <c:v>43843</c:v>
                </c:pt>
                <c:pt idx="8">
                  <c:v>43844</c:v>
                </c:pt>
                <c:pt idx="9">
                  <c:v>43845</c:v>
                </c:pt>
                <c:pt idx="10">
                  <c:v>43846</c:v>
                </c:pt>
                <c:pt idx="11">
                  <c:v>43847</c:v>
                </c:pt>
                <c:pt idx="12">
                  <c:v>43871</c:v>
                </c:pt>
                <c:pt idx="13">
                  <c:v>43872</c:v>
                </c:pt>
                <c:pt idx="14">
                  <c:v>43873</c:v>
                </c:pt>
                <c:pt idx="15">
                  <c:v>43874</c:v>
                </c:pt>
                <c:pt idx="16">
                  <c:v>43875</c:v>
                </c:pt>
                <c:pt idx="17">
                  <c:v>43878</c:v>
                </c:pt>
                <c:pt idx="18">
                  <c:v>43879</c:v>
                </c:pt>
                <c:pt idx="19">
                  <c:v>43880</c:v>
                </c:pt>
                <c:pt idx="20">
                  <c:v>43881</c:v>
                </c:pt>
                <c:pt idx="21">
                  <c:v>43882</c:v>
                </c:pt>
                <c:pt idx="22">
                  <c:v>43885</c:v>
                </c:pt>
                <c:pt idx="23">
                  <c:v>43886</c:v>
                </c:pt>
                <c:pt idx="24">
                  <c:v>43887</c:v>
                </c:pt>
                <c:pt idx="25">
                  <c:v>43888</c:v>
                </c:pt>
                <c:pt idx="26">
                  <c:v>43889</c:v>
                </c:pt>
                <c:pt idx="27">
                  <c:v>43892</c:v>
                </c:pt>
                <c:pt idx="28">
                  <c:v>43893</c:v>
                </c:pt>
                <c:pt idx="29">
                  <c:v>43894</c:v>
                </c:pt>
                <c:pt idx="30">
                  <c:v>43895</c:v>
                </c:pt>
                <c:pt idx="31">
                  <c:v>43896</c:v>
                </c:pt>
                <c:pt idx="32">
                  <c:v>43899</c:v>
                </c:pt>
                <c:pt idx="33">
                  <c:v>43900</c:v>
                </c:pt>
                <c:pt idx="34">
                  <c:v>43901</c:v>
                </c:pt>
                <c:pt idx="35">
                  <c:v>43902</c:v>
                </c:pt>
                <c:pt idx="36">
                  <c:v>43903</c:v>
                </c:pt>
                <c:pt idx="37">
                  <c:v>43906</c:v>
                </c:pt>
                <c:pt idx="38">
                  <c:v>43907</c:v>
                </c:pt>
                <c:pt idx="39">
                  <c:v>43908</c:v>
                </c:pt>
                <c:pt idx="40">
                  <c:v>43909</c:v>
                </c:pt>
                <c:pt idx="41">
                  <c:v>43910</c:v>
                </c:pt>
                <c:pt idx="42">
                  <c:v>43913</c:v>
                </c:pt>
                <c:pt idx="43">
                  <c:v>43914</c:v>
                </c:pt>
                <c:pt idx="44">
                  <c:v>43915</c:v>
                </c:pt>
                <c:pt idx="45">
                  <c:v>43916</c:v>
                </c:pt>
                <c:pt idx="46">
                  <c:v>43917</c:v>
                </c:pt>
                <c:pt idx="47">
                  <c:v>43920</c:v>
                </c:pt>
                <c:pt idx="48">
                  <c:v>43921</c:v>
                </c:pt>
                <c:pt idx="49">
                  <c:v>43922</c:v>
                </c:pt>
                <c:pt idx="50">
                  <c:v>43923</c:v>
                </c:pt>
                <c:pt idx="51">
                  <c:v>43924</c:v>
                </c:pt>
                <c:pt idx="52">
                  <c:v>43928</c:v>
                </c:pt>
                <c:pt idx="53">
                  <c:v>43929</c:v>
                </c:pt>
                <c:pt idx="54">
                  <c:v>43930</c:v>
                </c:pt>
                <c:pt idx="55">
                  <c:v>43931</c:v>
                </c:pt>
                <c:pt idx="56">
                  <c:v>43934</c:v>
                </c:pt>
                <c:pt idx="57">
                  <c:v>43935</c:v>
                </c:pt>
                <c:pt idx="58">
                  <c:v>43936</c:v>
                </c:pt>
                <c:pt idx="59">
                  <c:v>43937</c:v>
                </c:pt>
                <c:pt idx="60">
                  <c:v>43938</c:v>
                </c:pt>
                <c:pt idx="61">
                  <c:v>43941</c:v>
                </c:pt>
                <c:pt idx="62">
                  <c:v>43942</c:v>
                </c:pt>
                <c:pt idx="63">
                  <c:v>43943</c:v>
                </c:pt>
                <c:pt idx="64">
                  <c:v>43944</c:v>
                </c:pt>
                <c:pt idx="65">
                  <c:v>43945</c:v>
                </c:pt>
                <c:pt idx="66">
                  <c:v>43947</c:v>
                </c:pt>
                <c:pt idx="67">
                  <c:v>43948</c:v>
                </c:pt>
                <c:pt idx="68">
                  <c:v>43949</c:v>
                </c:pt>
                <c:pt idx="69">
                  <c:v>43950</c:v>
                </c:pt>
                <c:pt idx="70">
                  <c:v>43951</c:v>
                </c:pt>
                <c:pt idx="71">
                  <c:v>43957</c:v>
                </c:pt>
                <c:pt idx="72">
                  <c:v>43958</c:v>
                </c:pt>
                <c:pt idx="73">
                  <c:v>43959</c:v>
                </c:pt>
                <c:pt idx="74">
                  <c:v>43960</c:v>
                </c:pt>
                <c:pt idx="75">
                  <c:v>43962</c:v>
                </c:pt>
                <c:pt idx="76">
                  <c:v>43963</c:v>
                </c:pt>
                <c:pt idx="77">
                  <c:v>43964</c:v>
                </c:pt>
                <c:pt idx="78">
                  <c:v>43965</c:v>
                </c:pt>
                <c:pt idx="79">
                  <c:v>43966</c:v>
                </c:pt>
                <c:pt idx="80">
                  <c:v>43969</c:v>
                </c:pt>
                <c:pt idx="81">
                  <c:v>43970</c:v>
                </c:pt>
                <c:pt idx="82">
                  <c:v>43971</c:v>
                </c:pt>
                <c:pt idx="83">
                  <c:v>43972</c:v>
                </c:pt>
                <c:pt idx="84">
                  <c:v>43973</c:v>
                </c:pt>
                <c:pt idx="85">
                  <c:v>43976</c:v>
                </c:pt>
                <c:pt idx="86">
                  <c:v>43977</c:v>
                </c:pt>
                <c:pt idx="87">
                  <c:v>43978</c:v>
                </c:pt>
                <c:pt idx="88">
                  <c:v>43979</c:v>
                </c:pt>
                <c:pt idx="89">
                  <c:v>43980</c:v>
                </c:pt>
                <c:pt idx="90">
                  <c:v>43983</c:v>
                </c:pt>
                <c:pt idx="91">
                  <c:v>43984</c:v>
                </c:pt>
                <c:pt idx="92">
                  <c:v>43985</c:v>
                </c:pt>
                <c:pt idx="93">
                  <c:v>43986</c:v>
                </c:pt>
                <c:pt idx="94">
                  <c:v>43987</c:v>
                </c:pt>
                <c:pt idx="95">
                  <c:v>43990</c:v>
                </c:pt>
                <c:pt idx="96">
                  <c:v>43991</c:v>
                </c:pt>
                <c:pt idx="97">
                  <c:v>43992</c:v>
                </c:pt>
                <c:pt idx="98">
                  <c:v>43993</c:v>
                </c:pt>
                <c:pt idx="99">
                  <c:v>43994</c:v>
                </c:pt>
                <c:pt idx="100">
                  <c:v>43997</c:v>
                </c:pt>
                <c:pt idx="101">
                  <c:v>43998</c:v>
                </c:pt>
                <c:pt idx="102">
                  <c:v>43999</c:v>
                </c:pt>
                <c:pt idx="103">
                  <c:v>44000</c:v>
                </c:pt>
                <c:pt idx="104">
                  <c:v>44001</c:v>
                </c:pt>
                <c:pt idx="105">
                  <c:v>44004</c:v>
                </c:pt>
                <c:pt idx="106">
                  <c:v>44005</c:v>
                </c:pt>
                <c:pt idx="107">
                  <c:v>44006</c:v>
                </c:pt>
                <c:pt idx="108">
                  <c:v>44010</c:v>
                </c:pt>
                <c:pt idx="109">
                  <c:v>44011</c:v>
                </c:pt>
                <c:pt idx="110">
                  <c:v>44012</c:v>
                </c:pt>
                <c:pt idx="111">
                  <c:v>44013</c:v>
                </c:pt>
                <c:pt idx="112">
                  <c:v>44014</c:v>
                </c:pt>
                <c:pt idx="113">
                  <c:v>44015</c:v>
                </c:pt>
                <c:pt idx="114">
                  <c:v>44018</c:v>
                </c:pt>
                <c:pt idx="115">
                  <c:v>44019</c:v>
                </c:pt>
                <c:pt idx="116">
                  <c:v>44020</c:v>
                </c:pt>
                <c:pt idx="117">
                  <c:v>44021</c:v>
                </c:pt>
                <c:pt idx="118">
                  <c:v>44022</c:v>
                </c:pt>
                <c:pt idx="119">
                  <c:v>44025</c:v>
                </c:pt>
                <c:pt idx="120">
                  <c:v>44026</c:v>
                </c:pt>
                <c:pt idx="121">
                  <c:v>44027</c:v>
                </c:pt>
                <c:pt idx="122">
                  <c:v>44028</c:v>
                </c:pt>
                <c:pt idx="123">
                  <c:v>44029</c:v>
                </c:pt>
                <c:pt idx="124">
                  <c:v>44032</c:v>
                </c:pt>
                <c:pt idx="125">
                  <c:v>44033</c:v>
                </c:pt>
                <c:pt idx="126">
                  <c:v>44034</c:v>
                </c:pt>
                <c:pt idx="127">
                  <c:v>44035</c:v>
                </c:pt>
                <c:pt idx="128">
                  <c:v>44036</c:v>
                </c:pt>
                <c:pt idx="129">
                  <c:v>44039</c:v>
                </c:pt>
                <c:pt idx="130">
                  <c:v>44040</c:v>
                </c:pt>
                <c:pt idx="131">
                  <c:v>44041</c:v>
                </c:pt>
                <c:pt idx="132">
                  <c:v>44042</c:v>
                </c:pt>
                <c:pt idx="133">
                  <c:v>44043</c:v>
                </c:pt>
                <c:pt idx="134">
                  <c:v>44046</c:v>
                </c:pt>
                <c:pt idx="135">
                  <c:v>44047</c:v>
                </c:pt>
                <c:pt idx="136">
                  <c:v>44048</c:v>
                </c:pt>
                <c:pt idx="137">
                  <c:v>44049</c:v>
                </c:pt>
                <c:pt idx="138">
                  <c:v>44050</c:v>
                </c:pt>
                <c:pt idx="139">
                  <c:v>44053</c:v>
                </c:pt>
                <c:pt idx="140">
                  <c:v>44054</c:v>
                </c:pt>
                <c:pt idx="141">
                  <c:v>44055</c:v>
                </c:pt>
                <c:pt idx="142">
                  <c:v>44056</c:v>
                </c:pt>
                <c:pt idx="143">
                  <c:v>44057</c:v>
                </c:pt>
                <c:pt idx="144">
                  <c:v>44060</c:v>
                </c:pt>
                <c:pt idx="145">
                  <c:v>44061</c:v>
                </c:pt>
                <c:pt idx="146">
                  <c:v>44062</c:v>
                </c:pt>
                <c:pt idx="147">
                  <c:v>44063</c:v>
                </c:pt>
                <c:pt idx="148">
                  <c:v>44064</c:v>
                </c:pt>
                <c:pt idx="149">
                  <c:v>44067</c:v>
                </c:pt>
                <c:pt idx="150">
                  <c:v>44068</c:v>
                </c:pt>
                <c:pt idx="151">
                  <c:v>44069</c:v>
                </c:pt>
                <c:pt idx="152">
                  <c:v>44070</c:v>
                </c:pt>
                <c:pt idx="153">
                  <c:v>44071</c:v>
                </c:pt>
                <c:pt idx="154">
                  <c:v>44074</c:v>
                </c:pt>
                <c:pt idx="155">
                  <c:v>44075</c:v>
                </c:pt>
                <c:pt idx="156">
                  <c:v>44076</c:v>
                </c:pt>
                <c:pt idx="157">
                  <c:v>44077</c:v>
                </c:pt>
                <c:pt idx="158">
                  <c:v>44078</c:v>
                </c:pt>
                <c:pt idx="159">
                  <c:v>44081</c:v>
                </c:pt>
                <c:pt idx="160">
                  <c:v>44082</c:v>
                </c:pt>
                <c:pt idx="161">
                  <c:v>44083</c:v>
                </c:pt>
                <c:pt idx="162">
                  <c:v>44084</c:v>
                </c:pt>
                <c:pt idx="163">
                  <c:v>44085</c:v>
                </c:pt>
                <c:pt idx="164">
                  <c:v>44088</c:v>
                </c:pt>
                <c:pt idx="165">
                  <c:v>44089</c:v>
                </c:pt>
                <c:pt idx="166">
                  <c:v>44090</c:v>
                </c:pt>
                <c:pt idx="167">
                  <c:v>44091</c:v>
                </c:pt>
                <c:pt idx="168">
                  <c:v>44092</c:v>
                </c:pt>
                <c:pt idx="169">
                  <c:v>44095</c:v>
                </c:pt>
                <c:pt idx="170">
                  <c:v>44096</c:v>
                </c:pt>
                <c:pt idx="171">
                  <c:v>44097</c:v>
                </c:pt>
                <c:pt idx="172">
                  <c:v>44098</c:v>
                </c:pt>
                <c:pt idx="173">
                  <c:v>44099</c:v>
                </c:pt>
                <c:pt idx="174">
                  <c:v>44101</c:v>
                </c:pt>
                <c:pt idx="175">
                  <c:v>44102</c:v>
                </c:pt>
                <c:pt idx="176">
                  <c:v>44103</c:v>
                </c:pt>
                <c:pt idx="177">
                  <c:v>44104</c:v>
                </c:pt>
                <c:pt idx="178">
                  <c:v>44113</c:v>
                </c:pt>
                <c:pt idx="179">
                  <c:v>44114</c:v>
                </c:pt>
                <c:pt idx="180">
                  <c:v>44116</c:v>
                </c:pt>
                <c:pt idx="181">
                  <c:v>44117</c:v>
                </c:pt>
                <c:pt idx="182">
                  <c:v>44118</c:v>
                </c:pt>
                <c:pt idx="183">
                  <c:v>44119</c:v>
                </c:pt>
                <c:pt idx="184">
                  <c:v>44120</c:v>
                </c:pt>
                <c:pt idx="185">
                  <c:v>44123</c:v>
                </c:pt>
                <c:pt idx="186">
                  <c:v>44124</c:v>
                </c:pt>
                <c:pt idx="187">
                  <c:v>44125</c:v>
                </c:pt>
                <c:pt idx="188">
                  <c:v>44126</c:v>
                </c:pt>
                <c:pt idx="189">
                  <c:v>44127</c:v>
                </c:pt>
                <c:pt idx="190">
                  <c:v>44130</c:v>
                </c:pt>
                <c:pt idx="191">
                  <c:v>44131</c:v>
                </c:pt>
                <c:pt idx="192">
                  <c:v>44132</c:v>
                </c:pt>
                <c:pt idx="193">
                  <c:v>44133</c:v>
                </c:pt>
                <c:pt idx="194">
                  <c:v>44134</c:v>
                </c:pt>
                <c:pt idx="195">
                  <c:v>44137</c:v>
                </c:pt>
                <c:pt idx="196">
                  <c:v>44138</c:v>
                </c:pt>
                <c:pt idx="197">
                  <c:v>44139</c:v>
                </c:pt>
                <c:pt idx="198">
                  <c:v>44140</c:v>
                </c:pt>
                <c:pt idx="199">
                  <c:v>44141</c:v>
                </c:pt>
                <c:pt idx="200">
                  <c:v>44144</c:v>
                </c:pt>
                <c:pt idx="201">
                  <c:v>44145</c:v>
                </c:pt>
                <c:pt idx="202">
                  <c:v>44146</c:v>
                </c:pt>
                <c:pt idx="203">
                  <c:v>44147</c:v>
                </c:pt>
                <c:pt idx="204">
                  <c:v>44148</c:v>
                </c:pt>
                <c:pt idx="205">
                  <c:v>44151</c:v>
                </c:pt>
                <c:pt idx="206">
                  <c:v>44152</c:v>
                </c:pt>
                <c:pt idx="207">
                  <c:v>44153</c:v>
                </c:pt>
                <c:pt idx="208">
                  <c:v>44154</c:v>
                </c:pt>
                <c:pt idx="209">
                  <c:v>44155</c:v>
                </c:pt>
                <c:pt idx="210">
                  <c:v>44158</c:v>
                </c:pt>
                <c:pt idx="211">
                  <c:v>44159</c:v>
                </c:pt>
                <c:pt idx="212">
                  <c:v>44160</c:v>
                </c:pt>
                <c:pt idx="213">
                  <c:v>44161</c:v>
                </c:pt>
                <c:pt idx="214">
                  <c:v>44162</c:v>
                </c:pt>
                <c:pt idx="215">
                  <c:v>44165</c:v>
                </c:pt>
                <c:pt idx="216">
                  <c:v>44166</c:v>
                </c:pt>
                <c:pt idx="217">
                  <c:v>44167</c:v>
                </c:pt>
                <c:pt idx="218">
                  <c:v>44168</c:v>
                </c:pt>
                <c:pt idx="219">
                  <c:v>44169</c:v>
                </c:pt>
                <c:pt idx="220">
                  <c:v>44172</c:v>
                </c:pt>
                <c:pt idx="221">
                  <c:v>44173</c:v>
                </c:pt>
                <c:pt idx="222">
                  <c:v>44174</c:v>
                </c:pt>
                <c:pt idx="223">
                  <c:v>44175</c:v>
                </c:pt>
                <c:pt idx="224">
                  <c:v>44176</c:v>
                </c:pt>
                <c:pt idx="225">
                  <c:v>44179</c:v>
                </c:pt>
                <c:pt idx="226">
                  <c:v>44180</c:v>
                </c:pt>
                <c:pt idx="227">
                  <c:v>44181</c:v>
                </c:pt>
                <c:pt idx="228">
                  <c:v>44182</c:v>
                </c:pt>
                <c:pt idx="229">
                  <c:v>44183</c:v>
                </c:pt>
                <c:pt idx="230">
                  <c:v>44186</c:v>
                </c:pt>
                <c:pt idx="231">
                  <c:v>44187</c:v>
                </c:pt>
                <c:pt idx="232">
                  <c:v>44188</c:v>
                </c:pt>
                <c:pt idx="233">
                  <c:v>44189</c:v>
                </c:pt>
                <c:pt idx="234">
                  <c:v>44190</c:v>
                </c:pt>
                <c:pt idx="235">
                  <c:v>44193</c:v>
                </c:pt>
                <c:pt idx="236">
                  <c:v>44194</c:v>
                </c:pt>
                <c:pt idx="237">
                  <c:v>44195</c:v>
                </c:pt>
                <c:pt idx="238">
                  <c:v>44196</c:v>
                </c:pt>
              </c:numCache>
            </c:numRef>
          </c:cat>
          <c:val>
            <c:numRef>
              <c:f>'[Microsoft PowerPoint 中的图表]导出数据 (2)'!$B$482:$B$634</c:f>
              <c:numCache>
                <c:formatCode>General</c:formatCode>
                <c:ptCount val="153"/>
                <c:pt idx="0">
                  <c:v>227437</c:v>
                </c:pt>
                <c:pt idx="1">
                  <c:v>185625</c:v>
                </c:pt>
                <c:pt idx="2">
                  <c:v>148070</c:v>
                </c:pt>
                <c:pt idx="3">
                  <c:v>175332</c:v>
                </c:pt>
                <c:pt idx="4">
                  <c:v>155217</c:v>
                </c:pt>
                <c:pt idx="5">
                  <c:v>149023</c:v>
                </c:pt>
                <c:pt idx="6">
                  <c:v>133357</c:v>
                </c:pt>
                <c:pt idx="7">
                  <c:v>127765</c:v>
                </c:pt>
                <c:pt idx="8">
                  <c:v>127382</c:v>
                </c:pt>
                <c:pt idx="9">
                  <c:v>163003</c:v>
                </c:pt>
                <c:pt idx="10">
                  <c:v>147550</c:v>
                </c:pt>
                <c:pt idx="11">
                  <c:v>111295</c:v>
                </c:pt>
                <c:pt idx="12">
                  <c:v>104476</c:v>
                </c:pt>
                <c:pt idx="13">
                  <c:v>105053</c:v>
                </c:pt>
                <c:pt idx="14">
                  <c:v>84335</c:v>
                </c:pt>
                <c:pt idx="15">
                  <c:v>81532</c:v>
                </c:pt>
                <c:pt idx="16">
                  <c:v>65772</c:v>
                </c:pt>
                <c:pt idx="17">
                  <c:v>61128</c:v>
                </c:pt>
                <c:pt idx="18">
                  <c:v>45630</c:v>
                </c:pt>
                <c:pt idx="19">
                  <c:v>33890</c:v>
                </c:pt>
                <c:pt idx="20">
                  <c:v>24185</c:v>
                </c:pt>
                <c:pt idx="21">
                  <c:v>31351</c:v>
                </c:pt>
                <c:pt idx="22">
                  <c:v>18345</c:v>
                </c:pt>
                <c:pt idx="23">
                  <c:v>12414</c:v>
                </c:pt>
                <c:pt idx="24">
                  <c:v>7502</c:v>
                </c:pt>
                <c:pt idx="25">
                  <c:v>101029</c:v>
                </c:pt>
                <c:pt idx="26">
                  <c:v>75899</c:v>
                </c:pt>
                <c:pt idx="27">
                  <c:v>86225</c:v>
                </c:pt>
                <c:pt idx="28">
                  <c:v>132342</c:v>
                </c:pt>
                <c:pt idx="29">
                  <c:v>87982</c:v>
                </c:pt>
                <c:pt idx="30">
                  <c:v>121448</c:v>
                </c:pt>
                <c:pt idx="31">
                  <c:v>196876</c:v>
                </c:pt>
                <c:pt idx="32">
                  <c:v>179875</c:v>
                </c:pt>
                <c:pt idx="33">
                  <c:v>147499</c:v>
                </c:pt>
                <c:pt idx="34">
                  <c:v>158605</c:v>
                </c:pt>
                <c:pt idx="35">
                  <c:v>183858</c:v>
                </c:pt>
                <c:pt idx="36">
                  <c:v>156586</c:v>
                </c:pt>
                <c:pt idx="37">
                  <c:v>164316</c:v>
                </c:pt>
                <c:pt idx="38">
                  <c:v>240984</c:v>
                </c:pt>
                <c:pt idx="39">
                  <c:v>160804</c:v>
                </c:pt>
                <c:pt idx="40">
                  <c:v>253387</c:v>
                </c:pt>
                <c:pt idx="41">
                  <c:v>169534</c:v>
                </c:pt>
                <c:pt idx="42">
                  <c:v>211348</c:v>
                </c:pt>
                <c:pt idx="43">
                  <c:v>201454</c:v>
                </c:pt>
                <c:pt idx="44">
                  <c:v>196543</c:v>
                </c:pt>
                <c:pt idx="45">
                  <c:v>214585</c:v>
                </c:pt>
                <c:pt idx="46">
                  <c:v>206128</c:v>
                </c:pt>
                <c:pt idx="47">
                  <c:v>287639</c:v>
                </c:pt>
                <c:pt idx="48">
                  <c:v>229750</c:v>
                </c:pt>
                <c:pt idx="49">
                  <c:v>293231</c:v>
                </c:pt>
                <c:pt idx="50">
                  <c:v>289660</c:v>
                </c:pt>
                <c:pt idx="51">
                  <c:v>236431</c:v>
                </c:pt>
                <c:pt idx="52">
                  <c:v>222700</c:v>
                </c:pt>
                <c:pt idx="53">
                  <c:v>350676</c:v>
                </c:pt>
                <c:pt idx="54">
                  <c:v>288508</c:v>
                </c:pt>
                <c:pt idx="55">
                  <c:v>295484</c:v>
                </c:pt>
                <c:pt idx="56">
                  <c:v>243413</c:v>
                </c:pt>
                <c:pt idx="57">
                  <c:v>253123</c:v>
                </c:pt>
                <c:pt idx="58">
                  <c:v>238015</c:v>
                </c:pt>
                <c:pt idx="59">
                  <c:v>212429</c:v>
                </c:pt>
                <c:pt idx="60">
                  <c:v>320508</c:v>
                </c:pt>
                <c:pt idx="61">
                  <c:v>219217</c:v>
                </c:pt>
                <c:pt idx="62">
                  <c:v>233370</c:v>
                </c:pt>
                <c:pt idx="63">
                  <c:v>241148</c:v>
                </c:pt>
                <c:pt idx="64">
                  <c:v>255202</c:v>
                </c:pt>
                <c:pt idx="65">
                  <c:v>286756</c:v>
                </c:pt>
                <c:pt idx="66">
                  <c:v>248862</c:v>
                </c:pt>
                <c:pt idx="67">
                  <c:v>266652</c:v>
                </c:pt>
                <c:pt idx="68">
                  <c:v>307636</c:v>
                </c:pt>
                <c:pt idx="69">
                  <c:v>226074</c:v>
                </c:pt>
                <c:pt idx="70">
                  <c:v>249779</c:v>
                </c:pt>
                <c:pt idx="71">
                  <c:v>258437</c:v>
                </c:pt>
                <c:pt idx="72">
                  <c:v>239344</c:v>
                </c:pt>
                <c:pt idx="73">
                  <c:v>291620</c:v>
                </c:pt>
                <c:pt idx="74">
                  <c:v>204119</c:v>
                </c:pt>
                <c:pt idx="75">
                  <c:v>321562</c:v>
                </c:pt>
                <c:pt idx="76">
                  <c:v>280522</c:v>
                </c:pt>
                <c:pt idx="77">
                  <c:v>287509</c:v>
                </c:pt>
                <c:pt idx="78">
                  <c:v>328575</c:v>
                </c:pt>
                <c:pt idx="79">
                  <c:v>212533</c:v>
                </c:pt>
                <c:pt idx="80">
                  <c:v>218511</c:v>
                </c:pt>
                <c:pt idx="81">
                  <c:v>159681</c:v>
                </c:pt>
                <c:pt idx="82">
                  <c:v>173080</c:v>
                </c:pt>
                <c:pt idx="83">
                  <c:v>164630</c:v>
                </c:pt>
                <c:pt idx="84">
                  <c:v>181026</c:v>
                </c:pt>
                <c:pt idx="85">
                  <c:v>137738</c:v>
                </c:pt>
                <c:pt idx="86">
                  <c:v>210556</c:v>
                </c:pt>
                <c:pt idx="87">
                  <c:v>193998</c:v>
                </c:pt>
                <c:pt idx="88">
                  <c:v>184026</c:v>
                </c:pt>
                <c:pt idx="89">
                  <c:v>180407</c:v>
                </c:pt>
                <c:pt idx="90">
                  <c:v>136633</c:v>
                </c:pt>
                <c:pt idx="91">
                  <c:v>237268</c:v>
                </c:pt>
                <c:pt idx="92">
                  <c:v>242468</c:v>
                </c:pt>
                <c:pt idx="93">
                  <c:v>191930</c:v>
                </c:pt>
                <c:pt idx="94">
                  <c:v>211207</c:v>
                </c:pt>
                <c:pt idx="95">
                  <c:v>155897</c:v>
                </c:pt>
                <c:pt idx="96">
                  <c:v>224847</c:v>
                </c:pt>
                <c:pt idx="97">
                  <c:v>207535</c:v>
                </c:pt>
                <c:pt idx="98">
                  <c:v>162137</c:v>
                </c:pt>
                <c:pt idx="99">
                  <c:v>203238</c:v>
                </c:pt>
                <c:pt idx="100">
                  <c:v>221993</c:v>
                </c:pt>
                <c:pt idx="101">
                  <c:v>227218</c:v>
                </c:pt>
                <c:pt idx="102">
                  <c:v>253327</c:v>
                </c:pt>
                <c:pt idx="103">
                  <c:v>200900</c:v>
                </c:pt>
                <c:pt idx="104">
                  <c:v>158132</c:v>
                </c:pt>
                <c:pt idx="105">
                  <c:v>190820</c:v>
                </c:pt>
                <c:pt idx="106">
                  <c:v>201128</c:v>
                </c:pt>
                <c:pt idx="107">
                  <c:v>160954</c:v>
                </c:pt>
                <c:pt idx="108">
                  <c:v>180938</c:v>
                </c:pt>
                <c:pt idx="109">
                  <c:v>222716</c:v>
                </c:pt>
                <c:pt idx="110">
                  <c:v>162640</c:v>
                </c:pt>
                <c:pt idx="111">
                  <c:v>211089</c:v>
                </c:pt>
                <c:pt idx="112">
                  <c:v>193481</c:v>
                </c:pt>
                <c:pt idx="113">
                  <c:v>152159</c:v>
                </c:pt>
                <c:pt idx="114">
                  <c:v>176262</c:v>
                </c:pt>
                <c:pt idx="115">
                  <c:v>160014</c:v>
                </c:pt>
                <c:pt idx="116">
                  <c:v>170203</c:v>
                </c:pt>
                <c:pt idx="117">
                  <c:v>262055</c:v>
                </c:pt>
                <c:pt idx="118">
                  <c:v>217755</c:v>
                </c:pt>
                <c:pt idx="119">
                  <c:v>239296</c:v>
                </c:pt>
                <c:pt idx="120">
                  <c:v>180316</c:v>
                </c:pt>
                <c:pt idx="121">
                  <c:v>191769</c:v>
                </c:pt>
                <c:pt idx="122">
                  <c:v>184960</c:v>
                </c:pt>
                <c:pt idx="123">
                  <c:v>172661</c:v>
                </c:pt>
                <c:pt idx="124">
                  <c:v>226898</c:v>
                </c:pt>
                <c:pt idx="125">
                  <c:v>184514</c:v>
                </c:pt>
                <c:pt idx="126">
                  <c:v>188169</c:v>
                </c:pt>
                <c:pt idx="127">
                  <c:v>193529</c:v>
                </c:pt>
                <c:pt idx="128">
                  <c:v>185139</c:v>
                </c:pt>
                <c:pt idx="129">
                  <c:v>163935</c:v>
                </c:pt>
                <c:pt idx="130">
                  <c:v>194103</c:v>
                </c:pt>
                <c:pt idx="131">
                  <c:v>180972</c:v>
                </c:pt>
                <c:pt idx="132">
                  <c:v>175902</c:v>
                </c:pt>
                <c:pt idx="133">
                  <c:v>141897</c:v>
                </c:pt>
                <c:pt idx="134">
                  <c:v>150866</c:v>
                </c:pt>
                <c:pt idx="135">
                  <c:v>183264</c:v>
                </c:pt>
                <c:pt idx="136">
                  <c:v>174984</c:v>
                </c:pt>
                <c:pt idx="137">
                  <c:v>159238</c:v>
                </c:pt>
                <c:pt idx="138">
                  <c:v>139035</c:v>
                </c:pt>
                <c:pt idx="139">
                  <c:v>225872</c:v>
                </c:pt>
                <c:pt idx="140">
                  <c:v>136231</c:v>
                </c:pt>
                <c:pt idx="141">
                  <c:v>182279</c:v>
                </c:pt>
                <c:pt idx="142">
                  <c:v>197719</c:v>
                </c:pt>
                <c:pt idx="143">
                  <c:v>210986</c:v>
                </c:pt>
                <c:pt idx="144">
                  <c:v>184405</c:v>
                </c:pt>
                <c:pt idx="145">
                  <c:v>151452</c:v>
                </c:pt>
                <c:pt idx="146">
                  <c:v>170712</c:v>
                </c:pt>
                <c:pt idx="147">
                  <c:v>155896</c:v>
                </c:pt>
                <c:pt idx="148">
                  <c:v>182738</c:v>
                </c:pt>
                <c:pt idx="149">
                  <c:v>138131</c:v>
                </c:pt>
                <c:pt idx="150">
                  <c:v>183851</c:v>
                </c:pt>
                <c:pt idx="151">
                  <c:v>239938</c:v>
                </c:pt>
                <c:pt idx="152">
                  <c:v>229768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EBA-488F-A2B6-129CD8E57F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9192768"/>
        <c:axId val="499194080"/>
      </c:lineChart>
      <c:dateAx>
        <c:axId val="499192768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99194080"/>
        <c:crosses val="autoZero"/>
        <c:auto val="1"/>
        <c:lblOffset val="100"/>
        <c:baseTimeUnit val="days"/>
      </c:dateAx>
      <c:valAx>
        <c:axId val="499194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99192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全国建筑钢材成交量：主流贸易商：合计（日）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导出数据!$A$3:$A$155</c:f>
              <c:numCache>
                <c:formatCode>yyyy\-mm\-dd</c:formatCode>
                <c:ptCount val="153"/>
                <c:pt idx="0">
                  <c:v>44431</c:v>
                </c:pt>
                <c:pt idx="1">
                  <c:v>44428</c:v>
                </c:pt>
                <c:pt idx="2">
                  <c:v>44427</c:v>
                </c:pt>
                <c:pt idx="3">
                  <c:v>44426</c:v>
                </c:pt>
                <c:pt idx="4">
                  <c:v>44425</c:v>
                </c:pt>
                <c:pt idx="5">
                  <c:v>44424</c:v>
                </c:pt>
                <c:pt idx="6">
                  <c:v>44421</c:v>
                </c:pt>
                <c:pt idx="7">
                  <c:v>44420</c:v>
                </c:pt>
                <c:pt idx="8">
                  <c:v>44419</c:v>
                </c:pt>
                <c:pt idx="9">
                  <c:v>44418</c:v>
                </c:pt>
                <c:pt idx="10">
                  <c:v>44417</c:v>
                </c:pt>
                <c:pt idx="11">
                  <c:v>44414</c:v>
                </c:pt>
                <c:pt idx="12">
                  <c:v>44413</c:v>
                </c:pt>
                <c:pt idx="13">
                  <c:v>44412</c:v>
                </c:pt>
                <c:pt idx="14">
                  <c:v>44411</c:v>
                </c:pt>
                <c:pt idx="15">
                  <c:v>44410</c:v>
                </c:pt>
                <c:pt idx="16">
                  <c:v>44407</c:v>
                </c:pt>
                <c:pt idx="17">
                  <c:v>44406</c:v>
                </c:pt>
                <c:pt idx="18">
                  <c:v>44405</c:v>
                </c:pt>
                <c:pt idx="19">
                  <c:v>44404</c:v>
                </c:pt>
                <c:pt idx="20">
                  <c:v>44403</c:v>
                </c:pt>
                <c:pt idx="21">
                  <c:v>44400</c:v>
                </c:pt>
                <c:pt idx="22">
                  <c:v>44399</c:v>
                </c:pt>
                <c:pt idx="23">
                  <c:v>44398</c:v>
                </c:pt>
                <c:pt idx="24">
                  <c:v>44397</c:v>
                </c:pt>
                <c:pt idx="25">
                  <c:v>44396</c:v>
                </c:pt>
                <c:pt idx="26">
                  <c:v>44393</c:v>
                </c:pt>
                <c:pt idx="27">
                  <c:v>44392</c:v>
                </c:pt>
                <c:pt idx="28">
                  <c:v>44391</c:v>
                </c:pt>
                <c:pt idx="29">
                  <c:v>44390</c:v>
                </c:pt>
                <c:pt idx="30">
                  <c:v>44389</c:v>
                </c:pt>
                <c:pt idx="31">
                  <c:v>44386</c:v>
                </c:pt>
                <c:pt idx="32">
                  <c:v>44385</c:v>
                </c:pt>
                <c:pt idx="33">
                  <c:v>44384</c:v>
                </c:pt>
                <c:pt idx="34">
                  <c:v>44383</c:v>
                </c:pt>
                <c:pt idx="35">
                  <c:v>44382</c:v>
                </c:pt>
                <c:pt idx="36">
                  <c:v>44379</c:v>
                </c:pt>
                <c:pt idx="37">
                  <c:v>44378</c:v>
                </c:pt>
                <c:pt idx="38">
                  <c:v>44377</c:v>
                </c:pt>
                <c:pt idx="39">
                  <c:v>44376</c:v>
                </c:pt>
                <c:pt idx="40">
                  <c:v>44375</c:v>
                </c:pt>
                <c:pt idx="41">
                  <c:v>44372</c:v>
                </c:pt>
                <c:pt idx="42">
                  <c:v>44371</c:v>
                </c:pt>
                <c:pt idx="43">
                  <c:v>44370</c:v>
                </c:pt>
                <c:pt idx="44">
                  <c:v>44369</c:v>
                </c:pt>
                <c:pt idx="45">
                  <c:v>44368</c:v>
                </c:pt>
                <c:pt idx="46">
                  <c:v>44365</c:v>
                </c:pt>
                <c:pt idx="47">
                  <c:v>44364</c:v>
                </c:pt>
                <c:pt idx="48">
                  <c:v>44363</c:v>
                </c:pt>
                <c:pt idx="49">
                  <c:v>44362</c:v>
                </c:pt>
                <c:pt idx="50">
                  <c:v>44358</c:v>
                </c:pt>
                <c:pt idx="51">
                  <c:v>44357</c:v>
                </c:pt>
                <c:pt idx="52">
                  <c:v>44356</c:v>
                </c:pt>
                <c:pt idx="53">
                  <c:v>44355</c:v>
                </c:pt>
                <c:pt idx="54">
                  <c:v>44354</c:v>
                </c:pt>
                <c:pt idx="55">
                  <c:v>44351</c:v>
                </c:pt>
                <c:pt idx="56">
                  <c:v>44350</c:v>
                </c:pt>
                <c:pt idx="57">
                  <c:v>44349</c:v>
                </c:pt>
                <c:pt idx="58">
                  <c:v>44348</c:v>
                </c:pt>
                <c:pt idx="59">
                  <c:v>44347</c:v>
                </c:pt>
                <c:pt idx="60">
                  <c:v>44344</c:v>
                </c:pt>
                <c:pt idx="61">
                  <c:v>44343</c:v>
                </c:pt>
                <c:pt idx="62">
                  <c:v>44342</c:v>
                </c:pt>
                <c:pt idx="63">
                  <c:v>44341</c:v>
                </c:pt>
                <c:pt idx="64">
                  <c:v>44340</c:v>
                </c:pt>
                <c:pt idx="65">
                  <c:v>44337</c:v>
                </c:pt>
                <c:pt idx="66">
                  <c:v>44336</c:v>
                </c:pt>
                <c:pt idx="67">
                  <c:v>44335</c:v>
                </c:pt>
                <c:pt idx="68">
                  <c:v>44334</c:v>
                </c:pt>
                <c:pt idx="69">
                  <c:v>44333</c:v>
                </c:pt>
                <c:pt idx="70">
                  <c:v>44330</c:v>
                </c:pt>
                <c:pt idx="71">
                  <c:v>44329</c:v>
                </c:pt>
                <c:pt idx="72">
                  <c:v>44328</c:v>
                </c:pt>
                <c:pt idx="73">
                  <c:v>44327</c:v>
                </c:pt>
                <c:pt idx="74">
                  <c:v>44326</c:v>
                </c:pt>
                <c:pt idx="75">
                  <c:v>44324</c:v>
                </c:pt>
                <c:pt idx="76">
                  <c:v>44323</c:v>
                </c:pt>
                <c:pt idx="77">
                  <c:v>44322</c:v>
                </c:pt>
                <c:pt idx="78">
                  <c:v>44316</c:v>
                </c:pt>
                <c:pt idx="79">
                  <c:v>44315</c:v>
                </c:pt>
                <c:pt idx="80">
                  <c:v>44314</c:v>
                </c:pt>
                <c:pt idx="81">
                  <c:v>44313</c:v>
                </c:pt>
                <c:pt idx="82">
                  <c:v>44312</c:v>
                </c:pt>
                <c:pt idx="83">
                  <c:v>44311</c:v>
                </c:pt>
                <c:pt idx="84">
                  <c:v>44309</c:v>
                </c:pt>
                <c:pt idx="85">
                  <c:v>44308</c:v>
                </c:pt>
                <c:pt idx="86">
                  <c:v>44307</c:v>
                </c:pt>
                <c:pt idx="87">
                  <c:v>44306</c:v>
                </c:pt>
                <c:pt idx="88">
                  <c:v>44305</c:v>
                </c:pt>
                <c:pt idx="89">
                  <c:v>44302</c:v>
                </c:pt>
                <c:pt idx="90">
                  <c:v>44301</c:v>
                </c:pt>
                <c:pt idx="91">
                  <c:v>44300</c:v>
                </c:pt>
                <c:pt idx="92">
                  <c:v>44299</c:v>
                </c:pt>
                <c:pt idx="93">
                  <c:v>44298</c:v>
                </c:pt>
                <c:pt idx="94">
                  <c:v>44295</c:v>
                </c:pt>
                <c:pt idx="95">
                  <c:v>44294</c:v>
                </c:pt>
                <c:pt idx="96">
                  <c:v>44293</c:v>
                </c:pt>
                <c:pt idx="97">
                  <c:v>44292</c:v>
                </c:pt>
                <c:pt idx="98">
                  <c:v>44288</c:v>
                </c:pt>
                <c:pt idx="99">
                  <c:v>44287</c:v>
                </c:pt>
                <c:pt idx="100">
                  <c:v>44286</c:v>
                </c:pt>
                <c:pt idx="101">
                  <c:v>44285</c:v>
                </c:pt>
                <c:pt idx="102">
                  <c:v>44284</c:v>
                </c:pt>
                <c:pt idx="103">
                  <c:v>44281</c:v>
                </c:pt>
                <c:pt idx="104">
                  <c:v>44280</c:v>
                </c:pt>
                <c:pt idx="105">
                  <c:v>44279</c:v>
                </c:pt>
                <c:pt idx="106">
                  <c:v>44278</c:v>
                </c:pt>
                <c:pt idx="107">
                  <c:v>44277</c:v>
                </c:pt>
                <c:pt idx="108">
                  <c:v>44274</c:v>
                </c:pt>
                <c:pt idx="109">
                  <c:v>44273</c:v>
                </c:pt>
                <c:pt idx="110">
                  <c:v>44272</c:v>
                </c:pt>
                <c:pt idx="111">
                  <c:v>44271</c:v>
                </c:pt>
                <c:pt idx="112">
                  <c:v>44270</c:v>
                </c:pt>
                <c:pt idx="113">
                  <c:v>44267</c:v>
                </c:pt>
                <c:pt idx="114">
                  <c:v>44266</c:v>
                </c:pt>
                <c:pt idx="115">
                  <c:v>44265</c:v>
                </c:pt>
                <c:pt idx="116">
                  <c:v>44264</c:v>
                </c:pt>
                <c:pt idx="117">
                  <c:v>44263</c:v>
                </c:pt>
                <c:pt idx="118">
                  <c:v>44260</c:v>
                </c:pt>
                <c:pt idx="119">
                  <c:v>44259</c:v>
                </c:pt>
                <c:pt idx="120">
                  <c:v>44258</c:v>
                </c:pt>
                <c:pt idx="121">
                  <c:v>44257</c:v>
                </c:pt>
                <c:pt idx="122">
                  <c:v>44256</c:v>
                </c:pt>
                <c:pt idx="123">
                  <c:v>44253</c:v>
                </c:pt>
                <c:pt idx="124">
                  <c:v>44252</c:v>
                </c:pt>
                <c:pt idx="125">
                  <c:v>44251</c:v>
                </c:pt>
                <c:pt idx="126">
                  <c:v>44250</c:v>
                </c:pt>
                <c:pt idx="127">
                  <c:v>44249</c:v>
                </c:pt>
                <c:pt idx="128">
                  <c:v>44232</c:v>
                </c:pt>
                <c:pt idx="129">
                  <c:v>44231</c:v>
                </c:pt>
                <c:pt idx="130">
                  <c:v>44230</c:v>
                </c:pt>
                <c:pt idx="131">
                  <c:v>44229</c:v>
                </c:pt>
                <c:pt idx="132">
                  <c:v>44228</c:v>
                </c:pt>
                <c:pt idx="133">
                  <c:v>44225</c:v>
                </c:pt>
                <c:pt idx="134">
                  <c:v>44224</c:v>
                </c:pt>
                <c:pt idx="135">
                  <c:v>44223</c:v>
                </c:pt>
                <c:pt idx="136">
                  <c:v>44222</c:v>
                </c:pt>
                <c:pt idx="137">
                  <c:v>44221</c:v>
                </c:pt>
                <c:pt idx="138">
                  <c:v>44218</c:v>
                </c:pt>
                <c:pt idx="139">
                  <c:v>44217</c:v>
                </c:pt>
                <c:pt idx="140">
                  <c:v>44216</c:v>
                </c:pt>
                <c:pt idx="141">
                  <c:v>44215</c:v>
                </c:pt>
                <c:pt idx="142">
                  <c:v>44214</c:v>
                </c:pt>
                <c:pt idx="143">
                  <c:v>44211</c:v>
                </c:pt>
                <c:pt idx="144">
                  <c:v>44210</c:v>
                </c:pt>
                <c:pt idx="145">
                  <c:v>44209</c:v>
                </c:pt>
                <c:pt idx="146">
                  <c:v>44208</c:v>
                </c:pt>
                <c:pt idx="147">
                  <c:v>44207</c:v>
                </c:pt>
                <c:pt idx="148">
                  <c:v>44204</c:v>
                </c:pt>
                <c:pt idx="149">
                  <c:v>44203</c:v>
                </c:pt>
                <c:pt idx="150">
                  <c:v>44202</c:v>
                </c:pt>
                <c:pt idx="151">
                  <c:v>44201</c:v>
                </c:pt>
                <c:pt idx="152">
                  <c:v>44200</c:v>
                </c:pt>
              </c:numCache>
            </c:numRef>
          </c:cat>
          <c:val>
            <c:numRef>
              <c:f>导出数据!$B$3:$B$155</c:f>
            </c:numRef>
          </c:val>
          <c:smooth val="0"/>
          <c:extLst>
            <c:ext xmlns:c16="http://schemas.microsoft.com/office/drawing/2014/chart" uri="{C3380CC4-5D6E-409C-BE32-E72D297353CC}">
              <c16:uniqueId val="{00000000-0659-46A7-B280-223CF3658FE0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南方大区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导出数据!$A$3:$A$155</c:f>
              <c:numCache>
                <c:formatCode>yyyy\-mm\-dd</c:formatCode>
                <c:ptCount val="153"/>
                <c:pt idx="0">
                  <c:v>44431</c:v>
                </c:pt>
                <c:pt idx="1">
                  <c:v>44428</c:v>
                </c:pt>
                <c:pt idx="2">
                  <c:v>44427</c:v>
                </c:pt>
                <c:pt idx="3">
                  <c:v>44426</c:v>
                </c:pt>
                <c:pt idx="4">
                  <c:v>44425</c:v>
                </c:pt>
                <c:pt idx="5">
                  <c:v>44424</c:v>
                </c:pt>
                <c:pt idx="6">
                  <c:v>44421</c:v>
                </c:pt>
                <c:pt idx="7">
                  <c:v>44420</c:v>
                </c:pt>
                <c:pt idx="8">
                  <c:v>44419</c:v>
                </c:pt>
                <c:pt idx="9">
                  <c:v>44418</c:v>
                </c:pt>
                <c:pt idx="10">
                  <c:v>44417</c:v>
                </c:pt>
                <c:pt idx="11">
                  <c:v>44414</c:v>
                </c:pt>
                <c:pt idx="12">
                  <c:v>44413</c:v>
                </c:pt>
                <c:pt idx="13">
                  <c:v>44412</c:v>
                </c:pt>
                <c:pt idx="14">
                  <c:v>44411</c:v>
                </c:pt>
                <c:pt idx="15">
                  <c:v>44410</c:v>
                </c:pt>
                <c:pt idx="16">
                  <c:v>44407</c:v>
                </c:pt>
                <c:pt idx="17">
                  <c:v>44406</c:v>
                </c:pt>
                <c:pt idx="18">
                  <c:v>44405</c:v>
                </c:pt>
                <c:pt idx="19">
                  <c:v>44404</c:v>
                </c:pt>
                <c:pt idx="20">
                  <c:v>44403</c:v>
                </c:pt>
                <c:pt idx="21">
                  <c:v>44400</c:v>
                </c:pt>
                <c:pt idx="22">
                  <c:v>44399</c:v>
                </c:pt>
                <c:pt idx="23">
                  <c:v>44398</c:v>
                </c:pt>
                <c:pt idx="24">
                  <c:v>44397</c:v>
                </c:pt>
                <c:pt idx="25">
                  <c:v>44396</c:v>
                </c:pt>
                <c:pt idx="26">
                  <c:v>44393</c:v>
                </c:pt>
                <c:pt idx="27">
                  <c:v>44392</c:v>
                </c:pt>
                <c:pt idx="28">
                  <c:v>44391</c:v>
                </c:pt>
                <c:pt idx="29">
                  <c:v>44390</c:v>
                </c:pt>
                <c:pt idx="30">
                  <c:v>44389</c:v>
                </c:pt>
                <c:pt idx="31">
                  <c:v>44386</c:v>
                </c:pt>
                <c:pt idx="32">
                  <c:v>44385</c:v>
                </c:pt>
                <c:pt idx="33">
                  <c:v>44384</c:v>
                </c:pt>
                <c:pt idx="34">
                  <c:v>44383</c:v>
                </c:pt>
                <c:pt idx="35">
                  <c:v>44382</c:v>
                </c:pt>
                <c:pt idx="36">
                  <c:v>44379</c:v>
                </c:pt>
                <c:pt idx="37">
                  <c:v>44378</c:v>
                </c:pt>
                <c:pt idx="38">
                  <c:v>44377</c:v>
                </c:pt>
                <c:pt idx="39">
                  <c:v>44376</c:v>
                </c:pt>
                <c:pt idx="40">
                  <c:v>44375</c:v>
                </c:pt>
                <c:pt idx="41">
                  <c:v>44372</c:v>
                </c:pt>
                <c:pt idx="42">
                  <c:v>44371</c:v>
                </c:pt>
                <c:pt idx="43">
                  <c:v>44370</c:v>
                </c:pt>
                <c:pt idx="44">
                  <c:v>44369</c:v>
                </c:pt>
                <c:pt idx="45">
                  <c:v>44368</c:v>
                </c:pt>
                <c:pt idx="46">
                  <c:v>44365</c:v>
                </c:pt>
                <c:pt idx="47">
                  <c:v>44364</c:v>
                </c:pt>
                <c:pt idx="48">
                  <c:v>44363</c:v>
                </c:pt>
                <c:pt idx="49">
                  <c:v>44362</c:v>
                </c:pt>
                <c:pt idx="50">
                  <c:v>44358</c:v>
                </c:pt>
                <c:pt idx="51">
                  <c:v>44357</c:v>
                </c:pt>
                <c:pt idx="52">
                  <c:v>44356</c:v>
                </c:pt>
                <c:pt idx="53">
                  <c:v>44355</c:v>
                </c:pt>
                <c:pt idx="54">
                  <c:v>44354</c:v>
                </c:pt>
                <c:pt idx="55">
                  <c:v>44351</c:v>
                </c:pt>
                <c:pt idx="56">
                  <c:v>44350</c:v>
                </c:pt>
                <c:pt idx="57">
                  <c:v>44349</c:v>
                </c:pt>
                <c:pt idx="58">
                  <c:v>44348</c:v>
                </c:pt>
                <c:pt idx="59">
                  <c:v>44347</c:v>
                </c:pt>
                <c:pt idx="60">
                  <c:v>44344</c:v>
                </c:pt>
                <c:pt idx="61">
                  <c:v>44343</c:v>
                </c:pt>
                <c:pt idx="62">
                  <c:v>44342</c:v>
                </c:pt>
                <c:pt idx="63">
                  <c:v>44341</c:v>
                </c:pt>
                <c:pt idx="64">
                  <c:v>44340</c:v>
                </c:pt>
                <c:pt idx="65">
                  <c:v>44337</c:v>
                </c:pt>
                <c:pt idx="66">
                  <c:v>44336</c:v>
                </c:pt>
                <c:pt idx="67">
                  <c:v>44335</c:v>
                </c:pt>
                <c:pt idx="68">
                  <c:v>44334</c:v>
                </c:pt>
                <c:pt idx="69">
                  <c:v>44333</c:v>
                </c:pt>
                <c:pt idx="70">
                  <c:v>44330</c:v>
                </c:pt>
                <c:pt idx="71">
                  <c:v>44329</c:v>
                </c:pt>
                <c:pt idx="72">
                  <c:v>44328</c:v>
                </c:pt>
                <c:pt idx="73">
                  <c:v>44327</c:v>
                </c:pt>
                <c:pt idx="74">
                  <c:v>44326</c:v>
                </c:pt>
                <c:pt idx="75">
                  <c:v>44324</c:v>
                </c:pt>
                <c:pt idx="76">
                  <c:v>44323</c:v>
                </c:pt>
                <c:pt idx="77">
                  <c:v>44322</c:v>
                </c:pt>
                <c:pt idx="78">
                  <c:v>44316</c:v>
                </c:pt>
                <c:pt idx="79">
                  <c:v>44315</c:v>
                </c:pt>
                <c:pt idx="80">
                  <c:v>44314</c:v>
                </c:pt>
                <c:pt idx="81">
                  <c:v>44313</c:v>
                </c:pt>
                <c:pt idx="82">
                  <c:v>44312</c:v>
                </c:pt>
                <c:pt idx="83">
                  <c:v>44311</c:v>
                </c:pt>
                <c:pt idx="84">
                  <c:v>44309</c:v>
                </c:pt>
                <c:pt idx="85">
                  <c:v>44308</c:v>
                </c:pt>
                <c:pt idx="86">
                  <c:v>44307</c:v>
                </c:pt>
                <c:pt idx="87">
                  <c:v>44306</c:v>
                </c:pt>
                <c:pt idx="88">
                  <c:v>44305</c:v>
                </c:pt>
                <c:pt idx="89">
                  <c:v>44302</c:v>
                </c:pt>
                <c:pt idx="90">
                  <c:v>44301</c:v>
                </c:pt>
                <c:pt idx="91">
                  <c:v>44300</c:v>
                </c:pt>
                <c:pt idx="92">
                  <c:v>44299</c:v>
                </c:pt>
                <c:pt idx="93">
                  <c:v>44298</c:v>
                </c:pt>
                <c:pt idx="94">
                  <c:v>44295</c:v>
                </c:pt>
                <c:pt idx="95">
                  <c:v>44294</c:v>
                </c:pt>
                <c:pt idx="96">
                  <c:v>44293</c:v>
                </c:pt>
                <c:pt idx="97">
                  <c:v>44292</c:v>
                </c:pt>
                <c:pt idx="98">
                  <c:v>44288</c:v>
                </c:pt>
                <c:pt idx="99">
                  <c:v>44287</c:v>
                </c:pt>
                <c:pt idx="100">
                  <c:v>44286</c:v>
                </c:pt>
                <c:pt idx="101">
                  <c:v>44285</c:v>
                </c:pt>
                <c:pt idx="102">
                  <c:v>44284</c:v>
                </c:pt>
                <c:pt idx="103">
                  <c:v>44281</c:v>
                </c:pt>
                <c:pt idx="104">
                  <c:v>44280</c:v>
                </c:pt>
                <c:pt idx="105">
                  <c:v>44279</c:v>
                </c:pt>
                <c:pt idx="106">
                  <c:v>44278</c:v>
                </c:pt>
                <c:pt idx="107">
                  <c:v>44277</c:v>
                </c:pt>
                <c:pt idx="108">
                  <c:v>44274</c:v>
                </c:pt>
                <c:pt idx="109">
                  <c:v>44273</c:v>
                </c:pt>
                <c:pt idx="110">
                  <c:v>44272</c:v>
                </c:pt>
                <c:pt idx="111">
                  <c:v>44271</c:v>
                </c:pt>
                <c:pt idx="112">
                  <c:v>44270</c:v>
                </c:pt>
                <c:pt idx="113">
                  <c:v>44267</c:v>
                </c:pt>
                <c:pt idx="114">
                  <c:v>44266</c:v>
                </c:pt>
                <c:pt idx="115">
                  <c:v>44265</c:v>
                </c:pt>
                <c:pt idx="116">
                  <c:v>44264</c:v>
                </c:pt>
                <c:pt idx="117">
                  <c:v>44263</c:v>
                </c:pt>
                <c:pt idx="118">
                  <c:v>44260</c:v>
                </c:pt>
                <c:pt idx="119">
                  <c:v>44259</c:v>
                </c:pt>
                <c:pt idx="120">
                  <c:v>44258</c:v>
                </c:pt>
                <c:pt idx="121">
                  <c:v>44257</c:v>
                </c:pt>
                <c:pt idx="122">
                  <c:v>44256</c:v>
                </c:pt>
                <c:pt idx="123">
                  <c:v>44253</c:v>
                </c:pt>
                <c:pt idx="124">
                  <c:v>44252</c:v>
                </c:pt>
                <c:pt idx="125">
                  <c:v>44251</c:v>
                </c:pt>
                <c:pt idx="126">
                  <c:v>44250</c:v>
                </c:pt>
                <c:pt idx="127">
                  <c:v>44249</c:v>
                </c:pt>
                <c:pt idx="128">
                  <c:v>44232</c:v>
                </c:pt>
                <c:pt idx="129">
                  <c:v>44231</c:v>
                </c:pt>
                <c:pt idx="130">
                  <c:v>44230</c:v>
                </c:pt>
                <c:pt idx="131">
                  <c:v>44229</c:v>
                </c:pt>
                <c:pt idx="132">
                  <c:v>44228</c:v>
                </c:pt>
                <c:pt idx="133">
                  <c:v>44225</c:v>
                </c:pt>
                <c:pt idx="134">
                  <c:v>44224</c:v>
                </c:pt>
                <c:pt idx="135">
                  <c:v>44223</c:v>
                </c:pt>
                <c:pt idx="136">
                  <c:v>44222</c:v>
                </c:pt>
                <c:pt idx="137">
                  <c:v>44221</c:v>
                </c:pt>
                <c:pt idx="138">
                  <c:v>44218</c:v>
                </c:pt>
                <c:pt idx="139">
                  <c:v>44217</c:v>
                </c:pt>
                <c:pt idx="140">
                  <c:v>44216</c:v>
                </c:pt>
                <c:pt idx="141">
                  <c:v>44215</c:v>
                </c:pt>
                <c:pt idx="142">
                  <c:v>44214</c:v>
                </c:pt>
                <c:pt idx="143">
                  <c:v>44211</c:v>
                </c:pt>
                <c:pt idx="144">
                  <c:v>44210</c:v>
                </c:pt>
                <c:pt idx="145">
                  <c:v>44209</c:v>
                </c:pt>
                <c:pt idx="146">
                  <c:v>44208</c:v>
                </c:pt>
                <c:pt idx="147">
                  <c:v>44207</c:v>
                </c:pt>
                <c:pt idx="148">
                  <c:v>44204</c:v>
                </c:pt>
                <c:pt idx="149">
                  <c:v>44203</c:v>
                </c:pt>
                <c:pt idx="150">
                  <c:v>44202</c:v>
                </c:pt>
                <c:pt idx="151">
                  <c:v>44201</c:v>
                </c:pt>
                <c:pt idx="152">
                  <c:v>44200</c:v>
                </c:pt>
              </c:numCache>
            </c:numRef>
          </c:cat>
          <c:val>
            <c:numRef>
              <c:f>导出数据!$C$3:$C$155</c:f>
              <c:numCache>
                <c:formatCode>General</c:formatCode>
                <c:ptCount val="153"/>
                <c:pt idx="0">
                  <c:v>67420</c:v>
                </c:pt>
                <c:pt idx="1">
                  <c:v>60370</c:v>
                </c:pt>
                <c:pt idx="2">
                  <c:v>42440</c:v>
                </c:pt>
                <c:pt idx="3">
                  <c:v>43190</c:v>
                </c:pt>
                <c:pt idx="4">
                  <c:v>52070</c:v>
                </c:pt>
                <c:pt idx="5">
                  <c:v>46810</c:v>
                </c:pt>
                <c:pt idx="6">
                  <c:v>43710</c:v>
                </c:pt>
                <c:pt idx="7">
                  <c:v>42530</c:v>
                </c:pt>
                <c:pt idx="8">
                  <c:v>55400</c:v>
                </c:pt>
                <c:pt idx="9">
                  <c:v>52940</c:v>
                </c:pt>
                <c:pt idx="10">
                  <c:v>46860</c:v>
                </c:pt>
                <c:pt idx="11">
                  <c:v>43100</c:v>
                </c:pt>
                <c:pt idx="12">
                  <c:v>45010</c:v>
                </c:pt>
                <c:pt idx="13">
                  <c:v>59350</c:v>
                </c:pt>
                <c:pt idx="14">
                  <c:v>40710</c:v>
                </c:pt>
                <c:pt idx="15">
                  <c:v>46330</c:v>
                </c:pt>
                <c:pt idx="16">
                  <c:v>58420</c:v>
                </c:pt>
                <c:pt idx="17">
                  <c:v>54980</c:v>
                </c:pt>
                <c:pt idx="18">
                  <c:v>53670</c:v>
                </c:pt>
                <c:pt idx="19">
                  <c:v>54660</c:v>
                </c:pt>
                <c:pt idx="20">
                  <c:v>69340</c:v>
                </c:pt>
                <c:pt idx="21">
                  <c:v>59070</c:v>
                </c:pt>
                <c:pt idx="22">
                  <c:v>54370</c:v>
                </c:pt>
                <c:pt idx="23">
                  <c:v>50400</c:v>
                </c:pt>
                <c:pt idx="24">
                  <c:v>50560</c:v>
                </c:pt>
                <c:pt idx="25">
                  <c:v>58730</c:v>
                </c:pt>
                <c:pt idx="26">
                  <c:v>55950</c:v>
                </c:pt>
                <c:pt idx="27">
                  <c:v>57710</c:v>
                </c:pt>
                <c:pt idx="28">
                  <c:v>66600</c:v>
                </c:pt>
                <c:pt idx="29">
                  <c:v>50900</c:v>
                </c:pt>
                <c:pt idx="30">
                  <c:v>61690</c:v>
                </c:pt>
                <c:pt idx="31">
                  <c:v>54179</c:v>
                </c:pt>
                <c:pt idx="32">
                  <c:v>55550</c:v>
                </c:pt>
                <c:pt idx="33">
                  <c:v>65810</c:v>
                </c:pt>
                <c:pt idx="34">
                  <c:v>68090</c:v>
                </c:pt>
                <c:pt idx="35">
                  <c:v>72535</c:v>
                </c:pt>
                <c:pt idx="36">
                  <c:v>53120</c:v>
                </c:pt>
                <c:pt idx="37">
                  <c:v>54480</c:v>
                </c:pt>
                <c:pt idx="38">
                  <c:v>47450</c:v>
                </c:pt>
                <c:pt idx="39">
                  <c:v>48550</c:v>
                </c:pt>
                <c:pt idx="40">
                  <c:v>52950</c:v>
                </c:pt>
                <c:pt idx="41">
                  <c:v>60970</c:v>
                </c:pt>
                <c:pt idx="42">
                  <c:v>50160</c:v>
                </c:pt>
                <c:pt idx="43">
                  <c:v>66630</c:v>
                </c:pt>
                <c:pt idx="44">
                  <c:v>50300</c:v>
                </c:pt>
                <c:pt idx="45">
                  <c:v>51420</c:v>
                </c:pt>
                <c:pt idx="46">
                  <c:v>64620</c:v>
                </c:pt>
                <c:pt idx="47">
                  <c:v>61310</c:v>
                </c:pt>
                <c:pt idx="48">
                  <c:v>53770</c:v>
                </c:pt>
                <c:pt idx="49">
                  <c:v>62460</c:v>
                </c:pt>
                <c:pt idx="50">
                  <c:v>74180</c:v>
                </c:pt>
                <c:pt idx="51">
                  <c:v>72400</c:v>
                </c:pt>
                <c:pt idx="52">
                  <c:v>66930</c:v>
                </c:pt>
                <c:pt idx="53">
                  <c:v>56080</c:v>
                </c:pt>
                <c:pt idx="54">
                  <c:v>55300</c:v>
                </c:pt>
                <c:pt idx="55">
                  <c:v>62460</c:v>
                </c:pt>
                <c:pt idx="56">
                  <c:v>61590</c:v>
                </c:pt>
                <c:pt idx="57">
                  <c:v>54980</c:v>
                </c:pt>
                <c:pt idx="58">
                  <c:v>64220</c:v>
                </c:pt>
                <c:pt idx="59">
                  <c:v>67500</c:v>
                </c:pt>
                <c:pt idx="60">
                  <c:v>76400</c:v>
                </c:pt>
                <c:pt idx="61">
                  <c:v>67380</c:v>
                </c:pt>
                <c:pt idx="62">
                  <c:v>51670</c:v>
                </c:pt>
                <c:pt idx="63">
                  <c:v>62040</c:v>
                </c:pt>
                <c:pt idx="64">
                  <c:v>59300</c:v>
                </c:pt>
                <c:pt idx="65">
                  <c:v>63460</c:v>
                </c:pt>
                <c:pt idx="66">
                  <c:v>60440</c:v>
                </c:pt>
                <c:pt idx="67">
                  <c:v>50430</c:v>
                </c:pt>
                <c:pt idx="68">
                  <c:v>59140</c:v>
                </c:pt>
                <c:pt idx="69">
                  <c:v>56720</c:v>
                </c:pt>
                <c:pt idx="70">
                  <c:v>57610</c:v>
                </c:pt>
                <c:pt idx="71">
                  <c:v>59210</c:v>
                </c:pt>
                <c:pt idx="72">
                  <c:v>76190</c:v>
                </c:pt>
                <c:pt idx="73">
                  <c:v>80320</c:v>
                </c:pt>
                <c:pt idx="74">
                  <c:v>96270</c:v>
                </c:pt>
                <c:pt idx="75">
                  <c:v>88230</c:v>
                </c:pt>
                <c:pt idx="76">
                  <c:v>88065</c:v>
                </c:pt>
                <c:pt idx="77">
                  <c:v>101760</c:v>
                </c:pt>
                <c:pt idx="78">
                  <c:v>73740</c:v>
                </c:pt>
                <c:pt idx="79">
                  <c:v>79840</c:v>
                </c:pt>
                <c:pt idx="80">
                  <c:v>69850</c:v>
                </c:pt>
                <c:pt idx="81">
                  <c:v>74900</c:v>
                </c:pt>
                <c:pt idx="82">
                  <c:v>74610</c:v>
                </c:pt>
                <c:pt idx="83">
                  <c:v>77390</c:v>
                </c:pt>
                <c:pt idx="84">
                  <c:v>79410</c:v>
                </c:pt>
                <c:pt idx="85">
                  <c:v>78940</c:v>
                </c:pt>
                <c:pt idx="86">
                  <c:v>77130</c:v>
                </c:pt>
                <c:pt idx="87">
                  <c:v>79340</c:v>
                </c:pt>
                <c:pt idx="88">
                  <c:v>75270</c:v>
                </c:pt>
                <c:pt idx="89">
                  <c:v>70080</c:v>
                </c:pt>
                <c:pt idx="90">
                  <c:v>71680</c:v>
                </c:pt>
                <c:pt idx="91">
                  <c:v>72340</c:v>
                </c:pt>
                <c:pt idx="92">
                  <c:v>93647</c:v>
                </c:pt>
                <c:pt idx="93">
                  <c:v>70140</c:v>
                </c:pt>
                <c:pt idx="94">
                  <c:v>79840</c:v>
                </c:pt>
                <c:pt idx="95">
                  <c:v>74920</c:v>
                </c:pt>
                <c:pt idx="96">
                  <c:v>74620</c:v>
                </c:pt>
                <c:pt idx="97">
                  <c:v>91340</c:v>
                </c:pt>
                <c:pt idx="98">
                  <c:v>91090</c:v>
                </c:pt>
                <c:pt idx="99">
                  <c:v>96910</c:v>
                </c:pt>
                <c:pt idx="100">
                  <c:v>66590</c:v>
                </c:pt>
                <c:pt idx="101">
                  <c:v>74120</c:v>
                </c:pt>
                <c:pt idx="102">
                  <c:v>92860</c:v>
                </c:pt>
                <c:pt idx="103">
                  <c:v>82730</c:v>
                </c:pt>
                <c:pt idx="104">
                  <c:v>71350</c:v>
                </c:pt>
                <c:pt idx="105">
                  <c:v>79070</c:v>
                </c:pt>
                <c:pt idx="106">
                  <c:v>57511</c:v>
                </c:pt>
                <c:pt idx="107">
                  <c:v>66270</c:v>
                </c:pt>
                <c:pt idx="108">
                  <c:v>63830</c:v>
                </c:pt>
                <c:pt idx="109">
                  <c:v>65130</c:v>
                </c:pt>
                <c:pt idx="110">
                  <c:v>63390</c:v>
                </c:pt>
                <c:pt idx="111">
                  <c:v>59325</c:v>
                </c:pt>
                <c:pt idx="112">
                  <c:v>64810</c:v>
                </c:pt>
                <c:pt idx="113">
                  <c:v>54120</c:v>
                </c:pt>
                <c:pt idx="114">
                  <c:v>65930</c:v>
                </c:pt>
                <c:pt idx="115">
                  <c:v>48020</c:v>
                </c:pt>
                <c:pt idx="116">
                  <c:v>45130</c:v>
                </c:pt>
                <c:pt idx="117">
                  <c:v>58930</c:v>
                </c:pt>
                <c:pt idx="118">
                  <c:v>47570</c:v>
                </c:pt>
                <c:pt idx="119">
                  <c:v>50860</c:v>
                </c:pt>
                <c:pt idx="120">
                  <c:v>56260</c:v>
                </c:pt>
                <c:pt idx="121">
                  <c:v>54030</c:v>
                </c:pt>
                <c:pt idx="122">
                  <c:v>48220</c:v>
                </c:pt>
                <c:pt idx="123">
                  <c:v>41100</c:v>
                </c:pt>
                <c:pt idx="124">
                  <c:v>41910</c:v>
                </c:pt>
                <c:pt idx="125">
                  <c:v>35220</c:v>
                </c:pt>
                <c:pt idx="126">
                  <c:v>33690</c:v>
                </c:pt>
                <c:pt idx="127">
                  <c:v>29170</c:v>
                </c:pt>
                <c:pt idx="128">
                  <c:v>2710</c:v>
                </c:pt>
                <c:pt idx="129">
                  <c:v>4290</c:v>
                </c:pt>
                <c:pt idx="130">
                  <c:v>6440</c:v>
                </c:pt>
                <c:pt idx="131">
                  <c:v>8030</c:v>
                </c:pt>
                <c:pt idx="132">
                  <c:v>11700</c:v>
                </c:pt>
                <c:pt idx="133">
                  <c:v>15750</c:v>
                </c:pt>
                <c:pt idx="134">
                  <c:v>19080</c:v>
                </c:pt>
                <c:pt idx="135">
                  <c:v>24470</c:v>
                </c:pt>
                <c:pt idx="136">
                  <c:v>30230</c:v>
                </c:pt>
                <c:pt idx="137">
                  <c:v>37330</c:v>
                </c:pt>
                <c:pt idx="138">
                  <c:v>39060</c:v>
                </c:pt>
                <c:pt idx="139">
                  <c:v>42000</c:v>
                </c:pt>
                <c:pt idx="140">
                  <c:v>47111</c:v>
                </c:pt>
                <c:pt idx="141">
                  <c:v>52480</c:v>
                </c:pt>
                <c:pt idx="142">
                  <c:v>64220</c:v>
                </c:pt>
                <c:pt idx="143">
                  <c:v>62126</c:v>
                </c:pt>
                <c:pt idx="144">
                  <c:v>56070</c:v>
                </c:pt>
                <c:pt idx="145">
                  <c:v>56090</c:v>
                </c:pt>
                <c:pt idx="146">
                  <c:v>57560</c:v>
                </c:pt>
                <c:pt idx="147">
                  <c:v>62230</c:v>
                </c:pt>
                <c:pt idx="148">
                  <c:v>64570</c:v>
                </c:pt>
                <c:pt idx="149">
                  <c:v>69140</c:v>
                </c:pt>
                <c:pt idx="150">
                  <c:v>63200</c:v>
                </c:pt>
                <c:pt idx="151">
                  <c:v>76770</c:v>
                </c:pt>
                <c:pt idx="152">
                  <c:v>77800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59-46A7-B280-223CF3658FE0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华东大区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导出数据!$A$3:$A$155</c:f>
              <c:numCache>
                <c:formatCode>yyyy\-mm\-dd</c:formatCode>
                <c:ptCount val="153"/>
                <c:pt idx="0">
                  <c:v>44431</c:v>
                </c:pt>
                <c:pt idx="1">
                  <c:v>44428</c:v>
                </c:pt>
                <c:pt idx="2">
                  <c:v>44427</c:v>
                </c:pt>
                <c:pt idx="3">
                  <c:v>44426</c:v>
                </c:pt>
                <c:pt idx="4">
                  <c:v>44425</c:v>
                </c:pt>
                <c:pt idx="5">
                  <c:v>44424</c:v>
                </c:pt>
                <c:pt idx="6">
                  <c:v>44421</c:v>
                </c:pt>
                <c:pt idx="7">
                  <c:v>44420</c:v>
                </c:pt>
                <c:pt idx="8">
                  <c:v>44419</c:v>
                </c:pt>
                <c:pt idx="9">
                  <c:v>44418</c:v>
                </c:pt>
                <c:pt idx="10">
                  <c:v>44417</c:v>
                </c:pt>
                <c:pt idx="11">
                  <c:v>44414</c:v>
                </c:pt>
                <c:pt idx="12">
                  <c:v>44413</c:v>
                </c:pt>
                <c:pt idx="13">
                  <c:v>44412</c:v>
                </c:pt>
                <c:pt idx="14">
                  <c:v>44411</c:v>
                </c:pt>
                <c:pt idx="15">
                  <c:v>44410</c:v>
                </c:pt>
                <c:pt idx="16">
                  <c:v>44407</c:v>
                </c:pt>
                <c:pt idx="17">
                  <c:v>44406</c:v>
                </c:pt>
                <c:pt idx="18">
                  <c:v>44405</c:v>
                </c:pt>
                <c:pt idx="19">
                  <c:v>44404</c:v>
                </c:pt>
                <c:pt idx="20">
                  <c:v>44403</c:v>
                </c:pt>
                <c:pt idx="21">
                  <c:v>44400</c:v>
                </c:pt>
                <c:pt idx="22">
                  <c:v>44399</c:v>
                </c:pt>
                <c:pt idx="23">
                  <c:v>44398</c:v>
                </c:pt>
                <c:pt idx="24">
                  <c:v>44397</c:v>
                </c:pt>
                <c:pt idx="25">
                  <c:v>44396</c:v>
                </c:pt>
                <c:pt idx="26">
                  <c:v>44393</c:v>
                </c:pt>
                <c:pt idx="27">
                  <c:v>44392</c:v>
                </c:pt>
                <c:pt idx="28">
                  <c:v>44391</c:v>
                </c:pt>
                <c:pt idx="29">
                  <c:v>44390</c:v>
                </c:pt>
                <c:pt idx="30">
                  <c:v>44389</c:v>
                </c:pt>
                <c:pt idx="31">
                  <c:v>44386</c:v>
                </c:pt>
                <c:pt idx="32">
                  <c:v>44385</c:v>
                </c:pt>
                <c:pt idx="33">
                  <c:v>44384</c:v>
                </c:pt>
                <c:pt idx="34">
                  <c:v>44383</c:v>
                </c:pt>
                <c:pt idx="35">
                  <c:v>44382</c:v>
                </c:pt>
                <c:pt idx="36">
                  <c:v>44379</c:v>
                </c:pt>
                <c:pt idx="37">
                  <c:v>44378</c:v>
                </c:pt>
                <c:pt idx="38">
                  <c:v>44377</c:v>
                </c:pt>
                <c:pt idx="39">
                  <c:v>44376</c:v>
                </c:pt>
                <c:pt idx="40">
                  <c:v>44375</c:v>
                </c:pt>
                <c:pt idx="41">
                  <c:v>44372</c:v>
                </c:pt>
                <c:pt idx="42">
                  <c:v>44371</c:v>
                </c:pt>
                <c:pt idx="43">
                  <c:v>44370</c:v>
                </c:pt>
                <c:pt idx="44">
                  <c:v>44369</c:v>
                </c:pt>
                <c:pt idx="45">
                  <c:v>44368</c:v>
                </c:pt>
                <c:pt idx="46">
                  <c:v>44365</c:v>
                </c:pt>
                <c:pt idx="47">
                  <c:v>44364</c:v>
                </c:pt>
                <c:pt idx="48">
                  <c:v>44363</c:v>
                </c:pt>
                <c:pt idx="49">
                  <c:v>44362</c:v>
                </c:pt>
                <c:pt idx="50">
                  <c:v>44358</c:v>
                </c:pt>
                <c:pt idx="51">
                  <c:v>44357</c:v>
                </c:pt>
                <c:pt idx="52">
                  <c:v>44356</c:v>
                </c:pt>
                <c:pt idx="53">
                  <c:v>44355</c:v>
                </c:pt>
                <c:pt idx="54">
                  <c:v>44354</c:v>
                </c:pt>
                <c:pt idx="55">
                  <c:v>44351</c:v>
                </c:pt>
                <c:pt idx="56">
                  <c:v>44350</c:v>
                </c:pt>
                <c:pt idx="57">
                  <c:v>44349</c:v>
                </c:pt>
                <c:pt idx="58">
                  <c:v>44348</c:v>
                </c:pt>
                <c:pt idx="59">
                  <c:v>44347</c:v>
                </c:pt>
                <c:pt idx="60">
                  <c:v>44344</c:v>
                </c:pt>
                <c:pt idx="61">
                  <c:v>44343</c:v>
                </c:pt>
                <c:pt idx="62">
                  <c:v>44342</c:v>
                </c:pt>
                <c:pt idx="63">
                  <c:v>44341</c:v>
                </c:pt>
                <c:pt idx="64">
                  <c:v>44340</c:v>
                </c:pt>
                <c:pt idx="65">
                  <c:v>44337</c:v>
                </c:pt>
                <c:pt idx="66">
                  <c:v>44336</c:v>
                </c:pt>
                <c:pt idx="67">
                  <c:v>44335</c:v>
                </c:pt>
                <c:pt idx="68">
                  <c:v>44334</c:v>
                </c:pt>
                <c:pt idx="69">
                  <c:v>44333</c:v>
                </c:pt>
                <c:pt idx="70">
                  <c:v>44330</c:v>
                </c:pt>
                <c:pt idx="71">
                  <c:v>44329</c:v>
                </c:pt>
                <c:pt idx="72">
                  <c:v>44328</c:v>
                </c:pt>
                <c:pt idx="73">
                  <c:v>44327</c:v>
                </c:pt>
                <c:pt idx="74">
                  <c:v>44326</c:v>
                </c:pt>
                <c:pt idx="75">
                  <c:v>44324</c:v>
                </c:pt>
                <c:pt idx="76">
                  <c:v>44323</c:v>
                </c:pt>
                <c:pt idx="77">
                  <c:v>44322</c:v>
                </c:pt>
                <c:pt idx="78">
                  <c:v>44316</c:v>
                </c:pt>
                <c:pt idx="79">
                  <c:v>44315</c:v>
                </c:pt>
                <c:pt idx="80">
                  <c:v>44314</c:v>
                </c:pt>
                <c:pt idx="81">
                  <c:v>44313</c:v>
                </c:pt>
                <c:pt idx="82">
                  <c:v>44312</c:v>
                </c:pt>
                <c:pt idx="83">
                  <c:v>44311</c:v>
                </c:pt>
                <c:pt idx="84">
                  <c:v>44309</c:v>
                </c:pt>
                <c:pt idx="85">
                  <c:v>44308</c:v>
                </c:pt>
                <c:pt idx="86">
                  <c:v>44307</c:v>
                </c:pt>
                <c:pt idx="87">
                  <c:v>44306</c:v>
                </c:pt>
                <c:pt idx="88">
                  <c:v>44305</c:v>
                </c:pt>
                <c:pt idx="89">
                  <c:v>44302</c:v>
                </c:pt>
                <c:pt idx="90">
                  <c:v>44301</c:v>
                </c:pt>
                <c:pt idx="91">
                  <c:v>44300</c:v>
                </c:pt>
                <c:pt idx="92">
                  <c:v>44299</c:v>
                </c:pt>
                <c:pt idx="93">
                  <c:v>44298</c:v>
                </c:pt>
                <c:pt idx="94">
                  <c:v>44295</c:v>
                </c:pt>
                <c:pt idx="95">
                  <c:v>44294</c:v>
                </c:pt>
                <c:pt idx="96">
                  <c:v>44293</c:v>
                </c:pt>
                <c:pt idx="97">
                  <c:v>44292</c:v>
                </c:pt>
                <c:pt idx="98">
                  <c:v>44288</c:v>
                </c:pt>
                <c:pt idx="99">
                  <c:v>44287</c:v>
                </c:pt>
                <c:pt idx="100">
                  <c:v>44286</c:v>
                </c:pt>
                <c:pt idx="101">
                  <c:v>44285</c:v>
                </c:pt>
                <c:pt idx="102">
                  <c:v>44284</c:v>
                </c:pt>
                <c:pt idx="103">
                  <c:v>44281</c:v>
                </c:pt>
                <c:pt idx="104">
                  <c:v>44280</c:v>
                </c:pt>
                <c:pt idx="105">
                  <c:v>44279</c:v>
                </c:pt>
                <c:pt idx="106">
                  <c:v>44278</c:v>
                </c:pt>
                <c:pt idx="107">
                  <c:v>44277</c:v>
                </c:pt>
                <c:pt idx="108">
                  <c:v>44274</c:v>
                </c:pt>
                <c:pt idx="109">
                  <c:v>44273</c:v>
                </c:pt>
                <c:pt idx="110">
                  <c:v>44272</c:v>
                </c:pt>
                <c:pt idx="111">
                  <c:v>44271</c:v>
                </c:pt>
                <c:pt idx="112">
                  <c:v>44270</c:v>
                </c:pt>
                <c:pt idx="113">
                  <c:v>44267</c:v>
                </c:pt>
                <c:pt idx="114">
                  <c:v>44266</c:v>
                </c:pt>
                <c:pt idx="115">
                  <c:v>44265</c:v>
                </c:pt>
                <c:pt idx="116">
                  <c:v>44264</c:v>
                </c:pt>
                <c:pt idx="117">
                  <c:v>44263</c:v>
                </c:pt>
                <c:pt idx="118">
                  <c:v>44260</c:v>
                </c:pt>
                <c:pt idx="119">
                  <c:v>44259</c:v>
                </c:pt>
                <c:pt idx="120">
                  <c:v>44258</c:v>
                </c:pt>
                <c:pt idx="121">
                  <c:v>44257</c:v>
                </c:pt>
                <c:pt idx="122">
                  <c:v>44256</c:v>
                </c:pt>
                <c:pt idx="123">
                  <c:v>44253</c:v>
                </c:pt>
                <c:pt idx="124">
                  <c:v>44252</c:v>
                </c:pt>
                <c:pt idx="125">
                  <c:v>44251</c:v>
                </c:pt>
                <c:pt idx="126">
                  <c:v>44250</c:v>
                </c:pt>
                <c:pt idx="127">
                  <c:v>44249</c:v>
                </c:pt>
                <c:pt idx="128">
                  <c:v>44232</c:v>
                </c:pt>
                <c:pt idx="129">
                  <c:v>44231</c:v>
                </c:pt>
                <c:pt idx="130">
                  <c:v>44230</c:v>
                </c:pt>
                <c:pt idx="131">
                  <c:v>44229</c:v>
                </c:pt>
                <c:pt idx="132">
                  <c:v>44228</c:v>
                </c:pt>
                <c:pt idx="133">
                  <c:v>44225</c:v>
                </c:pt>
                <c:pt idx="134">
                  <c:v>44224</c:v>
                </c:pt>
                <c:pt idx="135">
                  <c:v>44223</c:v>
                </c:pt>
                <c:pt idx="136">
                  <c:v>44222</c:v>
                </c:pt>
                <c:pt idx="137">
                  <c:v>44221</c:v>
                </c:pt>
                <c:pt idx="138">
                  <c:v>44218</c:v>
                </c:pt>
                <c:pt idx="139">
                  <c:v>44217</c:v>
                </c:pt>
                <c:pt idx="140">
                  <c:v>44216</c:v>
                </c:pt>
                <c:pt idx="141">
                  <c:v>44215</c:v>
                </c:pt>
                <c:pt idx="142">
                  <c:v>44214</c:v>
                </c:pt>
                <c:pt idx="143">
                  <c:v>44211</c:v>
                </c:pt>
                <c:pt idx="144">
                  <c:v>44210</c:v>
                </c:pt>
                <c:pt idx="145">
                  <c:v>44209</c:v>
                </c:pt>
                <c:pt idx="146">
                  <c:v>44208</c:v>
                </c:pt>
                <c:pt idx="147">
                  <c:v>44207</c:v>
                </c:pt>
                <c:pt idx="148">
                  <c:v>44204</c:v>
                </c:pt>
                <c:pt idx="149">
                  <c:v>44203</c:v>
                </c:pt>
                <c:pt idx="150">
                  <c:v>44202</c:v>
                </c:pt>
                <c:pt idx="151">
                  <c:v>44201</c:v>
                </c:pt>
                <c:pt idx="152">
                  <c:v>44200</c:v>
                </c:pt>
              </c:numCache>
            </c:numRef>
          </c:cat>
          <c:val>
            <c:numRef>
              <c:f>导出数据!$D$3:$D$155</c:f>
              <c:numCache>
                <c:formatCode>General</c:formatCode>
                <c:ptCount val="153"/>
                <c:pt idx="0">
                  <c:v>125811</c:v>
                </c:pt>
                <c:pt idx="1">
                  <c:v>136533</c:v>
                </c:pt>
                <c:pt idx="2">
                  <c:v>117081</c:v>
                </c:pt>
                <c:pt idx="3">
                  <c:v>70875</c:v>
                </c:pt>
                <c:pt idx="4">
                  <c:v>102265</c:v>
                </c:pt>
                <c:pt idx="5">
                  <c:v>84081</c:v>
                </c:pt>
                <c:pt idx="6">
                  <c:v>96402</c:v>
                </c:pt>
                <c:pt idx="7">
                  <c:v>82135</c:v>
                </c:pt>
                <c:pt idx="8">
                  <c:v>96895</c:v>
                </c:pt>
                <c:pt idx="9">
                  <c:v>117302</c:v>
                </c:pt>
                <c:pt idx="10">
                  <c:v>119249</c:v>
                </c:pt>
                <c:pt idx="11">
                  <c:v>106376</c:v>
                </c:pt>
                <c:pt idx="12">
                  <c:v>63895</c:v>
                </c:pt>
                <c:pt idx="13">
                  <c:v>126315</c:v>
                </c:pt>
                <c:pt idx="14">
                  <c:v>74732</c:v>
                </c:pt>
                <c:pt idx="15">
                  <c:v>86187</c:v>
                </c:pt>
                <c:pt idx="16">
                  <c:v>89015</c:v>
                </c:pt>
                <c:pt idx="17">
                  <c:v>96520</c:v>
                </c:pt>
                <c:pt idx="18">
                  <c:v>70340</c:v>
                </c:pt>
                <c:pt idx="19">
                  <c:v>59464</c:v>
                </c:pt>
                <c:pt idx="20">
                  <c:v>69380</c:v>
                </c:pt>
                <c:pt idx="21">
                  <c:v>87139</c:v>
                </c:pt>
                <c:pt idx="22">
                  <c:v>110799</c:v>
                </c:pt>
                <c:pt idx="23">
                  <c:v>87103</c:v>
                </c:pt>
                <c:pt idx="24">
                  <c:v>107810</c:v>
                </c:pt>
                <c:pt idx="25">
                  <c:v>104728</c:v>
                </c:pt>
                <c:pt idx="26">
                  <c:v>103509</c:v>
                </c:pt>
                <c:pt idx="27">
                  <c:v>94552</c:v>
                </c:pt>
                <c:pt idx="28">
                  <c:v>124265</c:v>
                </c:pt>
                <c:pt idx="29">
                  <c:v>92754</c:v>
                </c:pt>
                <c:pt idx="30">
                  <c:v>95825</c:v>
                </c:pt>
                <c:pt idx="31">
                  <c:v>107405</c:v>
                </c:pt>
                <c:pt idx="32">
                  <c:v>91060</c:v>
                </c:pt>
                <c:pt idx="33">
                  <c:v>127064</c:v>
                </c:pt>
                <c:pt idx="34">
                  <c:v>104924</c:v>
                </c:pt>
                <c:pt idx="35">
                  <c:v>143880</c:v>
                </c:pt>
                <c:pt idx="36">
                  <c:v>87541</c:v>
                </c:pt>
                <c:pt idx="37">
                  <c:v>79352</c:v>
                </c:pt>
                <c:pt idx="38">
                  <c:v>105358</c:v>
                </c:pt>
                <c:pt idx="39">
                  <c:v>78875</c:v>
                </c:pt>
                <c:pt idx="40">
                  <c:v>108178</c:v>
                </c:pt>
                <c:pt idx="41">
                  <c:v>116636</c:v>
                </c:pt>
                <c:pt idx="42">
                  <c:v>79560</c:v>
                </c:pt>
                <c:pt idx="43">
                  <c:v>114623</c:v>
                </c:pt>
                <c:pt idx="44">
                  <c:v>102878</c:v>
                </c:pt>
                <c:pt idx="45">
                  <c:v>83881</c:v>
                </c:pt>
                <c:pt idx="46">
                  <c:v>104358</c:v>
                </c:pt>
                <c:pt idx="47">
                  <c:v>99224</c:v>
                </c:pt>
                <c:pt idx="48">
                  <c:v>76276</c:v>
                </c:pt>
                <c:pt idx="49">
                  <c:v>106824</c:v>
                </c:pt>
                <c:pt idx="50">
                  <c:v>134234</c:v>
                </c:pt>
                <c:pt idx="51">
                  <c:v>118070</c:v>
                </c:pt>
                <c:pt idx="52">
                  <c:v>119210</c:v>
                </c:pt>
                <c:pt idx="53">
                  <c:v>116630</c:v>
                </c:pt>
                <c:pt idx="54">
                  <c:v>81924</c:v>
                </c:pt>
                <c:pt idx="55">
                  <c:v>108817</c:v>
                </c:pt>
                <c:pt idx="56">
                  <c:v>124965</c:v>
                </c:pt>
                <c:pt idx="57">
                  <c:v>69849</c:v>
                </c:pt>
                <c:pt idx="58">
                  <c:v>113110</c:v>
                </c:pt>
                <c:pt idx="59">
                  <c:v>89720</c:v>
                </c:pt>
                <c:pt idx="60">
                  <c:v>116836</c:v>
                </c:pt>
                <c:pt idx="61">
                  <c:v>128121</c:v>
                </c:pt>
                <c:pt idx="62">
                  <c:v>57210</c:v>
                </c:pt>
                <c:pt idx="63">
                  <c:v>83200</c:v>
                </c:pt>
                <c:pt idx="64">
                  <c:v>93384</c:v>
                </c:pt>
                <c:pt idx="65">
                  <c:v>97358</c:v>
                </c:pt>
                <c:pt idx="66">
                  <c:v>114400</c:v>
                </c:pt>
                <c:pt idx="67">
                  <c:v>62688</c:v>
                </c:pt>
                <c:pt idx="68">
                  <c:v>91056</c:v>
                </c:pt>
                <c:pt idx="69">
                  <c:v>73121</c:v>
                </c:pt>
                <c:pt idx="70">
                  <c:v>79042</c:v>
                </c:pt>
                <c:pt idx="71">
                  <c:v>67412</c:v>
                </c:pt>
                <c:pt idx="72">
                  <c:v>102596</c:v>
                </c:pt>
                <c:pt idx="73">
                  <c:v>91739</c:v>
                </c:pt>
                <c:pt idx="74">
                  <c:v>179880</c:v>
                </c:pt>
                <c:pt idx="75">
                  <c:v>149570</c:v>
                </c:pt>
                <c:pt idx="76">
                  <c:v>143110</c:v>
                </c:pt>
                <c:pt idx="77">
                  <c:v>169988</c:v>
                </c:pt>
                <c:pt idx="78">
                  <c:v>89287</c:v>
                </c:pt>
                <c:pt idx="79">
                  <c:v>158096</c:v>
                </c:pt>
                <c:pt idx="80">
                  <c:v>129805</c:v>
                </c:pt>
                <c:pt idx="81">
                  <c:v>139480</c:v>
                </c:pt>
                <c:pt idx="82">
                  <c:v>131725</c:v>
                </c:pt>
                <c:pt idx="83">
                  <c:v>103798</c:v>
                </c:pt>
                <c:pt idx="84">
                  <c:v>177780</c:v>
                </c:pt>
                <c:pt idx="85">
                  <c:v>138803</c:v>
                </c:pt>
                <c:pt idx="86">
                  <c:v>129020</c:v>
                </c:pt>
                <c:pt idx="87">
                  <c:v>162740</c:v>
                </c:pt>
                <c:pt idx="88">
                  <c:v>143827</c:v>
                </c:pt>
                <c:pt idx="89">
                  <c:v>128845</c:v>
                </c:pt>
                <c:pt idx="90">
                  <c:v>121228</c:v>
                </c:pt>
                <c:pt idx="91">
                  <c:v>106222</c:v>
                </c:pt>
                <c:pt idx="92">
                  <c:v>178670</c:v>
                </c:pt>
                <c:pt idx="93">
                  <c:v>109446</c:v>
                </c:pt>
                <c:pt idx="94">
                  <c:v>119802</c:v>
                </c:pt>
                <c:pt idx="95">
                  <c:v>135942</c:v>
                </c:pt>
                <c:pt idx="96">
                  <c:v>119902</c:v>
                </c:pt>
                <c:pt idx="97">
                  <c:v>150963</c:v>
                </c:pt>
                <c:pt idx="98">
                  <c:v>148711</c:v>
                </c:pt>
                <c:pt idx="99">
                  <c:v>201740</c:v>
                </c:pt>
                <c:pt idx="100">
                  <c:v>115282</c:v>
                </c:pt>
                <c:pt idx="101">
                  <c:v>119522</c:v>
                </c:pt>
                <c:pt idx="102">
                  <c:v>147564</c:v>
                </c:pt>
                <c:pt idx="103">
                  <c:v>165661</c:v>
                </c:pt>
                <c:pt idx="104">
                  <c:v>115637</c:v>
                </c:pt>
                <c:pt idx="105">
                  <c:v>163497</c:v>
                </c:pt>
                <c:pt idx="106">
                  <c:v>118865</c:v>
                </c:pt>
                <c:pt idx="107">
                  <c:v>114412</c:v>
                </c:pt>
                <c:pt idx="108">
                  <c:v>99327</c:v>
                </c:pt>
                <c:pt idx="109">
                  <c:v>97175</c:v>
                </c:pt>
                <c:pt idx="110">
                  <c:v>114490</c:v>
                </c:pt>
                <c:pt idx="111">
                  <c:v>83788</c:v>
                </c:pt>
                <c:pt idx="112">
                  <c:v>152250</c:v>
                </c:pt>
                <c:pt idx="113">
                  <c:v>78690</c:v>
                </c:pt>
                <c:pt idx="114">
                  <c:v>140776</c:v>
                </c:pt>
                <c:pt idx="115">
                  <c:v>93943</c:v>
                </c:pt>
                <c:pt idx="116">
                  <c:v>90820</c:v>
                </c:pt>
                <c:pt idx="117">
                  <c:v>100199</c:v>
                </c:pt>
                <c:pt idx="118">
                  <c:v>94228</c:v>
                </c:pt>
                <c:pt idx="119">
                  <c:v>79874</c:v>
                </c:pt>
                <c:pt idx="120">
                  <c:v>96708</c:v>
                </c:pt>
                <c:pt idx="121">
                  <c:v>123102</c:v>
                </c:pt>
                <c:pt idx="122">
                  <c:v>65562</c:v>
                </c:pt>
                <c:pt idx="123">
                  <c:v>37527</c:v>
                </c:pt>
                <c:pt idx="124">
                  <c:v>76745</c:v>
                </c:pt>
                <c:pt idx="125">
                  <c:v>44063</c:v>
                </c:pt>
                <c:pt idx="126">
                  <c:v>34914</c:v>
                </c:pt>
                <c:pt idx="127">
                  <c:v>60298</c:v>
                </c:pt>
                <c:pt idx="128">
                  <c:v>4042</c:v>
                </c:pt>
                <c:pt idx="129">
                  <c:v>6634</c:v>
                </c:pt>
                <c:pt idx="130">
                  <c:v>9988</c:v>
                </c:pt>
                <c:pt idx="131">
                  <c:v>21677</c:v>
                </c:pt>
                <c:pt idx="132">
                  <c:v>10410</c:v>
                </c:pt>
                <c:pt idx="133">
                  <c:v>15780</c:v>
                </c:pt>
                <c:pt idx="134">
                  <c:v>20951</c:v>
                </c:pt>
                <c:pt idx="135">
                  <c:v>28535</c:v>
                </c:pt>
                <c:pt idx="136">
                  <c:v>27952</c:v>
                </c:pt>
                <c:pt idx="137">
                  <c:v>37642</c:v>
                </c:pt>
                <c:pt idx="138">
                  <c:v>38914</c:v>
                </c:pt>
                <c:pt idx="139">
                  <c:v>52432</c:v>
                </c:pt>
                <c:pt idx="140">
                  <c:v>46774</c:v>
                </c:pt>
                <c:pt idx="141">
                  <c:v>49393</c:v>
                </c:pt>
                <c:pt idx="142">
                  <c:v>69073</c:v>
                </c:pt>
                <c:pt idx="143">
                  <c:v>85521</c:v>
                </c:pt>
                <c:pt idx="144">
                  <c:v>61382</c:v>
                </c:pt>
                <c:pt idx="145">
                  <c:v>62319</c:v>
                </c:pt>
                <c:pt idx="146">
                  <c:v>66924</c:v>
                </c:pt>
                <c:pt idx="147">
                  <c:v>75558</c:v>
                </c:pt>
                <c:pt idx="148">
                  <c:v>74704</c:v>
                </c:pt>
                <c:pt idx="149">
                  <c:v>87462</c:v>
                </c:pt>
                <c:pt idx="150">
                  <c:v>71288</c:v>
                </c:pt>
                <c:pt idx="151">
                  <c:v>85043</c:v>
                </c:pt>
                <c:pt idx="152">
                  <c:v>127709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659-46A7-B280-223CF3658FE0}"/>
            </c:ext>
          </c:extLst>
        </c:ser>
        <c:ser>
          <c:idx val="3"/>
          <c:order val="3"/>
          <c:tx>
            <c:strRef>
              <c:f>导出数据!$E$2</c:f>
              <c:strCache>
                <c:ptCount val="1"/>
                <c:pt idx="0">
                  <c:v>北方大区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导出数据!$A$3:$A$155</c:f>
              <c:numCache>
                <c:formatCode>yyyy\-mm\-dd</c:formatCode>
                <c:ptCount val="153"/>
                <c:pt idx="0">
                  <c:v>44431</c:v>
                </c:pt>
                <c:pt idx="1">
                  <c:v>44428</c:v>
                </c:pt>
                <c:pt idx="2">
                  <c:v>44427</c:v>
                </c:pt>
                <c:pt idx="3">
                  <c:v>44426</c:v>
                </c:pt>
                <c:pt idx="4">
                  <c:v>44425</c:v>
                </c:pt>
                <c:pt idx="5">
                  <c:v>44424</c:v>
                </c:pt>
                <c:pt idx="6">
                  <c:v>44421</c:v>
                </c:pt>
                <c:pt idx="7">
                  <c:v>44420</c:v>
                </c:pt>
                <c:pt idx="8">
                  <c:v>44419</c:v>
                </c:pt>
                <c:pt idx="9">
                  <c:v>44418</c:v>
                </c:pt>
                <c:pt idx="10">
                  <c:v>44417</c:v>
                </c:pt>
                <c:pt idx="11">
                  <c:v>44414</c:v>
                </c:pt>
                <c:pt idx="12">
                  <c:v>44413</c:v>
                </c:pt>
                <c:pt idx="13">
                  <c:v>44412</c:v>
                </c:pt>
                <c:pt idx="14">
                  <c:v>44411</c:v>
                </c:pt>
                <c:pt idx="15">
                  <c:v>44410</c:v>
                </c:pt>
                <c:pt idx="16">
                  <c:v>44407</c:v>
                </c:pt>
                <c:pt idx="17">
                  <c:v>44406</c:v>
                </c:pt>
                <c:pt idx="18">
                  <c:v>44405</c:v>
                </c:pt>
                <c:pt idx="19">
                  <c:v>44404</c:v>
                </c:pt>
                <c:pt idx="20">
                  <c:v>44403</c:v>
                </c:pt>
                <c:pt idx="21">
                  <c:v>44400</c:v>
                </c:pt>
                <c:pt idx="22">
                  <c:v>44399</c:v>
                </c:pt>
                <c:pt idx="23">
                  <c:v>44398</c:v>
                </c:pt>
                <c:pt idx="24">
                  <c:v>44397</c:v>
                </c:pt>
                <c:pt idx="25">
                  <c:v>44396</c:v>
                </c:pt>
                <c:pt idx="26">
                  <c:v>44393</c:v>
                </c:pt>
                <c:pt idx="27">
                  <c:v>44392</c:v>
                </c:pt>
                <c:pt idx="28">
                  <c:v>44391</c:v>
                </c:pt>
                <c:pt idx="29">
                  <c:v>44390</c:v>
                </c:pt>
                <c:pt idx="30">
                  <c:v>44389</c:v>
                </c:pt>
                <c:pt idx="31">
                  <c:v>44386</c:v>
                </c:pt>
                <c:pt idx="32">
                  <c:v>44385</c:v>
                </c:pt>
                <c:pt idx="33">
                  <c:v>44384</c:v>
                </c:pt>
                <c:pt idx="34">
                  <c:v>44383</c:v>
                </c:pt>
                <c:pt idx="35">
                  <c:v>44382</c:v>
                </c:pt>
                <c:pt idx="36">
                  <c:v>44379</c:v>
                </c:pt>
                <c:pt idx="37">
                  <c:v>44378</c:v>
                </c:pt>
                <c:pt idx="38">
                  <c:v>44377</c:v>
                </c:pt>
                <c:pt idx="39">
                  <c:v>44376</c:v>
                </c:pt>
                <c:pt idx="40">
                  <c:v>44375</c:v>
                </c:pt>
                <c:pt idx="41">
                  <c:v>44372</c:v>
                </c:pt>
                <c:pt idx="42">
                  <c:v>44371</c:v>
                </c:pt>
                <c:pt idx="43">
                  <c:v>44370</c:v>
                </c:pt>
                <c:pt idx="44">
                  <c:v>44369</c:v>
                </c:pt>
                <c:pt idx="45">
                  <c:v>44368</c:v>
                </c:pt>
                <c:pt idx="46">
                  <c:v>44365</c:v>
                </c:pt>
                <c:pt idx="47">
                  <c:v>44364</c:v>
                </c:pt>
                <c:pt idx="48">
                  <c:v>44363</c:v>
                </c:pt>
                <c:pt idx="49">
                  <c:v>44362</c:v>
                </c:pt>
                <c:pt idx="50">
                  <c:v>44358</c:v>
                </c:pt>
                <c:pt idx="51">
                  <c:v>44357</c:v>
                </c:pt>
                <c:pt idx="52">
                  <c:v>44356</c:v>
                </c:pt>
                <c:pt idx="53">
                  <c:v>44355</c:v>
                </c:pt>
                <c:pt idx="54">
                  <c:v>44354</c:v>
                </c:pt>
                <c:pt idx="55">
                  <c:v>44351</c:v>
                </c:pt>
                <c:pt idx="56">
                  <c:v>44350</c:v>
                </c:pt>
                <c:pt idx="57">
                  <c:v>44349</c:v>
                </c:pt>
                <c:pt idx="58">
                  <c:v>44348</c:v>
                </c:pt>
                <c:pt idx="59">
                  <c:v>44347</c:v>
                </c:pt>
                <c:pt idx="60">
                  <c:v>44344</c:v>
                </c:pt>
                <c:pt idx="61">
                  <c:v>44343</c:v>
                </c:pt>
                <c:pt idx="62">
                  <c:v>44342</c:v>
                </c:pt>
                <c:pt idx="63">
                  <c:v>44341</c:v>
                </c:pt>
                <c:pt idx="64">
                  <c:v>44340</c:v>
                </c:pt>
                <c:pt idx="65">
                  <c:v>44337</c:v>
                </c:pt>
                <c:pt idx="66">
                  <c:v>44336</c:v>
                </c:pt>
                <c:pt idx="67">
                  <c:v>44335</c:v>
                </c:pt>
                <c:pt idx="68">
                  <c:v>44334</c:v>
                </c:pt>
                <c:pt idx="69">
                  <c:v>44333</c:v>
                </c:pt>
                <c:pt idx="70">
                  <c:v>44330</c:v>
                </c:pt>
                <c:pt idx="71">
                  <c:v>44329</c:v>
                </c:pt>
                <c:pt idx="72">
                  <c:v>44328</c:v>
                </c:pt>
                <c:pt idx="73">
                  <c:v>44327</c:v>
                </c:pt>
                <c:pt idx="74">
                  <c:v>44326</c:v>
                </c:pt>
                <c:pt idx="75">
                  <c:v>44324</c:v>
                </c:pt>
                <c:pt idx="76">
                  <c:v>44323</c:v>
                </c:pt>
                <c:pt idx="77">
                  <c:v>44322</c:v>
                </c:pt>
                <c:pt idx="78">
                  <c:v>44316</c:v>
                </c:pt>
                <c:pt idx="79">
                  <c:v>44315</c:v>
                </c:pt>
                <c:pt idx="80">
                  <c:v>44314</c:v>
                </c:pt>
                <c:pt idx="81">
                  <c:v>44313</c:v>
                </c:pt>
                <c:pt idx="82">
                  <c:v>44312</c:v>
                </c:pt>
                <c:pt idx="83">
                  <c:v>44311</c:v>
                </c:pt>
                <c:pt idx="84">
                  <c:v>44309</c:v>
                </c:pt>
                <c:pt idx="85">
                  <c:v>44308</c:v>
                </c:pt>
                <c:pt idx="86">
                  <c:v>44307</c:v>
                </c:pt>
                <c:pt idx="87">
                  <c:v>44306</c:v>
                </c:pt>
                <c:pt idx="88">
                  <c:v>44305</c:v>
                </c:pt>
                <c:pt idx="89">
                  <c:v>44302</c:v>
                </c:pt>
                <c:pt idx="90">
                  <c:v>44301</c:v>
                </c:pt>
                <c:pt idx="91">
                  <c:v>44300</c:v>
                </c:pt>
                <c:pt idx="92">
                  <c:v>44299</c:v>
                </c:pt>
                <c:pt idx="93">
                  <c:v>44298</c:v>
                </c:pt>
                <c:pt idx="94">
                  <c:v>44295</c:v>
                </c:pt>
                <c:pt idx="95">
                  <c:v>44294</c:v>
                </c:pt>
                <c:pt idx="96">
                  <c:v>44293</c:v>
                </c:pt>
                <c:pt idx="97">
                  <c:v>44292</c:v>
                </c:pt>
                <c:pt idx="98">
                  <c:v>44288</c:v>
                </c:pt>
                <c:pt idx="99">
                  <c:v>44287</c:v>
                </c:pt>
                <c:pt idx="100">
                  <c:v>44286</c:v>
                </c:pt>
                <c:pt idx="101">
                  <c:v>44285</c:v>
                </c:pt>
                <c:pt idx="102">
                  <c:v>44284</c:v>
                </c:pt>
                <c:pt idx="103">
                  <c:v>44281</c:v>
                </c:pt>
                <c:pt idx="104">
                  <c:v>44280</c:v>
                </c:pt>
                <c:pt idx="105">
                  <c:v>44279</c:v>
                </c:pt>
                <c:pt idx="106">
                  <c:v>44278</c:v>
                </c:pt>
                <c:pt idx="107">
                  <c:v>44277</c:v>
                </c:pt>
                <c:pt idx="108">
                  <c:v>44274</c:v>
                </c:pt>
                <c:pt idx="109">
                  <c:v>44273</c:v>
                </c:pt>
                <c:pt idx="110">
                  <c:v>44272</c:v>
                </c:pt>
                <c:pt idx="111">
                  <c:v>44271</c:v>
                </c:pt>
                <c:pt idx="112">
                  <c:v>44270</c:v>
                </c:pt>
                <c:pt idx="113">
                  <c:v>44267</c:v>
                </c:pt>
                <c:pt idx="114">
                  <c:v>44266</c:v>
                </c:pt>
                <c:pt idx="115">
                  <c:v>44265</c:v>
                </c:pt>
                <c:pt idx="116">
                  <c:v>44264</c:v>
                </c:pt>
                <c:pt idx="117">
                  <c:v>44263</c:v>
                </c:pt>
                <c:pt idx="118">
                  <c:v>44260</c:v>
                </c:pt>
                <c:pt idx="119">
                  <c:v>44259</c:v>
                </c:pt>
                <c:pt idx="120">
                  <c:v>44258</c:v>
                </c:pt>
                <c:pt idx="121">
                  <c:v>44257</c:v>
                </c:pt>
                <c:pt idx="122">
                  <c:v>44256</c:v>
                </c:pt>
                <c:pt idx="123">
                  <c:v>44253</c:v>
                </c:pt>
                <c:pt idx="124">
                  <c:v>44252</c:v>
                </c:pt>
                <c:pt idx="125">
                  <c:v>44251</c:v>
                </c:pt>
                <c:pt idx="126">
                  <c:v>44250</c:v>
                </c:pt>
                <c:pt idx="127">
                  <c:v>44249</c:v>
                </c:pt>
                <c:pt idx="128">
                  <c:v>44232</c:v>
                </c:pt>
                <c:pt idx="129">
                  <c:v>44231</c:v>
                </c:pt>
                <c:pt idx="130">
                  <c:v>44230</c:v>
                </c:pt>
                <c:pt idx="131">
                  <c:v>44229</c:v>
                </c:pt>
                <c:pt idx="132">
                  <c:v>44228</c:v>
                </c:pt>
                <c:pt idx="133">
                  <c:v>44225</c:v>
                </c:pt>
                <c:pt idx="134">
                  <c:v>44224</c:v>
                </c:pt>
                <c:pt idx="135">
                  <c:v>44223</c:v>
                </c:pt>
                <c:pt idx="136">
                  <c:v>44222</c:v>
                </c:pt>
                <c:pt idx="137">
                  <c:v>44221</c:v>
                </c:pt>
                <c:pt idx="138">
                  <c:v>44218</c:v>
                </c:pt>
                <c:pt idx="139">
                  <c:v>44217</c:v>
                </c:pt>
                <c:pt idx="140">
                  <c:v>44216</c:v>
                </c:pt>
                <c:pt idx="141">
                  <c:v>44215</c:v>
                </c:pt>
                <c:pt idx="142">
                  <c:v>44214</c:v>
                </c:pt>
                <c:pt idx="143">
                  <c:v>44211</c:v>
                </c:pt>
                <c:pt idx="144">
                  <c:v>44210</c:v>
                </c:pt>
                <c:pt idx="145">
                  <c:v>44209</c:v>
                </c:pt>
                <c:pt idx="146">
                  <c:v>44208</c:v>
                </c:pt>
                <c:pt idx="147">
                  <c:v>44207</c:v>
                </c:pt>
                <c:pt idx="148">
                  <c:v>44204</c:v>
                </c:pt>
                <c:pt idx="149">
                  <c:v>44203</c:v>
                </c:pt>
                <c:pt idx="150">
                  <c:v>44202</c:v>
                </c:pt>
                <c:pt idx="151">
                  <c:v>44201</c:v>
                </c:pt>
                <c:pt idx="152">
                  <c:v>44200</c:v>
                </c:pt>
              </c:numCache>
            </c:numRef>
          </c:cat>
          <c:val>
            <c:numRef>
              <c:f>导出数据!$E$3:$E$155</c:f>
              <c:numCache>
                <c:formatCode>General</c:formatCode>
                <c:ptCount val="153"/>
                <c:pt idx="0">
                  <c:v>36537</c:v>
                </c:pt>
                <c:pt idx="1">
                  <c:v>43035</c:v>
                </c:pt>
                <c:pt idx="2">
                  <c:v>24330</c:v>
                </c:pt>
                <c:pt idx="3">
                  <c:v>24066</c:v>
                </c:pt>
                <c:pt idx="4">
                  <c:v>28403</c:v>
                </c:pt>
                <c:pt idx="5">
                  <c:v>25005</c:v>
                </c:pt>
                <c:pt idx="6">
                  <c:v>30600</c:v>
                </c:pt>
                <c:pt idx="7">
                  <c:v>26787</c:v>
                </c:pt>
                <c:pt idx="8">
                  <c:v>32110</c:v>
                </c:pt>
                <c:pt idx="9">
                  <c:v>40744</c:v>
                </c:pt>
                <c:pt idx="10">
                  <c:v>31610</c:v>
                </c:pt>
                <c:pt idx="11">
                  <c:v>32803</c:v>
                </c:pt>
                <c:pt idx="12">
                  <c:v>27326</c:v>
                </c:pt>
                <c:pt idx="13">
                  <c:v>40207</c:v>
                </c:pt>
                <c:pt idx="14">
                  <c:v>23593</c:v>
                </c:pt>
                <c:pt idx="15">
                  <c:v>26721</c:v>
                </c:pt>
                <c:pt idx="16">
                  <c:v>27549</c:v>
                </c:pt>
                <c:pt idx="17">
                  <c:v>31764</c:v>
                </c:pt>
                <c:pt idx="18">
                  <c:v>26856</c:v>
                </c:pt>
                <c:pt idx="19">
                  <c:v>27773</c:v>
                </c:pt>
                <c:pt idx="20">
                  <c:v>37182</c:v>
                </c:pt>
                <c:pt idx="21">
                  <c:v>34763</c:v>
                </c:pt>
                <c:pt idx="22">
                  <c:v>28934</c:v>
                </c:pt>
                <c:pt idx="23">
                  <c:v>26432</c:v>
                </c:pt>
                <c:pt idx="24">
                  <c:v>26769</c:v>
                </c:pt>
                <c:pt idx="25">
                  <c:v>30071</c:v>
                </c:pt>
                <c:pt idx="26">
                  <c:v>28710</c:v>
                </c:pt>
                <c:pt idx="27">
                  <c:v>32252</c:v>
                </c:pt>
                <c:pt idx="28">
                  <c:v>36033</c:v>
                </c:pt>
                <c:pt idx="29">
                  <c:v>29007</c:v>
                </c:pt>
                <c:pt idx="30">
                  <c:v>27445</c:v>
                </c:pt>
                <c:pt idx="31">
                  <c:v>30185</c:v>
                </c:pt>
                <c:pt idx="32">
                  <c:v>33706</c:v>
                </c:pt>
                <c:pt idx="33">
                  <c:v>46422</c:v>
                </c:pt>
                <c:pt idx="34">
                  <c:v>44741</c:v>
                </c:pt>
                <c:pt idx="35">
                  <c:v>45640</c:v>
                </c:pt>
                <c:pt idx="36">
                  <c:v>29542</c:v>
                </c:pt>
                <c:pt idx="37">
                  <c:v>26182</c:v>
                </c:pt>
                <c:pt idx="38">
                  <c:v>23454</c:v>
                </c:pt>
                <c:pt idx="39">
                  <c:v>24734</c:v>
                </c:pt>
                <c:pt idx="40">
                  <c:v>32353</c:v>
                </c:pt>
                <c:pt idx="41">
                  <c:v>33483</c:v>
                </c:pt>
                <c:pt idx="42">
                  <c:v>32920</c:v>
                </c:pt>
                <c:pt idx="43">
                  <c:v>41463</c:v>
                </c:pt>
                <c:pt idx="44">
                  <c:v>27760</c:v>
                </c:pt>
                <c:pt idx="45">
                  <c:v>25653</c:v>
                </c:pt>
                <c:pt idx="46">
                  <c:v>32150</c:v>
                </c:pt>
                <c:pt idx="47">
                  <c:v>30286</c:v>
                </c:pt>
                <c:pt idx="48">
                  <c:v>28086</c:v>
                </c:pt>
                <c:pt idx="49">
                  <c:v>31616</c:v>
                </c:pt>
                <c:pt idx="50">
                  <c:v>44913</c:v>
                </c:pt>
                <c:pt idx="51">
                  <c:v>36748</c:v>
                </c:pt>
                <c:pt idx="52">
                  <c:v>35853</c:v>
                </c:pt>
                <c:pt idx="53">
                  <c:v>30528</c:v>
                </c:pt>
                <c:pt idx="54">
                  <c:v>24913</c:v>
                </c:pt>
                <c:pt idx="55">
                  <c:v>36258</c:v>
                </c:pt>
                <c:pt idx="56">
                  <c:v>38292</c:v>
                </c:pt>
                <c:pt idx="57">
                  <c:v>31068</c:v>
                </c:pt>
                <c:pt idx="58">
                  <c:v>33877</c:v>
                </c:pt>
                <c:pt idx="59">
                  <c:v>34710</c:v>
                </c:pt>
                <c:pt idx="60">
                  <c:v>49232</c:v>
                </c:pt>
                <c:pt idx="61">
                  <c:v>41767</c:v>
                </c:pt>
                <c:pt idx="62">
                  <c:v>27753</c:v>
                </c:pt>
                <c:pt idx="63">
                  <c:v>35167</c:v>
                </c:pt>
                <c:pt idx="64">
                  <c:v>31342</c:v>
                </c:pt>
                <c:pt idx="65">
                  <c:v>33180</c:v>
                </c:pt>
                <c:pt idx="66">
                  <c:v>35716</c:v>
                </c:pt>
                <c:pt idx="67">
                  <c:v>24620</c:v>
                </c:pt>
                <c:pt idx="68">
                  <c:v>30830</c:v>
                </c:pt>
                <c:pt idx="69">
                  <c:v>34789</c:v>
                </c:pt>
                <c:pt idx="70">
                  <c:v>36428</c:v>
                </c:pt>
                <c:pt idx="71">
                  <c:v>33059</c:v>
                </c:pt>
                <c:pt idx="72">
                  <c:v>39725</c:v>
                </c:pt>
                <c:pt idx="73">
                  <c:v>40474</c:v>
                </c:pt>
                <c:pt idx="74">
                  <c:v>52425</c:v>
                </c:pt>
                <c:pt idx="75">
                  <c:v>49709</c:v>
                </c:pt>
                <c:pt idx="76">
                  <c:v>49347</c:v>
                </c:pt>
                <c:pt idx="77">
                  <c:v>49814</c:v>
                </c:pt>
                <c:pt idx="78">
                  <c:v>41092</c:v>
                </c:pt>
                <c:pt idx="79">
                  <c:v>53684</c:v>
                </c:pt>
                <c:pt idx="80">
                  <c:v>39689</c:v>
                </c:pt>
                <c:pt idx="81">
                  <c:v>44057</c:v>
                </c:pt>
                <c:pt idx="82">
                  <c:v>43444</c:v>
                </c:pt>
                <c:pt idx="83">
                  <c:v>44886</c:v>
                </c:pt>
                <c:pt idx="84">
                  <c:v>50446</c:v>
                </c:pt>
                <c:pt idx="85">
                  <c:v>48909</c:v>
                </c:pt>
                <c:pt idx="86">
                  <c:v>42712</c:v>
                </c:pt>
                <c:pt idx="87">
                  <c:v>44676</c:v>
                </c:pt>
                <c:pt idx="88">
                  <c:v>36105</c:v>
                </c:pt>
                <c:pt idx="89">
                  <c:v>42223</c:v>
                </c:pt>
                <c:pt idx="90">
                  <c:v>40462</c:v>
                </c:pt>
                <c:pt idx="91">
                  <c:v>40655</c:v>
                </c:pt>
                <c:pt idx="92">
                  <c:v>48191</c:v>
                </c:pt>
                <c:pt idx="93">
                  <c:v>32843</c:v>
                </c:pt>
                <c:pt idx="94">
                  <c:v>38373</c:v>
                </c:pt>
                <c:pt idx="95">
                  <c:v>42261</c:v>
                </c:pt>
                <c:pt idx="96">
                  <c:v>48891</c:v>
                </c:pt>
                <c:pt idx="97">
                  <c:v>53181</c:v>
                </c:pt>
                <c:pt idx="98">
                  <c:v>48707</c:v>
                </c:pt>
                <c:pt idx="99">
                  <c:v>52026</c:v>
                </c:pt>
                <c:pt idx="100">
                  <c:v>40828</c:v>
                </c:pt>
                <c:pt idx="101">
                  <c:v>42789</c:v>
                </c:pt>
                <c:pt idx="102">
                  <c:v>49236</c:v>
                </c:pt>
                <c:pt idx="103">
                  <c:v>44840</c:v>
                </c:pt>
                <c:pt idx="104">
                  <c:v>42763</c:v>
                </c:pt>
                <c:pt idx="105">
                  <c:v>45072</c:v>
                </c:pt>
                <c:pt idx="106">
                  <c:v>29752</c:v>
                </c:pt>
                <c:pt idx="107">
                  <c:v>33903</c:v>
                </c:pt>
                <c:pt idx="108">
                  <c:v>33386</c:v>
                </c:pt>
                <c:pt idx="109">
                  <c:v>39149</c:v>
                </c:pt>
                <c:pt idx="110">
                  <c:v>33468</c:v>
                </c:pt>
                <c:pt idx="111">
                  <c:v>26421</c:v>
                </c:pt>
                <c:pt idx="112">
                  <c:v>36327</c:v>
                </c:pt>
                <c:pt idx="113">
                  <c:v>27994</c:v>
                </c:pt>
                <c:pt idx="114">
                  <c:v>34278</c:v>
                </c:pt>
                <c:pt idx="115">
                  <c:v>22353</c:v>
                </c:pt>
                <c:pt idx="116">
                  <c:v>20636</c:v>
                </c:pt>
                <c:pt idx="117">
                  <c:v>24729</c:v>
                </c:pt>
                <c:pt idx="118">
                  <c:v>16807</c:v>
                </c:pt>
                <c:pt idx="119">
                  <c:v>16765</c:v>
                </c:pt>
                <c:pt idx="120">
                  <c:v>26907</c:v>
                </c:pt>
                <c:pt idx="121">
                  <c:v>19744</c:v>
                </c:pt>
                <c:pt idx="122">
                  <c:v>7666</c:v>
                </c:pt>
                <c:pt idx="123">
                  <c:v>9355</c:v>
                </c:pt>
                <c:pt idx="124">
                  <c:v>13687</c:v>
                </c:pt>
                <c:pt idx="125">
                  <c:v>6942</c:v>
                </c:pt>
                <c:pt idx="126">
                  <c:v>7295</c:v>
                </c:pt>
                <c:pt idx="127">
                  <c:v>11561</c:v>
                </c:pt>
                <c:pt idx="128">
                  <c:v>750</c:v>
                </c:pt>
                <c:pt idx="129">
                  <c:v>1490</c:v>
                </c:pt>
                <c:pt idx="130">
                  <c:v>1917</c:v>
                </c:pt>
                <c:pt idx="131">
                  <c:v>1644</c:v>
                </c:pt>
                <c:pt idx="132">
                  <c:v>2075</c:v>
                </c:pt>
                <c:pt idx="133">
                  <c:v>2360</c:v>
                </c:pt>
                <c:pt idx="134">
                  <c:v>5599</c:v>
                </c:pt>
                <c:pt idx="135">
                  <c:v>8123</c:v>
                </c:pt>
                <c:pt idx="136">
                  <c:v>7590</c:v>
                </c:pt>
                <c:pt idx="137">
                  <c:v>6560</c:v>
                </c:pt>
                <c:pt idx="138">
                  <c:v>6361</c:v>
                </c:pt>
                <c:pt idx="139">
                  <c:v>10621</c:v>
                </c:pt>
                <c:pt idx="140">
                  <c:v>10591</c:v>
                </c:pt>
                <c:pt idx="141">
                  <c:v>9422</c:v>
                </c:pt>
                <c:pt idx="142">
                  <c:v>14257</c:v>
                </c:pt>
                <c:pt idx="143">
                  <c:v>15356</c:v>
                </c:pt>
                <c:pt idx="144">
                  <c:v>9930</c:v>
                </c:pt>
                <c:pt idx="145">
                  <c:v>9356</c:v>
                </c:pt>
                <c:pt idx="146">
                  <c:v>8873</c:v>
                </c:pt>
                <c:pt idx="147">
                  <c:v>11235</c:v>
                </c:pt>
                <c:pt idx="148">
                  <c:v>15943</c:v>
                </c:pt>
                <c:pt idx="149">
                  <c:v>18730</c:v>
                </c:pt>
                <c:pt idx="150">
                  <c:v>13582</c:v>
                </c:pt>
                <c:pt idx="151">
                  <c:v>23812</c:v>
                </c:pt>
                <c:pt idx="152">
                  <c:v>21928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659-46A7-B280-223CF3658F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21931599"/>
        <c:axId val="1021945327"/>
      </c:lineChart>
      <c:dateAx>
        <c:axId val="1021931599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21945327"/>
        <c:crosses val="autoZero"/>
        <c:auto val="1"/>
        <c:lblOffset val="100"/>
        <c:baseTimeUnit val="days"/>
      </c:dateAx>
      <c:valAx>
        <c:axId val="10219453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219315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1600" b="0"/>
            </a:pPr>
            <a:r>
              <a:rPr lang="zh-CN" sz="1600" b="0"/>
              <a:t>表观消费量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线材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导出数据!$A$3:$A$33</c:f>
              <c:numCache>
                <c:formatCode>yyyy\-mm\-dd</c:formatCode>
                <c:ptCount val="31"/>
                <c:pt idx="0">
                  <c:v>44428</c:v>
                </c:pt>
                <c:pt idx="1">
                  <c:v>44421</c:v>
                </c:pt>
                <c:pt idx="2">
                  <c:v>44414</c:v>
                </c:pt>
                <c:pt idx="3">
                  <c:v>44407</c:v>
                </c:pt>
                <c:pt idx="4">
                  <c:v>44400</c:v>
                </c:pt>
                <c:pt idx="5">
                  <c:v>44393</c:v>
                </c:pt>
                <c:pt idx="6">
                  <c:v>44386</c:v>
                </c:pt>
                <c:pt idx="7">
                  <c:v>44379</c:v>
                </c:pt>
                <c:pt idx="8">
                  <c:v>44372</c:v>
                </c:pt>
                <c:pt idx="9">
                  <c:v>44365</c:v>
                </c:pt>
                <c:pt idx="10">
                  <c:v>44358</c:v>
                </c:pt>
                <c:pt idx="11">
                  <c:v>44351</c:v>
                </c:pt>
                <c:pt idx="12">
                  <c:v>44344</c:v>
                </c:pt>
                <c:pt idx="13">
                  <c:v>44337</c:v>
                </c:pt>
                <c:pt idx="14">
                  <c:v>44330</c:v>
                </c:pt>
                <c:pt idx="15">
                  <c:v>44323</c:v>
                </c:pt>
                <c:pt idx="16">
                  <c:v>44316</c:v>
                </c:pt>
                <c:pt idx="17">
                  <c:v>44309</c:v>
                </c:pt>
                <c:pt idx="18">
                  <c:v>44302</c:v>
                </c:pt>
                <c:pt idx="19">
                  <c:v>44295</c:v>
                </c:pt>
                <c:pt idx="20">
                  <c:v>44288</c:v>
                </c:pt>
                <c:pt idx="21">
                  <c:v>44281</c:v>
                </c:pt>
                <c:pt idx="22">
                  <c:v>44274</c:v>
                </c:pt>
                <c:pt idx="23">
                  <c:v>44267</c:v>
                </c:pt>
                <c:pt idx="24">
                  <c:v>44260</c:v>
                </c:pt>
                <c:pt idx="25">
                  <c:v>44253</c:v>
                </c:pt>
                <c:pt idx="26">
                  <c:v>44246</c:v>
                </c:pt>
                <c:pt idx="27">
                  <c:v>44239</c:v>
                </c:pt>
                <c:pt idx="28">
                  <c:v>44232</c:v>
                </c:pt>
                <c:pt idx="29">
                  <c:v>44225</c:v>
                </c:pt>
                <c:pt idx="30">
                  <c:v>44218</c:v>
                </c:pt>
              </c:numCache>
            </c:numRef>
          </c:cat>
          <c:val>
            <c:numRef>
              <c:f>导出数据!$B$3:$B$33</c:f>
              <c:numCache>
                <c:formatCode>General</c:formatCode>
                <c:ptCount val="31"/>
                <c:pt idx="0">
                  <c:v>150.54</c:v>
                </c:pt>
                <c:pt idx="1">
                  <c:v>161.52000000000001</c:v>
                </c:pt>
                <c:pt idx="2">
                  <c:v>144.32</c:v>
                </c:pt>
                <c:pt idx="3">
                  <c:v>155.37</c:v>
                </c:pt>
                <c:pt idx="4">
                  <c:v>157.06</c:v>
                </c:pt>
                <c:pt idx="5">
                  <c:v>162.52000000000001</c:v>
                </c:pt>
                <c:pt idx="6">
                  <c:v>159.52000000000001</c:v>
                </c:pt>
                <c:pt idx="7">
                  <c:v>158.80000000000001</c:v>
                </c:pt>
                <c:pt idx="8">
                  <c:v>161.38999999999999</c:v>
                </c:pt>
                <c:pt idx="9">
                  <c:v>154.63999999999999</c:v>
                </c:pt>
                <c:pt idx="10">
                  <c:v>170.98</c:v>
                </c:pt>
                <c:pt idx="11">
                  <c:v>179.98</c:v>
                </c:pt>
                <c:pt idx="12">
                  <c:v>174.15</c:v>
                </c:pt>
                <c:pt idx="13">
                  <c:v>179.57</c:v>
                </c:pt>
                <c:pt idx="14">
                  <c:v>199.43</c:v>
                </c:pt>
                <c:pt idx="15">
                  <c:v>174.08</c:v>
                </c:pt>
                <c:pt idx="16">
                  <c:v>189.53</c:v>
                </c:pt>
                <c:pt idx="17">
                  <c:v>181.22</c:v>
                </c:pt>
                <c:pt idx="18">
                  <c:v>179.26</c:v>
                </c:pt>
                <c:pt idx="19">
                  <c:v>192.8</c:v>
                </c:pt>
                <c:pt idx="20">
                  <c:v>181.65</c:v>
                </c:pt>
                <c:pt idx="21">
                  <c:v>181.39</c:v>
                </c:pt>
                <c:pt idx="22">
                  <c:v>170.35</c:v>
                </c:pt>
                <c:pt idx="23">
                  <c:v>161.55000000000001</c:v>
                </c:pt>
                <c:pt idx="24">
                  <c:v>125.66</c:v>
                </c:pt>
                <c:pt idx="25">
                  <c:v>91.34</c:v>
                </c:pt>
                <c:pt idx="26">
                  <c:v>-30.72</c:v>
                </c:pt>
                <c:pt idx="27">
                  <c:v>132.87</c:v>
                </c:pt>
                <c:pt idx="28">
                  <c:v>89.45</c:v>
                </c:pt>
                <c:pt idx="29">
                  <c:v>101.03</c:v>
                </c:pt>
                <c:pt idx="30">
                  <c:v>127.03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B3-42A9-9E76-29DF72F306D3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冷轧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导出数据!$A$3:$A$33</c:f>
              <c:numCache>
                <c:formatCode>yyyy\-mm\-dd</c:formatCode>
                <c:ptCount val="31"/>
                <c:pt idx="0">
                  <c:v>44428</c:v>
                </c:pt>
                <c:pt idx="1">
                  <c:v>44421</c:v>
                </c:pt>
                <c:pt idx="2">
                  <c:v>44414</c:v>
                </c:pt>
                <c:pt idx="3">
                  <c:v>44407</c:v>
                </c:pt>
                <c:pt idx="4">
                  <c:v>44400</c:v>
                </c:pt>
                <c:pt idx="5">
                  <c:v>44393</c:v>
                </c:pt>
                <c:pt idx="6">
                  <c:v>44386</c:v>
                </c:pt>
                <c:pt idx="7">
                  <c:v>44379</c:v>
                </c:pt>
                <c:pt idx="8">
                  <c:v>44372</c:v>
                </c:pt>
                <c:pt idx="9">
                  <c:v>44365</c:v>
                </c:pt>
                <c:pt idx="10">
                  <c:v>44358</c:v>
                </c:pt>
                <c:pt idx="11">
                  <c:v>44351</c:v>
                </c:pt>
                <c:pt idx="12">
                  <c:v>44344</c:v>
                </c:pt>
                <c:pt idx="13">
                  <c:v>44337</c:v>
                </c:pt>
                <c:pt idx="14">
                  <c:v>44330</c:v>
                </c:pt>
                <c:pt idx="15">
                  <c:v>44323</c:v>
                </c:pt>
                <c:pt idx="16">
                  <c:v>44316</c:v>
                </c:pt>
                <c:pt idx="17">
                  <c:v>44309</c:v>
                </c:pt>
                <c:pt idx="18">
                  <c:v>44302</c:v>
                </c:pt>
                <c:pt idx="19">
                  <c:v>44295</c:v>
                </c:pt>
                <c:pt idx="20">
                  <c:v>44288</c:v>
                </c:pt>
                <c:pt idx="21">
                  <c:v>44281</c:v>
                </c:pt>
                <c:pt idx="22">
                  <c:v>44274</c:v>
                </c:pt>
                <c:pt idx="23">
                  <c:v>44267</c:v>
                </c:pt>
                <c:pt idx="24">
                  <c:v>44260</c:v>
                </c:pt>
                <c:pt idx="25">
                  <c:v>44253</c:v>
                </c:pt>
                <c:pt idx="26">
                  <c:v>44246</c:v>
                </c:pt>
                <c:pt idx="27">
                  <c:v>44239</c:v>
                </c:pt>
                <c:pt idx="28">
                  <c:v>44232</c:v>
                </c:pt>
                <c:pt idx="29">
                  <c:v>44225</c:v>
                </c:pt>
                <c:pt idx="30">
                  <c:v>44218</c:v>
                </c:pt>
              </c:numCache>
            </c:numRef>
          </c:cat>
          <c:val>
            <c:numRef>
              <c:f>导出数据!$D$3:$D$33</c:f>
              <c:numCache>
                <c:formatCode>General</c:formatCode>
                <c:ptCount val="31"/>
                <c:pt idx="0">
                  <c:v>82.96</c:v>
                </c:pt>
                <c:pt idx="1">
                  <c:v>85.05</c:v>
                </c:pt>
                <c:pt idx="2">
                  <c:v>80.25</c:v>
                </c:pt>
                <c:pt idx="3">
                  <c:v>79.37</c:v>
                </c:pt>
                <c:pt idx="4">
                  <c:v>82.33</c:v>
                </c:pt>
                <c:pt idx="5">
                  <c:v>87.4</c:v>
                </c:pt>
                <c:pt idx="6">
                  <c:v>83.94</c:v>
                </c:pt>
                <c:pt idx="7">
                  <c:v>81.849999999999994</c:v>
                </c:pt>
                <c:pt idx="8">
                  <c:v>82.72</c:v>
                </c:pt>
                <c:pt idx="9">
                  <c:v>80.709999999999994</c:v>
                </c:pt>
                <c:pt idx="10">
                  <c:v>83.57</c:v>
                </c:pt>
                <c:pt idx="11">
                  <c:v>86.13</c:v>
                </c:pt>
                <c:pt idx="12">
                  <c:v>82.2</c:v>
                </c:pt>
                <c:pt idx="13">
                  <c:v>85.63</c:v>
                </c:pt>
                <c:pt idx="14">
                  <c:v>84.58</c:v>
                </c:pt>
                <c:pt idx="15">
                  <c:v>80.2</c:v>
                </c:pt>
                <c:pt idx="16">
                  <c:v>85.61</c:v>
                </c:pt>
                <c:pt idx="17">
                  <c:v>85.3</c:v>
                </c:pt>
                <c:pt idx="18">
                  <c:v>85.14</c:v>
                </c:pt>
                <c:pt idx="19">
                  <c:v>86.68</c:v>
                </c:pt>
                <c:pt idx="20">
                  <c:v>87.54</c:v>
                </c:pt>
                <c:pt idx="21">
                  <c:v>90.63</c:v>
                </c:pt>
                <c:pt idx="22">
                  <c:v>89.55</c:v>
                </c:pt>
                <c:pt idx="23">
                  <c:v>88.47</c:v>
                </c:pt>
                <c:pt idx="24">
                  <c:v>87.67</c:v>
                </c:pt>
                <c:pt idx="25">
                  <c:v>80.5</c:v>
                </c:pt>
                <c:pt idx="26">
                  <c:v>57.8</c:v>
                </c:pt>
                <c:pt idx="27">
                  <c:v>82.99</c:v>
                </c:pt>
                <c:pt idx="28">
                  <c:v>81.75</c:v>
                </c:pt>
                <c:pt idx="29">
                  <c:v>85.74</c:v>
                </c:pt>
                <c:pt idx="30">
                  <c:v>85.17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FB3-42A9-9E76-29DF72F306D3}"/>
            </c:ext>
          </c:extLst>
        </c:ser>
        <c:ser>
          <c:idx val="3"/>
          <c:order val="3"/>
          <c:tx>
            <c:strRef>
              <c:f>导出数据!$E$2</c:f>
              <c:strCache>
                <c:ptCount val="1"/>
                <c:pt idx="0">
                  <c:v>中厚板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导出数据!$A$3:$A$33</c:f>
              <c:numCache>
                <c:formatCode>yyyy\-mm\-dd</c:formatCode>
                <c:ptCount val="31"/>
                <c:pt idx="0">
                  <c:v>44428</c:v>
                </c:pt>
                <c:pt idx="1">
                  <c:v>44421</c:v>
                </c:pt>
                <c:pt idx="2">
                  <c:v>44414</c:v>
                </c:pt>
                <c:pt idx="3">
                  <c:v>44407</c:v>
                </c:pt>
                <c:pt idx="4">
                  <c:v>44400</c:v>
                </c:pt>
                <c:pt idx="5">
                  <c:v>44393</c:v>
                </c:pt>
                <c:pt idx="6">
                  <c:v>44386</c:v>
                </c:pt>
                <c:pt idx="7">
                  <c:v>44379</c:v>
                </c:pt>
                <c:pt idx="8">
                  <c:v>44372</c:v>
                </c:pt>
                <c:pt idx="9">
                  <c:v>44365</c:v>
                </c:pt>
                <c:pt idx="10">
                  <c:v>44358</c:v>
                </c:pt>
                <c:pt idx="11">
                  <c:v>44351</c:v>
                </c:pt>
                <c:pt idx="12">
                  <c:v>44344</c:v>
                </c:pt>
                <c:pt idx="13">
                  <c:v>44337</c:v>
                </c:pt>
                <c:pt idx="14">
                  <c:v>44330</c:v>
                </c:pt>
                <c:pt idx="15">
                  <c:v>44323</c:v>
                </c:pt>
                <c:pt idx="16">
                  <c:v>44316</c:v>
                </c:pt>
                <c:pt idx="17">
                  <c:v>44309</c:v>
                </c:pt>
                <c:pt idx="18">
                  <c:v>44302</c:v>
                </c:pt>
                <c:pt idx="19">
                  <c:v>44295</c:v>
                </c:pt>
                <c:pt idx="20">
                  <c:v>44288</c:v>
                </c:pt>
                <c:pt idx="21">
                  <c:v>44281</c:v>
                </c:pt>
                <c:pt idx="22">
                  <c:v>44274</c:v>
                </c:pt>
                <c:pt idx="23">
                  <c:v>44267</c:v>
                </c:pt>
                <c:pt idx="24">
                  <c:v>44260</c:v>
                </c:pt>
                <c:pt idx="25">
                  <c:v>44253</c:v>
                </c:pt>
                <c:pt idx="26">
                  <c:v>44246</c:v>
                </c:pt>
                <c:pt idx="27">
                  <c:v>44239</c:v>
                </c:pt>
                <c:pt idx="28">
                  <c:v>44232</c:v>
                </c:pt>
                <c:pt idx="29">
                  <c:v>44225</c:v>
                </c:pt>
                <c:pt idx="30">
                  <c:v>44218</c:v>
                </c:pt>
              </c:numCache>
            </c:numRef>
          </c:cat>
          <c:val>
            <c:numRef>
              <c:f>导出数据!$E$3:$E$33</c:f>
              <c:numCache>
                <c:formatCode>General</c:formatCode>
                <c:ptCount val="31"/>
                <c:pt idx="0">
                  <c:v>133.72999999999999</c:v>
                </c:pt>
                <c:pt idx="1">
                  <c:v>138.53</c:v>
                </c:pt>
                <c:pt idx="2">
                  <c:v>136.71</c:v>
                </c:pt>
                <c:pt idx="3">
                  <c:v>135.37</c:v>
                </c:pt>
                <c:pt idx="4">
                  <c:v>139.41999999999999</c:v>
                </c:pt>
                <c:pt idx="5">
                  <c:v>144.09</c:v>
                </c:pt>
                <c:pt idx="6">
                  <c:v>134.22</c:v>
                </c:pt>
                <c:pt idx="7">
                  <c:v>132.30000000000001</c:v>
                </c:pt>
                <c:pt idx="8">
                  <c:v>136.43</c:v>
                </c:pt>
                <c:pt idx="9">
                  <c:v>141.13</c:v>
                </c:pt>
                <c:pt idx="10">
                  <c:v>144.22</c:v>
                </c:pt>
                <c:pt idx="11">
                  <c:v>143.19999999999999</c:v>
                </c:pt>
                <c:pt idx="12">
                  <c:v>137.26</c:v>
                </c:pt>
                <c:pt idx="13">
                  <c:v>140.87</c:v>
                </c:pt>
                <c:pt idx="14">
                  <c:v>150.09</c:v>
                </c:pt>
                <c:pt idx="15">
                  <c:v>126.18</c:v>
                </c:pt>
                <c:pt idx="16">
                  <c:v>134.75</c:v>
                </c:pt>
                <c:pt idx="17">
                  <c:v>135.22</c:v>
                </c:pt>
                <c:pt idx="18">
                  <c:v>133.72</c:v>
                </c:pt>
                <c:pt idx="19">
                  <c:v>142.34</c:v>
                </c:pt>
                <c:pt idx="20">
                  <c:v>149.16</c:v>
                </c:pt>
                <c:pt idx="21">
                  <c:v>149.69999999999999</c:v>
                </c:pt>
                <c:pt idx="22">
                  <c:v>145.16</c:v>
                </c:pt>
                <c:pt idx="23">
                  <c:v>145.41</c:v>
                </c:pt>
                <c:pt idx="24">
                  <c:v>151.88999999999999</c:v>
                </c:pt>
                <c:pt idx="25">
                  <c:v>139.4</c:v>
                </c:pt>
                <c:pt idx="26">
                  <c:v>86.51</c:v>
                </c:pt>
                <c:pt idx="27">
                  <c:v>137.47999999999999</c:v>
                </c:pt>
                <c:pt idx="28">
                  <c:v>129.9</c:v>
                </c:pt>
                <c:pt idx="29">
                  <c:v>128.96</c:v>
                </c:pt>
                <c:pt idx="30">
                  <c:v>127.71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FB3-42A9-9E76-29DF72F306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84676863"/>
        <c:axId val="1"/>
      </c:lineChart>
      <c:lineChart>
        <c:grouping val="standard"/>
        <c:varyColors val="0"/>
        <c:ser>
          <c:idx val="1"/>
          <c:order val="1"/>
          <c:tx>
            <c:strRef>
              <c:f>导出数据!$C$2</c:f>
              <c:strCache>
                <c:ptCount val="1"/>
                <c:pt idx="0">
                  <c:v>热轧板卷（右）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导出数据!$A$3:$A$33</c:f>
              <c:numCache>
                <c:formatCode>yyyy\-mm\-dd</c:formatCode>
                <c:ptCount val="31"/>
                <c:pt idx="0">
                  <c:v>44428</c:v>
                </c:pt>
                <c:pt idx="1">
                  <c:v>44421</c:v>
                </c:pt>
                <c:pt idx="2">
                  <c:v>44414</c:v>
                </c:pt>
                <c:pt idx="3">
                  <c:v>44407</c:v>
                </c:pt>
                <c:pt idx="4">
                  <c:v>44400</c:v>
                </c:pt>
                <c:pt idx="5">
                  <c:v>44393</c:v>
                </c:pt>
                <c:pt idx="6">
                  <c:v>44386</c:v>
                </c:pt>
                <c:pt idx="7">
                  <c:v>44379</c:v>
                </c:pt>
                <c:pt idx="8">
                  <c:v>44372</c:v>
                </c:pt>
                <c:pt idx="9">
                  <c:v>44365</c:v>
                </c:pt>
                <c:pt idx="10">
                  <c:v>44358</c:v>
                </c:pt>
                <c:pt idx="11">
                  <c:v>44351</c:v>
                </c:pt>
                <c:pt idx="12">
                  <c:v>44344</c:v>
                </c:pt>
                <c:pt idx="13">
                  <c:v>44337</c:v>
                </c:pt>
                <c:pt idx="14">
                  <c:v>44330</c:v>
                </c:pt>
                <c:pt idx="15">
                  <c:v>44323</c:v>
                </c:pt>
                <c:pt idx="16">
                  <c:v>44316</c:v>
                </c:pt>
                <c:pt idx="17">
                  <c:v>44309</c:v>
                </c:pt>
                <c:pt idx="18">
                  <c:v>44302</c:v>
                </c:pt>
                <c:pt idx="19">
                  <c:v>44295</c:v>
                </c:pt>
                <c:pt idx="20">
                  <c:v>44288</c:v>
                </c:pt>
                <c:pt idx="21">
                  <c:v>44281</c:v>
                </c:pt>
                <c:pt idx="22">
                  <c:v>44274</c:v>
                </c:pt>
                <c:pt idx="23">
                  <c:v>44267</c:v>
                </c:pt>
                <c:pt idx="24">
                  <c:v>44260</c:v>
                </c:pt>
                <c:pt idx="25">
                  <c:v>44253</c:v>
                </c:pt>
                <c:pt idx="26">
                  <c:v>44246</c:v>
                </c:pt>
                <c:pt idx="27">
                  <c:v>44239</c:v>
                </c:pt>
                <c:pt idx="28">
                  <c:v>44232</c:v>
                </c:pt>
                <c:pt idx="29">
                  <c:v>44225</c:v>
                </c:pt>
                <c:pt idx="30">
                  <c:v>44218</c:v>
                </c:pt>
              </c:numCache>
            </c:numRef>
          </c:cat>
          <c:val>
            <c:numRef>
              <c:f>导出数据!$C$3:$C$33</c:f>
              <c:numCache>
                <c:formatCode>General</c:formatCode>
                <c:ptCount val="31"/>
                <c:pt idx="0">
                  <c:v>318.44</c:v>
                </c:pt>
                <c:pt idx="1">
                  <c:v>328.59</c:v>
                </c:pt>
                <c:pt idx="2">
                  <c:v>326.08999999999997</c:v>
                </c:pt>
                <c:pt idx="3">
                  <c:v>310.02</c:v>
                </c:pt>
                <c:pt idx="4">
                  <c:v>318.22000000000003</c:v>
                </c:pt>
                <c:pt idx="5">
                  <c:v>324.73</c:v>
                </c:pt>
                <c:pt idx="6">
                  <c:v>326.41000000000003</c:v>
                </c:pt>
                <c:pt idx="7">
                  <c:v>318.66000000000003</c:v>
                </c:pt>
                <c:pt idx="8">
                  <c:v>328.47</c:v>
                </c:pt>
                <c:pt idx="9">
                  <c:v>327.94</c:v>
                </c:pt>
                <c:pt idx="10">
                  <c:v>332.33</c:v>
                </c:pt>
                <c:pt idx="11">
                  <c:v>334.75</c:v>
                </c:pt>
                <c:pt idx="12">
                  <c:v>333.16</c:v>
                </c:pt>
                <c:pt idx="13">
                  <c:v>339.1</c:v>
                </c:pt>
                <c:pt idx="14">
                  <c:v>348.27</c:v>
                </c:pt>
                <c:pt idx="15">
                  <c:v>311.5</c:v>
                </c:pt>
                <c:pt idx="16">
                  <c:v>326.86</c:v>
                </c:pt>
                <c:pt idx="17">
                  <c:v>323.33</c:v>
                </c:pt>
                <c:pt idx="18">
                  <c:v>328.72</c:v>
                </c:pt>
                <c:pt idx="19">
                  <c:v>350.35</c:v>
                </c:pt>
                <c:pt idx="20">
                  <c:v>344.87</c:v>
                </c:pt>
                <c:pt idx="21">
                  <c:v>338.7</c:v>
                </c:pt>
                <c:pt idx="22">
                  <c:v>331.41</c:v>
                </c:pt>
                <c:pt idx="23">
                  <c:v>324.85000000000002</c:v>
                </c:pt>
                <c:pt idx="24">
                  <c:v>314.76</c:v>
                </c:pt>
                <c:pt idx="25">
                  <c:v>290.73</c:v>
                </c:pt>
                <c:pt idx="26">
                  <c:v>279.58</c:v>
                </c:pt>
                <c:pt idx="27">
                  <c:v>341.46</c:v>
                </c:pt>
                <c:pt idx="28">
                  <c:v>316.88</c:v>
                </c:pt>
                <c:pt idx="29">
                  <c:v>331.05</c:v>
                </c:pt>
                <c:pt idx="30">
                  <c:v>338.69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FB3-42A9-9E76-29DF72F306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"/>
        <c:axId val="4"/>
      </c:lineChart>
      <c:dateAx>
        <c:axId val="1184676863"/>
        <c:scaling>
          <c:orientation val="minMax"/>
        </c:scaling>
        <c:delete val="0"/>
        <c:axPos val="b"/>
        <c:numFmt formatCode="yyyy\-mm\-dd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184676863"/>
        <c:crosses val="autoZero"/>
        <c:crossBetween val="between"/>
      </c:valAx>
      <c:dateAx>
        <c:axId val="3"/>
        <c:scaling>
          <c:orientation val="minMax"/>
        </c:scaling>
        <c:delete val="1"/>
        <c:axPos val="b"/>
        <c:numFmt formatCode="yyyy\-mm\-dd" sourceLinked="1"/>
        <c:majorTickMark val="out"/>
        <c:minorTickMark val="none"/>
        <c:tickLblPos val="nextTo"/>
        <c:crossAx val="4"/>
        <c:crosses val="autoZero"/>
        <c:auto val="1"/>
        <c:lblOffset val="100"/>
        <c:baseTimeUnit val="days"/>
      </c:dateAx>
      <c:valAx>
        <c:axId val="4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3"/>
        <c:crosses val="max"/>
        <c:crossBetween val="between"/>
      </c:valAx>
      <c:spPr>
        <a:noFill/>
        <a:ln w="25400">
          <a:noFill/>
        </a:ln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200"/>
          </a:pPr>
          <a:endParaRPr lang="zh-CN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247家钢铁企业：高炉产能利用率：中国（周）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69"/>
              <c:layout>
                <c:manualLayout>
                  <c:x val="-0.10672475731393868"/>
                  <c:y val="-4.97188470969282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241A-4B79-A736-4E3550DFC38F}"/>
                </c:ext>
              </c:extLst>
            </c:dLbl>
            <c:dLbl>
              <c:idx val="73"/>
              <c:layout>
                <c:manualLayout>
                  <c:x val="-0.12197115121592993"/>
                  <c:y val="1.42053848848366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41A-4B79-A736-4E3550DFC38F}"/>
                </c:ext>
              </c:extLst>
            </c:dLbl>
            <c:dLbl>
              <c:idx val="81"/>
              <c:layout>
                <c:manualLayout>
                  <c:x val="-6.5341688151391028E-3"/>
                  <c:y val="-9.470256589891097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C7A3-49DD-969E-A80B0EF040B2}"/>
                </c:ext>
              </c:extLst>
            </c:dLbl>
            <c:dLbl>
              <c:idx val="83"/>
              <c:layout>
                <c:manualLayout>
                  <c:x val="-3.7026956619121587E-2"/>
                  <c:y val="-0.142053848848366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6F-49F6-9CE3-93693FC3FD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Sheet1!$A$3:$A$84</c:f>
              <c:numCache>
                <c:formatCode>yyyy\-mm\-dd</c:formatCode>
                <c:ptCount val="82"/>
                <c:pt idx="0">
                  <c:v>44435</c:v>
                </c:pt>
                <c:pt idx="1">
                  <c:v>44428</c:v>
                </c:pt>
                <c:pt idx="2">
                  <c:v>44421</c:v>
                </c:pt>
                <c:pt idx="3">
                  <c:v>44414</c:v>
                </c:pt>
                <c:pt idx="4">
                  <c:v>44407</c:v>
                </c:pt>
                <c:pt idx="5">
                  <c:v>44400</c:v>
                </c:pt>
                <c:pt idx="6">
                  <c:v>44393</c:v>
                </c:pt>
                <c:pt idx="7">
                  <c:v>44386</c:v>
                </c:pt>
                <c:pt idx="8">
                  <c:v>44379</c:v>
                </c:pt>
                <c:pt idx="9">
                  <c:v>44372</c:v>
                </c:pt>
                <c:pt idx="10">
                  <c:v>44365</c:v>
                </c:pt>
                <c:pt idx="11">
                  <c:v>44358</c:v>
                </c:pt>
                <c:pt idx="12">
                  <c:v>44351</c:v>
                </c:pt>
                <c:pt idx="13">
                  <c:v>44344</c:v>
                </c:pt>
                <c:pt idx="14">
                  <c:v>44337</c:v>
                </c:pt>
                <c:pt idx="15">
                  <c:v>44330</c:v>
                </c:pt>
                <c:pt idx="16">
                  <c:v>44323</c:v>
                </c:pt>
                <c:pt idx="17">
                  <c:v>44316</c:v>
                </c:pt>
                <c:pt idx="18">
                  <c:v>44309</c:v>
                </c:pt>
                <c:pt idx="19">
                  <c:v>44302</c:v>
                </c:pt>
                <c:pt idx="20">
                  <c:v>44295</c:v>
                </c:pt>
                <c:pt idx="21">
                  <c:v>44288</c:v>
                </c:pt>
                <c:pt idx="22">
                  <c:v>44281</c:v>
                </c:pt>
                <c:pt idx="23">
                  <c:v>44274</c:v>
                </c:pt>
                <c:pt idx="24">
                  <c:v>44267</c:v>
                </c:pt>
                <c:pt idx="25">
                  <c:v>44260</c:v>
                </c:pt>
                <c:pt idx="26">
                  <c:v>44253</c:v>
                </c:pt>
                <c:pt idx="27">
                  <c:v>44246</c:v>
                </c:pt>
                <c:pt idx="28">
                  <c:v>44232</c:v>
                </c:pt>
                <c:pt idx="29">
                  <c:v>44225</c:v>
                </c:pt>
                <c:pt idx="30">
                  <c:v>44218</c:v>
                </c:pt>
                <c:pt idx="31">
                  <c:v>44211</c:v>
                </c:pt>
                <c:pt idx="32">
                  <c:v>44204</c:v>
                </c:pt>
                <c:pt idx="33">
                  <c:v>44197</c:v>
                </c:pt>
                <c:pt idx="34">
                  <c:v>44190</c:v>
                </c:pt>
                <c:pt idx="35">
                  <c:v>44183</c:v>
                </c:pt>
                <c:pt idx="36">
                  <c:v>44176</c:v>
                </c:pt>
                <c:pt idx="37">
                  <c:v>44169</c:v>
                </c:pt>
                <c:pt idx="38">
                  <c:v>44162</c:v>
                </c:pt>
                <c:pt idx="39">
                  <c:v>44155</c:v>
                </c:pt>
                <c:pt idx="40">
                  <c:v>44148</c:v>
                </c:pt>
                <c:pt idx="41">
                  <c:v>44141</c:v>
                </c:pt>
                <c:pt idx="42">
                  <c:v>44134</c:v>
                </c:pt>
                <c:pt idx="43">
                  <c:v>44127</c:v>
                </c:pt>
                <c:pt idx="44">
                  <c:v>44120</c:v>
                </c:pt>
                <c:pt idx="45">
                  <c:v>44113</c:v>
                </c:pt>
                <c:pt idx="46">
                  <c:v>44106</c:v>
                </c:pt>
                <c:pt idx="47">
                  <c:v>44099</c:v>
                </c:pt>
                <c:pt idx="48">
                  <c:v>44092</c:v>
                </c:pt>
                <c:pt idx="49">
                  <c:v>44085</c:v>
                </c:pt>
                <c:pt idx="50">
                  <c:v>44078</c:v>
                </c:pt>
                <c:pt idx="51">
                  <c:v>44071</c:v>
                </c:pt>
                <c:pt idx="52">
                  <c:v>44064</c:v>
                </c:pt>
                <c:pt idx="53">
                  <c:v>44057</c:v>
                </c:pt>
                <c:pt idx="54">
                  <c:v>44050</c:v>
                </c:pt>
                <c:pt idx="55">
                  <c:v>44043</c:v>
                </c:pt>
                <c:pt idx="56">
                  <c:v>44036</c:v>
                </c:pt>
                <c:pt idx="57">
                  <c:v>44029</c:v>
                </c:pt>
                <c:pt idx="58">
                  <c:v>44022</c:v>
                </c:pt>
                <c:pt idx="59">
                  <c:v>44015</c:v>
                </c:pt>
                <c:pt idx="60">
                  <c:v>44008</c:v>
                </c:pt>
                <c:pt idx="61">
                  <c:v>44001</c:v>
                </c:pt>
                <c:pt idx="62">
                  <c:v>43994</c:v>
                </c:pt>
                <c:pt idx="63">
                  <c:v>43987</c:v>
                </c:pt>
                <c:pt idx="64">
                  <c:v>43980</c:v>
                </c:pt>
                <c:pt idx="65">
                  <c:v>43973</c:v>
                </c:pt>
                <c:pt idx="66">
                  <c:v>43966</c:v>
                </c:pt>
                <c:pt idx="67">
                  <c:v>43959</c:v>
                </c:pt>
                <c:pt idx="68">
                  <c:v>43952</c:v>
                </c:pt>
                <c:pt idx="69">
                  <c:v>43945</c:v>
                </c:pt>
                <c:pt idx="70">
                  <c:v>43938</c:v>
                </c:pt>
                <c:pt idx="71">
                  <c:v>43931</c:v>
                </c:pt>
                <c:pt idx="72">
                  <c:v>43924</c:v>
                </c:pt>
                <c:pt idx="73">
                  <c:v>43917</c:v>
                </c:pt>
                <c:pt idx="74">
                  <c:v>43910</c:v>
                </c:pt>
                <c:pt idx="75">
                  <c:v>43903</c:v>
                </c:pt>
                <c:pt idx="76">
                  <c:v>43896</c:v>
                </c:pt>
                <c:pt idx="77">
                  <c:v>43889</c:v>
                </c:pt>
                <c:pt idx="78">
                  <c:v>43882</c:v>
                </c:pt>
                <c:pt idx="79">
                  <c:v>43875</c:v>
                </c:pt>
                <c:pt idx="80">
                  <c:v>43868</c:v>
                </c:pt>
                <c:pt idx="81">
                  <c:v>43854</c:v>
                </c:pt>
              </c:numCache>
            </c:numRef>
          </c:cat>
          <c:val>
            <c:numRef>
              <c:f>Sheet1!$B$3:$B$84</c:f>
              <c:numCache>
                <c:formatCode>General</c:formatCode>
                <c:ptCount val="82"/>
                <c:pt idx="0">
                  <c:v>85.3</c:v>
                </c:pt>
                <c:pt idx="1">
                  <c:v>85.47</c:v>
                </c:pt>
                <c:pt idx="2">
                  <c:v>85.89</c:v>
                </c:pt>
                <c:pt idx="3">
                  <c:v>85.73</c:v>
                </c:pt>
                <c:pt idx="4">
                  <c:v>86.83</c:v>
                </c:pt>
                <c:pt idx="5">
                  <c:v>88.04</c:v>
                </c:pt>
                <c:pt idx="6">
                  <c:v>88.55</c:v>
                </c:pt>
                <c:pt idx="7">
                  <c:v>86</c:v>
                </c:pt>
                <c:pt idx="8">
                  <c:v>81.010000000000005</c:v>
                </c:pt>
                <c:pt idx="9">
                  <c:v>91.17</c:v>
                </c:pt>
                <c:pt idx="10">
                  <c:v>91.67</c:v>
                </c:pt>
                <c:pt idx="11">
                  <c:v>91.69</c:v>
                </c:pt>
                <c:pt idx="12">
                  <c:v>91.89</c:v>
                </c:pt>
                <c:pt idx="13">
                  <c:v>91.41</c:v>
                </c:pt>
                <c:pt idx="14">
                  <c:v>91.18</c:v>
                </c:pt>
                <c:pt idx="15">
                  <c:v>90.87</c:v>
                </c:pt>
                <c:pt idx="16">
                  <c:v>90.59</c:v>
                </c:pt>
                <c:pt idx="17">
                  <c:v>89.93</c:v>
                </c:pt>
                <c:pt idx="18">
                  <c:v>88.75</c:v>
                </c:pt>
                <c:pt idx="19">
                  <c:v>87.67</c:v>
                </c:pt>
                <c:pt idx="20">
                  <c:v>86.94</c:v>
                </c:pt>
                <c:pt idx="21">
                  <c:v>86.92</c:v>
                </c:pt>
                <c:pt idx="22">
                  <c:v>88.3</c:v>
                </c:pt>
                <c:pt idx="23">
                  <c:v>87.16</c:v>
                </c:pt>
                <c:pt idx="24">
                  <c:v>90.39</c:v>
                </c:pt>
                <c:pt idx="25">
                  <c:v>92.05</c:v>
                </c:pt>
                <c:pt idx="26">
                  <c:v>92.28</c:v>
                </c:pt>
                <c:pt idx="27">
                  <c:v>92.19</c:v>
                </c:pt>
                <c:pt idx="28">
                  <c:v>90.94</c:v>
                </c:pt>
                <c:pt idx="29">
                  <c:v>90.53</c:v>
                </c:pt>
                <c:pt idx="30">
                  <c:v>91.12</c:v>
                </c:pt>
                <c:pt idx="31">
                  <c:v>91.24</c:v>
                </c:pt>
                <c:pt idx="32">
                  <c:v>91.77</c:v>
                </c:pt>
                <c:pt idx="33">
                  <c:v>92.08</c:v>
                </c:pt>
                <c:pt idx="34">
                  <c:v>91.87</c:v>
                </c:pt>
                <c:pt idx="35">
                  <c:v>91.68</c:v>
                </c:pt>
                <c:pt idx="36">
                  <c:v>91.47</c:v>
                </c:pt>
                <c:pt idx="37">
                  <c:v>92.4</c:v>
                </c:pt>
                <c:pt idx="38">
                  <c:v>92.47</c:v>
                </c:pt>
                <c:pt idx="39">
                  <c:v>91.64</c:v>
                </c:pt>
                <c:pt idx="40">
                  <c:v>92.11</c:v>
                </c:pt>
                <c:pt idx="41">
                  <c:v>92.27</c:v>
                </c:pt>
                <c:pt idx="42">
                  <c:v>92.47</c:v>
                </c:pt>
                <c:pt idx="43">
                  <c:v>92.34</c:v>
                </c:pt>
                <c:pt idx="44">
                  <c:v>92.91</c:v>
                </c:pt>
                <c:pt idx="45">
                  <c:v>93.2</c:v>
                </c:pt>
                <c:pt idx="46">
                  <c:v>93.04</c:v>
                </c:pt>
                <c:pt idx="47">
                  <c:v>93.69</c:v>
                </c:pt>
                <c:pt idx="48">
                  <c:v>94.25</c:v>
                </c:pt>
                <c:pt idx="49">
                  <c:v>94.31</c:v>
                </c:pt>
                <c:pt idx="50">
                  <c:v>94.52</c:v>
                </c:pt>
                <c:pt idx="51">
                  <c:v>94.64</c:v>
                </c:pt>
                <c:pt idx="52">
                  <c:v>94.8</c:v>
                </c:pt>
                <c:pt idx="53">
                  <c:v>95.16</c:v>
                </c:pt>
                <c:pt idx="54">
                  <c:v>94.75</c:v>
                </c:pt>
                <c:pt idx="55">
                  <c:v>94.5</c:v>
                </c:pt>
                <c:pt idx="56">
                  <c:v>93.08</c:v>
                </c:pt>
                <c:pt idx="57">
                  <c:v>92.96</c:v>
                </c:pt>
                <c:pt idx="58">
                  <c:v>93.08</c:v>
                </c:pt>
                <c:pt idx="59">
                  <c:v>93.35</c:v>
                </c:pt>
                <c:pt idx="60">
                  <c:v>93.42</c:v>
                </c:pt>
                <c:pt idx="61">
                  <c:v>92.66</c:v>
                </c:pt>
                <c:pt idx="62">
                  <c:v>92.35</c:v>
                </c:pt>
                <c:pt idx="63">
                  <c:v>91.9</c:v>
                </c:pt>
                <c:pt idx="64">
                  <c:v>91.38</c:v>
                </c:pt>
                <c:pt idx="65">
                  <c:v>90.95</c:v>
                </c:pt>
                <c:pt idx="66">
                  <c:v>89.94</c:v>
                </c:pt>
                <c:pt idx="67">
                  <c:v>89.13</c:v>
                </c:pt>
                <c:pt idx="68">
                  <c:v>88.57</c:v>
                </c:pt>
                <c:pt idx="69">
                  <c:v>87.25</c:v>
                </c:pt>
                <c:pt idx="70">
                  <c:v>86.7</c:v>
                </c:pt>
                <c:pt idx="71">
                  <c:v>85.52</c:v>
                </c:pt>
                <c:pt idx="72">
                  <c:v>84.47</c:v>
                </c:pt>
                <c:pt idx="73">
                  <c:v>82.78</c:v>
                </c:pt>
                <c:pt idx="74">
                  <c:v>81.8</c:v>
                </c:pt>
                <c:pt idx="75">
                  <c:v>80.260000000000005</c:v>
                </c:pt>
                <c:pt idx="76">
                  <c:v>80.260000000000005</c:v>
                </c:pt>
                <c:pt idx="77">
                  <c:v>80.06</c:v>
                </c:pt>
                <c:pt idx="78">
                  <c:v>80.09</c:v>
                </c:pt>
                <c:pt idx="79">
                  <c:v>80.98</c:v>
                </c:pt>
                <c:pt idx="80">
                  <c:v>84.26</c:v>
                </c:pt>
                <c:pt idx="81">
                  <c:v>86.65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6F-49F6-9CE3-93693FC3FD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85173439"/>
        <c:axId val="1085188415"/>
      </c:lineChart>
      <c:dateAx>
        <c:axId val="1085173439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85188415"/>
        <c:crosses val="autoZero"/>
        <c:auto val="1"/>
        <c:lblOffset val="100"/>
        <c:baseTimeUnit val="days"/>
      </c:dateAx>
      <c:valAx>
        <c:axId val="10851884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851734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71家独立电炉厂：产能利用率（周）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82"/>
              <c:layout>
                <c:manualLayout>
                  <c:x val="-5.9520523905588006E-2"/>
                  <c:y val="-0.1018052583413292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96D-4840-A628-C3C1E9EBBB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导出数据!$A$3:$A$85</c:f>
              <c:numCache>
                <c:formatCode>yyyy\-m\-d</c:formatCode>
                <c:ptCount val="83"/>
                <c:pt idx="0">
                  <c:v>44435</c:v>
                </c:pt>
                <c:pt idx="1">
                  <c:v>44428</c:v>
                </c:pt>
                <c:pt idx="2">
                  <c:v>44421</c:v>
                </c:pt>
                <c:pt idx="3">
                  <c:v>44414</c:v>
                </c:pt>
                <c:pt idx="4">
                  <c:v>44407</c:v>
                </c:pt>
                <c:pt idx="5">
                  <c:v>44400</c:v>
                </c:pt>
                <c:pt idx="6">
                  <c:v>44393</c:v>
                </c:pt>
                <c:pt idx="7">
                  <c:v>44386</c:v>
                </c:pt>
                <c:pt idx="8">
                  <c:v>44379</c:v>
                </c:pt>
                <c:pt idx="9">
                  <c:v>44372</c:v>
                </c:pt>
                <c:pt idx="10">
                  <c:v>44365</c:v>
                </c:pt>
                <c:pt idx="11">
                  <c:v>44358</c:v>
                </c:pt>
                <c:pt idx="12">
                  <c:v>44351</c:v>
                </c:pt>
                <c:pt idx="13">
                  <c:v>44344</c:v>
                </c:pt>
                <c:pt idx="14">
                  <c:v>44337</c:v>
                </c:pt>
                <c:pt idx="15">
                  <c:v>44330</c:v>
                </c:pt>
                <c:pt idx="16">
                  <c:v>44323</c:v>
                </c:pt>
                <c:pt idx="17">
                  <c:v>44316</c:v>
                </c:pt>
                <c:pt idx="18">
                  <c:v>44309</c:v>
                </c:pt>
                <c:pt idx="19">
                  <c:v>44302</c:v>
                </c:pt>
                <c:pt idx="20">
                  <c:v>44295</c:v>
                </c:pt>
                <c:pt idx="21">
                  <c:v>44288</c:v>
                </c:pt>
                <c:pt idx="22">
                  <c:v>44281</c:v>
                </c:pt>
                <c:pt idx="23">
                  <c:v>44274</c:v>
                </c:pt>
                <c:pt idx="24">
                  <c:v>44267</c:v>
                </c:pt>
                <c:pt idx="25">
                  <c:v>44260</c:v>
                </c:pt>
                <c:pt idx="26">
                  <c:v>44253</c:v>
                </c:pt>
                <c:pt idx="27">
                  <c:v>44246</c:v>
                </c:pt>
                <c:pt idx="28">
                  <c:v>44232</c:v>
                </c:pt>
                <c:pt idx="29">
                  <c:v>44225</c:v>
                </c:pt>
                <c:pt idx="30">
                  <c:v>44218</c:v>
                </c:pt>
                <c:pt idx="31">
                  <c:v>44211</c:v>
                </c:pt>
                <c:pt idx="32">
                  <c:v>44204</c:v>
                </c:pt>
                <c:pt idx="33">
                  <c:v>44197</c:v>
                </c:pt>
                <c:pt idx="34">
                  <c:v>44190</c:v>
                </c:pt>
                <c:pt idx="35">
                  <c:v>44183</c:v>
                </c:pt>
                <c:pt idx="36">
                  <c:v>44176</c:v>
                </c:pt>
                <c:pt idx="37">
                  <c:v>44169</c:v>
                </c:pt>
                <c:pt idx="38">
                  <c:v>44162</c:v>
                </c:pt>
                <c:pt idx="39">
                  <c:v>44155</c:v>
                </c:pt>
                <c:pt idx="40">
                  <c:v>44148</c:v>
                </c:pt>
                <c:pt idx="41">
                  <c:v>44141</c:v>
                </c:pt>
                <c:pt idx="42">
                  <c:v>44134</c:v>
                </c:pt>
                <c:pt idx="43">
                  <c:v>44127</c:v>
                </c:pt>
                <c:pt idx="44">
                  <c:v>44120</c:v>
                </c:pt>
                <c:pt idx="45">
                  <c:v>44113</c:v>
                </c:pt>
                <c:pt idx="46">
                  <c:v>44099</c:v>
                </c:pt>
                <c:pt idx="47">
                  <c:v>44092</c:v>
                </c:pt>
                <c:pt idx="48">
                  <c:v>44085</c:v>
                </c:pt>
                <c:pt idx="49">
                  <c:v>44071</c:v>
                </c:pt>
                <c:pt idx="50">
                  <c:v>44064</c:v>
                </c:pt>
                <c:pt idx="51">
                  <c:v>44057</c:v>
                </c:pt>
                <c:pt idx="52">
                  <c:v>44050</c:v>
                </c:pt>
                <c:pt idx="53">
                  <c:v>44043</c:v>
                </c:pt>
                <c:pt idx="54">
                  <c:v>44036</c:v>
                </c:pt>
                <c:pt idx="55">
                  <c:v>44029</c:v>
                </c:pt>
                <c:pt idx="56">
                  <c:v>44022</c:v>
                </c:pt>
                <c:pt idx="57">
                  <c:v>44015</c:v>
                </c:pt>
                <c:pt idx="58">
                  <c:v>44008</c:v>
                </c:pt>
                <c:pt idx="59">
                  <c:v>44001</c:v>
                </c:pt>
                <c:pt idx="60">
                  <c:v>43994</c:v>
                </c:pt>
                <c:pt idx="61">
                  <c:v>43987</c:v>
                </c:pt>
                <c:pt idx="62">
                  <c:v>43980</c:v>
                </c:pt>
                <c:pt idx="63">
                  <c:v>43973</c:v>
                </c:pt>
                <c:pt idx="64">
                  <c:v>43966</c:v>
                </c:pt>
                <c:pt idx="65">
                  <c:v>43959</c:v>
                </c:pt>
                <c:pt idx="66">
                  <c:v>43952</c:v>
                </c:pt>
                <c:pt idx="67">
                  <c:v>43945</c:v>
                </c:pt>
                <c:pt idx="68">
                  <c:v>43938</c:v>
                </c:pt>
                <c:pt idx="69">
                  <c:v>43931</c:v>
                </c:pt>
                <c:pt idx="70">
                  <c:v>43924</c:v>
                </c:pt>
                <c:pt idx="71">
                  <c:v>43917</c:v>
                </c:pt>
                <c:pt idx="72">
                  <c:v>43910</c:v>
                </c:pt>
                <c:pt idx="73">
                  <c:v>43903</c:v>
                </c:pt>
                <c:pt idx="74">
                  <c:v>43896</c:v>
                </c:pt>
                <c:pt idx="75">
                  <c:v>43889</c:v>
                </c:pt>
                <c:pt idx="76">
                  <c:v>43882</c:v>
                </c:pt>
                <c:pt idx="77">
                  <c:v>43875</c:v>
                </c:pt>
                <c:pt idx="78">
                  <c:v>43868</c:v>
                </c:pt>
                <c:pt idx="79">
                  <c:v>43854</c:v>
                </c:pt>
                <c:pt idx="80">
                  <c:v>43847</c:v>
                </c:pt>
                <c:pt idx="81">
                  <c:v>43840</c:v>
                </c:pt>
                <c:pt idx="82">
                  <c:v>43833</c:v>
                </c:pt>
              </c:numCache>
            </c:numRef>
          </c:cat>
          <c:val>
            <c:numRef>
              <c:f>导出数据!$B$3:$B$85</c:f>
              <c:numCache>
                <c:formatCode>General</c:formatCode>
                <c:ptCount val="83"/>
                <c:pt idx="0">
                  <c:v>61.16</c:v>
                </c:pt>
                <c:pt idx="1">
                  <c:v>61.6</c:v>
                </c:pt>
                <c:pt idx="2">
                  <c:v>60.56</c:v>
                </c:pt>
                <c:pt idx="3">
                  <c:v>59.8</c:v>
                </c:pt>
                <c:pt idx="4">
                  <c:v>64.05</c:v>
                </c:pt>
                <c:pt idx="5">
                  <c:v>64.650000000000006</c:v>
                </c:pt>
                <c:pt idx="6">
                  <c:v>67.48</c:v>
                </c:pt>
                <c:pt idx="7">
                  <c:v>66.38</c:v>
                </c:pt>
                <c:pt idx="8">
                  <c:v>65.569999999999993</c:v>
                </c:pt>
                <c:pt idx="9">
                  <c:v>69.319999999999993</c:v>
                </c:pt>
                <c:pt idx="10">
                  <c:v>71.489999999999995</c:v>
                </c:pt>
                <c:pt idx="11">
                  <c:v>74.239999999999995</c:v>
                </c:pt>
                <c:pt idx="12">
                  <c:v>73.58</c:v>
                </c:pt>
                <c:pt idx="13">
                  <c:v>74.36</c:v>
                </c:pt>
                <c:pt idx="14">
                  <c:v>76.540000000000006</c:v>
                </c:pt>
                <c:pt idx="15">
                  <c:v>76.78</c:v>
                </c:pt>
                <c:pt idx="16">
                  <c:v>76.2</c:v>
                </c:pt>
                <c:pt idx="17">
                  <c:v>76.42</c:v>
                </c:pt>
                <c:pt idx="18">
                  <c:v>75.37</c:v>
                </c:pt>
                <c:pt idx="19">
                  <c:v>74.58</c:v>
                </c:pt>
                <c:pt idx="20">
                  <c:v>73.22</c:v>
                </c:pt>
                <c:pt idx="21">
                  <c:v>72.16</c:v>
                </c:pt>
                <c:pt idx="22">
                  <c:v>70.55</c:v>
                </c:pt>
                <c:pt idx="23">
                  <c:v>66.760000000000005</c:v>
                </c:pt>
                <c:pt idx="24">
                  <c:v>63.29</c:v>
                </c:pt>
                <c:pt idx="25">
                  <c:v>44.93</c:v>
                </c:pt>
                <c:pt idx="26">
                  <c:v>11.53</c:v>
                </c:pt>
                <c:pt idx="27">
                  <c:v>3.33</c:v>
                </c:pt>
                <c:pt idx="28">
                  <c:v>32.36</c:v>
                </c:pt>
                <c:pt idx="29">
                  <c:v>53.66</c:v>
                </c:pt>
                <c:pt idx="30">
                  <c:v>60.87</c:v>
                </c:pt>
                <c:pt idx="31">
                  <c:v>63.15</c:v>
                </c:pt>
                <c:pt idx="32">
                  <c:v>60.98</c:v>
                </c:pt>
                <c:pt idx="33">
                  <c:v>57.09</c:v>
                </c:pt>
                <c:pt idx="34">
                  <c:v>59.65</c:v>
                </c:pt>
                <c:pt idx="35">
                  <c:v>60.91</c:v>
                </c:pt>
                <c:pt idx="36">
                  <c:v>61.35</c:v>
                </c:pt>
                <c:pt idx="37">
                  <c:v>60.94</c:v>
                </c:pt>
                <c:pt idx="38">
                  <c:v>59.48</c:v>
                </c:pt>
                <c:pt idx="39">
                  <c:v>58.93</c:v>
                </c:pt>
                <c:pt idx="40">
                  <c:v>58.52</c:v>
                </c:pt>
                <c:pt idx="41">
                  <c:v>57.07</c:v>
                </c:pt>
                <c:pt idx="42">
                  <c:v>57.9</c:v>
                </c:pt>
                <c:pt idx="43">
                  <c:v>57.54</c:v>
                </c:pt>
                <c:pt idx="44">
                  <c:v>58.01</c:v>
                </c:pt>
                <c:pt idx="45">
                  <c:v>52.38</c:v>
                </c:pt>
                <c:pt idx="46">
                  <c:v>60.84</c:v>
                </c:pt>
                <c:pt idx="47">
                  <c:v>58.38</c:v>
                </c:pt>
                <c:pt idx="48">
                  <c:v>60.7</c:v>
                </c:pt>
                <c:pt idx="49">
                  <c:v>60.6</c:v>
                </c:pt>
                <c:pt idx="50">
                  <c:v>58.25</c:v>
                </c:pt>
                <c:pt idx="51">
                  <c:v>57.07</c:v>
                </c:pt>
                <c:pt idx="52">
                  <c:v>56.76</c:v>
                </c:pt>
                <c:pt idx="53">
                  <c:v>58.54</c:v>
                </c:pt>
                <c:pt idx="54">
                  <c:v>56.69</c:v>
                </c:pt>
                <c:pt idx="55">
                  <c:v>52.61</c:v>
                </c:pt>
                <c:pt idx="56">
                  <c:v>57.05</c:v>
                </c:pt>
                <c:pt idx="57">
                  <c:v>60.37</c:v>
                </c:pt>
                <c:pt idx="58">
                  <c:v>63.22</c:v>
                </c:pt>
                <c:pt idx="59">
                  <c:v>62.29</c:v>
                </c:pt>
                <c:pt idx="60">
                  <c:v>62.08</c:v>
                </c:pt>
                <c:pt idx="61">
                  <c:v>59.79</c:v>
                </c:pt>
                <c:pt idx="62">
                  <c:v>60.13</c:v>
                </c:pt>
                <c:pt idx="63">
                  <c:v>58.7</c:v>
                </c:pt>
                <c:pt idx="64">
                  <c:v>58.46</c:v>
                </c:pt>
                <c:pt idx="65">
                  <c:v>56.32</c:v>
                </c:pt>
                <c:pt idx="66">
                  <c:v>59.21</c:v>
                </c:pt>
                <c:pt idx="67">
                  <c:v>59.04</c:v>
                </c:pt>
                <c:pt idx="68">
                  <c:v>54.46</c:v>
                </c:pt>
                <c:pt idx="69">
                  <c:v>47.15</c:v>
                </c:pt>
                <c:pt idx="70">
                  <c:v>42.01</c:v>
                </c:pt>
                <c:pt idx="71">
                  <c:v>35.4</c:v>
                </c:pt>
                <c:pt idx="72">
                  <c:v>22.46</c:v>
                </c:pt>
                <c:pt idx="73">
                  <c:v>10.8</c:v>
                </c:pt>
                <c:pt idx="74">
                  <c:v>5.55</c:v>
                </c:pt>
                <c:pt idx="75">
                  <c:v>1.46</c:v>
                </c:pt>
                <c:pt idx="76">
                  <c:v>1.22</c:v>
                </c:pt>
                <c:pt idx="77">
                  <c:v>1.77</c:v>
                </c:pt>
                <c:pt idx="78">
                  <c:v>2.17</c:v>
                </c:pt>
                <c:pt idx="79">
                  <c:v>5.79</c:v>
                </c:pt>
                <c:pt idx="80">
                  <c:v>22.21</c:v>
                </c:pt>
                <c:pt idx="81">
                  <c:v>45.19</c:v>
                </c:pt>
                <c:pt idx="82">
                  <c:v>57.59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6D-4840-A628-C3C1E9EBBB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58039375"/>
        <c:axId val="1058032719"/>
      </c:lineChart>
      <c:dateAx>
        <c:axId val="1058039375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58032719"/>
        <c:crosses val="autoZero"/>
        <c:auto val="1"/>
        <c:lblOffset val="100"/>
        <c:baseTimeUnit val="days"/>
      </c:dateAx>
      <c:valAx>
        <c:axId val="10580327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580393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altLang="en-US" sz="1600" dirty="0" smtClean="0"/>
              <a:t>粗钢产量</a:t>
            </a:r>
            <a:endParaRPr lang="zh-CN" altLang="en-US" sz="1600" dirty="0"/>
          </a:p>
        </c:rich>
      </c:tx>
      <c:layout>
        <c:manualLayout>
          <c:xMode val="edge"/>
          <c:yMode val="edge"/>
          <c:x val="0.43607054839770193"/>
          <c:y val="2.6043205622200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2019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导出数据!$A$3:$A$38</c:f>
              <c:numCache>
                <c:formatCode>yyyy\-m\-d</c:formatCode>
                <c:ptCount val="36"/>
                <c:pt idx="0">
                  <c:v>43475</c:v>
                </c:pt>
                <c:pt idx="1">
                  <c:v>43485</c:v>
                </c:pt>
                <c:pt idx="2">
                  <c:v>43496</c:v>
                </c:pt>
                <c:pt idx="3">
                  <c:v>43506</c:v>
                </c:pt>
                <c:pt idx="4">
                  <c:v>43516</c:v>
                </c:pt>
                <c:pt idx="5">
                  <c:v>43524</c:v>
                </c:pt>
                <c:pt idx="6">
                  <c:v>43534</c:v>
                </c:pt>
                <c:pt idx="7">
                  <c:v>43544</c:v>
                </c:pt>
                <c:pt idx="8">
                  <c:v>43555</c:v>
                </c:pt>
                <c:pt idx="9">
                  <c:v>43565</c:v>
                </c:pt>
                <c:pt idx="10">
                  <c:v>43575</c:v>
                </c:pt>
                <c:pt idx="11">
                  <c:v>43585</c:v>
                </c:pt>
                <c:pt idx="12">
                  <c:v>43595</c:v>
                </c:pt>
                <c:pt idx="13">
                  <c:v>43605</c:v>
                </c:pt>
                <c:pt idx="14">
                  <c:v>43616</c:v>
                </c:pt>
                <c:pt idx="15">
                  <c:v>43626</c:v>
                </c:pt>
                <c:pt idx="16">
                  <c:v>43636</c:v>
                </c:pt>
                <c:pt idx="17">
                  <c:v>43646</c:v>
                </c:pt>
                <c:pt idx="18">
                  <c:v>43656</c:v>
                </c:pt>
                <c:pt idx="19">
                  <c:v>43666</c:v>
                </c:pt>
                <c:pt idx="20">
                  <c:v>43677</c:v>
                </c:pt>
                <c:pt idx="21">
                  <c:v>43687</c:v>
                </c:pt>
                <c:pt idx="22">
                  <c:v>43697</c:v>
                </c:pt>
                <c:pt idx="23">
                  <c:v>43708</c:v>
                </c:pt>
                <c:pt idx="24">
                  <c:v>43718</c:v>
                </c:pt>
                <c:pt idx="25">
                  <c:v>43728</c:v>
                </c:pt>
                <c:pt idx="26">
                  <c:v>43738</c:v>
                </c:pt>
                <c:pt idx="27">
                  <c:v>43748</c:v>
                </c:pt>
                <c:pt idx="28">
                  <c:v>43758</c:v>
                </c:pt>
                <c:pt idx="29">
                  <c:v>43769</c:v>
                </c:pt>
                <c:pt idx="30">
                  <c:v>43779</c:v>
                </c:pt>
                <c:pt idx="31">
                  <c:v>43789</c:v>
                </c:pt>
                <c:pt idx="32">
                  <c:v>43799</c:v>
                </c:pt>
                <c:pt idx="33">
                  <c:v>43809</c:v>
                </c:pt>
                <c:pt idx="34">
                  <c:v>43819</c:v>
                </c:pt>
                <c:pt idx="35">
                  <c:v>43830</c:v>
                </c:pt>
              </c:numCache>
            </c:numRef>
          </c:cat>
          <c:val>
            <c:numRef>
              <c:f>导出数据!$B$3:$B$38</c:f>
              <c:numCache>
                <c:formatCode>General</c:formatCode>
                <c:ptCount val="36"/>
                <c:pt idx="0">
                  <c:v>262.73</c:v>
                </c:pt>
                <c:pt idx="1">
                  <c:v>259.02</c:v>
                </c:pt>
                <c:pt idx="2">
                  <c:v>254.13</c:v>
                </c:pt>
                <c:pt idx="3">
                  <c:v>249.95</c:v>
                </c:pt>
                <c:pt idx="4">
                  <c:v>254.51</c:v>
                </c:pt>
                <c:pt idx="5">
                  <c:v>262.25</c:v>
                </c:pt>
                <c:pt idx="6">
                  <c:v>261.23</c:v>
                </c:pt>
                <c:pt idx="7">
                  <c:v>263.02</c:v>
                </c:pt>
                <c:pt idx="8">
                  <c:v>269.85000000000002</c:v>
                </c:pt>
                <c:pt idx="9">
                  <c:v>277.16000000000003</c:v>
                </c:pt>
                <c:pt idx="10">
                  <c:v>284.16000000000003</c:v>
                </c:pt>
                <c:pt idx="11">
                  <c:v>288.20999999999998</c:v>
                </c:pt>
                <c:pt idx="12">
                  <c:v>287.82</c:v>
                </c:pt>
                <c:pt idx="13">
                  <c:v>288.43</c:v>
                </c:pt>
                <c:pt idx="14">
                  <c:v>291.62</c:v>
                </c:pt>
                <c:pt idx="15">
                  <c:v>293.48</c:v>
                </c:pt>
                <c:pt idx="16">
                  <c:v>291.77</c:v>
                </c:pt>
                <c:pt idx="17">
                  <c:v>287.83999999999997</c:v>
                </c:pt>
                <c:pt idx="18">
                  <c:v>280.14999999999998</c:v>
                </c:pt>
                <c:pt idx="19">
                  <c:v>278.45</c:v>
                </c:pt>
                <c:pt idx="20">
                  <c:v>275.39</c:v>
                </c:pt>
                <c:pt idx="21">
                  <c:v>280.02999999999997</c:v>
                </c:pt>
                <c:pt idx="22">
                  <c:v>278.89</c:v>
                </c:pt>
                <c:pt idx="23">
                  <c:v>278.64999999999998</c:v>
                </c:pt>
                <c:pt idx="24">
                  <c:v>281.20999999999998</c:v>
                </c:pt>
                <c:pt idx="25">
                  <c:v>281.39</c:v>
                </c:pt>
                <c:pt idx="26">
                  <c:v>259.20999999999998</c:v>
                </c:pt>
                <c:pt idx="27">
                  <c:v>256.55</c:v>
                </c:pt>
                <c:pt idx="28">
                  <c:v>265.55</c:v>
                </c:pt>
                <c:pt idx="29">
                  <c:v>266.31</c:v>
                </c:pt>
                <c:pt idx="30">
                  <c:v>264.27</c:v>
                </c:pt>
                <c:pt idx="31">
                  <c:v>267.93</c:v>
                </c:pt>
                <c:pt idx="32">
                  <c:v>274.02</c:v>
                </c:pt>
                <c:pt idx="33">
                  <c:v>276.25</c:v>
                </c:pt>
                <c:pt idx="34">
                  <c:v>272.16000000000003</c:v>
                </c:pt>
                <c:pt idx="35">
                  <c:v>272.81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EF-4A65-831B-5D6FCE37E4B2}"/>
            </c:ext>
          </c:extLst>
        </c:ser>
        <c:ser>
          <c:idx val="1"/>
          <c:order val="1"/>
          <c:tx>
            <c:v>2020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导出数据!$A$3:$A$38</c:f>
              <c:numCache>
                <c:formatCode>yyyy\-m\-d</c:formatCode>
                <c:ptCount val="36"/>
                <c:pt idx="0">
                  <c:v>43475</c:v>
                </c:pt>
                <c:pt idx="1">
                  <c:v>43485</c:v>
                </c:pt>
                <c:pt idx="2">
                  <c:v>43496</c:v>
                </c:pt>
                <c:pt idx="3">
                  <c:v>43506</c:v>
                </c:pt>
                <c:pt idx="4">
                  <c:v>43516</c:v>
                </c:pt>
                <c:pt idx="5">
                  <c:v>43524</c:v>
                </c:pt>
                <c:pt idx="6">
                  <c:v>43534</c:v>
                </c:pt>
                <c:pt idx="7">
                  <c:v>43544</c:v>
                </c:pt>
                <c:pt idx="8">
                  <c:v>43555</c:v>
                </c:pt>
                <c:pt idx="9">
                  <c:v>43565</c:v>
                </c:pt>
                <c:pt idx="10">
                  <c:v>43575</c:v>
                </c:pt>
                <c:pt idx="11">
                  <c:v>43585</c:v>
                </c:pt>
                <c:pt idx="12">
                  <c:v>43595</c:v>
                </c:pt>
                <c:pt idx="13">
                  <c:v>43605</c:v>
                </c:pt>
                <c:pt idx="14">
                  <c:v>43616</c:v>
                </c:pt>
                <c:pt idx="15">
                  <c:v>43626</c:v>
                </c:pt>
                <c:pt idx="16">
                  <c:v>43636</c:v>
                </c:pt>
                <c:pt idx="17">
                  <c:v>43646</c:v>
                </c:pt>
                <c:pt idx="18">
                  <c:v>43656</c:v>
                </c:pt>
                <c:pt idx="19">
                  <c:v>43666</c:v>
                </c:pt>
                <c:pt idx="20">
                  <c:v>43677</c:v>
                </c:pt>
                <c:pt idx="21">
                  <c:v>43687</c:v>
                </c:pt>
                <c:pt idx="22">
                  <c:v>43697</c:v>
                </c:pt>
                <c:pt idx="23">
                  <c:v>43708</c:v>
                </c:pt>
                <c:pt idx="24">
                  <c:v>43718</c:v>
                </c:pt>
                <c:pt idx="25">
                  <c:v>43728</c:v>
                </c:pt>
                <c:pt idx="26">
                  <c:v>43738</c:v>
                </c:pt>
                <c:pt idx="27">
                  <c:v>43748</c:v>
                </c:pt>
                <c:pt idx="28">
                  <c:v>43758</c:v>
                </c:pt>
                <c:pt idx="29">
                  <c:v>43769</c:v>
                </c:pt>
                <c:pt idx="30">
                  <c:v>43779</c:v>
                </c:pt>
                <c:pt idx="31">
                  <c:v>43789</c:v>
                </c:pt>
                <c:pt idx="32">
                  <c:v>43799</c:v>
                </c:pt>
                <c:pt idx="33">
                  <c:v>43809</c:v>
                </c:pt>
                <c:pt idx="34">
                  <c:v>43819</c:v>
                </c:pt>
                <c:pt idx="35">
                  <c:v>43830</c:v>
                </c:pt>
              </c:numCache>
            </c:numRef>
          </c:cat>
          <c:val>
            <c:numRef>
              <c:f>导出数据!$B$39:$B$74</c:f>
              <c:numCache>
                <c:formatCode>General</c:formatCode>
                <c:ptCount val="36"/>
                <c:pt idx="0">
                  <c:v>271.20999999999998</c:v>
                </c:pt>
                <c:pt idx="1">
                  <c:v>261.73</c:v>
                </c:pt>
                <c:pt idx="2">
                  <c:v>255.02</c:v>
                </c:pt>
                <c:pt idx="3">
                  <c:v>249.21</c:v>
                </c:pt>
                <c:pt idx="4">
                  <c:v>241.37</c:v>
                </c:pt>
                <c:pt idx="5">
                  <c:v>240.13</c:v>
                </c:pt>
                <c:pt idx="6">
                  <c:v>240.96</c:v>
                </c:pt>
                <c:pt idx="7">
                  <c:v>249.35</c:v>
                </c:pt>
                <c:pt idx="8">
                  <c:v>261.86</c:v>
                </c:pt>
                <c:pt idx="9">
                  <c:v>266.57</c:v>
                </c:pt>
                <c:pt idx="10">
                  <c:v>273.74</c:v>
                </c:pt>
                <c:pt idx="11">
                  <c:v>279.58</c:v>
                </c:pt>
                <c:pt idx="12">
                  <c:v>281.76</c:v>
                </c:pt>
                <c:pt idx="13">
                  <c:v>285.39</c:v>
                </c:pt>
                <c:pt idx="14">
                  <c:v>287.2</c:v>
                </c:pt>
                <c:pt idx="15">
                  <c:v>289.08999999999997</c:v>
                </c:pt>
                <c:pt idx="16">
                  <c:v>291.83999999999997</c:v>
                </c:pt>
                <c:pt idx="17">
                  <c:v>294.42</c:v>
                </c:pt>
                <c:pt idx="18">
                  <c:v>292.54000000000002</c:v>
                </c:pt>
                <c:pt idx="19">
                  <c:v>291.14999999999998</c:v>
                </c:pt>
                <c:pt idx="20">
                  <c:v>295.93</c:v>
                </c:pt>
                <c:pt idx="21">
                  <c:v>298.23</c:v>
                </c:pt>
                <c:pt idx="22">
                  <c:v>298.54000000000002</c:v>
                </c:pt>
                <c:pt idx="23">
                  <c:v>299.58</c:v>
                </c:pt>
                <c:pt idx="24">
                  <c:v>299</c:v>
                </c:pt>
                <c:pt idx="25">
                  <c:v>297.32</c:v>
                </c:pt>
                <c:pt idx="26">
                  <c:v>295.55</c:v>
                </c:pt>
                <c:pt idx="27">
                  <c:v>293.45999999999998</c:v>
                </c:pt>
                <c:pt idx="28">
                  <c:v>294.33</c:v>
                </c:pt>
                <c:pt idx="29">
                  <c:v>292.83999999999997</c:v>
                </c:pt>
                <c:pt idx="30">
                  <c:v>295.08</c:v>
                </c:pt>
                <c:pt idx="31">
                  <c:v>294.02</c:v>
                </c:pt>
                <c:pt idx="32">
                  <c:v>296.93</c:v>
                </c:pt>
                <c:pt idx="33">
                  <c:v>294.83999999999997</c:v>
                </c:pt>
                <c:pt idx="34">
                  <c:v>294.08</c:v>
                </c:pt>
                <c:pt idx="35">
                  <c:v>294.58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DEF-4A65-831B-5D6FCE37E4B2}"/>
            </c:ext>
          </c:extLst>
        </c:ser>
        <c:ser>
          <c:idx val="2"/>
          <c:order val="2"/>
          <c:tx>
            <c:v>2021</c:v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22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373-47B2-BAE3-6ECA52529E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导出数据!$A$3:$A$38</c:f>
              <c:numCache>
                <c:formatCode>yyyy\-m\-d</c:formatCode>
                <c:ptCount val="36"/>
                <c:pt idx="0">
                  <c:v>43475</c:v>
                </c:pt>
                <c:pt idx="1">
                  <c:v>43485</c:v>
                </c:pt>
                <c:pt idx="2">
                  <c:v>43496</c:v>
                </c:pt>
                <c:pt idx="3">
                  <c:v>43506</c:v>
                </c:pt>
                <c:pt idx="4">
                  <c:v>43516</c:v>
                </c:pt>
                <c:pt idx="5">
                  <c:v>43524</c:v>
                </c:pt>
                <c:pt idx="6">
                  <c:v>43534</c:v>
                </c:pt>
                <c:pt idx="7">
                  <c:v>43544</c:v>
                </c:pt>
                <c:pt idx="8">
                  <c:v>43555</c:v>
                </c:pt>
                <c:pt idx="9">
                  <c:v>43565</c:v>
                </c:pt>
                <c:pt idx="10">
                  <c:v>43575</c:v>
                </c:pt>
                <c:pt idx="11">
                  <c:v>43585</c:v>
                </c:pt>
                <c:pt idx="12">
                  <c:v>43595</c:v>
                </c:pt>
                <c:pt idx="13">
                  <c:v>43605</c:v>
                </c:pt>
                <c:pt idx="14">
                  <c:v>43616</c:v>
                </c:pt>
                <c:pt idx="15">
                  <c:v>43626</c:v>
                </c:pt>
                <c:pt idx="16">
                  <c:v>43636</c:v>
                </c:pt>
                <c:pt idx="17">
                  <c:v>43646</c:v>
                </c:pt>
                <c:pt idx="18">
                  <c:v>43656</c:v>
                </c:pt>
                <c:pt idx="19">
                  <c:v>43666</c:v>
                </c:pt>
                <c:pt idx="20">
                  <c:v>43677</c:v>
                </c:pt>
                <c:pt idx="21">
                  <c:v>43687</c:v>
                </c:pt>
                <c:pt idx="22">
                  <c:v>43697</c:v>
                </c:pt>
                <c:pt idx="23">
                  <c:v>43708</c:v>
                </c:pt>
                <c:pt idx="24">
                  <c:v>43718</c:v>
                </c:pt>
                <c:pt idx="25">
                  <c:v>43728</c:v>
                </c:pt>
                <c:pt idx="26">
                  <c:v>43738</c:v>
                </c:pt>
                <c:pt idx="27">
                  <c:v>43748</c:v>
                </c:pt>
                <c:pt idx="28">
                  <c:v>43758</c:v>
                </c:pt>
                <c:pt idx="29">
                  <c:v>43769</c:v>
                </c:pt>
                <c:pt idx="30">
                  <c:v>43779</c:v>
                </c:pt>
                <c:pt idx="31">
                  <c:v>43789</c:v>
                </c:pt>
                <c:pt idx="32">
                  <c:v>43799</c:v>
                </c:pt>
                <c:pt idx="33">
                  <c:v>43809</c:v>
                </c:pt>
                <c:pt idx="34">
                  <c:v>43819</c:v>
                </c:pt>
                <c:pt idx="35">
                  <c:v>43830</c:v>
                </c:pt>
              </c:numCache>
            </c:numRef>
          </c:cat>
          <c:val>
            <c:numRef>
              <c:f>导出数据!$B$75:$B$97</c:f>
              <c:numCache>
                <c:formatCode>General</c:formatCode>
                <c:ptCount val="23"/>
                <c:pt idx="0">
                  <c:v>292.24</c:v>
                </c:pt>
                <c:pt idx="1">
                  <c:v>289.38</c:v>
                </c:pt>
                <c:pt idx="2">
                  <c:v>285.74</c:v>
                </c:pt>
                <c:pt idx="3">
                  <c:v>277.16000000000003</c:v>
                </c:pt>
                <c:pt idx="4">
                  <c:v>276.58</c:v>
                </c:pt>
                <c:pt idx="5">
                  <c:v>285.69</c:v>
                </c:pt>
                <c:pt idx="6">
                  <c:v>290.97000000000003</c:v>
                </c:pt>
                <c:pt idx="7">
                  <c:v>283.31</c:v>
                </c:pt>
                <c:pt idx="8">
                  <c:v>289.60000000000002</c:v>
                </c:pt>
                <c:pt idx="9">
                  <c:v>288.44</c:v>
                </c:pt>
                <c:pt idx="10">
                  <c:v>292.11</c:v>
                </c:pt>
                <c:pt idx="11">
                  <c:v>298.95</c:v>
                </c:pt>
                <c:pt idx="12">
                  <c:v>302.73</c:v>
                </c:pt>
                <c:pt idx="13">
                  <c:v>303.99</c:v>
                </c:pt>
                <c:pt idx="14">
                  <c:v>306.02</c:v>
                </c:pt>
                <c:pt idx="15">
                  <c:v>308.20999999999998</c:v>
                </c:pt>
                <c:pt idx="16">
                  <c:v>307.64</c:v>
                </c:pt>
                <c:pt idx="17">
                  <c:v>300.82</c:v>
                </c:pt>
                <c:pt idx="18">
                  <c:v>303.06</c:v>
                </c:pt>
                <c:pt idx="19">
                  <c:v>307.37</c:v>
                </c:pt>
                <c:pt idx="20">
                  <c:v>299.92</c:v>
                </c:pt>
                <c:pt idx="21">
                  <c:v>296.3</c:v>
                </c:pt>
                <c:pt idx="22">
                  <c:v>292.51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DEF-4A65-831B-5D6FCE37E4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1643664"/>
        <c:axId val="411636592"/>
      </c:lineChart>
      <c:dateAx>
        <c:axId val="411643664"/>
        <c:scaling>
          <c:orientation val="minMax"/>
        </c:scaling>
        <c:delete val="0"/>
        <c:axPos val="b"/>
        <c:numFmt formatCode="mm\-dd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11636592"/>
        <c:crosses val="autoZero"/>
        <c:auto val="1"/>
        <c:lblOffset val="100"/>
        <c:baseTimeUnit val="days"/>
      </c:dateAx>
      <c:valAx>
        <c:axId val="411636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11643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altLang="en-US" sz="1600" dirty="0" smtClean="0"/>
              <a:t>生铁产量</a:t>
            </a:r>
            <a:endParaRPr lang="zh-CN" sz="16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2019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中的图表]导出数据'!$A$305:$A$340</c:f>
              <c:numCache>
                <c:formatCode>yyyy\-mm\-dd</c:formatCode>
                <c:ptCount val="36"/>
                <c:pt idx="0">
                  <c:v>43475</c:v>
                </c:pt>
                <c:pt idx="1">
                  <c:v>43485</c:v>
                </c:pt>
                <c:pt idx="2">
                  <c:v>43496</c:v>
                </c:pt>
                <c:pt idx="3">
                  <c:v>43506</c:v>
                </c:pt>
                <c:pt idx="4">
                  <c:v>43516</c:v>
                </c:pt>
                <c:pt idx="5">
                  <c:v>43524</c:v>
                </c:pt>
                <c:pt idx="6">
                  <c:v>43534</c:v>
                </c:pt>
                <c:pt idx="7">
                  <c:v>43544</c:v>
                </c:pt>
                <c:pt idx="8">
                  <c:v>43555</c:v>
                </c:pt>
                <c:pt idx="9">
                  <c:v>43565</c:v>
                </c:pt>
                <c:pt idx="10">
                  <c:v>43575</c:v>
                </c:pt>
                <c:pt idx="11">
                  <c:v>43585</c:v>
                </c:pt>
                <c:pt idx="12">
                  <c:v>43595</c:v>
                </c:pt>
                <c:pt idx="13">
                  <c:v>43605</c:v>
                </c:pt>
                <c:pt idx="14">
                  <c:v>43616</c:v>
                </c:pt>
                <c:pt idx="15">
                  <c:v>43626</c:v>
                </c:pt>
                <c:pt idx="16">
                  <c:v>43636</c:v>
                </c:pt>
                <c:pt idx="17">
                  <c:v>43646</c:v>
                </c:pt>
                <c:pt idx="18">
                  <c:v>43656</c:v>
                </c:pt>
                <c:pt idx="19">
                  <c:v>43666</c:v>
                </c:pt>
                <c:pt idx="20">
                  <c:v>43677</c:v>
                </c:pt>
                <c:pt idx="21">
                  <c:v>43687</c:v>
                </c:pt>
                <c:pt idx="22">
                  <c:v>43697</c:v>
                </c:pt>
                <c:pt idx="23">
                  <c:v>43708</c:v>
                </c:pt>
                <c:pt idx="24">
                  <c:v>43718</c:v>
                </c:pt>
                <c:pt idx="25">
                  <c:v>43728</c:v>
                </c:pt>
                <c:pt idx="26">
                  <c:v>43738</c:v>
                </c:pt>
                <c:pt idx="27">
                  <c:v>43748</c:v>
                </c:pt>
                <c:pt idx="28">
                  <c:v>43758</c:v>
                </c:pt>
                <c:pt idx="29">
                  <c:v>43769</c:v>
                </c:pt>
                <c:pt idx="30">
                  <c:v>43779</c:v>
                </c:pt>
                <c:pt idx="31">
                  <c:v>43789</c:v>
                </c:pt>
                <c:pt idx="32">
                  <c:v>43799</c:v>
                </c:pt>
                <c:pt idx="33">
                  <c:v>43809</c:v>
                </c:pt>
                <c:pt idx="34">
                  <c:v>43819</c:v>
                </c:pt>
                <c:pt idx="35">
                  <c:v>43830</c:v>
                </c:pt>
              </c:numCache>
            </c:numRef>
          </c:cat>
          <c:val>
            <c:numRef>
              <c:f>'[Microsoft PowerPoint 中的图表]导出数据'!$B$305:$B$340</c:f>
              <c:numCache>
                <c:formatCode>General</c:formatCode>
                <c:ptCount val="36"/>
                <c:pt idx="0">
                  <c:v>196.88</c:v>
                </c:pt>
                <c:pt idx="1">
                  <c:v>194.88</c:v>
                </c:pt>
                <c:pt idx="2">
                  <c:v>194.41</c:v>
                </c:pt>
                <c:pt idx="3">
                  <c:v>203.85</c:v>
                </c:pt>
                <c:pt idx="4">
                  <c:v>206.31</c:v>
                </c:pt>
                <c:pt idx="5">
                  <c:v>205.77</c:v>
                </c:pt>
                <c:pt idx="6">
                  <c:v>198.92</c:v>
                </c:pt>
                <c:pt idx="7">
                  <c:v>197.92</c:v>
                </c:pt>
                <c:pt idx="8">
                  <c:v>192.08</c:v>
                </c:pt>
                <c:pt idx="9">
                  <c:v>204.71</c:v>
                </c:pt>
                <c:pt idx="10">
                  <c:v>207.91</c:v>
                </c:pt>
                <c:pt idx="11">
                  <c:v>207.51</c:v>
                </c:pt>
                <c:pt idx="12">
                  <c:v>236.62</c:v>
                </c:pt>
                <c:pt idx="13">
                  <c:v>236.03</c:v>
                </c:pt>
                <c:pt idx="14">
                  <c:v>228.84</c:v>
                </c:pt>
                <c:pt idx="15">
                  <c:v>234.85</c:v>
                </c:pt>
                <c:pt idx="16">
                  <c:v>236.11</c:v>
                </c:pt>
                <c:pt idx="17">
                  <c:v>229.58</c:v>
                </c:pt>
                <c:pt idx="18">
                  <c:v>229.91</c:v>
                </c:pt>
                <c:pt idx="19">
                  <c:v>230.85</c:v>
                </c:pt>
                <c:pt idx="20">
                  <c:v>222.32</c:v>
                </c:pt>
                <c:pt idx="21">
                  <c:v>231.78</c:v>
                </c:pt>
                <c:pt idx="22">
                  <c:v>232.68</c:v>
                </c:pt>
                <c:pt idx="23">
                  <c:v>232.28</c:v>
                </c:pt>
                <c:pt idx="24">
                  <c:v>231.8</c:v>
                </c:pt>
                <c:pt idx="25">
                  <c:v>234.89</c:v>
                </c:pt>
                <c:pt idx="26">
                  <c:v>202.17</c:v>
                </c:pt>
                <c:pt idx="27">
                  <c:v>213.46</c:v>
                </c:pt>
                <c:pt idx="28">
                  <c:v>216.72</c:v>
                </c:pt>
                <c:pt idx="29">
                  <c:v>217.27</c:v>
                </c:pt>
                <c:pt idx="30">
                  <c:v>217.29</c:v>
                </c:pt>
                <c:pt idx="31">
                  <c:v>217.81</c:v>
                </c:pt>
                <c:pt idx="32">
                  <c:v>215.46</c:v>
                </c:pt>
                <c:pt idx="33">
                  <c:v>215.46</c:v>
                </c:pt>
                <c:pt idx="34">
                  <c:v>212.94</c:v>
                </c:pt>
                <c:pt idx="35">
                  <c:v>208.42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C2-4134-9E08-B5C5A1043D0E}"/>
            </c:ext>
          </c:extLst>
        </c:ser>
        <c:ser>
          <c:idx val="1"/>
          <c:order val="1"/>
          <c:tx>
            <c:v>2020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中的图表]导出数据'!$A$305:$A$340</c:f>
              <c:numCache>
                <c:formatCode>yyyy\-mm\-dd</c:formatCode>
                <c:ptCount val="36"/>
                <c:pt idx="0">
                  <c:v>43475</c:v>
                </c:pt>
                <c:pt idx="1">
                  <c:v>43485</c:v>
                </c:pt>
                <c:pt idx="2">
                  <c:v>43496</c:v>
                </c:pt>
                <c:pt idx="3">
                  <c:v>43506</c:v>
                </c:pt>
                <c:pt idx="4">
                  <c:v>43516</c:v>
                </c:pt>
                <c:pt idx="5">
                  <c:v>43524</c:v>
                </c:pt>
                <c:pt idx="6">
                  <c:v>43534</c:v>
                </c:pt>
                <c:pt idx="7">
                  <c:v>43544</c:v>
                </c:pt>
                <c:pt idx="8">
                  <c:v>43555</c:v>
                </c:pt>
                <c:pt idx="9">
                  <c:v>43565</c:v>
                </c:pt>
                <c:pt idx="10">
                  <c:v>43575</c:v>
                </c:pt>
                <c:pt idx="11">
                  <c:v>43585</c:v>
                </c:pt>
                <c:pt idx="12">
                  <c:v>43595</c:v>
                </c:pt>
                <c:pt idx="13">
                  <c:v>43605</c:v>
                </c:pt>
                <c:pt idx="14">
                  <c:v>43616</c:v>
                </c:pt>
                <c:pt idx="15">
                  <c:v>43626</c:v>
                </c:pt>
                <c:pt idx="16">
                  <c:v>43636</c:v>
                </c:pt>
                <c:pt idx="17">
                  <c:v>43646</c:v>
                </c:pt>
                <c:pt idx="18">
                  <c:v>43656</c:v>
                </c:pt>
                <c:pt idx="19">
                  <c:v>43666</c:v>
                </c:pt>
                <c:pt idx="20">
                  <c:v>43677</c:v>
                </c:pt>
                <c:pt idx="21">
                  <c:v>43687</c:v>
                </c:pt>
                <c:pt idx="22">
                  <c:v>43697</c:v>
                </c:pt>
                <c:pt idx="23">
                  <c:v>43708</c:v>
                </c:pt>
                <c:pt idx="24">
                  <c:v>43718</c:v>
                </c:pt>
                <c:pt idx="25">
                  <c:v>43728</c:v>
                </c:pt>
                <c:pt idx="26">
                  <c:v>43738</c:v>
                </c:pt>
                <c:pt idx="27">
                  <c:v>43748</c:v>
                </c:pt>
                <c:pt idx="28">
                  <c:v>43758</c:v>
                </c:pt>
                <c:pt idx="29">
                  <c:v>43769</c:v>
                </c:pt>
                <c:pt idx="30">
                  <c:v>43779</c:v>
                </c:pt>
                <c:pt idx="31">
                  <c:v>43789</c:v>
                </c:pt>
                <c:pt idx="32">
                  <c:v>43799</c:v>
                </c:pt>
                <c:pt idx="33">
                  <c:v>43809</c:v>
                </c:pt>
                <c:pt idx="34">
                  <c:v>43819</c:v>
                </c:pt>
                <c:pt idx="35">
                  <c:v>43830</c:v>
                </c:pt>
              </c:numCache>
            </c:numRef>
          </c:cat>
          <c:val>
            <c:numRef>
              <c:f>'[Microsoft PowerPoint 中的图表]导出数据'!$B$341:$B$376</c:f>
              <c:numCache>
                <c:formatCode>General</c:formatCode>
                <c:ptCount val="36"/>
                <c:pt idx="0">
                  <c:v>218.52</c:v>
                </c:pt>
                <c:pt idx="1">
                  <c:v>215.42</c:v>
                </c:pt>
                <c:pt idx="2">
                  <c:v>223.41</c:v>
                </c:pt>
                <c:pt idx="3">
                  <c:v>221.52</c:v>
                </c:pt>
                <c:pt idx="4">
                  <c:v>213.97</c:v>
                </c:pt>
                <c:pt idx="5">
                  <c:v>213.45</c:v>
                </c:pt>
                <c:pt idx="6">
                  <c:v>211.25</c:v>
                </c:pt>
                <c:pt idx="7">
                  <c:v>212.19</c:v>
                </c:pt>
                <c:pt idx="8">
                  <c:v>209.74</c:v>
                </c:pt>
                <c:pt idx="9">
                  <c:v>220.78</c:v>
                </c:pt>
                <c:pt idx="10">
                  <c:v>220.82</c:v>
                </c:pt>
                <c:pt idx="11">
                  <c:v>227.15</c:v>
                </c:pt>
                <c:pt idx="12">
                  <c:v>228.07</c:v>
                </c:pt>
                <c:pt idx="13">
                  <c:v>229.96</c:v>
                </c:pt>
                <c:pt idx="14">
                  <c:v>228.76</c:v>
                </c:pt>
                <c:pt idx="15">
                  <c:v>234.58</c:v>
                </c:pt>
                <c:pt idx="16">
                  <c:v>250.85</c:v>
                </c:pt>
                <c:pt idx="17">
                  <c:v>251.44</c:v>
                </c:pt>
                <c:pt idx="18">
                  <c:v>251.42</c:v>
                </c:pt>
                <c:pt idx="19">
                  <c:v>251.07</c:v>
                </c:pt>
                <c:pt idx="20">
                  <c:v>252.92</c:v>
                </c:pt>
                <c:pt idx="21">
                  <c:v>252.88</c:v>
                </c:pt>
                <c:pt idx="22">
                  <c:v>251.85</c:v>
                </c:pt>
                <c:pt idx="23">
                  <c:v>252.85</c:v>
                </c:pt>
                <c:pt idx="24">
                  <c:v>249.6</c:v>
                </c:pt>
                <c:pt idx="25">
                  <c:v>249.49</c:v>
                </c:pt>
                <c:pt idx="26">
                  <c:v>250.17</c:v>
                </c:pt>
                <c:pt idx="27">
                  <c:v>252.36</c:v>
                </c:pt>
                <c:pt idx="28">
                  <c:v>248.74</c:v>
                </c:pt>
                <c:pt idx="29">
                  <c:v>244.52</c:v>
                </c:pt>
                <c:pt idx="30">
                  <c:v>246.63</c:v>
                </c:pt>
                <c:pt idx="31">
                  <c:v>240.67</c:v>
                </c:pt>
                <c:pt idx="32">
                  <c:v>238.03</c:v>
                </c:pt>
                <c:pt idx="33">
                  <c:v>242.23</c:v>
                </c:pt>
                <c:pt idx="34">
                  <c:v>240.7</c:v>
                </c:pt>
                <c:pt idx="35">
                  <c:v>236.14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5C2-4134-9E08-B5C5A1043D0E}"/>
            </c:ext>
          </c:extLst>
        </c:ser>
        <c:ser>
          <c:idx val="2"/>
          <c:order val="2"/>
          <c:tx>
            <c:v>2021</c:v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22"/>
              <c:layout>
                <c:manualLayout>
                  <c:x val="-3.7026956619121663E-2"/>
                  <c:y val="-6.155665635875413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45C2-4134-9E08-B5C5A1043D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'[Microsoft PowerPoint 中的图表]导出数据'!$A$305:$A$340</c:f>
              <c:numCache>
                <c:formatCode>yyyy\-mm\-dd</c:formatCode>
                <c:ptCount val="36"/>
                <c:pt idx="0">
                  <c:v>43475</c:v>
                </c:pt>
                <c:pt idx="1">
                  <c:v>43485</c:v>
                </c:pt>
                <c:pt idx="2">
                  <c:v>43496</c:v>
                </c:pt>
                <c:pt idx="3">
                  <c:v>43506</c:v>
                </c:pt>
                <c:pt idx="4">
                  <c:v>43516</c:v>
                </c:pt>
                <c:pt idx="5">
                  <c:v>43524</c:v>
                </c:pt>
                <c:pt idx="6">
                  <c:v>43534</c:v>
                </c:pt>
                <c:pt idx="7">
                  <c:v>43544</c:v>
                </c:pt>
                <c:pt idx="8">
                  <c:v>43555</c:v>
                </c:pt>
                <c:pt idx="9">
                  <c:v>43565</c:v>
                </c:pt>
                <c:pt idx="10">
                  <c:v>43575</c:v>
                </c:pt>
                <c:pt idx="11">
                  <c:v>43585</c:v>
                </c:pt>
                <c:pt idx="12">
                  <c:v>43595</c:v>
                </c:pt>
                <c:pt idx="13">
                  <c:v>43605</c:v>
                </c:pt>
                <c:pt idx="14">
                  <c:v>43616</c:v>
                </c:pt>
                <c:pt idx="15">
                  <c:v>43626</c:v>
                </c:pt>
                <c:pt idx="16">
                  <c:v>43636</c:v>
                </c:pt>
                <c:pt idx="17">
                  <c:v>43646</c:v>
                </c:pt>
                <c:pt idx="18">
                  <c:v>43656</c:v>
                </c:pt>
                <c:pt idx="19">
                  <c:v>43666</c:v>
                </c:pt>
                <c:pt idx="20">
                  <c:v>43677</c:v>
                </c:pt>
                <c:pt idx="21">
                  <c:v>43687</c:v>
                </c:pt>
                <c:pt idx="22">
                  <c:v>43697</c:v>
                </c:pt>
                <c:pt idx="23">
                  <c:v>43708</c:v>
                </c:pt>
                <c:pt idx="24">
                  <c:v>43718</c:v>
                </c:pt>
                <c:pt idx="25">
                  <c:v>43728</c:v>
                </c:pt>
                <c:pt idx="26">
                  <c:v>43738</c:v>
                </c:pt>
                <c:pt idx="27">
                  <c:v>43748</c:v>
                </c:pt>
                <c:pt idx="28">
                  <c:v>43758</c:v>
                </c:pt>
                <c:pt idx="29">
                  <c:v>43769</c:v>
                </c:pt>
                <c:pt idx="30">
                  <c:v>43779</c:v>
                </c:pt>
                <c:pt idx="31">
                  <c:v>43789</c:v>
                </c:pt>
                <c:pt idx="32">
                  <c:v>43799</c:v>
                </c:pt>
                <c:pt idx="33">
                  <c:v>43809</c:v>
                </c:pt>
                <c:pt idx="34">
                  <c:v>43819</c:v>
                </c:pt>
                <c:pt idx="35">
                  <c:v>43830</c:v>
                </c:pt>
              </c:numCache>
            </c:numRef>
          </c:cat>
          <c:val>
            <c:numRef>
              <c:f>'[Microsoft PowerPoint 中的图表]导出数据'!$B$377:$B$399</c:f>
              <c:numCache>
                <c:formatCode>General</c:formatCode>
                <c:ptCount val="23"/>
                <c:pt idx="0">
                  <c:v>241.41</c:v>
                </c:pt>
                <c:pt idx="1">
                  <c:v>243.2</c:v>
                </c:pt>
                <c:pt idx="2">
                  <c:v>238.62</c:v>
                </c:pt>
                <c:pt idx="3">
                  <c:v>239.43</c:v>
                </c:pt>
                <c:pt idx="4">
                  <c:v>245.33</c:v>
                </c:pt>
                <c:pt idx="5">
                  <c:v>246.57</c:v>
                </c:pt>
                <c:pt idx="6">
                  <c:v>240.39</c:v>
                </c:pt>
                <c:pt idx="7">
                  <c:v>237.11</c:v>
                </c:pt>
                <c:pt idx="8">
                  <c:v>237.01</c:v>
                </c:pt>
                <c:pt idx="9">
                  <c:v>238.66</c:v>
                </c:pt>
                <c:pt idx="10">
                  <c:v>242.85</c:v>
                </c:pt>
                <c:pt idx="11">
                  <c:v>246.51</c:v>
                </c:pt>
                <c:pt idx="12">
                  <c:v>250.68</c:v>
                </c:pt>
                <c:pt idx="13">
                  <c:v>252.81</c:v>
                </c:pt>
                <c:pt idx="14">
                  <c:v>244.72</c:v>
                </c:pt>
                <c:pt idx="15">
                  <c:v>251.61</c:v>
                </c:pt>
                <c:pt idx="16">
                  <c:v>255.12</c:v>
                </c:pt>
                <c:pt idx="17">
                  <c:v>244.85</c:v>
                </c:pt>
                <c:pt idx="18">
                  <c:v>236.78</c:v>
                </c:pt>
                <c:pt idx="19">
                  <c:v>241.93</c:v>
                </c:pt>
                <c:pt idx="20">
                  <c:v>239.37</c:v>
                </c:pt>
                <c:pt idx="21">
                  <c:v>233.77</c:v>
                </c:pt>
                <c:pt idx="22">
                  <c:v>232.57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5C2-4134-9E08-B5C5A1043D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0039968"/>
        <c:axId val="220040800"/>
      </c:lineChart>
      <c:dateAx>
        <c:axId val="220039968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20040800"/>
        <c:crosses val="autoZero"/>
        <c:auto val="1"/>
        <c:lblOffset val="100"/>
        <c:baseTimeUnit val="days"/>
      </c:dateAx>
      <c:valAx>
        <c:axId val="220040800"/>
        <c:scaling>
          <c:orientation val="minMax"/>
          <c:min val="1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20039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1"/>
          <c:tx>
            <c:strRef>
              <c:f>导出数据!$C$2</c:f>
              <c:strCache>
                <c:ptCount val="1"/>
                <c:pt idx="0">
                  <c:v>冷轧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导出数据!$A$3:$A$31</c:f>
              <c:numCache>
                <c:formatCode>yyyy\-mm\-dd</c:formatCode>
                <c:ptCount val="29"/>
                <c:pt idx="0">
                  <c:v>44428</c:v>
                </c:pt>
                <c:pt idx="1">
                  <c:v>44421</c:v>
                </c:pt>
                <c:pt idx="2">
                  <c:v>44414</c:v>
                </c:pt>
                <c:pt idx="3">
                  <c:v>44407</c:v>
                </c:pt>
                <c:pt idx="4">
                  <c:v>44400</c:v>
                </c:pt>
                <c:pt idx="5">
                  <c:v>44393</c:v>
                </c:pt>
                <c:pt idx="6">
                  <c:v>44386</c:v>
                </c:pt>
                <c:pt idx="7">
                  <c:v>44379</c:v>
                </c:pt>
                <c:pt idx="8">
                  <c:v>44372</c:v>
                </c:pt>
                <c:pt idx="9">
                  <c:v>44365</c:v>
                </c:pt>
                <c:pt idx="10">
                  <c:v>44358</c:v>
                </c:pt>
                <c:pt idx="11">
                  <c:v>44351</c:v>
                </c:pt>
                <c:pt idx="12">
                  <c:v>44344</c:v>
                </c:pt>
                <c:pt idx="13">
                  <c:v>44337</c:v>
                </c:pt>
                <c:pt idx="14">
                  <c:v>44330</c:v>
                </c:pt>
                <c:pt idx="15">
                  <c:v>44323</c:v>
                </c:pt>
                <c:pt idx="16">
                  <c:v>44316</c:v>
                </c:pt>
                <c:pt idx="17">
                  <c:v>44309</c:v>
                </c:pt>
                <c:pt idx="18">
                  <c:v>44302</c:v>
                </c:pt>
                <c:pt idx="19">
                  <c:v>44295</c:v>
                </c:pt>
                <c:pt idx="20">
                  <c:v>44288</c:v>
                </c:pt>
                <c:pt idx="21">
                  <c:v>44281</c:v>
                </c:pt>
                <c:pt idx="22">
                  <c:v>44274</c:v>
                </c:pt>
                <c:pt idx="23">
                  <c:v>44267</c:v>
                </c:pt>
                <c:pt idx="24">
                  <c:v>44260</c:v>
                </c:pt>
                <c:pt idx="25">
                  <c:v>44253</c:v>
                </c:pt>
                <c:pt idx="26">
                  <c:v>44246</c:v>
                </c:pt>
                <c:pt idx="27">
                  <c:v>44239</c:v>
                </c:pt>
                <c:pt idx="28">
                  <c:v>44232</c:v>
                </c:pt>
              </c:numCache>
            </c:numRef>
          </c:cat>
          <c:val>
            <c:numRef>
              <c:f>导出数据!$C$3:$C$31</c:f>
              <c:numCache>
                <c:formatCode>General</c:formatCode>
                <c:ptCount val="29"/>
                <c:pt idx="0">
                  <c:v>82.9</c:v>
                </c:pt>
                <c:pt idx="1">
                  <c:v>83.71</c:v>
                </c:pt>
                <c:pt idx="2">
                  <c:v>80.53</c:v>
                </c:pt>
                <c:pt idx="3">
                  <c:v>79.790000000000006</c:v>
                </c:pt>
                <c:pt idx="4">
                  <c:v>81.88</c:v>
                </c:pt>
                <c:pt idx="5">
                  <c:v>84.33</c:v>
                </c:pt>
                <c:pt idx="6">
                  <c:v>84.72</c:v>
                </c:pt>
                <c:pt idx="7">
                  <c:v>82.57</c:v>
                </c:pt>
                <c:pt idx="8">
                  <c:v>82.51</c:v>
                </c:pt>
                <c:pt idx="9">
                  <c:v>83.49</c:v>
                </c:pt>
                <c:pt idx="10">
                  <c:v>83.54</c:v>
                </c:pt>
                <c:pt idx="11">
                  <c:v>83.96</c:v>
                </c:pt>
                <c:pt idx="12">
                  <c:v>83.77</c:v>
                </c:pt>
                <c:pt idx="13">
                  <c:v>83.83</c:v>
                </c:pt>
                <c:pt idx="14">
                  <c:v>83.86</c:v>
                </c:pt>
                <c:pt idx="15">
                  <c:v>85.42</c:v>
                </c:pt>
                <c:pt idx="16">
                  <c:v>85.3</c:v>
                </c:pt>
                <c:pt idx="17">
                  <c:v>84.91</c:v>
                </c:pt>
                <c:pt idx="18">
                  <c:v>83.6</c:v>
                </c:pt>
                <c:pt idx="19">
                  <c:v>82.99</c:v>
                </c:pt>
                <c:pt idx="20">
                  <c:v>84.62</c:v>
                </c:pt>
                <c:pt idx="21">
                  <c:v>87.04</c:v>
                </c:pt>
                <c:pt idx="22">
                  <c:v>86.82</c:v>
                </c:pt>
                <c:pt idx="23">
                  <c:v>86.44</c:v>
                </c:pt>
                <c:pt idx="24">
                  <c:v>86.44</c:v>
                </c:pt>
                <c:pt idx="25">
                  <c:v>84.75</c:v>
                </c:pt>
                <c:pt idx="26">
                  <c:v>82.99</c:v>
                </c:pt>
                <c:pt idx="27">
                  <c:v>82.99</c:v>
                </c:pt>
                <c:pt idx="28">
                  <c:v>85.87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9B-41D4-BA01-1A494F0DE4A1}"/>
            </c:ext>
          </c:extLst>
        </c:ser>
        <c:ser>
          <c:idx val="3"/>
          <c:order val="3"/>
          <c:tx>
            <c:strRef>
              <c:f>导出数据!$E$2</c:f>
              <c:strCache>
                <c:ptCount val="1"/>
                <c:pt idx="0">
                  <c:v>线材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导出数据!$A$3:$A$31</c:f>
              <c:numCache>
                <c:formatCode>yyyy\-mm\-dd</c:formatCode>
                <c:ptCount val="29"/>
                <c:pt idx="0">
                  <c:v>44428</c:v>
                </c:pt>
                <c:pt idx="1">
                  <c:v>44421</c:v>
                </c:pt>
                <c:pt idx="2">
                  <c:v>44414</c:v>
                </c:pt>
                <c:pt idx="3">
                  <c:v>44407</c:v>
                </c:pt>
                <c:pt idx="4">
                  <c:v>44400</c:v>
                </c:pt>
                <c:pt idx="5">
                  <c:v>44393</c:v>
                </c:pt>
                <c:pt idx="6">
                  <c:v>44386</c:v>
                </c:pt>
                <c:pt idx="7">
                  <c:v>44379</c:v>
                </c:pt>
                <c:pt idx="8">
                  <c:v>44372</c:v>
                </c:pt>
                <c:pt idx="9">
                  <c:v>44365</c:v>
                </c:pt>
                <c:pt idx="10">
                  <c:v>44358</c:v>
                </c:pt>
                <c:pt idx="11">
                  <c:v>44351</c:v>
                </c:pt>
                <c:pt idx="12">
                  <c:v>44344</c:v>
                </c:pt>
                <c:pt idx="13">
                  <c:v>44337</c:v>
                </c:pt>
                <c:pt idx="14">
                  <c:v>44330</c:v>
                </c:pt>
                <c:pt idx="15">
                  <c:v>44323</c:v>
                </c:pt>
                <c:pt idx="16">
                  <c:v>44316</c:v>
                </c:pt>
                <c:pt idx="17">
                  <c:v>44309</c:v>
                </c:pt>
                <c:pt idx="18">
                  <c:v>44302</c:v>
                </c:pt>
                <c:pt idx="19">
                  <c:v>44295</c:v>
                </c:pt>
                <c:pt idx="20">
                  <c:v>44288</c:v>
                </c:pt>
                <c:pt idx="21">
                  <c:v>44281</c:v>
                </c:pt>
                <c:pt idx="22">
                  <c:v>44274</c:v>
                </c:pt>
                <c:pt idx="23">
                  <c:v>44267</c:v>
                </c:pt>
                <c:pt idx="24">
                  <c:v>44260</c:v>
                </c:pt>
                <c:pt idx="25">
                  <c:v>44253</c:v>
                </c:pt>
                <c:pt idx="26">
                  <c:v>44246</c:v>
                </c:pt>
                <c:pt idx="27">
                  <c:v>44239</c:v>
                </c:pt>
                <c:pt idx="28">
                  <c:v>44232</c:v>
                </c:pt>
              </c:numCache>
            </c:numRef>
          </c:cat>
          <c:val>
            <c:numRef>
              <c:f>导出数据!$E$3:$E$31</c:f>
              <c:numCache>
                <c:formatCode>General</c:formatCode>
                <c:ptCount val="29"/>
                <c:pt idx="0">
                  <c:v>153.02000000000001</c:v>
                </c:pt>
                <c:pt idx="1">
                  <c:v>150.66999999999999</c:v>
                </c:pt>
                <c:pt idx="2">
                  <c:v>148.62</c:v>
                </c:pt>
                <c:pt idx="3">
                  <c:v>153.81</c:v>
                </c:pt>
                <c:pt idx="4">
                  <c:v>154.4</c:v>
                </c:pt>
                <c:pt idx="5">
                  <c:v>160.88999999999999</c:v>
                </c:pt>
                <c:pt idx="6">
                  <c:v>159.62</c:v>
                </c:pt>
                <c:pt idx="7">
                  <c:v>161.41999999999999</c:v>
                </c:pt>
                <c:pt idx="8">
                  <c:v>167.54</c:v>
                </c:pt>
                <c:pt idx="9">
                  <c:v>165.04</c:v>
                </c:pt>
                <c:pt idx="10">
                  <c:v>164.4</c:v>
                </c:pt>
                <c:pt idx="11">
                  <c:v>163.15</c:v>
                </c:pt>
                <c:pt idx="12">
                  <c:v>163.08000000000001</c:v>
                </c:pt>
                <c:pt idx="13">
                  <c:v>164.63</c:v>
                </c:pt>
                <c:pt idx="14">
                  <c:v>165.01</c:v>
                </c:pt>
                <c:pt idx="15">
                  <c:v>162.38999999999999</c:v>
                </c:pt>
                <c:pt idx="16">
                  <c:v>165.26</c:v>
                </c:pt>
                <c:pt idx="17">
                  <c:v>163.81</c:v>
                </c:pt>
                <c:pt idx="18">
                  <c:v>161.51</c:v>
                </c:pt>
                <c:pt idx="19">
                  <c:v>156.05000000000001</c:v>
                </c:pt>
                <c:pt idx="20">
                  <c:v>151.6</c:v>
                </c:pt>
                <c:pt idx="21">
                  <c:v>150.24</c:v>
                </c:pt>
                <c:pt idx="22">
                  <c:v>150.44</c:v>
                </c:pt>
                <c:pt idx="23">
                  <c:v>150.35</c:v>
                </c:pt>
                <c:pt idx="24">
                  <c:v>146.21</c:v>
                </c:pt>
                <c:pt idx="25">
                  <c:v>137.72999999999999</c:v>
                </c:pt>
                <c:pt idx="26">
                  <c:v>132.87</c:v>
                </c:pt>
                <c:pt idx="27">
                  <c:v>132.87</c:v>
                </c:pt>
                <c:pt idx="28">
                  <c:v>135.53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19B-41D4-BA01-1A494F0DE4A1}"/>
            </c:ext>
          </c:extLst>
        </c:ser>
        <c:ser>
          <c:idx val="4"/>
          <c:order val="4"/>
          <c:tx>
            <c:strRef>
              <c:f>导出数据!$F$2</c:f>
              <c:strCache>
                <c:ptCount val="1"/>
                <c:pt idx="0">
                  <c:v>中厚板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导出数据!$A$3:$A$31</c:f>
              <c:numCache>
                <c:formatCode>yyyy\-mm\-dd</c:formatCode>
                <c:ptCount val="29"/>
                <c:pt idx="0">
                  <c:v>44428</c:v>
                </c:pt>
                <c:pt idx="1">
                  <c:v>44421</c:v>
                </c:pt>
                <c:pt idx="2">
                  <c:v>44414</c:v>
                </c:pt>
                <c:pt idx="3">
                  <c:v>44407</c:v>
                </c:pt>
                <c:pt idx="4">
                  <c:v>44400</c:v>
                </c:pt>
                <c:pt idx="5">
                  <c:v>44393</c:v>
                </c:pt>
                <c:pt idx="6">
                  <c:v>44386</c:v>
                </c:pt>
                <c:pt idx="7">
                  <c:v>44379</c:v>
                </c:pt>
                <c:pt idx="8">
                  <c:v>44372</c:v>
                </c:pt>
                <c:pt idx="9">
                  <c:v>44365</c:v>
                </c:pt>
                <c:pt idx="10">
                  <c:v>44358</c:v>
                </c:pt>
                <c:pt idx="11">
                  <c:v>44351</c:v>
                </c:pt>
                <c:pt idx="12">
                  <c:v>44344</c:v>
                </c:pt>
                <c:pt idx="13">
                  <c:v>44337</c:v>
                </c:pt>
                <c:pt idx="14">
                  <c:v>44330</c:v>
                </c:pt>
                <c:pt idx="15">
                  <c:v>44323</c:v>
                </c:pt>
                <c:pt idx="16">
                  <c:v>44316</c:v>
                </c:pt>
                <c:pt idx="17">
                  <c:v>44309</c:v>
                </c:pt>
                <c:pt idx="18">
                  <c:v>44302</c:v>
                </c:pt>
                <c:pt idx="19">
                  <c:v>44295</c:v>
                </c:pt>
                <c:pt idx="20">
                  <c:v>44288</c:v>
                </c:pt>
                <c:pt idx="21">
                  <c:v>44281</c:v>
                </c:pt>
                <c:pt idx="22">
                  <c:v>44274</c:v>
                </c:pt>
                <c:pt idx="23">
                  <c:v>44267</c:v>
                </c:pt>
                <c:pt idx="24">
                  <c:v>44260</c:v>
                </c:pt>
                <c:pt idx="25">
                  <c:v>44253</c:v>
                </c:pt>
                <c:pt idx="26">
                  <c:v>44246</c:v>
                </c:pt>
                <c:pt idx="27">
                  <c:v>44239</c:v>
                </c:pt>
                <c:pt idx="28">
                  <c:v>44232</c:v>
                </c:pt>
              </c:numCache>
            </c:numRef>
          </c:cat>
          <c:val>
            <c:numRef>
              <c:f>导出数据!$F$3:$F$31</c:f>
              <c:numCache>
                <c:formatCode>General</c:formatCode>
                <c:ptCount val="29"/>
                <c:pt idx="0">
                  <c:v>134.36000000000001</c:v>
                </c:pt>
                <c:pt idx="1">
                  <c:v>134.62</c:v>
                </c:pt>
                <c:pt idx="2">
                  <c:v>139.66999999999999</c:v>
                </c:pt>
                <c:pt idx="3">
                  <c:v>132.94</c:v>
                </c:pt>
                <c:pt idx="4">
                  <c:v>137.76</c:v>
                </c:pt>
                <c:pt idx="5">
                  <c:v>141.02000000000001</c:v>
                </c:pt>
                <c:pt idx="6">
                  <c:v>136.76</c:v>
                </c:pt>
                <c:pt idx="7">
                  <c:v>135.15</c:v>
                </c:pt>
                <c:pt idx="8">
                  <c:v>142.56</c:v>
                </c:pt>
                <c:pt idx="9">
                  <c:v>145.94999999999999</c:v>
                </c:pt>
                <c:pt idx="10">
                  <c:v>144.63</c:v>
                </c:pt>
                <c:pt idx="11">
                  <c:v>142.54</c:v>
                </c:pt>
                <c:pt idx="12">
                  <c:v>140.04</c:v>
                </c:pt>
                <c:pt idx="13">
                  <c:v>142.44</c:v>
                </c:pt>
                <c:pt idx="14">
                  <c:v>140.91999999999999</c:v>
                </c:pt>
                <c:pt idx="15">
                  <c:v>135.59</c:v>
                </c:pt>
                <c:pt idx="16">
                  <c:v>130.82</c:v>
                </c:pt>
                <c:pt idx="17">
                  <c:v>129.91</c:v>
                </c:pt>
                <c:pt idx="18">
                  <c:v>132.44</c:v>
                </c:pt>
                <c:pt idx="19">
                  <c:v>134.35</c:v>
                </c:pt>
                <c:pt idx="20">
                  <c:v>135.72</c:v>
                </c:pt>
                <c:pt idx="21">
                  <c:v>137.6</c:v>
                </c:pt>
                <c:pt idx="22">
                  <c:v>136.04</c:v>
                </c:pt>
                <c:pt idx="23">
                  <c:v>142.43</c:v>
                </c:pt>
                <c:pt idx="24">
                  <c:v>143.47</c:v>
                </c:pt>
                <c:pt idx="25">
                  <c:v>142.21</c:v>
                </c:pt>
                <c:pt idx="26">
                  <c:v>137.47999999999999</c:v>
                </c:pt>
                <c:pt idx="27">
                  <c:v>137.47999999999999</c:v>
                </c:pt>
                <c:pt idx="28">
                  <c:v>135.61000000000001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19B-41D4-BA01-1A494F0DE4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4419040"/>
        <c:axId val="504419696"/>
      </c:lineChart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螺纹钢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导出数据!$A$3:$A$31</c:f>
              <c:numCache>
                <c:formatCode>yyyy\-mm\-dd</c:formatCode>
                <c:ptCount val="29"/>
                <c:pt idx="0">
                  <c:v>44428</c:v>
                </c:pt>
                <c:pt idx="1">
                  <c:v>44421</c:v>
                </c:pt>
                <c:pt idx="2">
                  <c:v>44414</c:v>
                </c:pt>
                <c:pt idx="3">
                  <c:v>44407</c:v>
                </c:pt>
                <c:pt idx="4">
                  <c:v>44400</c:v>
                </c:pt>
                <c:pt idx="5">
                  <c:v>44393</c:v>
                </c:pt>
                <c:pt idx="6">
                  <c:v>44386</c:v>
                </c:pt>
                <c:pt idx="7">
                  <c:v>44379</c:v>
                </c:pt>
                <c:pt idx="8">
                  <c:v>44372</c:v>
                </c:pt>
                <c:pt idx="9">
                  <c:v>44365</c:v>
                </c:pt>
                <c:pt idx="10">
                  <c:v>44358</c:v>
                </c:pt>
                <c:pt idx="11">
                  <c:v>44351</c:v>
                </c:pt>
                <c:pt idx="12">
                  <c:v>44344</c:v>
                </c:pt>
                <c:pt idx="13">
                  <c:v>44337</c:v>
                </c:pt>
                <c:pt idx="14">
                  <c:v>44330</c:v>
                </c:pt>
                <c:pt idx="15">
                  <c:v>44323</c:v>
                </c:pt>
                <c:pt idx="16">
                  <c:v>44316</c:v>
                </c:pt>
                <c:pt idx="17">
                  <c:v>44309</c:v>
                </c:pt>
                <c:pt idx="18">
                  <c:v>44302</c:v>
                </c:pt>
                <c:pt idx="19">
                  <c:v>44295</c:v>
                </c:pt>
                <c:pt idx="20">
                  <c:v>44288</c:v>
                </c:pt>
                <c:pt idx="21">
                  <c:v>44281</c:v>
                </c:pt>
                <c:pt idx="22">
                  <c:v>44274</c:v>
                </c:pt>
                <c:pt idx="23">
                  <c:v>44267</c:v>
                </c:pt>
                <c:pt idx="24">
                  <c:v>44260</c:v>
                </c:pt>
                <c:pt idx="25">
                  <c:v>44253</c:v>
                </c:pt>
                <c:pt idx="26">
                  <c:v>44246</c:v>
                </c:pt>
                <c:pt idx="27">
                  <c:v>44239</c:v>
                </c:pt>
                <c:pt idx="28">
                  <c:v>44232</c:v>
                </c:pt>
              </c:numCache>
            </c:numRef>
          </c:cat>
          <c:val>
            <c:numRef>
              <c:f>导出数据!$B$3:$B$31</c:f>
              <c:numCache>
                <c:formatCode>General</c:formatCode>
                <c:ptCount val="29"/>
                <c:pt idx="0">
                  <c:v>324.68</c:v>
                </c:pt>
                <c:pt idx="1">
                  <c:v>321.08</c:v>
                </c:pt>
                <c:pt idx="2">
                  <c:v>317.99</c:v>
                </c:pt>
                <c:pt idx="3">
                  <c:v>328.87</c:v>
                </c:pt>
                <c:pt idx="4">
                  <c:v>335.18</c:v>
                </c:pt>
                <c:pt idx="5">
                  <c:v>354.68</c:v>
                </c:pt>
                <c:pt idx="6">
                  <c:v>344.47</c:v>
                </c:pt>
                <c:pt idx="7">
                  <c:v>352.59</c:v>
                </c:pt>
                <c:pt idx="8">
                  <c:v>377.41</c:v>
                </c:pt>
                <c:pt idx="9">
                  <c:v>380</c:v>
                </c:pt>
                <c:pt idx="10">
                  <c:v>371.28</c:v>
                </c:pt>
                <c:pt idx="11">
                  <c:v>372.32</c:v>
                </c:pt>
                <c:pt idx="12">
                  <c:v>371.04</c:v>
                </c:pt>
                <c:pt idx="13">
                  <c:v>370.62</c:v>
                </c:pt>
                <c:pt idx="14">
                  <c:v>371.56</c:v>
                </c:pt>
                <c:pt idx="15">
                  <c:v>376.93</c:v>
                </c:pt>
                <c:pt idx="16">
                  <c:v>369.93</c:v>
                </c:pt>
                <c:pt idx="17">
                  <c:v>360.85</c:v>
                </c:pt>
                <c:pt idx="18">
                  <c:v>358.24</c:v>
                </c:pt>
                <c:pt idx="19">
                  <c:v>356.86</c:v>
                </c:pt>
                <c:pt idx="20">
                  <c:v>353.05</c:v>
                </c:pt>
                <c:pt idx="21">
                  <c:v>351.58</c:v>
                </c:pt>
                <c:pt idx="22">
                  <c:v>346.49</c:v>
                </c:pt>
                <c:pt idx="23">
                  <c:v>348.81</c:v>
                </c:pt>
                <c:pt idx="24">
                  <c:v>337.74</c:v>
                </c:pt>
                <c:pt idx="25">
                  <c:v>318.92</c:v>
                </c:pt>
                <c:pt idx="26">
                  <c:v>308.88</c:v>
                </c:pt>
                <c:pt idx="27">
                  <c:v>308.88</c:v>
                </c:pt>
                <c:pt idx="28">
                  <c:v>321.95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19B-41D4-BA01-1A494F0DE4A1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热轧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导出数据!$A$3:$A$31</c:f>
              <c:numCache>
                <c:formatCode>yyyy\-mm\-dd</c:formatCode>
                <c:ptCount val="29"/>
                <c:pt idx="0">
                  <c:v>44428</c:v>
                </c:pt>
                <c:pt idx="1">
                  <c:v>44421</c:v>
                </c:pt>
                <c:pt idx="2">
                  <c:v>44414</c:v>
                </c:pt>
                <c:pt idx="3">
                  <c:v>44407</c:v>
                </c:pt>
                <c:pt idx="4">
                  <c:v>44400</c:v>
                </c:pt>
                <c:pt idx="5">
                  <c:v>44393</c:v>
                </c:pt>
                <c:pt idx="6">
                  <c:v>44386</c:v>
                </c:pt>
                <c:pt idx="7">
                  <c:v>44379</c:v>
                </c:pt>
                <c:pt idx="8">
                  <c:v>44372</c:v>
                </c:pt>
                <c:pt idx="9">
                  <c:v>44365</c:v>
                </c:pt>
                <c:pt idx="10">
                  <c:v>44358</c:v>
                </c:pt>
                <c:pt idx="11">
                  <c:v>44351</c:v>
                </c:pt>
                <c:pt idx="12">
                  <c:v>44344</c:v>
                </c:pt>
                <c:pt idx="13">
                  <c:v>44337</c:v>
                </c:pt>
                <c:pt idx="14">
                  <c:v>44330</c:v>
                </c:pt>
                <c:pt idx="15">
                  <c:v>44323</c:v>
                </c:pt>
                <c:pt idx="16">
                  <c:v>44316</c:v>
                </c:pt>
                <c:pt idx="17">
                  <c:v>44309</c:v>
                </c:pt>
                <c:pt idx="18">
                  <c:v>44302</c:v>
                </c:pt>
                <c:pt idx="19">
                  <c:v>44295</c:v>
                </c:pt>
                <c:pt idx="20">
                  <c:v>44288</c:v>
                </c:pt>
                <c:pt idx="21">
                  <c:v>44281</c:v>
                </c:pt>
                <c:pt idx="22">
                  <c:v>44274</c:v>
                </c:pt>
                <c:pt idx="23">
                  <c:v>44267</c:v>
                </c:pt>
                <c:pt idx="24">
                  <c:v>44260</c:v>
                </c:pt>
                <c:pt idx="25">
                  <c:v>44253</c:v>
                </c:pt>
                <c:pt idx="26">
                  <c:v>44246</c:v>
                </c:pt>
                <c:pt idx="27">
                  <c:v>44239</c:v>
                </c:pt>
                <c:pt idx="28">
                  <c:v>44232</c:v>
                </c:pt>
              </c:numCache>
            </c:numRef>
          </c:cat>
          <c:val>
            <c:numRef>
              <c:f>导出数据!$D$3:$D$31</c:f>
              <c:numCache>
                <c:formatCode>General</c:formatCode>
                <c:ptCount val="29"/>
                <c:pt idx="0">
                  <c:v>320.63</c:v>
                </c:pt>
                <c:pt idx="1">
                  <c:v>327.19</c:v>
                </c:pt>
                <c:pt idx="2">
                  <c:v>320.39</c:v>
                </c:pt>
                <c:pt idx="3">
                  <c:v>311.43</c:v>
                </c:pt>
                <c:pt idx="4">
                  <c:v>323.43</c:v>
                </c:pt>
                <c:pt idx="5">
                  <c:v>327.45999999999998</c:v>
                </c:pt>
                <c:pt idx="6">
                  <c:v>323.62</c:v>
                </c:pt>
                <c:pt idx="7">
                  <c:v>328.08</c:v>
                </c:pt>
                <c:pt idx="8">
                  <c:v>340.66</c:v>
                </c:pt>
                <c:pt idx="9">
                  <c:v>340.04</c:v>
                </c:pt>
                <c:pt idx="10">
                  <c:v>340.49</c:v>
                </c:pt>
                <c:pt idx="11">
                  <c:v>337.78</c:v>
                </c:pt>
                <c:pt idx="12">
                  <c:v>337.04</c:v>
                </c:pt>
                <c:pt idx="13">
                  <c:v>336.58</c:v>
                </c:pt>
                <c:pt idx="14">
                  <c:v>335.64</c:v>
                </c:pt>
                <c:pt idx="15">
                  <c:v>331.79</c:v>
                </c:pt>
                <c:pt idx="16">
                  <c:v>328.34</c:v>
                </c:pt>
                <c:pt idx="17">
                  <c:v>321.94</c:v>
                </c:pt>
                <c:pt idx="18">
                  <c:v>314.14</c:v>
                </c:pt>
                <c:pt idx="19">
                  <c:v>327.10000000000002</c:v>
                </c:pt>
                <c:pt idx="20">
                  <c:v>326.36</c:v>
                </c:pt>
                <c:pt idx="21">
                  <c:v>327.08999999999997</c:v>
                </c:pt>
                <c:pt idx="22">
                  <c:v>307.58</c:v>
                </c:pt>
                <c:pt idx="23">
                  <c:v>312.36</c:v>
                </c:pt>
                <c:pt idx="24">
                  <c:v>320</c:v>
                </c:pt>
                <c:pt idx="25">
                  <c:v>327.54000000000002</c:v>
                </c:pt>
                <c:pt idx="26">
                  <c:v>341.46</c:v>
                </c:pt>
                <c:pt idx="27">
                  <c:v>341.46</c:v>
                </c:pt>
                <c:pt idx="28">
                  <c:v>333.98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19B-41D4-BA01-1A494F0DE4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4405592"/>
        <c:axId val="504401000"/>
      </c:lineChart>
      <c:dateAx>
        <c:axId val="504419040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04419696"/>
        <c:crosses val="autoZero"/>
        <c:auto val="1"/>
        <c:lblOffset val="100"/>
        <c:baseTimeUnit val="days"/>
      </c:dateAx>
      <c:valAx>
        <c:axId val="504419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04419040"/>
        <c:crosses val="autoZero"/>
        <c:crossBetween val="between"/>
      </c:valAx>
      <c:valAx>
        <c:axId val="504401000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04405592"/>
        <c:crosses val="max"/>
        <c:crossBetween val="between"/>
      </c:valAx>
      <c:dateAx>
        <c:axId val="504405592"/>
        <c:scaling>
          <c:orientation val="minMax"/>
        </c:scaling>
        <c:delete val="1"/>
        <c:axPos val="b"/>
        <c:numFmt formatCode="yyyy\-mm\-dd" sourceLinked="1"/>
        <c:majorTickMark val="out"/>
        <c:minorTickMark val="none"/>
        <c:tickLblPos val="nextTo"/>
        <c:crossAx val="504401000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中国主要钢材库存：*合计（周）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80"/>
              <c:layout>
                <c:manualLayout>
                  <c:x val="-5.5111615341407343E-2"/>
                  <c:y val="-9.667671876171586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5BE-4FE4-8226-FB4DFB3E34B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导出数据!$A$3:$A$83</c:f>
              <c:numCache>
                <c:formatCode>yyyy\-mm\-dd</c:formatCode>
                <c:ptCount val="81"/>
                <c:pt idx="0">
                  <c:v>44428</c:v>
                </c:pt>
                <c:pt idx="1">
                  <c:v>44421</c:v>
                </c:pt>
                <c:pt idx="2">
                  <c:v>44414</c:v>
                </c:pt>
                <c:pt idx="3">
                  <c:v>44407</c:v>
                </c:pt>
                <c:pt idx="4">
                  <c:v>44400</c:v>
                </c:pt>
                <c:pt idx="5">
                  <c:v>44393</c:v>
                </c:pt>
                <c:pt idx="6">
                  <c:v>44386</c:v>
                </c:pt>
                <c:pt idx="7">
                  <c:v>44379</c:v>
                </c:pt>
                <c:pt idx="8">
                  <c:v>44372</c:v>
                </c:pt>
                <c:pt idx="9">
                  <c:v>44365</c:v>
                </c:pt>
                <c:pt idx="10">
                  <c:v>44358</c:v>
                </c:pt>
                <c:pt idx="11">
                  <c:v>44351</c:v>
                </c:pt>
                <c:pt idx="12">
                  <c:v>44344</c:v>
                </c:pt>
                <c:pt idx="13">
                  <c:v>44337</c:v>
                </c:pt>
                <c:pt idx="14">
                  <c:v>44330</c:v>
                </c:pt>
                <c:pt idx="15">
                  <c:v>44323</c:v>
                </c:pt>
                <c:pt idx="16">
                  <c:v>44316</c:v>
                </c:pt>
                <c:pt idx="17">
                  <c:v>44309</c:v>
                </c:pt>
                <c:pt idx="18">
                  <c:v>44302</c:v>
                </c:pt>
                <c:pt idx="19">
                  <c:v>44295</c:v>
                </c:pt>
                <c:pt idx="20">
                  <c:v>44288</c:v>
                </c:pt>
                <c:pt idx="21">
                  <c:v>44281</c:v>
                </c:pt>
                <c:pt idx="22">
                  <c:v>44274</c:v>
                </c:pt>
                <c:pt idx="23">
                  <c:v>44267</c:v>
                </c:pt>
                <c:pt idx="24">
                  <c:v>44260</c:v>
                </c:pt>
                <c:pt idx="25">
                  <c:v>44253</c:v>
                </c:pt>
                <c:pt idx="26">
                  <c:v>44246</c:v>
                </c:pt>
                <c:pt idx="27">
                  <c:v>44232</c:v>
                </c:pt>
                <c:pt idx="28">
                  <c:v>44225</c:v>
                </c:pt>
                <c:pt idx="29">
                  <c:v>44218</c:v>
                </c:pt>
                <c:pt idx="30">
                  <c:v>44211</c:v>
                </c:pt>
                <c:pt idx="31">
                  <c:v>44204</c:v>
                </c:pt>
                <c:pt idx="32">
                  <c:v>44197</c:v>
                </c:pt>
                <c:pt idx="33">
                  <c:v>44190</c:v>
                </c:pt>
                <c:pt idx="34">
                  <c:v>44183</c:v>
                </c:pt>
                <c:pt idx="35">
                  <c:v>44176</c:v>
                </c:pt>
                <c:pt idx="36">
                  <c:v>44169</c:v>
                </c:pt>
                <c:pt idx="37">
                  <c:v>44162</c:v>
                </c:pt>
                <c:pt idx="38">
                  <c:v>44155</c:v>
                </c:pt>
                <c:pt idx="39">
                  <c:v>44148</c:v>
                </c:pt>
                <c:pt idx="40">
                  <c:v>44141</c:v>
                </c:pt>
                <c:pt idx="41">
                  <c:v>44134</c:v>
                </c:pt>
                <c:pt idx="42">
                  <c:v>44127</c:v>
                </c:pt>
                <c:pt idx="43">
                  <c:v>44120</c:v>
                </c:pt>
                <c:pt idx="44">
                  <c:v>44113</c:v>
                </c:pt>
                <c:pt idx="45">
                  <c:v>44106</c:v>
                </c:pt>
                <c:pt idx="46">
                  <c:v>44099</c:v>
                </c:pt>
                <c:pt idx="47">
                  <c:v>44092</c:v>
                </c:pt>
                <c:pt idx="48">
                  <c:v>44085</c:v>
                </c:pt>
                <c:pt idx="49">
                  <c:v>44078</c:v>
                </c:pt>
                <c:pt idx="50">
                  <c:v>44071</c:v>
                </c:pt>
                <c:pt idx="51">
                  <c:v>44064</c:v>
                </c:pt>
                <c:pt idx="52">
                  <c:v>44057</c:v>
                </c:pt>
                <c:pt idx="53">
                  <c:v>44050</c:v>
                </c:pt>
                <c:pt idx="54">
                  <c:v>44043</c:v>
                </c:pt>
                <c:pt idx="55">
                  <c:v>44036</c:v>
                </c:pt>
                <c:pt idx="56">
                  <c:v>44029</c:v>
                </c:pt>
                <c:pt idx="57">
                  <c:v>44022</c:v>
                </c:pt>
                <c:pt idx="58">
                  <c:v>44015</c:v>
                </c:pt>
                <c:pt idx="59">
                  <c:v>44008</c:v>
                </c:pt>
                <c:pt idx="60">
                  <c:v>44001</c:v>
                </c:pt>
                <c:pt idx="61">
                  <c:v>43994</c:v>
                </c:pt>
                <c:pt idx="62">
                  <c:v>43987</c:v>
                </c:pt>
                <c:pt idx="63">
                  <c:v>43980</c:v>
                </c:pt>
                <c:pt idx="64">
                  <c:v>43973</c:v>
                </c:pt>
                <c:pt idx="65">
                  <c:v>43966</c:v>
                </c:pt>
                <c:pt idx="66">
                  <c:v>43959</c:v>
                </c:pt>
                <c:pt idx="67">
                  <c:v>43952</c:v>
                </c:pt>
                <c:pt idx="68">
                  <c:v>43945</c:v>
                </c:pt>
                <c:pt idx="69">
                  <c:v>43938</c:v>
                </c:pt>
                <c:pt idx="70">
                  <c:v>43931</c:v>
                </c:pt>
                <c:pt idx="71">
                  <c:v>43924</c:v>
                </c:pt>
                <c:pt idx="72">
                  <c:v>43917</c:v>
                </c:pt>
                <c:pt idx="73">
                  <c:v>43910</c:v>
                </c:pt>
                <c:pt idx="74">
                  <c:v>43903</c:v>
                </c:pt>
                <c:pt idx="75">
                  <c:v>43896</c:v>
                </c:pt>
                <c:pt idx="76">
                  <c:v>43889</c:v>
                </c:pt>
                <c:pt idx="77">
                  <c:v>43882</c:v>
                </c:pt>
                <c:pt idx="78">
                  <c:v>43875</c:v>
                </c:pt>
                <c:pt idx="79">
                  <c:v>43868</c:v>
                </c:pt>
                <c:pt idx="80">
                  <c:v>43861</c:v>
                </c:pt>
              </c:numCache>
            </c:numRef>
          </c:cat>
          <c:val>
            <c:numRef>
              <c:f>导出数据!$B$3:$B$83</c:f>
              <c:numCache>
                <c:formatCode>General</c:formatCode>
                <c:ptCount val="81"/>
                <c:pt idx="0">
                  <c:v>1488.63</c:v>
                </c:pt>
                <c:pt idx="1">
                  <c:v>1498.29</c:v>
                </c:pt>
                <c:pt idx="2">
                  <c:v>1509.02</c:v>
                </c:pt>
                <c:pt idx="3">
                  <c:v>1526.08</c:v>
                </c:pt>
                <c:pt idx="4">
                  <c:v>1524.22</c:v>
                </c:pt>
                <c:pt idx="5">
                  <c:v>1525.2</c:v>
                </c:pt>
                <c:pt idx="6">
                  <c:v>1509.81</c:v>
                </c:pt>
                <c:pt idx="7">
                  <c:v>1480.16</c:v>
                </c:pt>
                <c:pt idx="8">
                  <c:v>1445.42</c:v>
                </c:pt>
                <c:pt idx="9">
                  <c:v>1423.75</c:v>
                </c:pt>
                <c:pt idx="10">
                  <c:v>1383.84</c:v>
                </c:pt>
                <c:pt idx="11">
                  <c:v>1392.73</c:v>
                </c:pt>
                <c:pt idx="12">
                  <c:v>1408.25</c:v>
                </c:pt>
                <c:pt idx="13">
                  <c:v>1453.46</c:v>
                </c:pt>
                <c:pt idx="14">
                  <c:v>1538.87</c:v>
                </c:pt>
                <c:pt idx="15">
                  <c:v>1620.75</c:v>
                </c:pt>
                <c:pt idx="16">
                  <c:v>1624.91</c:v>
                </c:pt>
                <c:pt idx="17">
                  <c:v>1723.53</c:v>
                </c:pt>
                <c:pt idx="18">
                  <c:v>1785</c:v>
                </c:pt>
                <c:pt idx="19">
                  <c:v>1883.83</c:v>
                </c:pt>
                <c:pt idx="20">
                  <c:v>1970.5</c:v>
                </c:pt>
                <c:pt idx="21">
                  <c:v>2069.77</c:v>
                </c:pt>
                <c:pt idx="22">
                  <c:v>2167.7199999999998</c:v>
                </c:pt>
                <c:pt idx="23">
                  <c:v>2219.6799999999998</c:v>
                </c:pt>
                <c:pt idx="24">
                  <c:v>2233.2399999999998</c:v>
                </c:pt>
                <c:pt idx="25">
                  <c:v>2120.77</c:v>
                </c:pt>
                <c:pt idx="26">
                  <c:v>1803.24</c:v>
                </c:pt>
                <c:pt idx="27">
                  <c:v>1361.56</c:v>
                </c:pt>
                <c:pt idx="28">
                  <c:v>1156.22</c:v>
                </c:pt>
                <c:pt idx="29">
                  <c:v>1015.94</c:v>
                </c:pt>
                <c:pt idx="30">
                  <c:v>944.14</c:v>
                </c:pt>
                <c:pt idx="31">
                  <c:v>898.86</c:v>
                </c:pt>
                <c:pt idx="32">
                  <c:v>843.1</c:v>
                </c:pt>
                <c:pt idx="33">
                  <c:v>828.09</c:v>
                </c:pt>
                <c:pt idx="34">
                  <c:v>845.53</c:v>
                </c:pt>
                <c:pt idx="35">
                  <c:v>883.89</c:v>
                </c:pt>
                <c:pt idx="36">
                  <c:v>945.31</c:v>
                </c:pt>
                <c:pt idx="37">
                  <c:v>995.47</c:v>
                </c:pt>
                <c:pt idx="38">
                  <c:v>1053.98</c:v>
                </c:pt>
                <c:pt idx="39">
                  <c:v>1131.76</c:v>
                </c:pt>
                <c:pt idx="40">
                  <c:v>1231.3699999999999</c:v>
                </c:pt>
                <c:pt idx="41">
                  <c:v>1310.49</c:v>
                </c:pt>
                <c:pt idx="42">
                  <c:v>1394.31</c:v>
                </c:pt>
                <c:pt idx="43">
                  <c:v>1467.27</c:v>
                </c:pt>
                <c:pt idx="44">
                  <c:v>1550.95</c:v>
                </c:pt>
                <c:pt idx="45">
                  <c:v>1465.23</c:v>
                </c:pt>
                <c:pt idx="46">
                  <c:v>1548.64</c:v>
                </c:pt>
                <c:pt idx="47">
                  <c:v>1567.59</c:v>
                </c:pt>
                <c:pt idx="48">
                  <c:v>1573.09</c:v>
                </c:pt>
                <c:pt idx="49">
                  <c:v>1570.51</c:v>
                </c:pt>
                <c:pt idx="50">
                  <c:v>1549.58</c:v>
                </c:pt>
                <c:pt idx="51">
                  <c:v>1540.18</c:v>
                </c:pt>
                <c:pt idx="52">
                  <c:v>1541.6</c:v>
                </c:pt>
                <c:pt idx="53">
                  <c:v>1560.26</c:v>
                </c:pt>
                <c:pt idx="54">
                  <c:v>1562.47</c:v>
                </c:pt>
                <c:pt idx="55">
                  <c:v>1548.97</c:v>
                </c:pt>
                <c:pt idx="56">
                  <c:v>1535.68</c:v>
                </c:pt>
                <c:pt idx="57">
                  <c:v>1505.75</c:v>
                </c:pt>
                <c:pt idx="58">
                  <c:v>1477.38</c:v>
                </c:pt>
                <c:pt idx="59">
                  <c:v>1432.71</c:v>
                </c:pt>
                <c:pt idx="60">
                  <c:v>1423.42</c:v>
                </c:pt>
                <c:pt idx="61">
                  <c:v>1449.52</c:v>
                </c:pt>
                <c:pt idx="62">
                  <c:v>1488.28</c:v>
                </c:pt>
                <c:pt idx="63">
                  <c:v>1549.22</c:v>
                </c:pt>
                <c:pt idx="64">
                  <c:v>1608.84</c:v>
                </c:pt>
                <c:pt idx="65">
                  <c:v>1710.44</c:v>
                </c:pt>
                <c:pt idx="66">
                  <c:v>1810.51</c:v>
                </c:pt>
                <c:pt idx="67">
                  <c:v>1876.34</c:v>
                </c:pt>
                <c:pt idx="68">
                  <c:v>2013.22</c:v>
                </c:pt>
                <c:pt idx="69">
                  <c:v>2127.75</c:v>
                </c:pt>
                <c:pt idx="70">
                  <c:v>2241.27</c:v>
                </c:pt>
                <c:pt idx="71">
                  <c:v>2347.56</c:v>
                </c:pt>
                <c:pt idx="72">
                  <c:v>2430.62</c:v>
                </c:pt>
                <c:pt idx="73">
                  <c:v>2537.64</c:v>
                </c:pt>
                <c:pt idx="74">
                  <c:v>2600.52</c:v>
                </c:pt>
                <c:pt idx="75">
                  <c:v>2529.5500000000002</c:v>
                </c:pt>
                <c:pt idx="76">
                  <c:v>2375.88</c:v>
                </c:pt>
                <c:pt idx="77">
                  <c:v>2145.41</c:v>
                </c:pt>
                <c:pt idx="78">
                  <c:v>1893.68</c:v>
                </c:pt>
                <c:pt idx="79">
                  <c:v>1634.4</c:v>
                </c:pt>
                <c:pt idx="80">
                  <c:v>1504.49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BE-4771-B009-FDEBC9299A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68838431"/>
        <c:axId val="1868843839"/>
      </c:lineChart>
      <c:dateAx>
        <c:axId val="1868838431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68843839"/>
        <c:crosses val="autoZero"/>
        <c:auto val="1"/>
        <c:lblOffset val="100"/>
        <c:baseTimeUnit val="days"/>
      </c:dateAx>
      <c:valAx>
        <c:axId val="18688438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688384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重点钢厂合计：钢材库存（旬）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56"/>
              <c:layout>
                <c:manualLayout>
                  <c:x val="-3.7475885422036795E-2"/>
                  <c:y val="-9.744776021785621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19F6-41A5-9AF7-7A75741ED9F7}"/>
                </c:ext>
              </c:extLst>
            </c:dLbl>
            <c:dLbl>
              <c:idx val="57"/>
              <c:layout>
                <c:manualLayout>
                  <c:x val="-8.5974090085849275E-2"/>
                  <c:y val="-0.1438514555596925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9F6-451F-A1A6-2E2F36BD22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导出数据!$A$3:$A$59</c:f>
              <c:numCache>
                <c:formatCode>yyyy\-mm\-dd</c:formatCode>
                <c:ptCount val="57"/>
                <c:pt idx="0">
                  <c:v>44428</c:v>
                </c:pt>
                <c:pt idx="1">
                  <c:v>44418</c:v>
                </c:pt>
                <c:pt idx="2">
                  <c:v>44408</c:v>
                </c:pt>
                <c:pt idx="3">
                  <c:v>44397</c:v>
                </c:pt>
                <c:pt idx="4">
                  <c:v>44387</c:v>
                </c:pt>
                <c:pt idx="5">
                  <c:v>44377</c:v>
                </c:pt>
                <c:pt idx="6">
                  <c:v>44367</c:v>
                </c:pt>
                <c:pt idx="7">
                  <c:v>44357</c:v>
                </c:pt>
                <c:pt idx="8">
                  <c:v>44347</c:v>
                </c:pt>
                <c:pt idx="9">
                  <c:v>44336</c:v>
                </c:pt>
                <c:pt idx="10">
                  <c:v>44326</c:v>
                </c:pt>
                <c:pt idx="11">
                  <c:v>44316</c:v>
                </c:pt>
                <c:pt idx="12">
                  <c:v>44306</c:v>
                </c:pt>
                <c:pt idx="13">
                  <c:v>44296</c:v>
                </c:pt>
                <c:pt idx="14">
                  <c:v>44286</c:v>
                </c:pt>
                <c:pt idx="15">
                  <c:v>44275</c:v>
                </c:pt>
                <c:pt idx="16">
                  <c:v>44265</c:v>
                </c:pt>
                <c:pt idx="17">
                  <c:v>44255</c:v>
                </c:pt>
                <c:pt idx="18">
                  <c:v>44247</c:v>
                </c:pt>
                <c:pt idx="19">
                  <c:v>44237</c:v>
                </c:pt>
                <c:pt idx="20">
                  <c:v>44227</c:v>
                </c:pt>
                <c:pt idx="21">
                  <c:v>44216</c:v>
                </c:pt>
                <c:pt idx="22">
                  <c:v>44206</c:v>
                </c:pt>
                <c:pt idx="23">
                  <c:v>44196</c:v>
                </c:pt>
                <c:pt idx="24">
                  <c:v>44185</c:v>
                </c:pt>
                <c:pt idx="25">
                  <c:v>44175</c:v>
                </c:pt>
                <c:pt idx="26">
                  <c:v>44165</c:v>
                </c:pt>
                <c:pt idx="27">
                  <c:v>44155</c:v>
                </c:pt>
                <c:pt idx="28">
                  <c:v>44145</c:v>
                </c:pt>
                <c:pt idx="29">
                  <c:v>44135</c:v>
                </c:pt>
                <c:pt idx="30">
                  <c:v>44124</c:v>
                </c:pt>
                <c:pt idx="31">
                  <c:v>44114</c:v>
                </c:pt>
                <c:pt idx="32">
                  <c:v>44104</c:v>
                </c:pt>
                <c:pt idx="33">
                  <c:v>44094</c:v>
                </c:pt>
                <c:pt idx="34">
                  <c:v>44084</c:v>
                </c:pt>
                <c:pt idx="35">
                  <c:v>44074</c:v>
                </c:pt>
                <c:pt idx="36">
                  <c:v>44063</c:v>
                </c:pt>
                <c:pt idx="37">
                  <c:v>44053</c:v>
                </c:pt>
                <c:pt idx="38">
                  <c:v>44043</c:v>
                </c:pt>
                <c:pt idx="39">
                  <c:v>44032</c:v>
                </c:pt>
                <c:pt idx="40">
                  <c:v>44022</c:v>
                </c:pt>
                <c:pt idx="41">
                  <c:v>44012</c:v>
                </c:pt>
                <c:pt idx="42">
                  <c:v>44002</c:v>
                </c:pt>
                <c:pt idx="43">
                  <c:v>43992</c:v>
                </c:pt>
                <c:pt idx="44">
                  <c:v>43982</c:v>
                </c:pt>
                <c:pt idx="45">
                  <c:v>43971</c:v>
                </c:pt>
                <c:pt idx="46">
                  <c:v>43961</c:v>
                </c:pt>
                <c:pt idx="47">
                  <c:v>43951</c:v>
                </c:pt>
                <c:pt idx="48">
                  <c:v>43941</c:v>
                </c:pt>
                <c:pt idx="49">
                  <c:v>43931</c:v>
                </c:pt>
                <c:pt idx="50">
                  <c:v>43921</c:v>
                </c:pt>
                <c:pt idx="51">
                  <c:v>43910</c:v>
                </c:pt>
                <c:pt idx="52">
                  <c:v>43900</c:v>
                </c:pt>
                <c:pt idx="53">
                  <c:v>43890</c:v>
                </c:pt>
                <c:pt idx="54">
                  <c:v>43881</c:v>
                </c:pt>
                <c:pt idx="55">
                  <c:v>43871</c:v>
                </c:pt>
                <c:pt idx="56">
                  <c:v>43861</c:v>
                </c:pt>
              </c:numCache>
            </c:numRef>
          </c:cat>
          <c:val>
            <c:numRef>
              <c:f>导出数据!$B$3:$B$59</c:f>
              <c:numCache>
                <c:formatCode>General</c:formatCode>
                <c:ptCount val="57"/>
                <c:pt idx="0">
                  <c:v>1493.42</c:v>
                </c:pt>
                <c:pt idx="1">
                  <c:v>1462.21</c:v>
                </c:pt>
                <c:pt idx="2">
                  <c:v>1381.36</c:v>
                </c:pt>
                <c:pt idx="3">
                  <c:v>1491.78</c:v>
                </c:pt>
                <c:pt idx="4">
                  <c:v>1405.73</c:v>
                </c:pt>
                <c:pt idx="5">
                  <c:v>1376.61</c:v>
                </c:pt>
                <c:pt idx="6">
                  <c:v>1569.7</c:v>
                </c:pt>
                <c:pt idx="7">
                  <c:v>1422.97</c:v>
                </c:pt>
                <c:pt idx="8">
                  <c:v>1340.6</c:v>
                </c:pt>
                <c:pt idx="9">
                  <c:v>1463.95</c:v>
                </c:pt>
                <c:pt idx="10">
                  <c:v>1468.38</c:v>
                </c:pt>
                <c:pt idx="11">
                  <c:v>1341.38</c:v>
                </c:pt>
                <c:pt idx="12">
                  <c:v>1590.95</c:v>
                </c:pt>
                <c:pt idx="13">
                  <c:v>1549.57</c:v>
                </c:pt>
                <c:pt idx="14">
                  <c:v>1470.68</c:v>
                </c:pt>
                <c:pt idx="15">
                  <c:v>1750.89</c:v>
                </c:pt>
                <c:pt idx="16">
                  <c:v>1788.39</c:v>
                </c:pt>
                <c:pt idx="17">
                  <c:v>1641.08</c:v>
                </c:pt>
                <c:pt idx="18">
                  <c:v>1754.73</c:v>
                </c:pt>
                <c:pt idx="19">
                  <c:v>1446.82</c:v>
                </c:pt>
                <c:pt idx="20">
                  <c:v>1376.26</c:v>
                </c:pt>
                <c:pt idx="21">
                  <c:v>1404.31</c:v>
                </c:pt>
                <c:pt idx="22">
                  <c:v>1302.7</c:v>
                </c:pt>
                <c:pt idx="23">
                  <c:v>1162.1099999999999</c:v>
                </c:pt>
                <c:pt idx="24">
                  <c:v>1305.05</c:v>
                </c:pt>
                <c:pt idx="25">
                  <c:v>1267.97</c:v>
                </c:pt>
                <c:pt idx="26">
                  <c:v>1137.21</c:v>
                </c:pt>
                <c:pt idx="27">
                  <c:v>1256.98</c:v>
                </c:pt>
                <c:pt idx="28">
                  <c:v>1284.73</c:v>
                </c:pt>
                <c:pt idx="29">
                  <c:v>1214.78</c:v>
                </c:pt>
                <c:pt idx="30">
                  <c:v>1368.97</c:v>
                </c:pt>
                <c:pt idx="31">
                  <c:v>1359.31</c:v>
                </c:pt>
                <c:pt idx="32">
                  <c:v>1159.6099999999999</c:v>
                </c:pt>
                <c:pt idx="33">
                  <c:v>1340.49</c:v>
                </c:pt>
                <c:pt idx="34">
                  <c:v>1326.9</c:v>
                </c:pt>
                <c:pt idx="35">
                  <c:v>1236.96</c:v>
                </c:pt>
                <c:pt idx="36">
                  <c:v>1372.51</c:v>
                </c:pt>
                <c:pt idx="37">
                  <c:v>1399.16</c:v>
                </c:pt>
                <c:pt idx="38">
                  <c:v>1313.14</c:v>
                </c:pt>
                <c:pt idx="39">
                  <c:v>1438.18</c:v>
                </c:pt>
                <c:pt idx="40">
                  <c:v>1361.59</c:v>
                </c:pt>
                <c:pt idx="41">
                  <c:v>1361.55</c:v>
                </c:pt>
                <c:pt idx="42">
                  <c:v>1461.94</c:v>
                </c:pt>
                <c:pt idx="43">
                  <c:v>1382.2</c:v>
                </c:pt>
                <c:pt idx="44">
                  <c:v>1328.6</c:v>
                </c:pt>
                <c:pt idx="45">
                  <c:v>1488.32</c:v>
                </c:pt>
                <c:pt idx="46">
                  <c:v>1466.18</c:v>
                </c:pt>
                <c:pt idx="47">
                  <c:v>1472.82</c:v>
                </c:pt>
                <c:pt idx="48">
                  <c:v>1742.03</c:v>
                </c:pt>
                <c:pt idx="49">
                  <c:v>1795.12</c:v>
                </c:pt>
                <c:pt idx="50">
                  <c:v>1806.66</c:v>
                </c:pt>
                <c:pt idx="51">
                  <c:v>1982.4</c:v>
                </c:pt>
                <c:pt idx="52">
                  <c:v>2140.87</c:v>
                </c:pt>
                <c:pt idx="53">
                  <c:v>2048.4699999999998</c:v>
                </c:pt>
                <c:pt idx="54">
                  <c:v>2134.15</c:v>
                </c:pt>
                <c:pt idx="55">
                  <c:v>1851.47</c:v>
                </c:pt>
                <c:pt idx="56">
                  <c:v>1306.75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F6-451F-A1A6-2E2F36BD22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52568319"/>
        <c:axId val="952569151"/>
      </c:lineChart>
      <c:dateAx>
        <c:axId val="952568319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952569151"/>
        <c:crosses val="autoZero"/>
        <c:auto val="1"/>
        <c:lblOffset val="100"/>
        <c:baseTimeUnit val="days"/>
      </c:dateAx>
      <c:valAx>
        <c:axId val="9525691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9525683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综合指数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导出数据!$A$3:$A$31</c:f>
              <c:numCache>
                <c:formatCode>yyyy\-mm\-dd</c:formatCode>
                <c:ptCount val="29"/>
                <c:pt idx="0">
                  <c:v>44408</c:v>
                </c:pt>
                <c:pt idx="1">
                  <c:v>44377</c:v>
                </c:pt>
                <c:pt idx="2">
                  <c:v>44347</c:v>
                </c:pt>
                <c:pt idx="3">
                  <c:v>44316</c:v>
                </c:pt>
                <c:pt idx="4">
                  <c:v>44286</c:v>
                </c:pt>
                <c:pt idx="5">
                  <c:v>44255</c:v>
                </c:pt>
                <c:pt idx="6">
                  <c:v>44227</c:v>
                </c:pt>
                <c:pt idx="7">
                  <c:v>44196</c:v>
                </c:pt>
                <c:pt idx="8">
                  <c:v>44165</c:v>
                </c:pt>
                <c:pt idx="9">
                  <c:v>44135</c:v>
                </c:pt>
                <c:pt idx="10">
                  <c:v>44104</c:v>
                </c:pt>
                <c:pt idx="11">
                  <c:v>44074</c:v>
                </c:pt>
                <c:pt idx="12">
                  <c:v>44043</c:v>
                </c:pt>
                <c:pt idx="13">
                  <c:v>44012</c:v>
                </c:pt>
                <c:pt idx="14">
                  <c:v>43982</c:v>
                </c:pt>
                <c:pt idx="15">
                  <c:v>43951</c:v>
                </c:pt>
                <c:pt idx="16">
                  <c:v>43921</c:v>
                </c:pt>
                <c:pt idx="17">
                  <c:v>43890</c:v>
                </c:pt>
                <c:pt idx="18">
                  <c:v>43861</c:v>
                </c:pt>
                <c:pt idx="19">
                  <c:v>43830</c:v>
                </c:pt>
                <c:pt idx="20">
                  <c:v>43799</c:v>
                </c:pt>
                <c:pt idx="21">
                  <c:v>43769</c:v>
                </c:pt>
                <c:pt idx="22">
                  <c:v>43738</c:v>
                </c:pt>
                <c:pt idx="23">
                  <c:v>43708</c:v>
                </c:pt>
                <c:pt idx="24">
                  <c:v>43677</c:v>
                </c:pt>
                <c:pt idx="25">
                  <c:v>43646</c:v>
                </c:pt>
                <c:pt idx="26">
                  <c:v>43616</c:v>
                </c:pt>
                <c:pt idx="27">
                  <c:v>43585</c:v>
                </c:pt>
                <c:pt idx="28">
                  <c:v>43555</c:v>
                </c:pt>
              </c:numCache>
            </c:numRef>
          </c:cat>
          <c:val>
            <c:numRef>
              <c:f>导出数据!$B$3:$B$31</c:f>
              <c:numCache>
                <c:formatCode>General</c:formatCode>
                <c:ptCount val="29"/>
                <c:pt idx="0">
                  <c:v>43.3</c:v>
                </c:pt>
                <c:pt idx="1">
                  <c:v>41</c:v>
                </c:pt>
                <c:pt idx="2">
                  <c:v>47.8</c:v>
                </c:pt>
                <c:pt idx="3">
                  <c:v>52.9</c:v>
                </c:pt>
                <c:pt idx="4">
                  <c:v>55.2</c:v>
                </c:pt>
                <c:pt idx="5">
                  <c:v>51.5</c:v>
                </c:pt>
                <c:pt idx="6">
                  <c:v>42.8</c:v>
                </c:pt>
                <c:pt idx="7">
                  <c:v>46.8</c:v>
                </c:pt>
                <c:pt idx="8">
                  <c:v>49.1</c:v>
                </c:pt>
                <c:pt idx="9">
                  <c:v>46.1</c:v>
                </c:pt>
                <c:pt idx="10">
                  <c:v>48.9</c:v>
                </c:pt>
                <c:pt idx="11">
                  <c:v>50.2</c:v>
                </c:pt>
                <c:pt idx="12">
                  <c:v>49.6</c:v>
                </c:pt>
                <c:pt idx="13">
                  <c:v>50.7</c:v>
                </c:pt>
                <c:pt idx="14">
                  <c:v>57.6</c:v>
                </c:pt>
                <c:pt idx="15">
                  <c:v>53.4</c:v>
                </c:pt>
                <c:pt idx="16">
                  <c:v>48.9</c:v>
                </c:pt>
                <c:pt idx="17">
                  <c:v>29.1</c:v>
                </c:pt>
                <c:pt idx="18">
                  <c:v>45.6</c:v>
                </c:pt>
                <c:pt idx="19">
                  <c:v>44.4</c:v>
                </c:pt>
                <c:pt idx="20">
                  <c:v>51.7</c:v>
                </c:pt>
                <c:pt idx="21">
                  <c:v>43</c:v>
                </c:pt>
                <c:pt idx="22">
                  <c:v>47</c:v>
                </c:pt>
                <c:pt idx="23">
                  <c:v>44.4</c:v>
                </c:pt>
                <c:pt idx="24">
                  <c:v>47.1</c:v>
                </c:pt>
                <c:pt idx="25">
                  <c:v>47.8</c:v>
                </c:pt>
                <c:pt idx="26">
                  <c:v>50.5</c:v>
                </c:pt>
                <c:pt idx="27">
                  <c:v>54.5</c:v>
                </c:pt>
                <c:pt idx="28">
                  <c:v>50.9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8E-469E-8320-A6C74C3CD124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原材料库存</c:v>
                </c:pt>
              </c:strCache>
            </c:strRef>
          </c:tx>
          <c:spPr>
            <a:ln w="1905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导出数据!$A$3:$A$31</c:f>
              <c:numCache>
                <c:formatCode>yyyy\-mm\-dd</c:formatCode>
                <c:ptCount val="29"/>
                <c:pt idx="0">
                  <c:v>44408</c:v>
                </c:pt>
                <c:pt idx="1">
                  <c:v>44377</c:v>
                </c:pt>
                <c:pt idx="2">
                  <c:v>44347</c:v>
                </c:pt>
                <c:pt idx="3">
                  <c:v>44316</c:v>
                </c:pt>
                <c:pt idx="4">
                  <c:v>44286</c:v>
                </c:pt>
                <c:pt idx="5">
                  <c:v>44255</c:v>
                </c:pt>
                <c:pt idx="6">
                  <c:v>44227</c:v>
                </c:pt>
                <c:pt idx="7">
                  <c:v>44196</c:v>
                </c:pt>
                <c:pt idx="8">
                  <c:v>44165</c:v>
                </c:pt>
                <c:pt idx="9">
                  <c:v>44135</c:v>
                </c:pt>
                <c:pt idx="10">
                  <c:v>44104</c:v>
                </c:pt>
                <c:pt idx="11">
                  <c:v>44074</c:v>
                </c:pt>
                <c:pt idx="12">
                  <c:v>44043</c:v>
                </c:pt>
                <c:pt idx="13">
                  <c:v>44012</c:v>
                </c:pt>
                <c:pt idx="14">
                  <c:v>43982</c:v>
                </c:pt>
                <c:pt idx="15">
                  <c:v>43951</c:v>
                </c:pt>
                <c:pt idx="16">
                  <c:v>43921</c:v>
                </c:pt>
                <c:pt idx="17">
                  <c:v>43890</c:v>
                </c:pt>
                <c:pt idx="18">
                  <c:v>43861</c:v>
                </c:pt>
                <c:pt idx="19">
                  <c:v>43830</c:v>
                </c:pt>
                <c:pt idx="20">
                  <c:v>43799</c:v>
                </c:pt>
                <c:pt idx="21">
                  <c:v>43769</c:v>
                </c:pt>
                <c:pt idx="22">
                  <c:v>43738</c:v>
                </c:pt>
                <c:pt idx="23">
                  <c:v>43708</c:v>
                </c:pt>
                <c:pt idx="24">
                  <c:v>43677</c:v>
                </c:pt>
                <c:pt idx="25">
                  <c:v>43646</c:v>
                </c:pt>
                <c:pt idx="26">
                  <c:v>43616</c:v>
                </c:pt>
                <c:pt idx="27">
                  <c:v>43585</c:v>
                </c:pt>
                <c:pt idx="28">
                  <c:v>43555</c:v>
                </c:pt>
              </c:numCache>
            </c:numRef>
          </c:cat>
          <c:val>
            <c:numRef>
              <c:f>导出数据!$C$3:$C$31</c:f>
              <c:numCache>
                <c:formatCode>General</c:formatCode>
                <c:ptCount val="29"/>
                <c:pt idx="0">
                  <c:v>44.5</c:v>
                </c:pt>
                <c:pt idx="1">
                  <c:v>39.4</c:v>
                </c:pt>
                <c:pt idx="2">
                  <c:v>34.9</c:v>
                </c:pt>
                <c:pt idx="3">
                  <c:v>42.7</c:v>
                </c:pt>
                <c:pt idx="4">
                  <c:v>48.2</c:v>
                </c:pt>
                <c:pt idx="5">
                  <c:v>45.9</c:v>
                </c:pt>
                <c:pt idx="6">
                  <c:v>45.9</c:v>
                </c:pt>
                <c:pt idx="7">
                  <c:v>36.6</c:v>
                </c:pt>
                <c:pt idx="8">
                  <c:v>45.8</c:v>
                </c:pt>
                <c:pt idx="9">
                  <c:v>46.8</c:v>
                </c:pt>
                <c:pt idx="10">
                  <c:v>48.2</c:v>
                </c:pt>
                <c:pt idx="11">
                  <c:v>46.8</c:v>
                </c:pt>
                <c:pt idx="12">
                  <c:v>45.5</c:v>
                </c:pt>
                <c:pt idx="13">
                  <c:v>44.6</c:v>
                </c:pt>
                <c:pt idx="14">
                  <c:v>42.3</c:v>
                </c:pt>
                <c:pt idx="15">
                  <c:v>43.8</c:v>
                </c:pt>
                <c:pt idx="16">
                  <c:v>40.200000000000003</c:v>
                </c:pt>
                <c:pt idx="17">
                  <c:v>23.9</c:v>
                </c:pt>
                <c:pt idx="18">
                  <c:v>53.6</c:v>
                </c:pt>
                <c:pt idx="19">
                  <c:v>45.5</c:v>
                </c:pt>
                <c:pt idx="20">
                  <c:v>44.1</c:v>
                </c:pt>
                <c:pt idx="21">
                  <c:v>40.200000000000003</c:v>
                </c:pt>
                <c:pt idx="22">
                  <c:v>43.8</c:v>
                </c:pt>
                <c:pt idx="23">
                  <c:v>41.6</c:v>
                </c:pt>
                <c:pt idx="24">
                  <c:v>42.5</c:v>
                </c:pt>
                <c:pt idx="25">
                  <c:v>37.200000000000003</c:v>
                </c:pt>
                <c:pt idx="26">
                  <c:v>41.2</c:v>
                </c:pt>
                <c:pt idx="27">
                  <c:v>46.5</c:v>
                </c:pt>
                <c:pt idx="28">
                  <c:v>47.3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8E-469E-8320-A6C74C3CD124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新订单指数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导出数据!$A$3:$A$31</c:f>
              <c:numCache>
                <c:formatCode>yyyy\-mm\-dd</c:formatCode>
                <c:ptCount val="29"/>
                <c:pt idx="0">
                  <c:v>44408</c:v>
                </c:pt>
                <c:pt idx="1">
                  <c:v>44377</c:v>
                </c:pt>
                <c:pt idx="2">
                  <c:v>44347</c:v>
                </c:pt>
                <c:pt idx="3">
                  <c:v>44316</c:v>
                </c:pt>
                <c:pt idx="4">
                  <c:v>44286</c:v>
                </c:pt>
                <c:pt idx="5">
                  <c:v>44255</c:v>
                </c:pt>
                <c:pt idx="6">
                  <c:v>44227</c:v>
                </c:pt>
                <c:pt idx="7">
                  <c:v>44196</c:v>
                </c:pt>
                <c:pt idx="8">
                  <c:v>44165</c:v>
                </c:pt>
                <c:pt idx="9">
                  <c:v>44135</c:v>
                </c:pt>
                <c:pt idx="10">
                  <c:v>44104</c:v>
                </c:pt>
                <c:pt idx="11">
                  <c:v>44074</c:v>
                </c:pt>
                <c:pt idx="12">
                  <c:v>44043</c:v>
                </c:pt>
                <c:pt idx="13">
                  <c:v>44012</c:v>
                </c:pt>
                <c:pt idx="14">
                  <c:v>43982</c:v>
                </c:pt>
                <c:pt idx="15">
                  <c:v>43951</c:v>
                </c:pt>
                <c:pt idx="16">
                  <c:v>43921</c:v>
                </c:pt>
                <c:pt idx="17">
                  <c:v>43890</c:v>
                </c:pt>
                <c:pt idx="18">
                  <c:v>43861</c:v>
                </c:pt>
                <c:pt idx="19">
                  <c:v>43830</c:v>
                </c:pt>
                <c:pt idx="20">
                  <c:v>43799</c:v>
                </c:pt>
                <c:pt idx="21">
                  <c:v>43769</c:v>
                </c:pt>
                <c:pt idx="22">
                  <c:v>43738</c:v>
                </c:pt>
                <c:pt idx="23">
                  <c:v>43708</c:v>
                </c:pt>
                <c:pt idx="24">
                  <c:v>43677</c:v>
                </c:pt>
                <c:pt idx="25">
                  <c:v>43646</c:v>
                </c:pt>
                <c:pt idx="26">
                  <c:v>43616</c:v>
                </c:pt>
                <c:pt idx="27">
                  <c:v>43585</c:v>
                </c:pt>
                <c:pt idx="28">
                  <c:v>43555</c:v>
                </c:pt>
              </c:numCache>
            </c:numRef>
          </c:cat>
          <c:val>
            <c:numRef>
              <c:f>导出数据!$D$3:$D$31</c:f>
              <c:numCache>
                <c:formatCode>General</c:formatCode>
                <c:ptCount val="29"/>
                <c:pt idx="0">
                  <c:v>46.4</c:v>
                </c:pt>
                <c:pt idx="1">
                  <c:v>30</c:v>
                </c:pt>
                <c:pt idx="2">
                  <c:v>42.2</c:v>
                </c:pt>
                <c:pt idx="3">
                  <c:v>57.7</c:v>
                </c:pt>
                <c:pt idx="4">
                  <c:v>64.099999999999994</c:v>
                </c:pt>
                <c:pt idx="5">
                  <c:v>57.3</c:v>
                </c:pt>
                <c:pt idx="6">
                  <c:v>38.1</c:v>
                </c:pt>
                <c:pt idx="7">
                  <c:v>48.6</c:v>
                </c:pt>
                <c:pt idx="8">
                  <c:v>50</c:v>
                </c:pt>
                <c:pt idx="9">
                  <c:v>46.8</c:v>
                </c:pt>
                <c:pt idx="10">
                  <c:v>48.2</c:v>
                </c:pt>
                <c:pt idx="11">
                  <c:v>51.3</c:v>
                </c:pt>
                <c:pt idx="12">
                  <c:v>50.9</c:v>
                </c:pt>
                <c:pt idx="13">
                  <c:v>50.5</c:v>
                </c:pt>
                <c:pt idx="14">
                  <c:v>64.900000000000006</c:v>
                </c:pt>
                <c:pt idx="15">
                  <c:v>57.7</c:v>
                </c:pt>
                <c:pt idx="16">
                  <c:v>53.2</c:v>
                </c:pt>
                <c:pt idx="17">
                  <c:v>19.8</c:v>
                </c:pt>
                <c:pt idx="18">
                  <c:v>39.6</c:v>
                </c:pt>
                <c:pt idx="19">
                  <c:v>38.299999999999997</c:v>
                </c:pt>
                <c:pt idx="20">
                  <c:v>57.7</c:v>
                </c:pt>
                <c:pt idx="21">
                  <c:v>37.799999999999997</c:v>
                </c:pt>
                <c:pt idx="22">
                  <c:v>52.2</c:v>
                </c:pt>
                <c:pt idx="23">
                  <c:v>43.3</c:v>
                </c:pt>
                <c:pt idx="24">
                  <c:v>46.4</c:v>
                </c:pt>
                <c:pt idx="25">
                  <c:v>45.1</c:v>
                </c:pt>
                <c:pt idx="26">
                  <c:v>47.3</c:v>
                </c:pt>
                <c:pt idx="27">
                  <c:v>56.2</c:v>
                </c:pt>
                <c:pt idx="28">
                  <c:v>54.4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68E-469E-8320-A6C74C3CD124}"/>
            </c:ext>
          </c:extLst>
        </c:ser>
        <c:ser>
          <c:idx val="3"/>
          <c:order val="3"/>
          <c:tx>
            <c:strRef>
              <c:f>导出数据!$E$2</c:f>
              <c:strCache>
                <c:ptCount val="1"/>
                <c:pt idx="0">
                  <c:v>新出口订单指数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导出数据!$A$3:$A$31</c:f>
              <c:numCache>
                <c:formatCode>yyyy\-mm\-dd</c:formatCode>
                <c:ptCount val="29"/>
                <c:pt idx="0">
                  <c:v>44408</c:v>
                </c:pt>
                <c:pt idx="1">
                  <c:v>44377</c:v>
                </c:pt>
                <c:pt idx="2">
                  <c:v>44347</c:v>
                </c:pt>
                <c:pt idx="3">
                  <c:v>44316</c:v>
                </c:pt>
                <c:pt idx="4">
                  <c:v>44286</c:v>
                </c:pt>
                <c:pt idx="5">
                  <c:v>44255</c:v>
                </c:pt>
                <c:pt idx="6">
                  <c:v>44227</c:v>
                </c:pt>
                <c:pt idx="7">
                  <c:v>44196</c:v>
                </c:pt>
                <c:pt idx="8">
                  <c:v>44165</c:v>
                </c:pt>
                <c:pt idx="9">
                  <c:v>44135</c:v>
                </c:pt>
                <c:pt idx="10">
                  <c:v>44104</c:v>
                </c:pt>
                <c:pt idx="11">
                  <c:v>44074</c:v>
                </c:pt>
                <c:pt idx="12">
                  <c:v>44043</c:v>
                </c:pt>
                <c:pt idx="13">
                  <c:v>44012</c:v>
                </c:pt>
                <c:pt idx="14">
                  <c:v>43982</c:v>
                </c:pt>
                <c:pt idx="15">
                  <c:v>43951</c:v>
                </c:pt>
                <c:pt idx="16">
                  <c:v>43921</c:v>
                </c:pt>
                <c:pt idx="17">
                  <c:v>43890</c:v>
                </c:pt>
                <c:pt idx="18">
                  <c:v>43861</c:v>
                </c:pt>
                <c:pt idx="19">
                  <c:v>43830</c:v>
                </c:pt>
                <c:pt idx="20">
                  <c:v>43799</c:v>
                </c:pt>
                <c:pt idx="21">
                  <c:v>43769</c:v>
                </c:pt>
                <c:pt idx="22">
                  <c:v>43738</c:v>
                </c:pt>
                <c:pt idx="23">
                  <c:v>43708</c:v>
                </c:pt>
                <c:pt idx="24">
                  <c:v>43677</c:v>
                </c:pt>
                <c:pt idx="25">
                  <c:v>43646</c:v>
                </c:pt>
                <c:pt idx="26">
                  <c:v>43616</c:v>
                </c:pt>
                <c:pt idx="27">
                  <c:v>43585</c:v>
                </c:pt>
                <c:pt idx="28">
                  <c:v>43555</c:v>
                </c:pt>
              </c:numCache>
            </c:numRef>
          </c:cat>
          <c:val>
            <c:numRef>
              <c:f>导出数据!$E$3:$E$31</c:f>
              <c:numCache>
                <c:formatCode>General</c:formatCode>
                <c:ptCount val="29"/>
                <c:pt idx="0">
                  <c:v>38.799999999999997</c:v>
                </c:pt>
                <c:pt idx="1">
                  <c:v>44.1</c:v>
                </c:pt>
                <c:pt idx="2">
                  <c:v>46.4</c:v>
                </c:pt>
                <c:pt idx="3">
                  <c:v>48.6</c:v>
                </c:pt>
                <c:pt idx="4">
                  <c:v>52.9</c:v>
                </c:pt>
                <c:pt idx="5">
                  <c:v>55</c:v>
                </c:pt>
                <c:pt idx="6">
                  <c:v>57.2</c:v>
                </c:pt>
                <c:pt idx="7">
                  <c:v>55.2</c:v>
                </c:pt>
                <c:pt idx="8">
                  <c:v>47</c:v>
                </c:pt>
                <c:pt idx="9">
                  <c:v>46.4</c:v>
                </c:pt>
                <c:pt idx="10">
                  <c:v>47.6</c:v>
                </c:pt>
                <c:pt idx="11">
                  <c:v>43.2</c:v>
                </c:pt>
                <c:pt idx="12">
                  <c:v>43.8</c:v>
                </c:pt>
                <c:pt idx="13">
                  <c:v>38.6</c:v>
                </c:pt>
                <c:pt idx="14">
                  <c:v>46.3</c:v>
                </c:pt>
                <c:pt idx="15">
                  <c:v>33.1</c:v>
                </c:pt>
                <c:pt idx="16">
                  <c:v>38.4</c:v>
                </c:pt>
                <c:pt idx="17">
                  <c:v>37.5</c:v>
                </c:pt>
                <c:pt idx="18">
                  <c:v>44.7</c:v>
                </c:pt>
                <c:pt idx="19">
                  <c:v>40.299999999999997</c:v>
                </c:pt>
                <c:pt idx="20">
                  <c:v>37.700000000000003</c:v>
                </c:pt>
                <c:pt idx="21">
                  <c:v>36.700000000000003</c:v>
                </c:pt>
                <c:pt idx="22">
                  <c:v>41.4</c:v>
                </c:pt>
                <c:pt idx="23">
                  <c:v>47.1</c:v>
                </c:pt>
                <c:pt idx="24">
                  <c:v>45.1</c:v>
                </c:pt>
                <c:pt idx="25">
                  <c:v>42.8</c:v>
                </c:pt>
                <c:pt idx="26">
                  <c:v>44.5</c:v>
                </c:pt>
                <c:pt idx="27">
                  <c:v>45.1</c:v>
                </c:pt>
                <c:pt idx="28">
                  <c:v>54.5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68E-469E-8320-A6C74C3CD124}"/>
            </c:ext>
          </c:extLst>
        </c:ser>
        <c:ser>
          <c:idx val="4"/>
          <c:order val="4"/>
          <c:tx>
            <c:strRef>
              <c:f>导出数据!$F$2</c:f>
              <c:strCache>
                <c:ptCount val="1"/>
                <c:pt idx="0">
                  <c:v>积压订单数量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导出数据!$A$3:$A$31</c:f>
              <c:numCache>
                <c:formatCode>yyyy\-mm\-dd</c:formatCode>
                <c:ptCount val="29"/>
                <c:pt idx="0">
                  <c:v>44408</c:v>
                </c:pt>
                <c:pt idx="1">
                  <c:v>44377</c:v>
                </c:pt>
                <c:pt idx="2">
                  <c:v>44347</c:v>
                </c:pt>
                <c:pt idx="3">
                  <c:v>44316</c:v>
                </c:pt>
                <c:pt idx="4">
                  <c:v>44286</c:v>
                </c:pt>
                <c:pt idx="5">
                  <c:v>44255</c:v>
                </c:pt>
                <c:pt idx="6">
                  <c:v>44227</c:v>
                </c:pt>
                <c:pt idx="7">
                  <c:v>44196</c:v>
                </c:pt>
                <c:pt idx="8">
                  <c:v>44165</c:v>
                </c:pt>
                <c:pt idx="9">
                  <c:v>44135</c:v>
                </c:pt>
                <c:pt idx="10">
                  <c:v>44104</c:v>
                </c:pt>
                <c:pt idx="11">
                  <c:v>44074</c:v>
                </c:pt>
                <c:pt idx="12">
                  <c:v>44043</c:v>
                </c:pt>
                <c:pt idx="13">
                  <c:v>44012</c:v>
                </c:pt>
                <c:pt idx="14">
                  <c:v>43982</c:v>
                </c:pt>
                <c:pt idx="15">
                  <c:v>43951</c:v>
                </c:pt>
                <c:pt idx="16">
                  <c:v>43921</c:v>
                </c:pt>
                <c:pt idx="17">
                  <c:v>43890</c:v>
                </c:pt>
                <c:pt idx="18">
                  <c:v>43861</c:v>
                </c:pt>
                <c:pt idx="19">
                  <c:v>43830</c:v>
                </c:pt>
                <c:pt idx="20">
                  <c:v>43799</c:v>
                </c:pt>
                <c:pt idx="21">
                  <c:v>43769</c:v>
                </c:pt>
                <c:pt idx="22">
                  <c:v>43738</c:v>
                </c:pt>
                <c:pt idx="23">
                  <c:v>43708</c:v>
                </c:pt>
                <c:pt idx="24">
                  <c:v>43677</c:v>
                </c:pt>
                <c:pt idx="25">
                  <c:v>43646</c:v>
                </c:pt>
                <c:pt idx="26">
                  <c:v>43616</c:v>
                </c:pt>
                <c:pt idx="27">
                  <c:v>43585</c:v>
                </c:pt>
                <c:pt idx="28">
                  <c:v>43555</c:v>
                </c:pt>
              </c:numCache>
            </c:numRef>
          </c:cat>
          <c:val>
            <c:numRef>
              <c:f>导出数据!$F$3:$F$31</c:f>
              <c:numCache>
                <c:formatCode>General</c:formatCode>
                <c:ptCount val="29"/>
                <c:pt idx="0">
                  <c:v>39.200000000000003</c:v>
                </c:pt>
                <c:pt idx="1">
                  <c:v>35.299999999999997</c:v>
                </c:pt>
                <c:pt idx="2">
                  <c:v>36.299999999999997</c:v>
                </c:pt>
                <c:pt idx="3">
                  <c:v>43.6</c:v>
                </c:pt>
                <c:pt idx="4">
                  <c:v>37.700000000000003</c:v>
                </c:pt>
                <c:pt idx="5">
                  <c:v>52.9</c:v>
                </c:pt>
                <c:pt idx="6">
                  <c:v>42.2</c:v>
                </c:pt>
                <c:pt idx="7">
                  <c:v>48</c:v>
                </c:pt>
                <c:pt idx="8">
                  <c:v>42.6</c:v>
                </c:pt>
                <c:pt idx="9">
                  <c:v>40.700000000000003</c:v>
                </c:pt>
                <c:pt idx="10">
                  <c:v>42.9</c:v>
                </c:pt>
                <c:pt idx="11">
                  <c:v>41.9</c:v>
                </c:pt>
                <c:pt idx="12">
                  <c:v>37.5</c:v>
                </c:pt>
                <c:pt idx="13">
                  <c:v>33.299999999999997</c:v>
                </c:pt>
                <c:pt idx="14">
                  <c:v>43.1</c:v>
                </c:pt>
                <c:pt idx="15">
                  <c:v>33.299999999999997</c:v>
                </c:pt>
                <c:pt idx="16">
                  <c:v>40.6</c:v>
                </c:pt>
                <c:pt idx="17">
                  <c:v>57.7</c:v>
                </c:pt>
                <c:pt idx="18">
                  <c:v>50</c:v>
                </c:pt>
                <c:pt idx="19">
                  <c:v>38.299999999999997</c:v>
                </c:pt>
                <c:pt idx="20">
                  <c:v>44.2</c:v>
                </c:pt>
                <c:pt idx="21">
                  <c:v>39.200000000000003</c:v>
                </c:pt>
                <c:pt idx="22">
                  <c:v>42</c:v>
                </c:pt>
                <c:pt idx="23">
                  <c:v>36.700000000000003</c:v>
                </c:pt>
                <c:pt idx="24">
                  <c:v>39.4</c:v>
                </c:pt>
                <c:pt idx="25">
                  <c:v>40.799999999999997</c:v>
                </c:pt>
                <c:pt idx="26">
                  <c:v>40.1</c:v>
                </c:pt>
                <c:pt idx="27">
                  <c:v>38.299999999999997</c:v>
                </c:pt>
                <c:pt idx="28">
                  <c:v>38.4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68E-469E-8320-A6C74C3CD1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90720624"/>
        <c:axId val="1490716464"/>
      </c:lineChart>
      <c:dateAx>
        <c:axId val="1490720624"/>
        <c:scaling>
          <c:orientation val="minMax"/>
        </c:scaling>
        <c:delete val="0"/>
        <c:axPos val="b"/>
        <c:numFmt formatCode="yyyy\-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490716464"/>
        <c:crosses val="autoZero"/>
        <c:auto val="1"/>
        <c:lblOffset val="100"/>
        <c:baseTimeUnit val="months"/>
      </c:dateAx>
      <c:valAx>
        <c:axId val="1490716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490720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统计局：粗钢：日均产量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59"/>
              <c:layout>
                <c:manualLayout>
                  <c:x val="-2.2260273972602738E-2"/>
                  <c:y val="8.18784020400199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4DE8-470D-BAB3-8944FE00A4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导出数据!$A$3:$A$62</c:f>
              <c:numCache>
                <c:formatCode>yyyy\-m\-d</c:formatCode>
                <c:ptCount val="60"/>
                <c:pt idx="0">
                  <c:v>44408</c:v>
                </c:pt>
                <c:pt idx="1">
                  <c:v>44377</c:v>
                </c:pt>
                <c:pt idx="2">
                  <c:v>44347</c:v>
                </c:pt>
                <c:pt idx="3">
                  <c:v>44316</c:v>
                </c:pt>
                <c:pt idx="4">
                  <c:v>44286</c:v>
                </c:pt>
                <c:pt idx="5">
                  <c:v>44255</c:v>
                </c:pt>
                <c:pt idx="6">
                  <c:v>44227</c:v>
                </c:pt>
                <c:pt idx="7">
                  <c:v>44196</c:v>
                </c:pt>
                <c:pt idx="8">
                  <c:v>44165</c:v>
                </c:pt>
                <c:pt idx="9">
                  <c:v>44135</c:v>
                </c:pt>
                <c:pt idx="10">
                  <c:v>44104</c:v>
                </c:pt>
                <c:pt idx="11">
                  <c:v>44074</c:v>
                </c:pt>
                <c:pt idx="12">
                  <c:v>44043</c:v>
                </c:pt>
                <c:pt idx="13">
                  <c:v>44012</c:v>
                </c:pt>
                <c:pt idx="14">
                  <c:v>43982</c:v>
                </c:pt>
                <c:pt idx="15">
                  <c:v>43951</c:v>
                </c:pt>
                <c:pt idx="16">
                  <c:v>43921</c:v>
                </c:pt>
                <c:pt idx="17">
                  <c:v>43890</c:v>
                </c:pt>
                <c:pt idx="18">
                  <c:v>43861</c:v>
                </c:pt>
                <c:pt idx="19">
                  <c:v>43830</c:v>
                </c:pt>
                <c:pt idx="20">
                  <c:v>43799</c:v>
                </c:pt>
                <c:pt idx="21">
                  <c:v>43769</c:v>
                </c:pt>
                <c:pt idx="22">
                  <c:v>43738</c:v>
                </c:pt>
                <c:pt idx="23">
                  <c:v>43708</c:v>
                </c:pt>
                <c:pt idx="24">
                  <c:v>43677</c:v>
                </c:pt>
                <c:pt idx="25">
                  <c:v>43646</c:v>
                </c:pt>
                <c:pt idx="26">
                  <c:v>43616</c:v>
                </c:pt>
                <c:pt idx="27">
                  <c:v>43585</c:v>
                </c:pt>
                <c:pt idx="28">
                  <c:v>43555</c:v>
                </c:pt>
                <c:pt idx="29">
                  <c:v>43524</c:v>
                </c:pt>
                <c:pt idx="30">
                  <c:v>43496</c:v>
                </c:pt>
                <c:pt idx="31">
                  <c:v>43465</c:v>
                </c:pt>
                <c:pt idx="32">
                  <c:v>43434</c:v>
                </c:pt>
                <c:pt idx="33">
                  <c:v>43404</c:v>
                </c:pt>
                <c:pt idx="34">
                  <c:v>43373</c:v>
                </c:pt>
                <c:pt idx="35">
                  <c:v>43343</c:v>
                </c:pt>
                <c:pt idx="36">
                  <c:v>43312</c:v>
                </c:pt>
                <c:pt idx="37">
                  <c:v>43281</c:v>
                </c:pt>
                <c:pt idx="38">
                  <c:v>43251</c:v>
                </c:pt>
                <c:pt idx="39">
                  <c:v>43220</c:v>
                </c:pt>
                <c:pt idx="40">
                  <c:v>43190</c:v>
                </c:pt>
                <c:pt idx="41">
                  <c:v>43159</c:v>
                </c:pt>
                <c:pt idx="42">
                  <c:v>43131</c:v>
                </c:pt>
                <c:pt idx="43">
                  <c:v>43100</c:v>
                </c:pt>
                <c:pt idx="44">
                  <c:v>43069</c:v>
                </c:pt>
                <c:pt idx="45">
                  <c:v>43039</c:v>
                </c:pt>
                <c:pt idx="46">
                  <c:v>43008</c:v>
                </c:pt>
                <c:pt idx="47">
                  <c:v>42978</c:v>
                </c:pt>
                <c:pt idx="48">
                  <c:v>42947</c:v>
                </c:pt>
                <c:pt idx="49">
                  <c:v>42916</c:v>
                </c:pt>
                <c:pt idx="50">
                  <c:v>42886</c:v>
                </c:pt>
                <c:pt idx="51">
                  <c:v>42855</c:v>
                </c:pt>
                <c:pt idx="52">
                  <c:v>42825</c:v>
                </c:pt>
                <c:pt idx="53">
                  <c:v>42794</c:v>
                </c:pt>
                <c:pt idx="54">
                  <c:v>42766</c:v>
                </c:pt>
                <c:pt idx="55">
                  <c:v>42735</c:v>
                </c:pt>
                <c:pt idx="56">
                  <c:v>42704</c:v>
                </c:pt>
                <c:pt idx="57">
                  <c:v>42674</c:v>
                </c:pt>
                <c:pt idx="58">
                  <c:v>42643</c:v>
                </c:pt>
                <c:pt idx="59">
                  <c:v>42613</c:v>
                </c:pt>
              </c:numCache>
            </c:numRef>
          </c:cat>
          <c:val>
            <c:numRef>
              <c:f>导出数据!$B$3:$B$62</c:f>
              <c:numCache>
                <c:formatCode>General</c:formatCode>
                <c:ptCount val="60"/>
                <c:pt idx="0">
                  <c:v>279.97000000000003</c:v>
                </c:pt>
                <c:pt idx="1">
                  <c:v>312.89999999999998</c:v>
                </c:pt>
                <c:pt idx="2">
                  <c:v>320.8</c:v>
                </c:pt>
                <c:pt idx="3">
                  <c:v>326.17</c:v>
                </c:pt>
                <c:pt idx="4">
                  <c:v>303.3</c:v>
                </c:pt>
                <c:pt idx="5">
                  <c:v>296.60000000000002</c:v>
                </c:pt>
                <c:pt idx="6">
                  <c:v>296.60000000000002</c:v>
                </c:pt>
                <c:pt idx="7">
                  <c:v>294.39999999999998</c:v>
                </c:pt>
                <c:pt idx="8">
                  <c:v>292.2</c:v>
                </c:pt>
                <c:pt idx="9">
                  <c:v>297.39999999999998</c:v>
                </c:pt>
                <c:pt idx="10">
                  <c:v>308.5</c:v>
                </c:pt>
                <c:pt idx="11">
                  <c:v>306</c:v>
                </c:pt>
                <c:pt idx="12">
                  <c:v>301.2</c:v>
                </c:pt>
                <c:pt idx="13">
                  <c:v>305.3</c:v>
                </c:pt>
                <c:pt idx="14">
                  <c:v>297.60000000000002</c:v>
                </c:pt>
                <c:pt idx="15">
                  <c:v>283.43</c:v>
                </c:pt>
                <c:pt idx="16">
                  <c:v>254.8</c:v>
                </c:pt>
                <c:pt idx="17">
                  <c:v>257.8</c:v>
                </c:pt>
                <c:pt idx="18">
                  <c:v>257.8</c:v>
                </c:pt>
                <c:pt idx="19">
                  <c:v>271.83999999999997</c:v>
                </c:pt>
                <c:pt idx="20">
                  <c:v>267.63</c:v>
                </c:pt>
                <c:pt idx="21">
                  <c:v>263</c:v>
                </c:pt>
                <c:pt idx="22">
                  <c:v>275.89999999999998</c:v>
                </c:pt>
                <c:pt idx="23">
                  <c:v>281.5</c:v>
                </c:pt>
                <c:pt idx="24">
                  <c:v>274.89999999999998</c:v>
                </c:pt>
                <c:pt idx="25">
                  <c:v>291.8</c:v>
                </c:pt>
                <c:pt idx="26">
                  <c:v>287.39999999999998</c:v>
                </c:pt>
                <c:pt idx="27">
                  <c:v>283.43</c:v>
                </c:pt>
                <c:pt idx="28">
                  <c:v>259.10000000000002</c:v>
                </c:pt>
                <c:pt idx="29">
                  <c:v>253.53</c:v>
                </c:pt>
                <c:pt idx="30">
                  <c:v>253.53</c:v>
                </c:pt>
                <c:pt idx="31">
                  <c:v>245.55</c:v>
                </c:pt>
                <c:pt idx="32">
                  <c:v>258.73</c:v>
                </c:pt>
                <c:pt idx="33">
                  <c:v>266.29000000000002</c:v>
                </c:pt>
                <c:pt idx="34">
                  <c:v>269.5</c:v>
                </c:pt>
                <c:pt idx="35">
                  <c:v>259.10000000000002</c:v>
                </c:pt>
                <c:pt idx="36">
                  <c:v>262.10000000000002</c:v>
                </c:pt>
                <c:pt idx="37">
                  <c:v>267.33</c:v>
                </c:pt>
                <c:pt idx="38">
                  <c:v>261.7</c:v>
                </c:pt>
                <c:pt idx="39">
                  <c:v>255.67</c:v>
                </c:pt>
                <c:pt idx="40">
                  <c:v>238.65</c:v>
                </c:pt>
                <c:pt idx="41">
                  <c:v>231.9</c:v>
                </c:pt>
                <c:pt idx="42">
                  <c:v>231.9</c:v>
                </c:pt>
                <c:pt idx="43">
                  <c:v>216.29</c:v>
                </c:pt>
                <c:pt idx="44">
                  <c:v>220.5</c:v>
                </c:pt>
                <c:pt idx="45">
                  <c:v>233.42</c:v>
                </c:pt>
                <c:pt idx="46">
                  <c:v>239.43</c:v>
                </c:pt>
                <c:pt idx="47">
                  <c:v>240.61</c:v>
                </c:pt>
                <c:pt idx="48">
                  <c:v>238.77</c:v>
                </c:pt>
                <c:pt idx="49">
                  <c:v>244.1</c:v>
                </c:pt>
                <c:pt idx="50">
                  <c:v>233.1</c:v>
                </c:pt>
                <c:pt idx="51">
                  <c:v>242.6</c:v>
                </c:pt>
                <c:pt idx="52">
                  <c:v>232.26</c:v>
                </c:pt>
                <c:pt idx="53">
                  <c:v>218.25</c:v>
                </c:pt>
                <c:pt idx="54">
                  <c:v>218.25</c:v>
                </c:pt>
                <c:pt idx="55">
                  <c:v>216.84</c:v>
                </c:pt>
                <c:pt idx="56">
                  <c:v>220.97</c:v>
                </c:pt>
                <c:pt idx="57">
                  <c:v>221</c:v>
                </c:pt>
                <c:pt idx="58">
                  <c:v>227.23</c:v>
                </c:pt>
                <c:pt idx="59">
                  <c:v>221.19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3E-4A85-9B01-06010DA90D39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CISA：粗钢：日均产量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59"/>
              <c:layout>
                <c:manualLayout>
                  <c:x val="0"/>
                  <c:y val="-9.63275318117881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4DE8-470D-BAB3-8944FE00A4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导出数据!$A$3:$A$62</c:f>
              <c:numCache>
                <c:formatCode>yyyy\-m\-d</c:formatCode>
                <c:ptCount val="60"/>
                <c:pt idx="0">
                  <c:v>44408</c:v>
                </c:pt>
                <c:pt idx="1">
                  <c:v>44377</c:v>
                </c:pt>
                <c:pt idx="2">
                  <c:v>44347</c:v>
                </c:pt>
                <c:pt idx="3">
                  <c:v>44316</c:v>
                </c:pt>
                <c:pt idx="4">
                  <c:v>44286</c:v>
                </c:pt>
                <c:pt idx="5">
                  <c:v>44255</c:v>
                </c:pt>
                <c:pt idx="6">
                  <c:v>44227</c:v>
                </c:pt>
                <c:pt idx="7">
                  <c:v>44196</c:v>
                </c:pt>
                <c:pt idx="8">
                  <c:v>44165</c:v>
                </c:pt>
                <c:pt idx="9">
                  <c:v>44135</c:v>
                </c:pt>
                <c:pt idx="10">
                  <c:v>44104</c:v>
                </c:pt>
                <c:pt idx="11">
                  <c:v>44074</c:v>
                </c:pt>
                <c:pt idx="12">
                  <c:v>44043</c:v>
                </c:pt>
                <c:pt idx="13">
                  <c:v>44012</c:v>
                </c:pt>
                <c:pt idx="14">
                  <c:v>43982</c:v>
                </c:pt>
                <c:pt idx="15">
                  <c:v>43951</c:v>
                </c:pt>
                <c:pt idx="16">
                  <c:v>43921</c:v>
                </c:pt>
                <c:pt idx="17">
                  <c:v>43890</c:v>
                </c:pt>
                <c:pt idx="18">
                  <c:v>43861</c:v>
                </c:pt>
                <c:pt idx="19">
                  <c:v>43830</c:v>
                </c:pt>
                <c:pt idx="20">
                  <c:v>43799</c:v>
                </c:pt>
                <c:pt idx="21">
                  <c:v>43769</c:v>
                </c:pt>
                <c:pt idx="22">
                  <c:v>43738</c:v>
                </c:pt>
                <c:pt idx="23">
                  <c:v>43708</c:v>
                </c:pt>
                <c:pt idx="24">
                  <c:v>43677</c:v>
                </c:pt>
                <c:pt idx="25">
                  <c:v>43646</c:v>
                </c:pt>
                <c:pt idx="26">
                  <c:v>43616</c:v>
                </c:pt>
                <c:pt idx="27">
                  <c:v>43585</c:v>
                </c:pt>
                <c:pt idx="28">
                  <c:v>43555</c:v>
                </c:pt>
                <c:pt idx="29">
                  <c:v>43524</c:v>
                </c:pt>
                <c:pt idx="30">
                  <c:v>43496</c:v>
                </c:pt>
                <c:pt idx="31">
                  <c:v>43465</c:v>
                </c:pt>
                <c:pt idx="32">
                  <c:v>43434</c:v>
                </c:pt>
                <c:pt idx="33">
                  <c:v>43404</c:v>
                </c:pt>
                <c:pt idx="34">
                  <c:v>43373</c:v>
                </c:pt>
                <c:pt idx="35">
                  <c:v>43343</c:v>
                </c:pt>
                <c:pt idx="36">
                  <c:v>43312</c:v>
                </c:pt>
                <c:pt idx="37">
                  <c:v>43281</c:v>
                </c:pt>
                <c:pt idx="38">
                  <c:v>43251</c:v>
                </c:pt>
                <c:pt idx="39">
                  <c:v>43220</c:v>
                </c:pt>
                <c:pt idx="40">
                  <c:v>43190</c:v>
                </c:pt>
                <c:pt idx="41">
                  <c:v>43159</c:v>
                </c:pt>
                <c:pt idx="42">
                  <c:v>43131</c:v>
                </c:pt>
                <c:pt idx="43">
                  <c:v>43100</c:v>
                </c:pt>
                <c:pt idx="44">
                  <c:v>43069</c:v>
                </c:pt>
                <c:pt idx="45">
                  <c:v>43039</c:v>
                </c:pt>
                <c:pt idx="46">
                  <c:v>43008</c:v>
                </c:pt>
                <c:pt idx="47">
                  <c:v>42978</c:v>
                </c:pt>
                <c:pt idx="48">
                  <c:v>42947</c:v>
                </c:pt>
                <c:pt idx="49">
                  <c:v>42916</c:v>
                </c:pt>
                <c:pt idx="50">
                  <c:v>42886</c:v>
                </c:pt>
                <c:pt idx="51">
                  <c:v>42855</c:v>
                </c:pt>
                <c:pt idx="52">
                  <c:v>42825</c:v>
                </c:pt>
                <c:pt idx="53">
                  <c:v>42794</c:v>
                </c:pt>
                <c:pt idx="54">
                  <c:v>42766</c:v>
                </c:pt>
                <c:pt idx="55">
                  <c:v>42735</c:v>
                </c:pt>
                <c:pt idx="56">
                  <c:v>42704</c:v>
                </c:pt>
                <c:pt idx="57">
                  <c:v>42674</c:v>
                </c:pt>
                <c:pt idx="58">
                  <c:v>42643</c:v>
                </c:pt>
                <c:pt idx="59">
                  <c:v>42613</c:v>
                </c:pt>
              </c:numCache>
            </c:numRef>
          </c:cat>
          <c:val>
            <c:numRef>
              <c:f>导出数据!$C$3:$C$62</c:f>
              <c:numCache>
                <c:formatCode>General</c:formatCode>
                <c:ptCount val="60"/>
                <c:pt idx="0">
                  <c:v>301.91000000000003</c:v>
                </c:pt>
                <c:pt idx="1">
                  <c:v>312.93</c:v>
                </c:pt>
                <c:pt idx="2">
                  <c:v>320.81</c:v>
                </c:pt>
                <c:pt idx="3">
                  <c:v>326.17</c:v>
                </c:pt>
                <c:pt idx="4">
                  <c:v>303.29000000000002</c:v>
                </c:pt>
                <c:pt idx="5">
                  <c:v>296.58999999999997</c:v>
                </c:pt>
                <c:pt idx="6">
                  <c:v>291.08</c:v>
                </c:pt>
                <c:pt idx="7">
                  <c:v>294.36</c:v>
                </c:pt>
                <c:pt idx="8">
                  <c:v>292.2</c:v>
                </c:pt>
                <c:pt idx="9">
                  <c:v>297.43</c:v>
                </c:pt>
                <c:pt idx="10">
                  <c:v>308.52</c:v>
                </c:pt>
                <c:pt idx="11">
                  <c:v>305.95</c:v>
                </c:pt>
                <c:pt idx="12">
                  <c:v>301.16000000000003</c:v>
                </c:pt>
                <c:pt idx="13">
                  <c:v>305.26</c:v>
                </c:pt>
                <c:pt idx="14">
                  <c:v>297.63</c:v>
                </c:pt>
                <c:pt idx="15">
                  <c:v>283.44</c:v>
                </c:pt>
                <c:pt idx="16">
                  <c:v>254.76</c:v>
                </c:pt>
                <c:pt idx="17">
                  <c:v>257.83999999999997</c:v>
                </c:pt>
                <c:pt idx="18">
                  <c:v>271.83999999999997</c:v>
                </c:pt>
                <c:pt idx="19">
                  <c:v>271.82</c:v>
                </c:pt>
                <c:pt idx="20">
                  <c:v>267.62</c:v>
                </c:pt>
                <c:pt idx="21">
                  <c:v>262.97000000000003</c:v>
                </c:pt>
                <c:pt idx="22">
                  <c:v>275.91000000000003</c:v>
                </c:pt>
                <c:pt idx="23">
                  <c:v>281.45</c:v>
                </c:pt>
                <c:pt idx="24">
                  <c:v>274.91000000000003</c:v>
                </c:pt>
                <c:pt idx="25">
                  <c:v>291.77999999999997</c:v>
                </c:pt>
                <c:pt idx="26">
                  <c:v>287.39</c:v>
                </c:pt>
                <c:pt idx="27">
                  <c:v>283.44</c:v>
                </c:pt>
                <c:pt idx="28">
                  <c:v>259.13</c:v>
                </c:pt>
                <c:pt idx="29">
                  <c:v>253.53</c:v>
                </c:pt>
                <c:pt idx="30">
                  <c:v>241.98</c:v>
                </c:pt>
                <c:pt idx="31">
                  <c:v>245.55</c:v>
                </c:pt>
                <c:pt idx="32">
                  <c:v>258.74</c:v>
                </c:pt>
                <c:pt idx="33">
                  <c:v>266.3</c:v>
                </c:pt>
                <c:pt idx="34">
                  <c:v>269.48</c:v>
                </c:pt>
                <c:pt idx="35">
                  <c:v>259.12</c:v>
                </c:pt>
                <c:pt idx="36">
                  <c:v>262.07</c:v>
                </c:pt>
                <c:pt idx="37">
                  <c:v>267.32</c:v>
                </c:pt>
                <c:pt idx="38">
                  <c:v>261.7</c:v>
                </c:pt>
                <c:pt idx="39">
                  <c:v>255.66</c:v>
                </c:pt>
                <c:pt idx="40">
                  <c:v>238.64</c:v>
                </c:pt>
                <c:pt idx="41">
                  <c:v>231.89</c:v>
                </c:pt>
                <c:pt idx="42">
                  <c:v>223.45</c:v>
                </c:pt>
                <c:pt idx="43">
                  <c:v>216.28</c:v>
                </c:pt>
                <c:pt idx="44">
                  <c:v>220.5</c:v>
                </c:pt>
                <c:pt idx="45">
                  <c:v>233.43</c:v>
                </c:pt>
                <c:pt idx="46">
                  <c:v>239.42</c:v>
                </c:pt>
                <c:pt idx="47">
                  <c:v>240.62</c:v>
                </c:pt>
                <c:pt idx="48">
                  <c:v>238.78</c:v>
                </c:pt>
                <c:pt idx="49">
                  <c:v>244.1</c:v>
                </c:pt>
                <c:pt idx="50">
                  <c:v>233.09</c:v>
                </c:pt>
                <c:pt idx="51">
                  <c:v>242.6</c:v>
                </c:pt>
                <c:pt idx="52">
                  <c:v>232.24</c:v>
                </c:pt>
                <c:pt idx="53">
                  <c:v>218.25</c:v>
                </c:pt>
                <c:pt idx="54">
                  <c:v>219.7</c:v>
                </c:pt>
                <c:pt idx="55">
                  <c:v>216.83</c:v>
                </c:pt>
                <c:pt idx="56">
                  <c:v>220.97</c:v>
                </c:pt>
                <c:pt idx="57">
                  <c:v>220.99</c:v>
                </c:pt>
                <c:pt idx="58">
                  <c:v>227.23</c:v>
                </c:pt>
                <c:pt idx="59">
                  <c:v>221.2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F3E-4A85-9B01-06010DA90D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80933520"/>
        <c:axId val="980911056"/>
      </c:lineChart>
      <c:dateAx>
        <c:axId val="980933520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980911056"/>
        <c:crosses val="autoZero"/>
        <c:auto val="1"/>
        <c:lblOffset val="100"/>
        <c:baseTimeUnit val="months"/>
      </c:dateAx>
      <c:valAx>
        <c:axId val="980911056"/>
        <c:scaling>
          <c:orientation val="minMax"/>
          <c:min val="1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980933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海岬型：铁矿：运费价格：图巴朗港—青岛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325"/>
              <c:layout>
                <c:manualLayout>
                  <c:x val="-6.3938269276290219E-2"/>
                  <c:y val="-7.10269641472281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D6B-4A3B-8914-C7B06C865174}"/>
                </c:ext>
              </c:extLst>
            </c:dLbl>
            <c:dLbl>
              <c:idx val="639"/>
              <c:layout>
                <c:manualLayout>
                  <c:x val="0"/>
                  <c:y val="-2.8410785658891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D6B-4A3B-8914-C7B06C8651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导出数据!$A$3:$A$642</c:f>
              <c:numCache>
                <c:formatCode>yyyy\-m\-d</c:formatCode>
                <c:ptCount val="640"/>
                <c:pt idx="0">
                  <c:v>44433</c:v>
                </c:pt>
                <c:pt idx="1">
                  <c:v>44432</c:v>
                </c:pt>
                <c:pt idx="2">
                  <c:v>44431</c:v>
                </c:pt>
                <c:pt idx="3">
                  <c:v>44428</c:v>
                </c:pt>
                <c:pt idx="4">
                  <c:v>44427</c:v>
                </c:pt>
                <c:pt idx="5">
                  <c:v>44426</c:v>
                </c:pt>
                <c:pt idx="6">
                  <c:v>44425</c:v>
                </c:pt>
                <c:pt idx="7">
                  <c:v>44424</c:v>
                </c:pt>
                <c:pt idx="8">
                  <c:v>44421</c:v>
                </c:pt>
                <c:pt idx="9">
                  <c:v>44420</c:v>
                </c:pt>
                <c:pt idx="10">
                  <c:v>44419</c:v>
                </c:pt>
                <c:pt idx="11">
                  <c:v>44418</c:v>
                </c:pt>
                <c:pt idx="12">
                  <c:v>44417</c:v>
                </c:pt>
                <c:pt idx="13">
                  <c:v>44414</c:v>
                </c:pt>
                <c:pt idx="14">
                  <c:v>44413</c:v>
                </c:pt>
                <c:pt idx="15">
                  <c:v>44412</c:v>
                </c:pt>
                <c:pt idx="16">
                  <c:v>44411</c:v>
                </c:pt>
                <c:pt idx="17">
                  <c:v>44410</c:v>
                </c:pt>
                <c:pt idx="18">
                  <c:v>44407</c:v>
                </c:pt>
                <c:pt idx="19">
                  <c:v>44406</c:v>
                </c:pt>
                <c:pt idx="20">
                  <c:v>44405</c:v>
                </c:pt>
                <c:pt idx="21">
                  <c:v>44404</c:v>
                </c:pt>
                <c:pt idx="22">
                  <c:v>44403</c:v>
                </c:pt>
                <c:pt idx="23">
                  <c:v>44400</c:v>
                </c:pt>
                <c:pt idx="24">
                  <c:v>44399</c:v>
                </c:pt>
                <c:pt idx="25">
                  <c:v>44398</c:v>
                </c:pt>
                <c:pt idx="26">
                  <c:v>44397</c:v>
                </c:pt>
                <c:pt idx="27">
                  <c:v>44396</c:v>
                </c:pt>
                <c:pt idx="28">
                  <c:v>44393</c:v>
                </c:pt>
                <c:pt idx="29">
                  <c:v>44392</c:v>
                </c:pt>
                <c:pt idx="30">
                  <c:v>44391</c:v>
                </c:pt>
                <c:pt idx="31">
                  <c:v>44390</c:v>
                </c:pt>
                <c:pt idx="32">
                  <c:v>44389</c:v>
                </c:pt>
                <c:pt idx="33">
                  <c:v>44386</c:v>
                </c:pt>
                <c:pt idx="34">
                  <c:v>44385</c:v>
                </c:pt>
                <c:pt idx="35">
                  <c:v>44384</c:v>
                </c:pt>
                <c:pt idx="36">
                  <c:v>44383</c:v>
                </c:pt>
                <c:pt idx="37">
                  <c:v>44382</c:v>
                </c:pt>
                <c:pt idx="38">
                  <c:v>44379</c:v>
                </c:pt>
                <c:pt idx="39">
                  <c:v>44378</c:v>
                </c:pt>
                <c:pt idx="40">
                  <c:v>44377</c:v>
                </c:pt>
                <c:pt idx="41">
                  <c:v>44376</c:v>
                </c:pt>
                <c:pt idx="42">
                  <c:v>44375</c:v>
                </c:pt>
                <c:pt idx="43">
                  <c:v>44372</c:v>
                </c:pt>
                <c:pt idx="44">
                  <c:v>44371</c:v>
                </c:pt>
                <c:pt idx="45">
                  <c:v>44370</c:v>
                </c:pt>
                <c:pt idx="46">
                  <c:v>44369</c:v>
                </c:pt>
                <c:pt idx="47">
                  <c:v>44368</c:v>
                </c:pt>
                <c:pt idx="48">
                  <c:v>44365</c:v>
                </c:pt>
                <c:pt idx="49">
                  <c:v>44364</c:v>
                </c:pt>
                <c:pt idx="50">
                  <c:v>44363</c:v>
                </c:pt>
                <c:pt idx="51">
                  <c:v>44362</c:v>
                </c:pt>
                <c:pt idx="52">
                  <c:v>44358</c:v>
                </c:pt>
                <c:pt idx="53">
                  <c:v>44357</c:v>
                </c:pt>
                <c:pt idx="54">
                  <c:v>44356</c:v>
                </c:pt>
                <c:pt idx="55">
                  <c:v>44355</c:v>
                </c:pt>
                <c:pt idx="56">
                  <c:v>44354</c:v>
                </c:pt>
                <c:pt idx="57">
                  <c:v>44351</c:v>
                </c:pt>
                <c:pt idx="58">
                  <c:v>44350</c:v>
                </c:pt>
                <c:pt idx="59">
                  <c:v>44349</c:v>
                </c:pt>
                <c:pt idx="60">
                  <c:v>44348</c:v>
                </c:pt>
                <c:pt idx="61">
                  <c:v>44347</c:v>
                </c:pt>
                <c:pt idx="62">
                  <c:v>44344</c:v>
                </c:pt>
                <c:pt idx="63">
                  <c:v>44343</c:v>
                </c:pt>
                <c:pt idx="64">
                  <c:v>44342</c:v>
                </c:pt>
                <c:pt idx="65">
                  <c:v>44341</c:v>
                </c:pt>
                <c:pt idx="66">
                  <c:v>44340</c:v>
                </c:pt>
                <c:pt idx="67">
                  <c:v>44337</c:v>
                </c:pt>
                <c:pt idx="68">
                  <c:v>44336</c:v>
                </c:pt>
                <c:pt idx="69">
                  <c:v>44335</c:v>
                </c:pt>
                <c:pt idx="70">
                  <c:v>44334</c:v>
                </c:pt>
                <c:pt idx="71">
                  <c:v>44333</c:v>
                </c:pt>
                <c:pt idx="72">
                  <c:v>44330</c:v>
                </c:pt>
                <c:pt idx="73">
                  <c:v>44329</c:v>
                </c:pt>
                <c:pt idx="74">
                  <c:v>44328</c:v>
                </c:pt>
                <c:pt idx="75">
                  <c:v>44327</c:v>
                </c:pt>
                <c:pt idx="76">
                  <c:v>44326</c:v>
                </c:pt>
                <c:pt idx="77">
                  <c:v>44323</c:v>
                </c:pt>
                <c:pt idx="78">
                  <c:v>44322</c:v>
                </c:pt>
                <c:pt idx="79">
                  <c:v>44316</c:v>
                </c:pt>
                <c:pt idx="80">
                  <c:v>44315</c:v>
                </c:pt>
                <c:pt idx="81">
                  <c:v>44314</c:v>
                </c:pt>
                <c:pt idx="82">
                  <c:v>44313</c:v>
                </c:pt>
                <c:pt idx="83">
                  <c:v>44312</c:v>
                </c:pt>
                <c:pt idx="84">
                  <c:v>44309</c:v>
                </c:pt>
                <c:pt idx="85">
                  <c:v>44308</c:v>
                </c:pt>
                <c:pt idx="86">
                  <c:v>44307</c:v>
                </c:pt>
                <c:pt idx="87">
                  <c:v>44306</c:v>
                </c:pt>
                <c:pt idx="88">
                  <c:v>44305</c:v>
                </c:pt>
                <c:pt idx="89">
                  <c:v>44302</c:v>
                </c:pt>
                <c:pt idx="90">
                  <c:v>44301</c:v>
                </c:pt>
                <c:pt idx="91">
                  <c:v>44300</c:v>
                </c:pt>
                <c:pt idx="92">
                  <c:v>44299</c:v>
                </c:pt>
                <c:pt idx="93">
                  <c:v>44298</c:v>
                </c:pt>
                <c:pt idx="94">
                  <c:v>44295</c:v>
                </c:pt>
                <c:pt idx="95">
                  <c:v>44294</c:v>
                </c:pt>
                <c:pt idx="96">
                  <c:v>44293</c:v>
                </c:pt>
                <c:pt idx="97">
                  <c:v>44292</c:v>
                </c:pt>
                <c:pt idx="98">
                  <c:v>44288</c:v>
                </c:pt>
                <c:pt idx="99">
                  <c:v>44287</c:v>
                </c:pt>
                <c:pt idx="100">
                  <c:v>44286</c:v>
                </c:pt>
                <c:pt idx="101">
                  <c:v>44285</c:v>
                </c:pt>
                <c:pt idx="102">
                  <c:v>44284</c:v>
                </c:pt>
                <c:pt idx="103">
                  <c:v>44281</c:v>
                </c:pt>
                <c:pt idx="104">
                  <c:v>44280</c:v>
                </c:pt>
                <c:pt idx="105">
                  <c:v>44279</c:v>
                </c:pt>
                <c:pt idx="106">
                  <c:v>44278</c:v>
                </c:pt>
                <c:pt idx="107">
                  <c:v>44277</c:v>
                </c:pt>
                <c:pt idx="108">
                  <c:v>44274</c:v>
                </c:pt>
                <c:pt idx="109">
                  <c:v>44273</c:v>
                </c:pt>
                <c:pt idx="110">
                  <c:v>44272</c:v>
                </c:pt>
                <c:pt idx="111">
                  <c:v>44271</c:v>
                </c:pt>
                <c:pt idx="112">
                  <c:v>44270</c:v>
                </c:pt>
                <c:pt idx="113">
                  <c:v>44267</c:v>
                </c:pt>
                <c:pt idx="114">
                  <c:v>44266</c:v>
                </c:pt>
                <c:pt idx="115">
                  <c:v>44265</c:v>
                </c:pt>
                <c:pt idx="116">
                  <c:v>44264</c:v>
                </c:pt>
                <c:pt idx="117">
                  <c:v>44263</c:v>
                </c:pt>
                <c:pt idx="118">
                  <c:v>44260</c:v>
                </c:pt>
                <c:pt idx="119">
                  <c:v>44259</c:v>
                </c:pt>
                <c:pt idx="120">
                  <c:v>44258</c:v>
                </c:pt>
                <c:pt idx="121">
                  <c:v>44257</c:v>
                </c:pt>
                <c:pt idx="122">
                  <c:v>44256</c:v>
                </c:pt>
                <c:pt idx="123">
                  <c:v>44253</c:v>
                </c:pt>
                <c:pt idx="124">
                  <c:v>44252</c:v>
                </c:pt>
                <c:pt idx="125">
                  <c:v>44251</c:v>
                </c:pt>
                <c:pt idx="126">
                  <c:v>44250</c:v>
                </c:pt>
                <c:pt idx="127">
                  <c:v>44249</c:v>
                </c:pt>
                <c:pt idx="128">
                  <c:v>44246</c:v>
                </c:pt>
                <c:pt idx="129">
                  <c:v>44245</c:v>
                </c:pt>
                <c:pt idx="130">
                  <c:v>44237</c:v>
                </c:pt>
                <c:pt idx="131">
                  <c:v>44236</c:v>
                </c:pt>
                <c:pt idx="132">
                  <c:v>44235</c:v>
                </c:pt>
                <c:pt idx="133">
                  <c:v>44232</c:v>
                </c:pt>
                <c:pt idx="134">
                  <c:v>44231</c:v>
                </c:pt>
                <c:pt idx="135">
                  <c:v>44230</c:v>
                </c:pt>
                <c:pt idx="136">
                  <c:v>44229</c:v>
                </c:pt>
                <c:pt idx="137">
                  <c:v>44228</c:v>
                </c:pt>
                <c:pt idx="138">
                  <c:v>44225</c:v>
                </c:pt>
                <c:pt idx="139">
                  <c:v>44224</c:v>
                </c:pt>
                <c:pt idx="140">
                  <c:v>44223</c:v>
                </c:pt>
                <c:pt idx="141">
                  <c:v>44222</c:v>
                </c:pt>
                <c:pt idx="142">
                  <c:v>44221</c:v>
                </c:pt>
                <c:pt idx="143">
                  <c:v>44218</c:v>
                </c:pt>
                <c:pt idx="144">
                  <c:v>44217</c:v>
                </c:pt>
                <c:pt idx="145">
                  <c:v>44216</c:v>
                </c:pt>
                <c:pt idx="146">
                  <c:v>44215</c:v>
                </c:pt>
                <c:pt idx="147">
                  <c:v>44214</c:v>
                </c:pt>
                <c:pt idx="148">
                  <c:v>44211</c:v>
                </c:pt>
                <c:pt idx="149">
                  <c:v>44210</c:v>
                </c:pt>
                <c:pt idx="150">
                  <c:v>44209</c:v>
                </c:pt>
                <c:pt idx="151">
                  <c:v>44208</c:v>
                </c:pt>
                <c:pt idx="152">
                  <c:v>44207</c:v>
                </c:pt>
                <c:pt idx="153">
                  <c:v>44204</c:v>
                </c:pt>
                <c:pt idx="154">
                  <c:v>44203</c:v>
                </c:pt>
                <c:pt idx="155">
                  <c:v>44202</c:v>
                </c:pt>
                <c:pt idx="156">
                  <c:v>44201</c:v>
                </c:pt>
                <c:pt idx="157">
                  <c:v>44200</c:v>
                </c:pt>
                <c:pt idx="158">
                  <c:v>44196</c:v>
                </c:pt>
                <c:pt idx="159">
                  <c:v>44195</c:v>
                </c:pt>
                <c:pt idx="160">
                  <c:v>44194</c:v>
                </c:pt>
                <c:pt idx="161">
                  <c:v>44193</c:v>
                </c:pt>
                <c:pt idx="162">
                  <c:v>44190</c:v>
                </c:pt>
                <c:pt idx="163">
                  <c:v>44189</c:v>
                </c:pt>
                <c:pt idx="164">
                  <c:v>44188</c:v>
                </c:pt>
                <c:pt idx="165">
                  <c:v>44187</c:v>
                </c:pt>
                <c:pt idx="166">
                  <c:v>44186</c:v>
                </c:pt>
                <c:pt idx="167">
                  <c:v>44183</c:v>
                </c:pt>
                <c:pt idx="168">
                  <c:v>44182</c:v>
                </c:pt>
                <c:pt idx="169">
                  <c:v>44181</c:v>
                </c:pt>
                <c:pt idx="170">
                  <c:v>44180</c:v>
                </c:pt>
                <c:pt idx="171">
                  <c:v>44179</c:v>
                </c:pt>
                <c:pt idx="172">
                  <c:v>44176</c:v>
                </c:pt>
                <c:pt idx="173">
                  <c:v>44175</c:v>
                </c:pt>
                <c:pt idx="174">
                  <c:v>44174</c:v>
                </c:pt>
                <c:pt idx="175">
                  <c:v>44173</c:v>
                </c:pt>
                <c:pt idx="176">
                  <c:v>44172</c:v>
                </c:pt>
                <c:pt idx="177">
                  <c:v>44169</c:v>
                </c:pt>
                <c:pt idx="178">
                  <c:v>44168</c:v>
                </c:pt>
                <c:pt idx="179">
                  <c:v>44167</c:v>
                </c:pt>
                <c:pt idx="180">
                  <c:v>44166</c:v>
                </c:pt>
                <c:pt idx="181">
                  <c:v>44165</c:v>
                </c:pt>
                <c:pt idx="182">
                  <c:v>44162</c:v>
                </c:pt>
                <c:pt idx="183">
                  <c:v>44161</c:v>
                </c:pt>
                <c:pt idx="184">
                  <c:v>44160</c:v>
                </c:pt>
                <c:pt idx="185">
                  <c:v>44159</c:v>
                </c:pt>
                <c:pt idx="186">
                  <c:v>44158</c:v>
                </c:pt>
                <c:pt idx="187">
                  <c:v>44155</c:v>
                </c:pt>
                <c:pt idx="188">
                  <c:v>44154</c:v>
                </c:pt>
                <c:pt idx="189">
                  <c:v>44153</c:v>
                </c:pt>
                <c:pt idx="190">
                  <c:v>44152</c:v>
                </c:pt>
                <c:pt idx="191">
                  <c:v>44151</c:v>
                </c:pt>
                <c:pt idx="192">
                  <c:v>44148</c:v>
                </c:pt>
                <c:pt idx="193">
                  <c:v>44147</c:v>
                </c:pt>
                <c:pt idx="194">
                  <c:v>44146</c:v>
                </c:pt>
                <c:pt idx="195">
                  <c:v>44145</c:v>
                </c:pt>
                <c:pt idx="196">
                  <c:v>44144</c:v>
                </c:pt>
                <c:pt idx="197">
                  <c:v>44141</c:v>
                </c:pt>
                <c:pt idx="198">
                  <c:v>44140</c:v>
                </c:pt>
                <c:pt idx="199">
                  <c:v>44139</c:v>
                </c:pt>
                <c:pt idx="200">
                  <c:v>44138</c:v>
                </c:pt>
                <c:pt idx="201">
                  <c:v>44137</c:v>
                </c:pt>
                <c:pt idx="202">
                  <c:v>44134</c:v>
                </c:pt>
                <c:pt idx="203">
                  <c:v>44133</c:v>
                </c:pt>
                <c:pt idx="204">
                  <c:v>44132</c:v>
                </c:pt>
                <c:pt idx="205">
                  <c:v>44131</c:v>
                </c:pt>
                <c:pt idx="206">
                  <c:v>44130</c:v>
                </c:pt>
                <c:pt idx="207">
                  <c:v>44127</c:v>
                </c:pt>
                <c:pt idx="208">
                  <c:v>44126</c:v>
                </c:pt>
                <c:pt idx="209">
                  <c:v>44125</c:v>
                </c:pt>
                <c:pt idx="210">
                  <c:v>44124</c:v>
                </c:pt>
                <c:pt idx="211">
                  <c:v>44123</c:v>
                </c:pt>
                <c:pt idx="212">
                  <c:v>44120</c:v>
                </c:pt>
                <c:pt idx="213">
                  <c:v>44119</c:v>
                </c:pt>
                <c:pt idx="214">
                  <c:v>44118</c:v>
                </c:pt>
                <c:pt idx="215">
                  <c:v>44117</c:v>
                </c:pt>
                <c:pt idx="216">
                  <c:v>44116</c:v>
                </c:pt>
                <c:pt idx="217">
                  <c:v>44113</c:v>
                </c:pt>
                <c:pt idx="218">
                  <c:v>44104</c:v>
                </c:pt>
                <c:pt idx="219">
                  <c:v>44103</c:v>
                </c:pt>
                <c:pt idx="220">
                  <c:v>44102</c:v>
                </c:pt>
                <c:pt idx="221">
                  <c:v>44099</c:v>
                </c:pt>
                <c:pt idx="222">
                  <c:v>44098</c:v>
                </c:pt>
                <c:pt idx="223">
                  <c:v>44097</c:v>
                </c:pt>
                <c:pt idx="224">
                  <c:v>44096</c:v>
                </c:pt>
                <c:pt idx="225">
                  <c:v>44095</c:v>
                </c:pt>
                <c:pt idx="226">
                  <c:v>44092</c:v>
                </c:pt>
                <c:pt idx="227">
                  <c:v>44091</c:v>
                </c:pt>
                <c:pt idx="228">
                  <c:v>44090</c:v>
                </c:pt>
                <c:pt idx="229">
                  <c:v>44089</c:v>
                </c:pt>
                <c:pt idx="230">
                  <c:v>44088</c:v>
                </c:pt>
                <c:pt idx="231">
                  <c:v>44085</c:v>
                </c:pt>
                <c:pt idx="232">
                  <c:v>44084</c:v>
                </c:pt>
                <c:pt idx="233">
                  <c:v>44083</c:v>
                </c:pt>
                <c:pt idx="234">
                  <c:v>44082</c:v>
                </c:pt>
                <c:pt idx="235">
                  <c:v>44081</c:v>
                </c:pt>
                <c:pt idx="236">
                  <c:v>44078</c:v>
                </c:pt>
                <c:pt idx="237">
                  <c:v>44077</c:v>
                </c:pt>
                <c:pt idx="238">
                  <c:v>44076</c:v>
                </c:pt>
                <c:pt idx="239">
                  <c:v>44075</c:v>
                </c:pt>
                <c:pt idx="240">
                  <c:v>44074</c:v>
                </c:pt>
                <c:pt idx="241">
                  <c:v>44071</c:v>
                </c:pt>
                <c:pt idx="242">
                  <c:v>44070</c:v>
                </c:pt>
                <c:pt idx="243">
                  <c:v>44069</c:v>
                </c:pt>
                <c:pt idx="244">
                  <c:v>44068</c:v>
                </c:pt>
                <c:pt idx="245">
                  <c:v>44067</c:v>
                </c:pt>
                <c:pt idx="246">
                  <c:v>44064</c:v>
                </c:pt>
                <c:pt idx="247">
                  <c:v>44063</c:v>
                </c:pt>
                <c:pt idx="248">
                  <c:v>44062</c:v>
                </c:pt>
                <c:pt idx="249">
                  <c:v>44061</c:v>
                </c:pt>
                <c:pt idx="250">
                  <c:v>44060</c:v>
                </c:pt>
                <c:pt idx="251">
                  <c:v>44057</c:v>
                </c:pt>
                <c:pt idx="252">
                  <c:v>44056</c:v>
                </c:pt>
                <c:pt idx="253">
                  <c:v>44055</c:v>
                </c:pt>
                <c:pt idx="254">
                  <c:v>44054</c:v>
                </c:pt>
                <c:pt idx="255">
                  <c:v>44053</c:v>
                </c:pt>
                <c:pt idx="256">
                  <c:v>44050</c:v>
                </c:pt>
                <c:pt idx="257">
                  <c:v>44049</c:v>
                </c:pt>
                <c:pt idx="258">
                  <c:v>44048</c:v>
                </c:pt>
                <c:pt idx="259">
                  <c:v>44047</c:v>
                </c:pt>
                <c:pt idx="260">
                  <c:v>44046</c:v>
                </c:pt>
                <c:pt idx="261">
                  <c:v>44043</c:v>
                </c:pt>
                <c:pt idx="262">
                  <c:v>44042</c:v>
                </c:pt>
                <c:pt idx="263">
                  <c:v>44041</c:v>
                </c:pt>
                <c:pt idx="264">
                  <c:v>44040</c:v>
                </c:pt>
                <c:pt idx="265">
                  <c:v>44039</c:v>
                </c:pt>
                <c:pt idx="266">
                  <c:v>44036</c:v>
                </c:pt>
                <c:pt idx="267">
                  <c:v>44035</c:v>
                </c:pt>
                <c:pt idx="268">
                  <c:v>44034</c:v>
                </c:pt>
                <c:pt idx="269">
                  <c:v>44033</c:v>
                </c:pt>
                <c:pt idx="270">
                  <c:v>44032</c:v>
                </c:pt>
                <c:pt idx="271">
                  <c:v>44029</c:v>
                </c:pt>
                <c:pt idx="272">
                  <c:v>44028</c:v>
                </c:pt>
                <c:pt idx="273">
                  <c:v>44027</c:v>
                </c:pt>
                <c:pt idx="274">
                  <c:v>44026</c:v>
                </c:pt>
                <c:pt idx="275">
                  <c:v>44025</c:v>
                </c:pt>
                <c:pt idx="276">
                  <c:v>44022</c:v>
                </c:pt>
                <c:pt idx="277">
                  <c:v>44021</c:v>
                </c:pt>
                <c:pt idx="278">
                  <c:v>44020</c:v>
                </c:pt>
                <c:pt idx="279">
                  <c:v>44019</c:v>
                </c:pt>
                <c:pt idx="280">
                  <c:v>44018</c:v>
                </c:pt>
                <c:pt idx="281">
                  <c:v>44015</c:v>
                </c:pt>
                <c:pt idx="282">
                  <c:v>44014</c:v>
                </c:pt>
                <c:pt idx="283">
                  <c:v>44013</c:v>
                </c:pt>
                <c:pt idx="284">
                  <c:v>44012</c:v>
                </c:pt>
                <c:pt idx="285">
                  <c:v>44011</c:v>
                </c:pt>
                <c:pt idx="286">
                  <c:v>44006</c:v>
                </c:pt>
                <c:pt idx="287">
                  <c:v>44005</c:v>
                </c:pt>
                <c:pt idx="288">
                  <c:v>44004</c:v>
                </c:pt>
                <c:pt idx="289">
                  <c:v>44001</c:v>
                </c:pt>
                <c:pt idx="290">
                  <c:v>44000</c:v>
                </c:pt>
                <c:pt idx="291">
                  <c:v>43999</c:v>
                </c:pt>
                <c:pt idx="292">
                  <c:v>43998</c:v>
                </c:pt>
                <c:pt idx="293">
                  <c:v>43997</c:v>
                </c:pt>
                <c:pt idx="294">
                  <c:v>43994</c:v>
                </c:pt>
                <c:pt idx="295">
                  <c:v>43993</c:v>
                </c:pt>
                <c:pt idx="296">
                  <c:v>43992</c:v>
                </c:pt>
                <c:pt idx="297">
                  <c:v>43991</c:v>
                </c:pt>
                <c:pt idx="298">
                  <c:v>43990</c:v>
                </c:pt>
                <c:pt idx="299">
                  <c:v>43987</c:v>
                </c:pt>
                <c:pt idx="300">
                  <c:v>43986</c:v>
                </c:pt>
                <c:pt idx="301">
                  <c:v>43985</c:v>
                </c:pt>
                <c:pt idx="302">
                  <c:v>43984</c:v>
                </c:pt>
                <c:pt idx="303">
                  <c:v>43983</c:v>
                </c:pt>
                <c:pt idx="304">
                  <c:v>43980</c:v>
                </c:pt>
                <c:pt idx="305">
                  <c:v>43979</c:v>
                </c:pt>
                <c:pt idx="306">
                  <c:v>43978</c:v>
                </c:pt>
                <c:pt idx="307">
                  <c:v>43977</c:v>
                </c:pt>
                <c:pt idx="308">
                  <c:v>43976</c:v>
                </c:pt>
                <c:pt idx="309">
                  <c:v>43973</c:v>
                </c:pt>
                <c:pt idx="310">
                  <c:v>43972</c:v>
                </c:pt>
                <c:pt idx="311">
                  <c:v>43971</c:v>
                </c:pt>
                <c:pt idx="312">
                  <c:v>43970</c:v>
                </c:pt>
                <c:pt idx="313">
                  <c:v>43969</c:v>
                </c:pt>
                <c:pt idx="314">
                  <c:v>43966</c:v>
                </c:pt>
                <c:pt idx="315">
                  <c:v>43965</c:v>
                </c:pt>
                <c:pt idx="316">
                  <c:v>43964</c:v>
                </c:pt>
                <c:pt idx="317">
                  <c:v>43963</c:v>
                </c:pt>
                <c:pt idx="318">
                  <c:v>43962</c:v>
                </c:pt>
                <c:pt idx="319">
                  <c:v>43959</c:v>
                </c:pt>
                <c:pt idx="320">
                  <c:v>43958</c:v>
                </c:pt>
                <c:pt idx="321">
                  <c:v>43957</c:v>
                </c:pt>
                <c:pt idx="322">
                  <c:v>43951</c:v>
                </c:pt>
                <c:pt idx="323">
                  <c:v>43950</c:v>
                </c:pt>
                <c:pt idx="324">
                  <c:v>43949</c:v>
                </c:pt>
                <c:pt idx="325">
                  <c:v>43948</c:v>
                </c:pt>
                <c:pt idx="326">
                  <c:v>43945</c:v>
                </c:pt>
                <c:pt idx="327">
                  <c:v>43944</c:v>
                </c:pt>
                <c:pt idx="328">
                  <c:v>43943</c:v>
                </c:pt>
                <c:pt idx="329">
                  <c:v>43942</c:v>
                </c:pt>
                <c:pt idx="330">
                  <c:v>43941</c:v>
                </c:pt>
                <c:pt idx="331">
                  <c:v>43938</c:v>
                </c:pt>
                <c:pt idx="332">
                  <c:v>43937</c:v>
                </c:pt>
                <c:pt idx="333">
                  <c:v>43936</c:v>
                </c:pt>
                <c:pt idx="334">
                  <c:v>43935</c:v>
                </c:pt>
                <c:pt idx="335">
                  <c:v>43934</c:v>
                </c:pt>
                <c:pt idx="336">
                  <c:v>43931</c:v>
                </c:pt>
                <c:pt idx="337">
                  <c:v>43930</c:v>
                </c:pt>
                <c:pt idx="338">
                  <c:v>43929</c:v>
                </c:pt>
                <c:pt idx="339">
                  <c:v>43928</c:v>
                </c:pt>
                <c:pt idx="340">
                  <c:v>43924</c:v>
                </c:pt>
                <c:pt idx="341">
                  <c:v>43923</c:v>
                </c:pt>
                <c:pt idx="342">
                  <c:v>43922</c:v>
                </c:pt>
                <c:pt idx="343">
                  <c:v>43921</c:v>
                </c:pt>
                <c:pt idx="344">
                  <c:v>43920</c:v>
                </c:pt>
                <c:pt idx="345">
                  <c:v>43917</c:v>
                </c:pt>
                <c:pt idx="346">
                  <c:v>43916</c:v>
                </c:pt>
                <c:pt idx="347">
                  <c:v>43915</c:v>
                </c:pt>
                <c:pt idx="348">
                  <c:v>43914</c:v>
                </c:pt>
                <c:pt idx="349">
                  <c:v>43913</c:v>
                </c:pt>
                <c:pt idx="350">
                  <c:v>43910</c:v>
                </c:pt>
                <c:pt idx="351">
                  <c:v>43909</c:v>
                </c:pt>
                <c:pt idx="352">
                  <c:v>43908</c:v>
                </c:pt>
                <c:pt idx="353">
                  <c:v>43907</c:v>
                </c:pt>
                <c:pt idx="354">
                  <c:v>43906</c:v>
                </c:pt>
                <c:pt idx="355">
                  <c:v>43903</c:v>
                </c:pt>
                <c:pt idx="356">
                  <c:v>43902</c:v>
                </c:pt>
                <c:pt idx="357">
                  <c:v>43901</c:v>
                </c:pt>
                <c:pt idx="358">
                  <c:v>43900</c:v>
                </c:pt>
                <c:pt idx="359">
                  <c:v>43899</c:v>
                </c:pt>
                <c:pt idx="360">
                  <c:v>43896</c:v>
                </c:pt>
                <c:pt idx="361">
                  <c:v>43895</c:v>
                </c:pt>
                <c:pt idx="362">
                  <c:v>43894</c:v>
                </c:pt>
                <c:pt idx="363">
                  <c:v>43893</c:v>
                </c:pt>
                <c:pt idx="364">
                  <c:v>43892</c:v>
                </c:pt>
                <c:pt idx="365">
                  <c:v>43889</c:v>
                </c:pt>
                <c:pt idx="366">
                  <c:v>43888</c:v>
                </c:pt>
                <c:pt idx="367">
                  <c:v>43887</c:v>
                </c:pt>
                <c:pt idx="368">
                  <c:v>43886</c:v>
                </c:pt>
                <c:pt idx="369">
                  <c:v>43885</c:v>
                </c:pt>
                <c:pt idx="370">
                  <c:v>43882</c:v>
                </c:pt>
                <c:pt idx="371">
                  <c:v>43881</c:v>
                </c:pt>
                <c:pt idx="372">
                  <c:v>43880</c:v>
                </c:pt>
                <c:pt idx="373">
                  <c:v>43879</c:v>
                </c:pt>
                <c:pt idx="374">
                  <c:v>43878</c:v>
                </c:pt>
                <c:pt idx="375">
                  <c:v>43875</c:v>
                </c:pt>
                <c:pt idx="376">
                  <c:v>43874</c:v>
                </c:pt>
                <c:pt idx="377">
                  <c:v>43873</c:v>
                </c:pt>
                <c:pt idx="378">
                  <c:v>43872</c:v>
                </c:pt>
                <c:pt idx="379">
                  <c:v>43871</c:v>
                </c:pt>
                <c:pt idx="380">
                  <c:v>43853</c:v>
                </c:pt>
                <c:pt idx="381">
                  <c:v>43852</c:v>
                </c:pt>
                <c:pt idx="382">
                  <c:v>43851</c:v>
                </c:pt>
                <c:pt idx="383">
                  <c:v>43850</c:v>
                </c:pt>
                <c:pt idx="384">
                  <c:v>43847</c:v>
                </c:pt>
                <c:pt idx="385">
                  <c:v>43846</c:v>
                </c:pt>
                <c:pt idx="386">
                  <c:v>43845</c:v>
                </c:pt>
                <c:pt idx="387">
                  <c:v>43844</c:v>
                </c:pt>
                <c:pt idx="388">
                  <c:v>43843</c:v>
                </c:pt>
                <c:pt idx="389">
                  <c:v>43840</c:v>
                </c:pt>
                <c:pt idx="390">
                  <c:v>43839</c:v>
                </c:pt>
                <c:pt idx="391">
                  <c:v>43838</c:v>
                </c:pt>
                <c:pt idx="392">
                  <c:v>43837</c:v>
                </c:pt>
                <c:pt idx="393">
                  <c:v>43836</c:v>
                </c:pt>
                <c:pt idx="394">
                  <c:v>43833</c:v>
                </c:pt>
                <c:pt idx="395">
                  <c:v>43832</c:v>
                </c:pt>
                <c:pt idx="396">
                  <c:v>43830</c:v>
                </c:pt>
                <c:pt idx="397">
                  <c:v>43829</c:v>
                </c:pt>
                <c:pt idx="398">
                  <c:v>43826</c:v>
                </c:pt>
                <c:pt idx="399">
                  <c:v>43825</c:v>
                </c:pt>
                <c:pt idx="400">
                  <c:v>43824</c:v>
                </c:pt>
                <c:pt idx="401">
                  <c:v>43823</c:v>
                </c:pt>
                <c:pt idx="402">
                  <c:v>43822</c:v>
                </c:pt>
                <c:pt idx="403">
                  <c:v>43819</c:v>
                </c:pt>
                <c:pt idx="404">
                  <c:v>43818</c:v>
                </c:pt>
                <c:pt idx="405">
                  <c:v>43817</c:v>
                </c:pt>
                <c:pt idx="406">
                  <c:v>43816</c:v>
                </c:pt>
                <c:pt idx="407">
                  <c:v>43815</c:v>
                </c:pt>
                <c:pt idx="408">
                  <c:v>43812</c:v>
                </c:pt>
                <c:pt idx="409">
                  <c:v>43811</c:v>
                </c:pt>
                <c:pt idx="410">
                  <c:v>43810</c:v>
                </c:pt>
                <c:pt idx="411">
                  <c:v>43809</c:v>
                </c:pt>
                <c:pt idx="412">
                  <c:v>43808</c:v>
                </c:pt>
                <c:pt idx="413">
                  <c:v>43805</c:v>
                </c:pt>
                <c:pt idx="414">
                  <c:v>43804</c:v>
                </c:pt>
                <c:pt idx="415">
                  <c:v>43803</c:v>
                </c:pt>
                <c:pt idx="416">
                  <c:v>43802</c:v>
                </c:pt>
                <c:pt idx="417">
                  <c:v>43801</c:v>
                </c:pt>
                <c:pt idx="418">
                  <c:v>43798</c:v>
                </c:pt>
                <c:pt idx="419">
                  <c:v>43797</c:v>
                </c:pt>
                <c:pt idx="420">
                  <c:v>43796</c:v>
                </c:pt>
                <c:pt idx="421">
                  <c:v>43795</c:v>
                </c:pt>
                <c:pt idx="422">
                  <c:v>43794</c:v>
                </c:pt>
                <c:pt idx="423">
                  <c:v>43791</c:v>
                </c:pt>
                <c:pt idx="424">
                  <c:v>43790</c:v>
                </c:pt>
                <c:pt idx="425">
                  <c:v>43789</c:v>
                </c:pt>
                <c:pt idx="426">
                  <c:v>43788</c:v>
                </c:pt>
                <c:pt idx="427">
                  <c:v>43787</c:v>
                </c:pt>
                <c:pt idx="428">
                  <c:v>43784</c:v>
                </c:pt>
                <c:pt idx="429">
                  <c:v>43783</c:v>
                </c:pt>
                <c:pt idx="430">
                  <c:v>43782</c:v>
                </c:pt>
                <c:pt idx="431">
                  <c:v>43781</c:v>
                </c:pt>
                <c:pt idx="432">
                  <c:v>43780</c:v>
                </c:pt>
                <c:pt idx="433">
                  <c:v>43777</c:v>
                </c:pt>
                <c:pt idx="434">
                  <c:v>43776</c:v>
                </c:pt>
                <c:pt idx="435">
                  <c:v>43775</c:v>
                </c:pt>
                <c:pt idx="436">
                  <c:v>43774</c:v>
                </c:pt>
                <c:pt idx="437">
                  <c:v>43773</c:v>
                </c:pt>
                <c:pt idx="438">
                  <c:v>43770</c:v>
                </c:pt>
                <c:pt idx="439">
                  <c:v>43769</c:v>
                </c:pt>
                <c:pt idx="440">
                  <c:v>43768</c:v>
                </c:pt>
                <c:pt idx="441">
                  <c:v>43767</c:v>
                </c:pt>
                <c:pt idx="442">
                  <c:v>43766</c:v>
                </c:pt>
                <c:pt idx="443">
                  <c:v>43763</c:v>
                </c:pt>
                <c:pt idx="444">
                  <c:v>43762</c:v>
                </c:pt>
                <c:pt idx="445">
                  <c:v>43761</c:v>
                </c:pt>
                <c:pt idx="446">
                  <c:v>43760</c:v>
                </c:pt>
                <c:pt idx="447">
                  <c:v>43759</c:v>
                </c:pt>
                <c:pt idx="448">
                  <c:v>43756</c:v>
                </c:pt>
                <c:pt idx="449">
                  <c:v>43755</c:v>
                </c:pt>
                <c:pt idx="450">
                  <c:v>43754</c:v>
                </c:pt>
                <c:pt idx="451">
                  <c:v>43753</c:v>
                </c:pt>
                <c:pt idx="452">
                  <c:v>43752</c:v>
                </c:pt>
                <c:pt idx="453">
                  <c:v>43749</c:v>
                </c:pt>
                <c:pt idx="454">
                  <c:v>43748</c:v>
                </c:pt>
                <c:pt idx="455">
                  <c:v>43747</c:v>
                </c:pt>
                <c:pt idx="456">
                  <c:v>43746</c:v>
                </c:pt>
                <c:pt idx="457">
                  <c:v>43738</c:v>
                </c:pt>
                <c:pt idx="458">
                  <c:v>43735</c:v>
                </c:pt>
                <c:pt idx="459">
                  <c:v>43734</c:v>
                </c:pt>
                <c:pt idx="460">
                  <c:v>43733</c:v>
                </c:pt>
                <c:pt idx="461">
                  <c:v>43732</c:v>
                </c:pt>
                <c:pt idx="462">
                  <c:v>43731</c:v>
                </c:pt>
                <c:pt idx="463">
                  <c:v>43728</c:v>
                </c:pt>
                <c:pt idx="464">
                  <c:v>43727</c:v>
                </c:pt>
                <c:pt idx="465">
                  <c:v>43726</c:v>
                </c:pt>
                <c:pt idx="466">
                  <c:v>43725</c:v>
                </c:pt>
                <c:pt idx="467">
                  <c:v>43724</c:v>
                </c:pt>
                <c:pt idx="468">
                  <c:v>43720</c:v>
                </c:pt>
                <c:pt idx="469">
                  <c:v>43719</c:v>
                </c:pt>
                <c:pt idx="470">
                  <c:v>43718</c:v>
                </c:pt>
                <c:pt idx="471">
                  <c:v>43717</c:v>
                </c:pt>
                <c:pt idx="472">
                  <c:v>43714</c:v>
                </c:pt>
                <c:pt idx="473">
                  <c:v>43713</c:v>
                </c:pt>
                <c:pt idx="474">
                  <c:v>43712</c:v>
                </c:pt>
                <c:pt idx="475">
                  <c:v>43711</c:v>
                </c:pt>
                <c:pt idx="476">
                  <c:v>43710</c:v>
                </c:pt>
                <c:pt idx="477">
                  <c:v>43707</c:v>
                </c:pt>
                <c:pt idx="478">
                  <c:v>43706</c:v>
                </c:pt>
                <c:pt idx="479">
                  <c:v>43705</c:v>
                </c:pt>
                <c:pt idx="480">
                  <c:v>43704</c:v>
                </c:pt>
                <c:pt idx="481">
                  <c:v>43703</c:v>
                </c:pt>
                <c:pt idx="482">
                  <c:v>43700</c:v>
                </c:pt>
                <c:pt idx="483">
                  <c:v>43699</c:v>
                </c:pt>
                <c:pt idx="484">
                  <c:v>43698</c:v>
                </c:pt>
                <c:pt idx="485">
                  <c:v>43697</c:v>
                </c:pt>
                <c:pt idx="486">
                  <c:v>43696</c:v>
                </c:pt>
                <c:pt idx="487">
                  <c:v>43693</c:v>
                </c:pt>
                <c:pt idx="488">
                  <c:v>43692</c:v>
                </c:pt>
                <c:pt idx="489">
                  <c:v>43691</c:v>
                </c:pt>
                <c:pt idx="490">
                  <c:v>43690</c:v>
                </c:pt>
                <c:pt idx="491">
                  <c:v>43689</c:v>
                </c:pt>
                <c:pt idx="492">
                  <c:v>43686</c:v>
                </c:pt>
                <c:pt idx="493">
                  <c:v>43685</c:v>
                </c:pt>
                <c:pt idx="494">
                  <c:v>43684</c:v>
                </c:pt>
                <c:pt idx="495">
                  <c:v>43683</c:v>
                </c:pt>
                <c:pt idx="496">
                  <c:v>43682</c:v>
                </c:pt>
                <c:pt idx="497">
                  <c:v>43679</c:v>
                </c:pt>
                <c:pt idx="498">
                  <c:v>43678</c:v>
                </c:pt>
                <c:pt idx="499">
                  <c:v>43677</c:v>
                </c:pt>
                <c:pt idx="500">
                  <c:v>43676</c:v>
                </c:pt>
                <c:pt idx="501">
                  <c:v>43675</c:v>
                </c:pt>
                <c:pt idx="502">
                  <c:v>43672</c:v>
                </c:pt>
                <c:pt idx="503">
                  <c:v>43671</c:v>
                </c:pt>
                <c:pt idx="504">
                  <c:v>43670</c:v>
                </c:pt>
                <c:pt idx="505">
                  <c:v>43669</c:v>
                </c:pt>
                <c:pt idx="506">
                  <c:v>43668</c:v>
                </c:pt>
                <c:pt idx="507">
                  <c:v>43665</c:v>
                </c:pt>
                <c:pt idx="508">
                  <c:v>43664</c:v>
                </c:pt>
                <c:pt idx="509">
                  <c:v>43663</c:v>
                </c:pt>
                <c:pt idx="510">
                  <c:v>43662</c:v>
                </c:pt>
                <c:pt idx="511">
                  <c:v>43661</c:v>
                </c:pt>
                <c:pt idx="512">
                  <c:v>43658</c:v>
                </c:pt>
                <c:pt idx="513">
                  <c:v>43657</c:v>
                </c:pt>
                <c:pt idx="514">
                  <c:v>43656</c:v>
                </c:pt>
                <c:pt idx="515">
                  <c:v>43655</c:v>
                </c:pt>
                <c:pt idx="516">
                  <c:v>43654</c:v>
                </c:pt>
                <c:pt idx="517">
                  <c:v>43651</c:v>
                </c:pt>
                <c:pt idx="518">
                  <c:v>43650</c:v>
                </c:pt>
                <c:pt idx="519">
                  <c:v>43649</c:v>
                </c:pt>
                <c:pt idx="520">
                  <c:v>43648</c:v>
                </c:pt>
                <c:pt idx="521">
                  <c:v>43647</c:v>
                </c:pt>
                <c:pt idx="522">
                  <c:v>43643</c:v>
                </c:pt>
                <c:pt idx="523">
                  <c:v>43642</c:v>
                </c:pt>
                <c:pt idx="524">
                  <c:v>43641</c:v>
                </c:pt>
                <c:pt idx="525">
                  <c:v>43640</c:v>
                </c:pt>
                <c:pt idx="526">
                  <c:v>43637</c:v>
                </c:pt>
                <c:pt idx="527">
                  <c:v>43636</c:v>
                </c:pt>
                <c:pt idx="528">
                  <c:v>43635</c:v>
                </c:pt>
                <c:pt idx="529">
                  <c:v>43634</c:v>
                </c:pt>
                <c:pt idx="530">
                  <c:v>43633</c:v>
                </c:pt>
                <c:pt idx="531">
                  <c:v>43630</c:v>
                </c:pt>
                <c:pt idx="532">
                  <c:v>43629</c:v>
                </c:pt>
                <c:pt idx="533">
                  <c:v>43628</c:v>
                </c:pt>
                <c:pt idx="534">
                  <c:v>43627</c:v>
                </c:pt>
                <c:pt idx="535">
                  <c:v>43626</c:v>
                </c:pt>
                <c:pt idx="536">
                  <c:v>43622</c:v>
                </c:pt>
                <c:pt idx="537">
                  <c:v>43621</c:v>
                </c:pt>
                <c:pt idx="538">
                  <c:v>43620</c:v>
                </c:pt>
                <c:pt idx="539">
                  <c:v>43619</c:v>
                </c:pt>
                <c:pt idx="540">
                  <c:v>43616</c:v>
                </c:pt>
                <c:pt idx="541">
                  <c:v>43615</c:v>
                </c:pt>
                <c:pt idx="542">
                  <c:v>43614</c:v>
                </c:pt>
                <c:pt idx="543">
                  <c:v>43613</c:v>
                </c:pt>
                <c:pt idx="544">
                  <c:v>43612</c:v>
                </c:pt>
                <c:pt idx="545">
                  <c:v>43609</c:v>
                </c:pt>
                <c:pt idx="546">
                  <c:v>43608</c:v>
                </c:pt>
                <c:pt idx="547">
                  <c:v>43607</c:v>
                </c:pt>
                <c:pt idx="548">
                  <c:v>43606</c:v>
                </c:pt>
                <c:pt idx="549">
                  <c:v>43605</c:v>
                </c:pt>
                <c:pt idx="550">
                  <c:v>43602</c:v>
                </c:pt>
                <c:pt idx="551">
                  <c:v>43601</c:v>
                </c:pt>
                <c:pt idx="552">
                  <c:v>43600</c:v>
                </c:pt>
                <c:pt idx="553">
                  <c:v>43599</c:v>
                </c:pt>
                <c:pt idx="554">
                  <c:v>43598</c:v>
                </c:pt>
                <c:pt idx="555">
                  <c:v>43595</c:v>
                </c:pt>
                <c:pt idx="556">
                  <c:v>43594</c:v>
                </c:pt>
                <c:pt idx="557">
                  <c:v>43593</c:v>
                </c:pt>
                <c:pt idx="558">
                  <c:v>43592</c:v>
                </c:pt>
                <c:pt idx="559">
                  <c:v>43591</c:v>
                </c:pt>
                <c:pt idx="560">
                  <c:v>43585</c:v>
                </c:pt>
                <c:pt idx="561">
                  <c:v>43584</c:v>
                </c:pt>
                <c:pt idx="562">
                  <c:v>43581</c:v>
                </c:pt>
                <c:pt idx="563">
                  <c:v>43580</c:v>
                </c:pt>
                <c:pt idx="564">
                  <c:v>43579</c:v>
                </c:pt>
                <c:pt idx="565">
                  <c:v>43578</c:v>
                </c:pt>
                <c:pt idx="566">
                  <c:v>43577</c:v>
                </c:pt>
                <c:pt idx="567">
                  <c:v>43574</c:v>
                </c:pt>
                <c:pt idx="568">
                  <c:v>43573</c:v>
                </c:pt>
                <c:pt idx="569">
                  <c:v>43572</c:v>
                </c:pt>
                <c:pt idx="570">
                  <c:v>43571</c:v>
                </c:pt>
                <c:pt idx="571">
                  <c:v>43570</c:v>
                </c:pt>
                <c:pt idx="572">
                  <c:v>43567</c:v>
                </c:pt>
                <c:pt idx="573">
                  <c:v>43566</c:v>
                </c:pt>
                <c:pt idx="574">
                  <c:v>43565</c:v>
                </c:pt>
                <c:pt idx="575">
                  <c:v>43564</c:v>
                </c:pt>
                <c:pt idx="576">
                  <c:v>43563</c:v>
                </c:pt>
                <c:pt idx="577">
                  <c:v>43560</c:v>
                </c:pt>
                <c:pt idx="578">
                  <c:v>43559</c:v>
                </c:pt>
                <c:pt idx="579">
                  <c:v>43558</c:v>
                </c:pt>
                <c:pt idx="580">
                  <c:v>43557</c:v>
                </c:pt>
                <c:pt idx="581">
                  <c:v>43556</c:v>
                </c:pt>
                <c:pt idx="582">
                  <c:v>43553</c:v>
                </c:pt>
                <c:pt idx="583">
                  <c:v>43552</c:v>
                </c:pt>
                <c:pt idx="584">
                  <c:v>43551</c:v>
                </c:pt>
                <c:pt idx="585">
                  <c:v>43550</c:v>
                </c:pt>
                <c:pt idx="586">
                  <c:v>43549</c:v>
                </c:pt>
                <c:pt idx="587">
                  <c:v>43546</c:v>
                </c:pt>
                <c:pt idx="588">
                  <c:v>43545</c:v>
                </c:pt>
                <c:pt idx="589">
                  <c:v>43544</c:v>
                </c:pt>
                <c:pt idx="590">
                  <c:v>43543</c:v>
                </c:pt>
                <c:pt idx="591">
                  <c:v>43542</c:v>
                </c:pt>
                <c:pt idx="592">
                  <c:v>43539</c:v>
                </c:pt>
                <c:pt idx="593">
                  <c:v>43538</c:v>
                </c:pt>
                <c:pt idx="594">
                  <c:v>43537</c:v>
                </c:pt>
                <c:pt idx="595">
                  <c:v>43536</c:v>
                </c:pt>
                <c:pt idx="596">
                  <c:v>43535</c:v>
                </c:pt>
                <c:pt idx="597">
                  <c:v>43532</c:v>
                </c:pt>
                <c:pt idx="598">
                  <c:v>43531</c:v>
                </c:pt>
                <c:pt idx="599">
                  <c:v>43530</c:v>
                </c:pt>
                <c:pt idx="600">
                  <c:v>43529</c:v>
                </c:pt>
                <c:pt idx="601">
                  <c:v>43528</c:v>
                </c:pt>
                <c:pt idx="602">
                  <c:v>43525</c:v>
                </c:pt>
                <c:pt idx="603">
                  <c:v>43524</c:v>
                </c:pt>
                <c:pt idx="604">
                  <c:v>43523</c:v>
                </c:pt>
                <c:pt idx="605">
                  <c:v>43522</c:v>
                </c:pt>
                <c:pt idx="606">
                  <c:v>43521</c:v>
                </c:pt>
                <c:pt idx="607">
                  <c:v>43518</c:v>
                </c:pt>
                <c:pt idx="608">
                  <c:v>43517</c:v>
                </c:pt>
                <c:pt idx="609">
                  <c:v>43516</c:v>
                </c:pt>
                <c:pt idx="610">
                  <c:v>43515</c:v>
                </c:pt>
                <c:pt idx="611">
                  <c:v>43514</c:v>
                </c:pt>
                <c:pt idx="612">
                  <c:v>43511</c:v>
                </c:pt>
                <c:pt idx="613">
                  <c:v>43510</c:v>
                </c:pt>
                <c:pt idx="614">
                  <c:v>43509</c:v>
                </c:pt>
                <c:pt idx="615">
                  <c:v>43508</c:v>
                </c:pt>
                <c:pt idx="616">
                  <c:v>43507</c:v>
                </c:pt>
                <c:pt idx="617">
                  <c:v>43497</c:v>
                </c:pt>
                <c:pt idx="618">
                  <c:v>43496</c:v>
                </c:pt>
                <c:pt idx="619">
                  <c:v>43495</c:v>
                </c:pt>
                <c:pt idx="620">
                  <c:v>43494</c:v>
                </c:pt>
                <c:pt idx="621">
                  <c:v>43493</c:v>
                </c:pt>
                <c:pt idx="622">
                  <c:v>43490</c:v>
                </c:pt>
                <c:pt idx="623">
                  <c:v>43489</c:v>
                </c:pt>
                <c:pt idx="624">
                  <c:v>43488</c:v>
                </c:pt>
                <c:pt idx="625">
                  <c:v>43487</c:v>
                </c:pt>
                <c:pt idx="626">
                  <c:v>43486</c:v>
                </c:pt>
                <c:pt idx="627">
                  <c:v>43483</c:v>
                </c:pt>
                <c:pt idx="628">
                  <c:v>43482</c:v>
                </c:pt>
                <c:pt idx="629">
                  <c:v>43481</c:v>
                </c:pt>
                <c:pt idx="630">
                  <c:v>43480</c:v>
                </c:pt>
                <c:pt idx="631">
                  <c:v>43479</c:v>
                </c:pt>
                <c:pt idx="632">
                  <c:v>43476</c:v>
                </c:pt>
                <c:pt idx="633">
                  <c:v>43475</c:v>
                </c:pt>
                <c:pt idx="634">
                  <c:v>43474</c:v>
                </c:pt>
                <c:pt idx="635">
                  <c:v>43473</c:v>
                </c:pt>
                <c:pt idx="636">
                  <c:v>43472</c:v>
                </c:pt>
                <c:pt idx="637">
                  <c:v>43469</c:v>
                </c:pt>
                <c:pt idx="638">
                  <c:v>43468</c:v>
                </c:pt>
                <c:pt idx="639">
                  <c:v>43467</c:v>
                </c:pt>
              </c:numCache>
            </c:numRef>
          </c:cat>
          <c:val>
            <c:numRef>
              <c:f>导出数据!$B$3:$B$642</c:f>
              <c:numCache>
                <c:formatCode>General</c:formatCode>
                <c:ptCount val="640"/>
                <c:pt idx="0">
                  <c:v>36.548000000000002</c:v>
                </c:pt>
                <c:pt idx="1">
                  <c:v>36.603000000000002</c:v>
                </c:pt>
                <c:pt idx="2">
                  <c:v>36.411000000000001</c:v>
                </c:pt>
                <c:pt idx="3">
                  <c:v>35.438000000000002</c:v>
                </c:pt>
                <c:pt idx="4">
                  <c:v>34.506</c:v>
                </c:pt>
                <c:pt idx="5">
                  <c:v>32.890999999999998</c:v>
                </c:pt>
                <c:pt idx="6">
                  <c:v>32.115000000000002</c:v>
                </c:pt>
                <c:pt idx="7">
                  <c:v>32.005000000000003</c:v>
                </c:pt>
                <c:pt idx="8">
                  <c:v>31.655000000000001</c:v>
                </c:pt>
                <c:pt idx="9">
                  <c:v>30.923999999999999</c:v>
                </c:pt>
                <c:pt idx="10">
                  <c:v>29.888999999999999</c:v>
                </c:pt>
                <c:pt idx="11">
                  <c:v>29.988</c:v>
                </c:pt>
                <c:pt idx="12">
                  <c:v>29.925999999999998</c:v>
                </c:pt>
                <c:pt idx="13">
                  <c:v>29.748000000000001</c:v>
                </c:pt>
                <c:pt idx="14">
                  <c:v>29.373999999999999</c:v>
                </c:pt>
                <c:pt idx="15">
                  <c:v>28.731000000000002</c:v>
                </c:pt>
                <c:pt idx="16">
                  <c:v>28.597999999999999</c:v>
                </c:pt>
                <c:pt idx="17">
                  <c:v>28.879000000000001</c:v>
                </c:pt>
                <c:pt idx="18">
                  <c:v>28.748000000000001</c:v>
                </c:pt>
                <c:pt idx="19">
                  <c:v>27.741</c:v>
                </c:pt>
                <c:pt idx="20">
                  <c:v>27.238</c:v>
                </c:pt>
                <c:pt idx="21">
                  <c:v>27.599</c:v>
                </c:pt>
                <c:pt idx="22">
                  <c:v>27.861000000000001</c:v>
                </c:pt>
                <c:pt idx="23">
                  <c:v>26.981000000000002</c:v>
                </c:pt>
                <c:pt idx="24">
                  <c:v>25.965</c:v>
                </c:pt>
                <c:pt idx="25">
                  <c:v>25.928999999999998</c:v>
                </c:pt>
                <c:pt idx="26">
                  <c:v>25.581</c:v>
                </c:pt>
                <c:pt idx="27">
                  <c:v>25.294</c:v>
                </c:pt>
                <c:pt idx="28">
                  <c:v>25.151</c:v>
                </c:pt>
                <c:pt idx="29">
                  <c:v>25.045000000000002</c:v>
                </c:pt>
                <c:pt idx="30">
                  <c:v>25.634</c:v>
                </c:pt>
                <c:pt idx="31">
                  <c:v>26.425999999999998</c:v>
                </c:pt>
                <c:pt idx="32">
                  <c:v>26.765999999999998</c:v>
                </c:pt>
                <c:pt idx="33">
                  <c:v>26.370999999999999</c:v>
                </c:pt>
                <c:pt idx="34">
                  <c:v>25.812999999999999</c:v>
                </c:pt>
                <c:pt idx="35">
                  <c:v>25.151</c:v>
                </c:pt>
                <c:pt idx="36">
                  <c:v>25.271000000000001</c:v>
                </c:pt>
                <c:pt idx="37">
                  <c:v>25.538</c:v>
                </c:pt>
                <c:pt idx="38">
                  <c:v>26.42</c:v>
                </c:pt>
                <c:pt idx="39">
                  <c:v>26.879000000000001</c:v>
                </c:pt>
                <c:pt idx="40">
                  <c:v>27.879000000000001</c:v>
                </c:pt>
                <c:pt idx="41">
                  <c:v>28.327999999999999</c:v>
                </c:pt>
                <c:pt idx="42">
                  <c:v>27.937999999999999</c:v>
                </c:pt>
                <c:pt idx="43">
                  <c:v>27.35</c:v>
                </c:pt>
                <c:pt idx="44">
                  <c:v>27.05</c:v>
                </c:pt>
                <c:pt idx="45">
                  <c:v>26.146000000000001</c:v>
                </c:pt>
                <c:pt idx="46">
                  <c:v>26.861000000000001</c:v>
                </c:pt>
                <c:pt idx="47">
                  <c:v>27.515999999999998</c:v>
                </c:pt>
                <c:pt idx="48">
                  <c:v>28.370999999999999</c:v>
                </c:pt>
                <c:pt idx="49">
                  <c:v>28.969000000000001</c:v>
                </c:pt>
                <c:pt idx="50">
                  <c:v>27.899000000000001</c:v>
                </c:pt>
                <c:pt idx="51">
                  <c:v>26.754000000000001</c:v>
                </c:pt>
                <c:pt idx="52">
                  <c:v>24.518999999999998</c:v>
                </c:pt>
                <c:pt idx="53">
                  <c:v>22.541</c:v>
                </c:pt>
                <c:pt idx="54">
                  <c:v>21.46</c:v>
                </c:pt>
                <c:pt idx="55">
                  <c:v>21.425000000000001</c:v>
                </c:pt>
                <c:pt idx="56">
                  <c:v>22.329000000000001</c:v>
                </c:pt>
                <c:pt idx="57">
                  <c:v>22.768999999999998</c:v>
                </c:pt>
                <c:pt idx="58">
                  <c:v>23.231000000000002</c:v>
                </c:pt>
                <c:pt idx="59">
                  <c:v>23.744</c:v>
                </c:pt>
                <c:pt idx="60">
                  <c:v>23.826000000000001</c:v>
                </c:pt>
                <c:pt idx="61">
                  <c:v>24.22</c:v>
                </c:pt>
                <c:pt idx="62">
                  <c:v>24.884</c:v>
                </c:pt>
                <c:pt idx="63">
                  <c:v>25.15</c:v>
                </c:pt>
                <c:pt idx="64">
                  <c:v>25.702999999999999</c:v>
                </c:pt>
                <c:pt idx="65">
                  <c:v>26.158000000000001</c:v>
                </c:pt>
                <c:pt idx="66">
                  <c:v>26.605</c:v>
                </c:pt>
                <c:pt idx="67">
                  <c:v>26.366</c:v>
                </c:pt>
                <c:pt idx="68">
                  <c:v>25.863</c:v>
                </c:pt>
                <c:pt idx="69">
                  <c:v>26.109000000000002</c:v>
                </c:pt>
                <c:pt idx="70">
                  <c:v>26.21</c:v>
                </c:pt>
                <c:pt idx="71">
                  <c:v>26.384</c:v>
                </c:pt>
                <c:pt idx="72">
                  <c:v>26.847999999999999</c:v>
                </c:pt>
                <c:pt idx="73">
                  <c:v>28.95</c:v>
                </c:pt>
                <c:pt idx="74">
                  <c:v>30.696000000000002</c:v>
                </c:pt>
                <c:pt idx="75">
                  <c:v>31.285</c:v>
                </c:pt>
                <c:pt idx="76">
                  <c:v>30.736000000000001</c:v>
                </c:pt>
                <c:pt idx="77">
                  <c:v>30.369</c:v>
                </c:pt>
                <c:pt idx="78">
                  <c:v>31.253</c:v>
                </c:pt>
                <c:pt idx="79">
                  <c:v>29.408999999999999</c:v>
                </c:pt>
                <c:pt idx="80">
                  <c:v>29</c:v>
                </c:pt>
                <c:pt idx="81">
                  <c:v>28.638000000000002</c:v>
                </c:pt>
                <c:pt idx="82">
                  <c:v>28.108000000000001</c:v>
                </c:pt>
                <c:pt idx="83">
                  <c:v>27.318999999999999</c:v>
                </c:pt>
                <c:pt idx="84">
                  <c:v>27.077999999999999</c:v>
                </c:pt>
                <c:pt idx="85">
                  <c:v>27.288</c:v>
                </c:pt>
                <c:pt idx="86">
                  <c:v>26.404</c:v>
                </c:pt>
                <c:pt idx="87">
                  <c:v>25.65</c:v>
                </c:pt>
                <c:pt idx="88">
                  <c:v>25.238</c:v>
                </c:pt>
                <c:pt idx="89">
                  <c:v>25.163</c:v>
                </c:pt>
                <c:pt idx="90">
                  <c:v>24.573</c:v>
                </c:pt>
                <c:pt idx="91">
                  <c:v>23.614999999999998</c:v>
                </c:pt>
                <c:pt idx="92">
                  <c:v>23.960999999999999</c:v>
                </c:pt>
                <c:pt idx="93">
                  <c:v>22.991</c:v>
                </c:pt>
                <c:pt idx="94">
                  <c:v>22.591000000000001</c:v>
                </c:pt>
                <c:pt idx="95">
                  <c:v>22.42</c:v>
                </c:pt>
                <c:pt idx="96">
                  <c:v>22.125</c:v>
                </c:pt>
                <c:pt idx="97">
                  <c:v>21.925000000000001</c:v>
                </c:pt>
                <c:pt idx="98">
                  <c:v>21.648</c:v>
                </c:pt>
                <c:pt idx="99">
                  <c:v>21.428000000000001</c:v>
                </c:pt>
                <c:pt idx="100">
                  <c:v>20.41</c:v>
                </c:pt>
                <c:pt idx="101">
                  <c:v>21.088999999999999</c:v>
                </c:pt>
                <c:pt idx="102">
                  <c:v>21.068999999999999</c:v>
                </c:pt>
                <c:pt idx="103">
                  <c:v>20.754999999999999</c:v>
                </c:pt>
                <c:pt idx="104">
                  <c:v>20.463000000000001</c:v>
                </c:pt>
                <c:pt idx="105">
                  <c:v>20.741</c:v>
                </c:pt>
                <c:pt idx="106">
                  <c:v>21.687999999999999</c:v>
                </c:pt>
                <c:pt idx="107">
                  <c:v>21.806000000000001</c:v>
                </c:pt>
                <c:pt idx="108">
                  <c:v>21.695</c:v>
                </c:pt>
                <c:pt idx="109">
                  <c:v>20.623000000000001</c:v>
                </c:pt>
                <c:pt idx="110">
                  <c:v>19.111000000000001</c:v>
                </c:pt>
                <c:pt idx="111">
                  <c:v>19.125</c:v>
                </c:pt>
                <c:pt idx="112">
                  <c:v>18.61</c:v>
                </c:pt>
                <c:pt idx="113">
                  <c:v>19.151</c:v>
                </c:pt>
                <c:pt idx="114">
                  <c:v>19.667999999999999</c:v>
                </c:pt>
                <c:pt idx="115">
                  <c:v>18.916</c:v>
                </c:pt>
                <c:pt idx="116">
                  <c:v>17.440999999999999</c:v>
                </c:pt>
                <c:pt idx="117">
                  <c:v>16.844000000000001</c:v>
                </c:pt>
                <c:pt idx="118">
                  <c:v>16.46</c:v>
                </c:pt>
                <c:pt idx="119">
                  <c:v>16.561</c:v>
                </c:pt>
                <c:pt idx="120">
                  <c:v>15.939</c:v>
                </c:pt>
                <c:pt idx="121">
                  <c:v>15.574999999999999</c:v>
                </c:pt>
                <c:pt idx="122">
                  <c:v>15.535</c:v>
                </c:pt>
                <c:pt idx="123">
                  <c:v>15.503</c:v>
                </c:pt>
                <c:pt idx="124">
                  <c:v>15.997999999999999</c:v>
                </c:pt>
                <c:pt idx="125">
                  <c:v>16.687999999999999</c:v>
                </c:pt>
                <c:pt idx="126">
                  <c:v>17.163</c:v>
                </c:pt>
                <c:pt idx="127">
                  <c:v>17.239999999999998</c:v>
                </c:pt>
                <c:pt idx="128">
                  <c:v>17.454000000000001</c:v>
                </c:pt>
                <c:pt idx="129">
                  <c:v>18.228999999999999</c:v>
                </c:pt>
                <c:pt idx="130">
                  <c:v>15.414999999999999</c:v>
                </c:pt>
                <c:pt idx="131">
                  <c:v>15.603</c:v>
                </c:pt>
                <c:pt idx="132">
                  <c:v>16.55</c:v>
                </c:pt>
                <c:pt idx="133">
                  <c:v>16.754000000000001</c:v>
                </c:pt>
                <c:pt idx="134">
                  <c:v>16.728999999999999</c:v>
                </c:pt>
                <c:pt idx="135">
                  <c:v>16.193000000000001</c:v>
                </c:pt>
                <c:pt idx="136">
                  <c:v>16.565000000000001</c:v>
                </c:pt>
                <c:pt idx="137">
                  <c:v>17.373000000000001</c:v>
                </c:pt>
                <c:pt idx="138">
                  <c:v>16.809999999999999</c:v>
                </c:pt>
                <c:pt idx="139">
                  <c:v>16.91</c:v>
                </c:pt>
                <c:pt idx="140">
                  <c:v>17.327999999999999</c:v>
                </c:pt>
                <c:pt idx="141">
                  <c:v>18.113</c:v>
                </c:pt>
                <c:pt idx="142">
                  <c:v>19.135000000000002</c:v>
                </c:pt>
                <c:pt idx="143">
                  <c:v>19.489999999999998</c:v>
                </c:pt>
                <c:pt idx="144">
                  <c:v>19.940999999999999</c:v>
                </c:pt>
                <c:pt idx="145">
                  <c:v>19.763000000000002</c:v>
                </c:pt>
                <c:pt idx="146">
                  <c:v>19.545000000000002</c:v>
                </c:pt>
                <c:pt idx="147">
                  <c:v>19.385999999999999</c:v>
                </c:pt>
                <c:pt idx="148">
                  <c:v>19.378</c:v>
                </c:pt>
                <c:pt idx="149">
                  <c:v>20.041</c:v>
                </c:pt>
                <c:pt idx="150">
                  <c:v>21.093</c:v>
                </c:pt>
                <c:pt idx="151">
                  <c:v>20.776</c:v>
                </c:pt>
                <c:pt idx="152">
                  <c:v>17.881</c:v>
                </c:pt>
                <c:pt idx="153">
                  <c:v>15.997999999999999</c:v>
                </c:pt>
                <c:pt idx="154">
                  <c:v>15.679</c:v>
                </c:pt>
                <c:pt idx="155">
                  <c:v>15.635999999999999</c:v>
                </c:pt>
                <c:pt idx="156">
                  <c:v>15.628</c:v>
                </c:pt>
                <c:pt idx="157">
                  <c:v>15.308</c:v>
                </c:pt>
                <c:pt idx="158">
                  <c:v>15.214</c:v>
                </c:pt>
                <c:pt idx="159">
                  <c:v>14.973000000000001</c:v>
                </c:pt>
                <c:pt idx="160">
                  <c:v>15.035</c:v>
                </c:pt>
                <c:pt idx="161">
                  <c:v>15.939</c:v>
                </c:pt>
                <c:pt idx="162">
                  <c:v>16.114999999999998</c:v>
                </c:pt>
                <c:pt idx="163">
                  <c:v>16.117999999999999</c:v>
                </c:pt>
                <c:pt idx="164">
                  <c:v>16.021000000000001</c:v>
                </c:pt>
                <c:pt idx="165">
                  <c:v>15.815</c:v>
                </c:pt>
                <c:pt idx="166">
                  <c:v>15.705</c:v>
                </c:pt>
                <c:pt idx="167">
                  <c:v>15.629</c:v>
                </c:pt>
                <c:pt idx="168">
                  <c:v>15.038</c:v>
                </c:pt>
                <c:pt idx="169">
                  <c:v>14.999000000000001</c:v>
                </c:pt>
                <c:pt idx="170">
                  <c:v>13.952999999999999</c:v>
                </c:pt>
                <c:pt idx="171">
                  <c:v>13.208</c:v>
                </c:pt>
                <c:pt idx="172">
                  <c:v>12.589</c:v>
                </c:pt>
                <c:pt idx="173">
                  <c:v>11.792999999999999</c:v>
                </c:pt>
                <c:pt idx="174">
                  <c:v>11.534000000000001</c:v>
                </c:pt>
                <c:pt idx="175">
                  <c:v>11.837999999999999</c:v>
                </c:pt>
                <c:pt idx="176">
                  <c:v>12.326000000000001</c:v>
                </c:pt>
                <c:pt idx="177">
                  <c:v>12.651</c:v>
                </c:pt>
                <c:pt idx="178">
                  <c:v>13.263</c:v>
                </c:pt>
                <c:pt idx="179">
                  <c:v>13.525</c:v>
                </c:pt>
                <c:pt idx="180">
                  <c:v>13.624000000000001</c:v>
                </c:pt>
                <c:pt idx="181">
                  <c:v>13.769</c:v>
                </c:pt>
                <c:pt idx="182">
                  <c:v>13.754</c:v>
                </c:pt>
                <c:pt idx="183">
                  <c:v>13.53</c:v>
                </c:pt>
                <c:pt idx="184">
                  <c:v>13.366</c:v>
                </c:pt>
                <c:pt idx="185">
                  <c:v>13.456</c:v>
                </c:pt>
                <c:pt idx="186">
                  <c:v>13.521000000000001</c:v>
                </c:pt>
                <c:pt idx="187">
                  <c:v>13.451000000000001</c:v>
                </c:pt>
                <c:pt idx="188">
                  <c:v>13.531000000000001</c:v>
                </c:pt>
                <c:pt idx="189">
                  <c:v>13.6</c:v>
                </c:pt>
                <c:pt idx="190">
                  <c:v>13.715</c:v>
                </c:pt>
                <c:pt idx="191">
                  <c:v>13.75</c:v>
                </c:pt>
                <c:pt idx="192">
                  <c:v>13.7</c:v>
                </c:pt>
                <c:pt idx="193">
                  <c:v>13.634</c:v>
                </c:pt>
                <c:pt idx="194">
                  <c:v>14.231</c:v>
                </c:pt>
                <c:pt idx="195">
                  <c:v>14.388999999999999</c:v>
                </c:pt>
                <c:pt idx="196">
                  <c:v>14.093999999999999</c:v>
                </c:pt>
                <c:pt idx="197">
                  <c:v>13.988</c:v>
                </c:pt>
                <c:pt idx="198">
                  <c:v>14.055999999999999</c:v>
                </c:pt>
                <c:pt idx="199">
                  <c:v>14.651</c:v>
                </c:pt>
                <c:pt idx="200">
                  <c:v>15.071</c:v>
                </c:pt>
                <c:pt idx="201">
                  <c:v>15.193</c:v>
                </c:pt>
                <c:pt idx="202">
                  <c:v>15.116</c:v>
                </c:pt>
                <c:pt idx="203">
                  <c:v>16.154</c:v>
                </c:pt>
                <c:pt idx="204">
                  <c:v>17.05</c:v>
                </c:pt>
                <c:pt idx="205">
                  <c:v>17.013999999999999</c:v>
                </c:pt>
                <c:pt idx="206">
                  <c:v>17.45</c:v>
                </c:pt>
                <c:pt idx="207">
                  <c:v>17.588000000000001</c:v>
                </c:pt>
                <c:pt idx="208">
                  <c:v>16.765999999999998</c:v>
                </c:pt>
                <c:pt idx="209">
                  <c:v>16.03</c:v>
                </c:pt>
                <c:pt idx="210">
                  <c:v>15.664999999999999</c:v>
                </c:pt>
                <c:pt idx="211">
                  <c:v>16.175000000000001</c:v>
                </c:pt>
                <c:pt idx="212">
                  <c:v>17.300999999999998</c:v>
                </c:pt>
                <c:pt idx="213">
                  <c:v>18.312999999999999</c:v>
                </c:pt>
                <c:pt idx="214">
                  <c:v>18.983000000000001</c:v>
                </c:pt>
                <c:pt idx="215">
                  <c:v>19.268999999999998</c:v>
                </c:pt>
                <c:pt idx="216">
                  <c:v>19.975999999999999</c:v>
                </c:pt>
                <c:pt idx="217">
                  <c:v>20.835000000000001</c:v>
                </c:pt>
                <c:pt idx="218">
                  <c:v>20.599</c:v>
                </c:pt>
                <c:pt idx="219">
                  <c:v>20.138000000000002</c:v>
                </c:pt>
                <c:pt idx="220">
                  <c:v>20.259</c:v>
                </c:pt>
                <c:pt idx="221">
                  <c:v>20.452999999999999</c:v>
                </c:pt>
                <c:pt idx="222">
                  <c:v>19.297999999999998</c:v>
                </c:pt>
                <c:pt idx="223">
                  <c:v>17.678000000000001</c:v>
                </c:pt>
                <c:pt idx="224">
                  <c:v>17.12</c:v>
                </c:pt>
                <c:pt idx="225">
                  <c:v>16.37</c:v>
                </c:pt>
                <c:pt idx="226">
                  <c:v>16.364000000000001</c:v>
                </c:pt>
                <c:pt idx="227">
                  <c:v>16.248999999999999</c:v>
                </c:pt>
                <c:pt idx="228">
                  <c:v>16.164000000000001</c:v>
                </c:pt>
                <c:pt idx="229">
                  <c:v>16.053999999999998</c:v>
                </c:pt>
                <c:pt idx="230">
                  <c:v>15.901</c:v>
                </c:pt>
                <c:pt idx="231">
                  <c:v>15.750999999999999</c:v>
                </c:pt>
                <c:pt idx="232">
                  <c:v>15.699</c:v>
                </c:pt>
                <c:pt idx="233">
                  <c:v>16.085999999999999</c:v>
                </c:pt>
                <c:pt idx="234">
                  <c:v>16.303999999999998</c:v>
                </c:pt>
                <c:pt idx="235">
                  <c:v>16.416</c:v>
                </c:pt>
                <c:pt idx="236">
                  <c:v>16.565999999999999</c:v>
                </c:pt>
                <c:pt idx="237">
                  <c:v>16.991</c:v>
                </c:pt>
                <c:pt idx="238">
                  <c:v>17.832999999999998</c:v>
                </c:pt>
                <c:pt idx="239">
                  <c:v>18.053999999999998</c:v>
                </c:pt>
                <c:pt idx="240">
                  <c:v>18.238</c:v>
                </c:pt>
                <c:pt idx="241">
                  <c:v>18.225000000000001</c:v>
                </c:pt>
                <c:pt idx="242">
                  <c:v>18.119</c:v>
                </c:pt>
                <c:pt idx="243">
                  <c:v>17.899000000000001</c:v>
                </c:pt>
                <c:pt idx="244">
                  <c:v>17.355</c:v>
                </c:pt>
                <c:pt idx="245">
                  <c:v>16.994</c:v>
                </c:pt>
                <c:pt idx="246">
                  <c:v>17.195</c:v>
                </c:pt>
                <c:pt idx="247">
                  <c:v>17.375</c:v>
                </c:pt>
                <c:pt idx="248">
                  <c:v>17.626000000000001</c:v>
                </c:pt>
                <c:pt idx="249">
                  <c:v>17.849</c:v>
                </c:pt>
                <c:pt idx="250">
                  <c:v>17.974</c:v>
                </c:pt>
                <c:pt idx="251">
                  <c:v>18.263000000000002</c:v>
                </c:pt>
                <c:pt idx="252">
                  <c:v>18.187999999999999</c:v>
                </c:pt>
                <c:pt idx="253">
                  <c:v>17.088999999999999</c:v>
                </c:pt>
                <c:pt idx="254">
                  <c:v>16.748000000000001</c:v>
                </c:pt>
                <c:pt idx="255">
                  <c:v>16.992999999999999</c:v>
                </c:pt>
                <c:pt idx="256">
                  <c:v>17.672999999999998</c:v>
                </c:pt>
                <c:pt idx="257">
                  <c:v>18.37</c:v>
                </c:pt>
                <c:pt idx="258">
                  <c:v>18.588000000000001</c:v>
                </c:pt>
                <c:pt idx="259">
                  <c:v>18.539000000000001</c:v>
                </c:pt>
                <c:pt idx="260">
                  <c:v>17.582999999999998</c:v>
                </c:pt>
                <c:pt idx="261">
                  <c:v>17.367999999999999</c:v>
                </c:pt>
                <c:pt idx="262">
                  <c:v>17.323</c:v>
                </c:pt>
                <c:pt idx="263">
                  <c:v>16.47</c:v>
                </c:pt>
                <c:pt idx="264">
                  <c:v>15.917999999999999</c:v>
                </c:pt>
                <c:pt idx="265">
                  <c:v>15.685</c:v>
                </c:pt>
                <c:pt idx="266">
                  <c:v>15.746</c:v>
                </c:pt>
                <c:pt idx="267">
                  <c:v>15.962999999999999</c:v>
                </c:pt>
                <c:pt idx="268">
                  <c:v>17.015000000000001</c:v>
                </c:pt>
                <c:pt idx="269">
                  <c:v>17.806999999999999</c:v>
                </c:pt>
                <c:pt idx="270">
                  <c:v>18.268999999999998</c:v>
                </c:pt>
                <c:pt idx="271">
                  <c:v>18.059999999999999</c:v>
                </c:pt>
                <c:pt idx="272">
                  <c:v>17.888000000000002</c:v>
                </c:pt>
                <c:pt idx="273">
                  <c:v>18.103000000000002</c:v>
                </c:pt>
                <c:pt idx="274">
                  <c:v>18.768999999999998</c:v>
                </c:pt>
                <c:pt idx="275">
                  <c:v>18.800999999999998</c:v>
                </c:pt>
                <c:pt idx="276">
                  <c:v>18.702999999999999</c:v>
                </c:pt>
                <c:pt idx="277">
                  <c:v>18.931000000000001</c:v>
                </c:pt>
                <c:pt idx="278">
                  <c:v>19.443999999999999</c:v>
                </c:pt>
                <c:pt idx="279">
                  <c:v>21.213999999999999</c:v>
                </c:pt>
                <c:pt idx="280">
                  <c:v>21.548999999999999</c:v>
                </c:pt>
                <c:pt idx="281">
                  <c:v>20.228000000000002</c:v>
                </c:pt>
                <c:pt idx="282">
                  <c:v>20.375</c:v>
                </c:pt>
                <c:pt idx="283">
                  <c:v>20.995000000000001</c:v>
                </c:pt>
                <c:pt idx="284">
                  <c:v>21.425000000000001</c:v>
                </c:pt>
                <c:pt idx="285">
                  <c:v>21.469000000000001</c:v>
                </c:pt>
                <c:pt idx="286">
                  <c:v>21.585999999999999</c:v>
                </c:pt>
                <c:pt idx="287">
                  <c:v>20.29</c:v>
                </c:pt>
                <c:pt idx="288">
                  <c:v>19.568999999999999</c:v>
                </c:pt>
                <c:pt idx="289">
                  <c:v>19.959</c:v>
                </c:pt>
                <c:pt idx="290">
                  <c:v>20.420999999999999</c:v>
                </c:pt>
                <c:pt idx="291">
                  <c:v>18.626000000000001</c:v>
                </c:pt>
                <c:pt idx="292">
                  <c:v>15.513</c:v>
                </c:pt>
                <c:pt idx="293">
                  <c:v>15.019</c:v>
                </c:pt>
                <c:pt idx="294">
                  <c:v>14.632999999999999</c:v>
                </c:pt>
                <c:pt idx="295">
                  <c:v>13.474</c:v>
                </c:pt>
                <c:pt idx="296">
                  <c:v>12.003</c:v>
                </c:pt>
                <c:pt idx="297">
                  <c:v>11.535</c:v>
                </c:pt>
                <c:pt idx="298">
                  <c:v>11.311</c:v>
                </c:pt>
                <c:pt idx="299">
                  <c:v>10.81</c:v>
                </c:pt>
                <c:pt idx="300">
                  <c:v>9.6029999999999998</c:v>
                </c:pt>
                <c:pt idx="301">
                  <c:v>8.9160000000000004</c:v>
                </c:pt>
                <c:pt idx="302">
                  <c:v>8.3580000000000005</c:v>
                </c:pt>
                <c:pt idx="303">
                  <c:v>8.08</c:v>
                </c:pt>
                <c:pt idx="304">
                  <c:v>8.0060000000000002</c:v>
                </c:pt>
                <c:pt idx="305">
                  <c:v>8.0259999999999998</c:v>
                </c:pt>
                <c:pt idx="306">
                  <c:v>8.2940000000000005</c:v>
                </c:pt>
                <c:pt idx="307">
                  <c:v>8.2059999999999995</c:v>
                </c:pt>
                <c:pt idx="308">
                  <c:v>8.1639999999999997</c:v>
                </c:pt>
                <c:pt idx="309">
                  <c:v>8.2129999999999992</c:v>
                </c:pt>
                <c:pt idx="310">
                  <c:v>8.0350000000000001</c:v>
                </c:pt>
                <c:pt idx="311">
                  <c:v>7.641</c:v>
                </c:pt>
                <c:pt idx="312">
                  <c:v>7.4249999999999998</c:v>
                </c:pt>
                <c:pt idx="313">
                  <c:v>6.9969999999999999</c:v>
                </c:pt>
                <c:pt idx="314">
                  <c:v>6.7610000000000001</c:v>
                </c:pt>
                <c:pt idx="315">
                  <c:v>6.7990000000000004</c:v>
                </c:pt>
                <c:pt idx="316">
                  <c:v>7.226</c:v>
                </c:pt>
                <c:pt idx="317">
                  <c:v>7.7279999999999998</c:v>
                </c:pt>
                <c:pt idx="318">
                  <c:v>7.9829999999999997</c:v>
                </c:pt>
                <c:pt idx="319">
                  <c:v>8.09</c:v>
                </c:pt>
                <c:pt idx="320">
                  <c:v>8.4060000000000006</c:v>
                </c:pt>
                <c:pt idx="321">
                  <c:v>9.0210000000000008</c:v>
                </c:pt>
                <c:pt idx="322">
                  <c:v>10.186</c:v>
                </c:pt>
                <c:pt idx="323">
                  <c:v>10.228</c:v>
                </c:pt>
                <c:pt idx="324">
                  <c:v>10.359</c:v>
                </c:pt>
                <c:pt idx="325">
                  <c:v>10.430999999999999</c:v>
                </c:pt>
                <c:pt idx="326">
                  <c:v>10.603999999999999</c:v>
                </c:pt>
                <c:pt idx="327">
                  <c:v>10.926</c:v>
                </c:pt>
                <c:pt idx="328">
                  <c:v>11.433999999999999</c:v>
                </c:pt>
                <c:pt idx="329">
                  <c:v>12.016</c:v>
                </c:pt>
                <c:pt idx="330">
                  <c:v>12.061</c:v>
                </c:pt>
                <c:pt idx="331">
                  <c:v>11.916</c:v>
                </c:pt>
                <c:pt idx="332">
                  <c:v>11.808</c:v>
                </c:pt>
                <c:pt idx="333">
                  <c:v>11.449</c:v>
                </c:pt>
                <c:pt idx="334">
                  <c:v>11.175000000000001</c:v>
                </c:pt>
                <c:pt idx="335">
                  <c:v>11.116</c:v>
                </c:pt>
                <c:pt idx="336">
                  <c:v>10.997999999999999</c:v>
                </c:pt>
                <c:pt idx="337">
                  <c:v>10.663</c:v>
                </c:pt>
                <c:pt idx="338">
                  <c:v>10.489000000000001</c:v>
                </c:pt>
                <c:pt idx="339">
                  <c:v>10.488</c:v>
                </c:pt>
                <c:pt idx="340">
                  <c:v>10.635</c:v>
                </c:pt>
                <c:pt idx="341">
                  <c:v>10.579000000000001</c:v>
                </c:pt>
                <c:pt idx="342">
                  <c:v>10.497999999999999</c:v>
                </c:pt>
                <c:pt idx="343">
                  <c:v>10.095000000000001</c:v>
                </c:pt>
                <c:pt idx="344">
                  <c:v>9.4280000000000008</c:v>
                </c:pt>
                <c:pt idx="345">
                  <c:v>9.6</c:v>
                </c:pt>
                <c:pt idx="346">
                  <c:v>9.6950000000000003</c:v>
                </c:pt>
                <c:pt idx="347">
                  <c:v>9.8049999999999997</c:v>
                </c:pt>
                <c:pt idx="348">
                  <c:v>9.9</c:v>
                </c:pt>
                <c:pt idx="349">
                  <c:v>9.9629999999999992</c:v>
                </c:pt>
                <c:pt idx="350">
                  <c:v>10.101000000000001</c:v>
                </c:pt>
                <c:pt idx="351">
                  <c:v>10.271000000000001</c:v>
                </c:pt>
                <c:pt idx="352">
                  <c:v>10.407999999999999</c:v>
                </c:pt>
                <c:pt idx="353">
                  <c:v>10.46</c:v>
                </c:pt>
                <c:pt idx="354">
                  <c:v>10.53</c:v>
                </c:pt>
                <c:pt idx="355">
                  <c:v>10.701000000000001</c:v>
                </c:pt>
                <c:pt idx="356">
                  <c:v>11.106</c:v>
                </c:pt>
                <c:pt idx="357">
                  <c:v>11.371</c:v>
                </c:pt>
                <c:pt idx="358">
                  <c:v>11.385999999999999</c:v>
                </c:pt>
                <c:pt idx="359">
                  <c:v>11.680999999999999</c:v>
                </c:pt>
                <c:pt idx="360">
                  <c:v>12.425000000000001</c:v>
                </c:pt>
                <c:pt idx="361">
                  <c:v>12.46</c:v>
                </c:pt>
                <c:pt idx="362">
                  <c:v>12.515000000000001</c:v>
                </c:pt>
                <c:pt idx="363">
                  <c:v>12.516</c:v>
                </c:pt>
                <c:pt idx="364">
                  <c:v>12.555999999999999</c:v>
                </c:pt>
                <c:pt idx="365">
                  <c:v>12.606</c:v>
                </c:pt>
                <c:pt idx="366">
                  <c:v>12.723000000000001</c:v>
                </c:pt>
                <c:pt idx="367">
                  <c:v>12.795</c:v>
                </c:pt>
                <c:pt idx="368">
                  <c:v>12.896000000000001</c:v>
                </c:pt>
                <c:pt idx="369">
                  <c:v>12.988</c:v>
                </c:pt>
                <c:pt idx="370">
                  <c:v>12.955</c:v>
                </c:pt>
                <c:pt idx="371">
                  <c:v>12.933</c:v>
                </c:pt>
                <c:pt idx="372">
                  <c:v>13.019</c:v>
                </c:pt>
                <c:pt idx="373">
                  <c:v>12.981</c:v>
                </c:pt>
                <c:pt idx="374">
                  <c:v>12.994</c:v>
                </c:pt>
                <c:pt idx="375">
                  <c:v>12.95</c:v>
                </c:pt>
                <c:pt idx="376">
                  <c:v>12.996</c:v>
                </c:pt>
                <c:pt idx="377">
                  <c:v>13.331</c:v>
                </c:pt>
                <c:pt idx="378">
                  <c:v>13.374000000000001</c:v>
                </c:pt>
                <c:pt idx="379">
                  <c:v>13.488</c:v>
                </c:pt>
                <c:pt idx="380">
                  <c:v>16.59</c:v>
                </c:pt>
                <c:pt idx="381">
                  <c:v>17.033999999999999</c:v>
                </c:pt>
                <c:pt idx="382">
                  <c:v>17.664000000000001</c:v>
                </c:pt>
                <c:pt idx="383">
                  <c:v>17.768999999999998</c:v>
                </c:pt>
                <c:pt idx="384">
                  <c:v>17.939</c:v>
                </c:pt>
                <c:pt idx="385">
                  <c:v>18.056000000000001</c:v>
                </c:pt>
                <c:pt idx="386">
                  <c:v>18.225999999999999</c:v>
                </c:pt>
                <c:pt idx="387">
                  <c:v>18.326000000000001</c:v>
                </c:pt>
                <c:pt idx="388">
                  <c:v>18.463000000000001</c:v>
                </c:pt>
                <c:pt idx="389">
                  <c:v>18.635999999999999</c:v>
                </c:pt>
                <c:pt idx="390">
                  <c:v>18.585000000000001</c:v>
                </c:pt>
                <c:pt idx="391">
                  <c:v>18.318999999999999</c:v>
                </c:pt>
                <c:pt idx="392">
                  <c:v>18.088000000000001</c:v>
                </c:pt>
                <c:pt idx="393">
                  <c:v>18.195</c:v>
                </c:pt>
                <c:pt idx="394">
                  <c:v>18.286000000000001</c:v>
                </c:pt>
                <c:pt idx="395">
                  <c:v>18.384</c:v>
                </c:pt>
                <c:pt idx="396">
                  <c:v>18.399999999999999</c:v>
                </c:pt>
                <c:pt idx="397">
                  <c:v>18.600999999999999</c:v>
                </c:pt>
                <c:pt idx="398">
                  <c:v>18.823</c:v>
                </c:pt>
                <c:pt idx="399">
                  <c:v>18.818000000000001</c:v>
                </c:pt>
                <c:pt idx="400">
                  <c:v>18.823</c:v>
                </c:pt>
                <c:pt idx="401">
                  <c:v>18.806000000000001</c:v>
                </c:pt>
                <c:pt idx="402">
                  <c:v>18.606000000000002</c:v>
                </c:pt>
                <c:pt idx="403">
                  <c:v>18.465</c:v>
                </c:pt>
                <c:pt idx="404">
                  <c:v>18.388999999999999</c:v>
                </c:pt>
                <c:pt idx="405">
                  <c:v>18.529</c:v>
                </c:pt>
                <c:pt idx="406">
                  <c:v>18.585000000000001</c:v>
                </c:pt>
                <c:pt idx="407">
                  <c:v>18.655999999999999</c:v>
                </c:pt>
                <c:pt idx="408">
                  <c:v>18.902999999999999</c:v>
                </c:pt>
                <c:pt idx="409">
                  <c:v>19.59</c:v>
                </c:pt>
                <c:pt idx="410">
                  <c:v>20.523</c:v>
                </c:pt>
                <c:pt idx="411">
                  <c:v>21.356000000000002</c:v>
                </c:pt>
                <c:pt idx="412">
                  <c:v>21.628</c:v>
                </c:pt>
                <c:pt idx="413">
                  <c:v>21.821000000000002</c:v>
                </c:pt>
                <c:pt idx="414">
                  <c:v>22.367999999999999</c:v>
                </c:pt>
                <c:pt idx="415">
                  <c:v>22.675000000000001</c:v>
                </c:pt>
                <c:pt idx="416">
                  <c:v>22.835999999999999</c:v>
                </c:pt>
                <c:pt idx="417">
                  <c:v>22.338000000000001</c:v>
                </c:pt>
                <c:pt idx="418">
                  <c:v>21.925000000000001</c:v>
                </c:pt>
                <c:pt idx="419">
                  <c:v>21.91</c:v>
                </c:pt>
                <c:pt idx="420">
                  <c:v>21.934000000000001</c:v>
                </c:pt>
                <c:pt idx="421">
                  <c:v>20.873999999999999</c:v>
                </c:pt>
                <c:pt idx="422">
                  <c:v>19.015000000000001</c:v>
                </c:pt>
                <c:pt idx="423">
                  <c:v>18.399999999999999</c:v>
                </c:pt>
                <c:pt idx="424">
                  <c:v>18.279</c:v>
                </c:pt>
                <c:pt idx="425">
                  <c:v>18.120999999999999</c:v>
                </c:pt>
                <c:pt idx="426">
                  <c:v>18.734000000000002</c:v>
                </c:pt>
                <c:pt idx="427">
                  <c:v>18.919</c:v>
                </c:pt>
                <c:pt idx="428">
                  <c:v>18.811</c:v>
                </c:pt>
                <c:pt idx="429">
                  <c:v>18.663</c:v>
                </c:pt>
                <c:pt idx="430">
                  <c:v>18.53</c:v>
                </c:pt>
                <c:pt idx="431">
                  <c:v>18.042999999999999</c:v>
                </c:pt>
                <c:pt idx="432">
                  <c:v>18.093</c:v>
                </c:pt>
                <c:pt idx="433">
                  <c:v>18.007000000000001</c:v>
                </c:pt>
                <c:pt idx="434">
                  <c:v>18.166</c:v>
                </c:pt>
                <c:pt idx="435">
                  <c:v>18.504000000000001</c:v>
                </c:pt>
                <c:pt idx="436">
                  <c:v>20.396999999999998</c:v>
                </c:pt>
                <c:pt idx="437">
                  <c:v>20.492000000000001</c:v>
                </c:pt>
                <c:pt idx="438">
                  <c:v>20.588999999999999</c:v>
                </c:pt>
                <c:pt idx="439">
                  <c:v>20.657</c:v>
                </c:pt>
                <c:pt idx="440">
                  <c:v>20.920999999999999</c:v>
                </c:pt>
                <c:pt idx="441">
                  <c:v>20.753</c:v>
                </c:pt>
                <c:pt idx="442">
                  <c:v>20.417999999999999</c:v>
                </c:pt>
                <c:pt idx="443">
                  <c:v>20.154</c:v>
                </c:pt>
                <c:pt idx="444">
                  <c:v>19.968</c:v>
                </c:pt>
                <c:pt idx="445">
                  <c:v>19.975999999999999</c:v>
                </c:pt>
                <c:pt idx="446">
                  <c:v>20.481000000000002</c:v>
                </c:pt>
                <c:pt idx="447">
                  <c:v>20.933</c:v>
                </c:pt>
                <c:pt idx="448">
                  <c:v>20.96</c:v>
                </c:pt>
                <c:pt idx="449">
                  <c:v>21.507000000000001</c:v>
                </c:pt>
                <c:pt idx="450">
                  <c:v>23.33</c:v>
                </c:pt>
                <c:pt idx="451">
                  <c:v>23.408999999999999</c:v>
                </c:pt>
                <c:pt idx="452">
                  <c:v>23.475999999999999</c:v>
                </c:pt>
                <c:pt idx="453">
                  <c:v>23.734000000000002</c:v>
                </c:pt>
                <c:pt idx="454">
                  <c:v>23.821000000000002</c:v>
                </c:pt>
                <c:pt idx="455">
                  <c:v>23.021999999999998</c:v>
                </c:pt>
                <c:pt idx="456">
                  <c:v>22.488</c:v>
                </c:pt>
                <c:pt idx="457">
                  <c:v>22.581</c:v>
                </c:pt>
                <c:pt idx="458">
                  <c:v>22.940999999999999</c:v>
                </c:pt>
                <c:pt idx="459">
                  <c:v>23.957000000000001</c:v>
                </c:pt>
                <c:pt idx="460">
                  <c:v>24.783999999999999</c:v>
                </c:pt>
                <c:pt idx="461">
                  <c:v>24.087</c:v>
                </c:pt>
                <c:pt idx="462">
                  <c:v>23.65</c:v>
                </c:pt>
                <c:pt idx="463">
                  <c:v>23.783000000000001</c:v>
                </c:pt>
                <c:pt idx="464">
                  <c:v>24.809000000000001</c:v>
                </c:pt>
                <c:pt idx="465">
                  <c:v>26.256</c:v>
                </c:pt>
                <c:pt idx="466">
                  <c:v>26.664000000000001</c:v>
                </c:pt>
                <c:pt idx="467">
                  <c:v>26.361999999999998</c:v>
                </c:pt>
                <c:pt idx="468">
                  <c:v>27.271000000000001</c:v>
                </c:pt>
                <c:pt idx="469">
                  <c:v>26.978000000000002</c:v>
                </c:pt>
                <c:pt idx="470">
                  <c:v>26.683</c:v>
                </c:pt>
                <c:pt idx="471">
                  <c:v>27.117000000000001</c:v>
                </c:pt>
                <c:pt idx="472">
                  <c:v>26.62</c:v>
                </c:pt>
                <c:pt idx="473">
                  <c:v>28.988</c:v>
                </c:pt>
                <c:pt idx="474">
                  <c:v>29.367000000000001</c:v>
                </c:pt>
                <c:pt idx="475">
                  <c:v>29.167000000000002</c:v>
                </c:pt>
                <c:pt idx="476">
                  <c:v>28.332999999999998</c:v>
                </c:pt>
                <c:pt idx="477">
                  <c:v>26.294</c:v>
                </c:pt>
                <c:pt idx="478">
                  <c:v>25.779</c:v>
                </c:pt>
                <c:pt idx="479">
                  <c:v>25.36</c:v>
                </c:pt>
                <c:pt idx="480">
                  <c:v>24.439</c:v>
                </c:pt>
                <c:pt idx="481">
                  <c:v>24.082000000000001</c:v>
                </c:pt>
                <c:pt idx="482">
                  <c:v>23.497</c:v>
                </c:pt>
                <c:pt idx="483">
                  <c:v>22.224</c:v>
                </c:pt>
                <c:pt idx="484">
                  <c:v>21.757999999999999</c:v>
                </c:pt>
                <c:pt idx="485">
                  <c:v>21.779</c:v>
                </c:pt>
                <c:pt idx="486">
                  <c:v>22.321000000000002</c:v>
                </c:pt>
                <c:pt idx="487">
                  <c:v>22.849</c:v>
                </c:pt>
                <c:pt idx="488">
                  <c:v>23.149000000000001</c:v>
                </c:pt>
                <c:pt idx="489">
                  <c:v>22.119</c:v>
                </c:pt>
                <c:pt idx="490">
                  <c:v>21.439</c:v>
                </c:pt>
                <c:pt idx="491">
                  <c:v>21.228999999999999</c:v>
                </c:pt>
                <c:pt idx="492">
                  <c:v>21.140999999999998</c:v>
                </c:pt>
                <c:pt idx="493">
                  <c:v>20.963999999999999</c:v>
                </c:pt>
                <c:pt idx="494">
                  <c:v>21.023</c:v>
                </c:pt>
                <c:pt idx="495">
                  <c:v>21.495999999999999</c:v>
                </c:pt>
                <c:pt idx="496">
                  <c:v>22.08</c:v>
                </c:pt>
                <c:pt idx="497">
                  <c:v>22.422999999999998</c:v>
                </c:pt>
                <c:pt idx="498">
                  <c:v>22.899000000000001</c:v>
                </c:pt>
                <c:pt idx="499">
                  <c:v>23.213000000000001</c:v>
                </c:pt>
                <c:pt idx="500">
                  <c:v>23.672000000000001</c:v>
                </c:pt>
                <c:pt idx="501">
                  <c:v>23.425999999999998</c:v>
                </c:pt>
                <c:pt idx="502">
                  <c:v>22.913</c:v>
                </c:pt>
                <c:pt idx="503">
                  <c:v>22.428999999999998</c:v>
                </c:pt>
                <c:pt idx="504">
                  <c:v>24.152999999999999</c:v>
                </c:pt>
                <c:pt idx="505">
                  <c:v>27.341999999999999</c:v>
                </c:pt>
                <c:pt idx="506">
                  <c:v>28.262</c:v>
                </c:pt>
                <c:pt idx="507">
                  <c:v>28.436</c:v>
                </c:pt>
                <c:pt idx="508">
                  <c:v>28.071999999999999</c:v>
                </c:pt>
                <c:pt idx="509">
                  <c:v>27.04</c:v>
                </c:pt>
                <c:pt idx="510">
                  <c:v>25.524000000000001</c:v>
                </c:pt>
                <c:pt idx="511">
                  <c:v>24.064</c:v>
                </c:pt>
                <c:pt idx="512">
                  <c:v>23.5</c:v>
                </c:pt>
                <c:pt idx="513">
                  <c:v>22.55</c:v>
                </c:pt>
                <c:pt idx="514">
                  <c:v>22.428000000000001</c:v>
                </c:pt>
                <c:pt idx="515">
                  <c:v>22.312000000000001</c:v>
                </c:pt>
                <c:pt idx="516">
                  <c:v>22.018000000000001</c:v>
                </c:pt>
                <c:pt idx="517">
                  <c:v>22.266999999999999</c:v>
                </c:pt>
                <c:pt idx="518">
                  <c:v>21.475999999999999</c:v>
                </c:pt>
                <c:pt idx="519">
                  <c:v>19.510999999999999</c:v>
                </c:pt>
                <c:pt idx="520">
                  <c:v>18.916</c:v>
                </c:pt>
                <c:pt idx="521">
                  <c:v>18.334</c:v>
                </c:pt>
                <c:pt idx="522">
                  <c:v>18.146000000000001</c:v>
                </c:pt>
                <c:pt idx="523">
                  <c:v>18.286999999999999</c:v>
                </c:pt>
                <c:pt idx="524">
                  <c:v>18.366</c:v>
                </c:pt>
                <c:pt idx="525">
                  <c:v>18.422000000000001</c:v>
                </c:pt>
                <c:pt idx="526">
                  <c:v>18.361999999999998</c:v>
                </c:pt>
                <c:pt idx="527">
                  <c:v>18.427</c:v>
                </c:pt>
                <c:pt idx="528">
                  <c:v>18.081</c:v>
                </c:pt>
                <c:pt idx="529">
                  <c:v>17.632000000000001</c:v>
                </c:pt>
                <c:pt idx="530">
                  <c:v>17.189</c:v>
                </c:pt>
                <c:pt idx="531">
                  <c:v>16.922000000000001</c:v>
                </c:pt>
                <c:pt idx="532">
                  <c:v>16.494</c:v>
                </c:pt>
                <c:pt idx="533">
                  <c:v>16.533000000000001</c:v>
                </c:pt>
                <c:pt idx="534">
                  <c:v>16.672000000000001</c:v>
                </c:pt>
                <c:pt idx="535">
                  <c:v>16.846</c:v>
                </c:pt>
                <c:pt idx="536">
                  <c:v>16.798999999999999</c:v>
                </c:pt>
                <c:pt idx="537">
                  <c:v>16.616</c:v>
                </c:pt>
                <c:pt idx="538">
                  <c:v>16.413</c:v>
                </c:pt>
                <c:pt idx="539">
                  <c:v>16.14</c:v>
                </c:pt>
                <c:pt idx="540">
                  <c:v>16.266999999999999</c:v>
                </c:pt>
                <c:pt idx="541">
                  <c:v>16.45</c:v>
                </c:pt>
                <c:pt idx="542">
                  <c:v>16.597000000000001</c:v>
                </c:pt>
                <c:pt idx="543">
                  <c:v>16.631</c:v>
                </c:pt>
                <c:pt idx="544">
                  <c:v>16.573</c:v>
                </c:pt>
                <c:pt idx="545">
                  <c:v>16.690999999999999</c:v>
                </c:pt>
                <c:pt idx="546">
                  <c:v>16.766999999999999</c:v>
                </c:pt>
                <c:pt idx="547">
                  <c:v>16.754000000000001</c:v>
                </c:pt>
                <c:pt idx="548">
                  <c:v>16.55</c:v>
                </c:pt>
                <c:pt idx="549">
                  <c:v>16.456</c:v>
                </c:pt>
                <c:pt idx="550">
                  <c:v>16.306999999999999</c:v>
                </c:pt>
                <c:pt idx="551">
                  <c:v>16.311</c:v>
                </c:pt>
                <c:pt idx="552">
                  <c:v>16.654</c:v>
                </c:pt>
                <c:pt idx="553">
                  <c:v>16.670999999999999</c:v>
                </c:pt>
                <c:pt idx="554">
                  <c:v>15.608000000000001</c:v>
                </c:pt>
                <c:pt idx="555">
                  <c:v>15.201000000000001</c:v>
                </c:pt>
                <c:pt idx="556">
                  <c:v>14.888999999999999</c:v>
                </c:pt>
                <c:pt idx="557">
                  <c:v>14.631</c:v>
                </c:pt>
                <c:pt idx="558">
                  <c:v>15.03</c:v>
                </c:pt>
                <c:pt idx="559">
                  <c:v>15.468</c:v>
                </c:pt>
                <c:pt idx="560">
                  <c:v>16.103999999999999</c:v>
                </c:pt>
                <c:pt idx="561">
                  <c:v>14.137</c:v>
                </c:pt>
                <c:pt idx="562">
                  <c:v>13.547000000000001</c:v>
                </c:pt>
                <c:pt idx="563">
                  <c:v>13.397</c:v>
                </c:pt>
                <c:pt idx="564">
                  <c:v>13.221</c:v>
                </c:pt>
                <c:pt idx="565">
                  <c:v>13.082000000000001</c:v>
                </c:pt>
                <c:pt idx="566">
                  <c:v>12.94</c:v>
                </c:pt>
                <c:pt idx="567">
                  <c:v>12.938000000000001</c:v>
                </c:pt>
                <c:pt idx="568">
                  <c:v>12.856999999999999</c:v>
                </c:pt>
                <c:pt idx="569">
                  <c:v>12.72</c:v>
                </c:pt>
                <c:pt idx="570">
                  <c:v>12.741</c:v>
                </c:pt>
                <c:pt idx="571">
                  <c:v>12.78</c:v>
                </c:pt>
                <c:pt idx="572">
                  <c:v>12.891999999999999</c:v>
                </c:pt>
                <c:pt idx="573">
                  <c:v>13.102</c:v>
                </c:pt>
                <c:pt idx="574">
                  <c:v>13.164999999999999</c:v>
                </c:pt>
                <c:pt idx="575">
                  <c:v>12.944000000000001</c:v>
                </c:pt>
                <c:pt idx="576">
                  <c:v>12.9</c:v>
                </c:pt>
                <c:pt idx="577">
                  <c:v>12.647</c:v>
                </c:pt>
                <c:pt idx="578">
                  <c:v>12.647</c:v>
                </c:pt>
                <c:pt idx="579">
                  <c:v>12.249000000000001</c:v>
                </c:pt>
                <c:pt idx="580">
                  <c:v>12.031000000000001</c:v>
                </c:pt>
                <c:pt idx="581">
                  <c:v>11.981999999999999</c:v>
                </c:pt>
                <c:pt idx="582">
                  <c:v>11.933999999999999</c:v>
                </c:pt>
                <c:pt idx="583">
                  <c:v>11.864000000000001</c:v>
                </c:pt>
                <c:pt idx="584">
                  <c:v>11.614000000000001</c:v>
                </c:pt>
                <c:pt idx="585">
                  <c:v>11.609</c:v>
                </c:pt>
                <c:pt idx="586">
                  <c:v>11.645</c:v>
                </c:pt>
                <c:pt idx="587">
                  <c:v>11.711</c:v>
                </c:pt>
                <c:pt idx="588">
                  <c:v>11.755000000000001</c:v>
                </c:pt>
                <c:pt idx="589">
                  <c:v>11.911</c:v>
                </c:pt>
                <c:pt idx="590">
                  <c:v>11.952999999999999</c:v>
                </c:pt>
                <c:pt idx="591">
                  <c:v>11.964</c:v>
                </c:pt>
                <c:pt idx="592">
                  <c:v>11.914999999999999</c:v>
                </c:pt>
                <c:pt idx="593">
                  <c:v>11.79</c:v>
                </c:pt>
                <c:pt idx="594">
                  <c:v>11.723000000000001</c:v>
                </c:pt>
                <c:pt idx="595">
                  <c:v>11.680999999999999</c:v>
                </c:pt>
                <c:pt idx="596">
                  <c:v>11.738</c:v>
                </c:pt>
                <c:pt idx="597">
                  <c:v>11.738</c:v>
                </c:pt>
                <c:pt idx="598">
                  <c:v>11.928000000000001</c:v>
                </c:pt>
                <c:pt idx="599">
                  <c:v>12.138</c:v>
                </c:pt>
                <c:pt idx="600">
                  <c:v>12.323</c:v>
                </c:pt>
                <c:pt idx="601">
                  <c:v>12.378</c:v>
                </c:pt>
                <c:pt idx="602">
                  <c:v>12.464</c:v>
                </c:pt>
                <c:pt idx="603">
                  <c:v>12.574</c:v>
                </c:pt>
                <c:pt idx="604">
                  <c:v>12.795999999999999</c:v>
                </c:pt>
                <c:pt idx="605">
                  <c:v>12.79</c:v>
                </c:pt>
                <c:pt idx="606">
                  <c:v>12.747</c:v>
                </c:pt>
                <c:pt idx="607">
                  <c:v>12.731</c:v>
                </c:pt>
                <c:pt idx="608">
                  <c:v>12.741</c:v>
                </c:pt>
                <c:pt idx="609">
                  <c:v>12.816000000000001</c:v>
                </c:pt>
                <c:pt idx="610">
                  <c:v>13.141999999999999</c:v>
                </c:pt>
                <c:pt idx="611">
                  <c:v>13.275</c:v>
                </c:pt>
                <c:pt idx="612">
                  <c:v>13.337999999999999</c:v>
                </c:pt>
                <c:pt idx="613">
                  <c:v>13.273999999999999</c:v>
                </c:pt>
                <c:pt idx="614">
                  <c:v>13.125999999999999</c:v>
                </c:pt>
                <c:pt idx="615">
                  <c:v>13.05</c:v>
                </c:pt>
                <c:pt idx="616">
                  <c:v>13.191000000000001</c:v>
                </c:pt>
                <c:pt idx="617">
                  <c:v>13.68</c:v>
                </c:pt>
                <c:pt idx="618">
                  <c:v>14.015000000000001</c:v>
                </c:pt>
                <c:pt idx="619">
                  <c:v>14.308999999999999</c:v>
                </c:pt>
                <c:pt idx="620">
                  <c:v>15.441000000000001</c:v>
                </c:pt>
                <c:pt idx="621">
                  <c:v>15.936999999999999</c:v>
                </c:pt>
                <c:pt idx="622">
                  <c:v>16.231999999999999</c:v>
                </c:pt>
                <c:pt idx="623">
                  <c:v>16.292999999999999</c:v>
                </c:pt>
                <c:pt idx="624">
                  <c:v>16.786000000000001</c:v>
                </c:pt>
                <c:pt idx="625">
                  <c:v>17.536999999999999</c:v>
                </c:pt>
                <c:pt idx="626">
                  <c:v>17.863</c:v>
                </c:pt>
                <c:pt idx="627">
                  <c:v>17.146000000000001</c:v>
                </c:pt>
                <c:pt idx="628">
                  <c:v>16.594999999999999</c:v>
                </c:pt>
                <c:pt idx="629">
                  <c:v>16.809999999999999</c:v>
                </c:pt>
                <c:pt idx="630">
                  <c:v>17.18</c:v>
                </c:pt>
                <c:pt idx="631">
                  <c:v>17.326000000000001</c:v>
                </c:pt>
                <c:pt idx="632">
                  <c:v>17.050999999999998</c:v>
                </c:pt>
                <c:pt idx="633">
                  <c:v>17.419</c:v>
                </c:pt>
                <c:pt idx="634">
                  <c:v>17.965</c:v>
                </c:pt>
                <c:pt idx="635">
                  <c:v>17.321000000000002</c:v>
                </c:pt>
                <c:pt idx="636">
                  <c:v>16.706</c:v>
                </c:pt>
                <c:pt idx="637">
                  <c:v>16.102</c:v>
                </c:pt>
                <c:pt idx="638">
                  <c:v>16.300999999999998</c:v>
                </c:pt>
                <c:pt idx="639">
                  <c:v>16.434999999999999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85-4A19-957F-E020BB14521B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海岬型：铁矿：运费价格：丹皮尔港—青岛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324"/>
              <c:layout>
                <c:manualLayout>
                  <c:x val="-6.283588532325074E-2"/>
                  <c:y val="3.07783511304659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D6B-4A3B-8914-C7B06C865174}"/>
                </c:ext>
              </c:extLst>
            </c:dLbl>
            <c:dLbl>
              <c:idx val="639"/>
              <c:layout>
                <c:manualLayout>
                  <c:x val="-1.6535759295592277E-2"/>
                  <c:y val="-3.78810475451888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D6B-4A3B-8914-C7B06C8651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导出数据!$A$3:$A$642</c:f>
              <c:numCache>
                <c:formatCode>yyyy\-m\-d</c:formatCode>
                <c:ptCount val="640"/>
                <c:pt idx="0">
                  <c:v>44433</c:v>
                </c:pt>
                <c:pt idx="1">
                  <c:v>44432</c:v>
                </c:pt>
                <c:pt idx="2">
                  <c:v>44431</c:v>
                </c:pt>
                <c:pt idx="3">
                  <c:v>44428</c:v>
                </c:pt>
                <c:pt idx="4">
                  <c:v>44427</c:v>
                </c:pt>
                <c:pt idx="5">
                  <c:v>44426</c:v>
                </c:pt>
                <c:pt idx="6">
                  <c:v>44425</c:v>
                </c:pt>
                <c:pt idx="7">
                  <c:v>44424</c:v>
                </c:pt>
                <c:pt idx="8">
                  <c:v>44421</c:v>
                </c:pt>
                <c:pt idx="9">
                  <c:v>44420</c:v>
                </c:pt>
                <c:pt idx="10">
                  <c:v>44419</c:v>
                </c:pt>
                <c:pt idx="11">
                  <c:v>44418</c:v>
                </c:pt>
                <c:pt idx="12">
                  <c:v>44417</c:v>
                </c:pt>
                <c:pt idx="13">
                  <c:v>44414</c:v>
                </c:pt>
                <c:pt idx="14">
                  <c:v>44413</c:v>
                </c:pt>
                <c:pt idx="15">
                  <c:v>44412</c:v>
                </c:pt>
                <c:pt idx="16">
                  <c:v>44411</c:v>
                </c:pt>
                <c:pt idx="17">
                  <c:v>44410</c:v>
                </c:pt>
                <c:pt idx="18">
                  <c:v>44407</c:v>
                </c:pt>
                <c:pt idx="19">
                  <c:v>44406</c:v>
                </c:pt>
                <c:pt idx="20">
                  <c:v>44405</c:v>
                </c:pt>
                <c:pt idx="21">
                  <c:v>44404</c:v>
                </c:pt>
                <c:pt idx="22">
                  <c:v>44403</c:v>
                </c:pt>
                <c:pt idx="23">
                  <c:v>44400</c:v>
                </c:pt>
                <c:pt idx="24">
                  <c:v>44399</c:v>
                </c:pt>
                <c:pt idx="25">
                  <c:v>44398</c:v>
                </c:pt>
                <c:pt idx="26">
                  <c:v>44397</c:v>
                </c:pt>
                <c:pt idx="27">
                  <c:v>44396</c:v>
                </c:pt>
                <c:pt idx="28">
                  <c:v>44393</c:v>
                </c:pt>
                <c:pt idx="29">
                  <c:v>44392</c:v>
                </c:pt>
                <c:pt idx="30">
                  <c:v>44391</c:v>
                </c:pt>
                <c:pt idx="31">
                  <c:v>44390</c:v>
                </c:pt>
                <c:pt idx="32">
                  <c:v>44389</c:v>
                </c:pt>
                <c:pt idx="33">
                  <c:v>44386</c:v>
                </c:pt>
                <c:pt idx="34">
                  <c:v>44385</c:v>
                </c:pt>
                <c:pt idx="35">
                  <c:v>44384</c:v>
                </c:pt>
                <c:pt idx="36">
                  <c:v>44383</c:v>
                </c:pt>
                <c:pt idx="37">
                  <c:v>44382</c:v>
                </c:pt>
                <c:pt idx="38">
                  <c:v>44379</c:v>
                </c:pt>
                <c:pt idx="39">
                  <c:v>44378</c:v>
                </c:pt>
                <c:pt idx="40">
                  <c:v>44377</c:v>
                </c:pt>
                <c:pt idx="41">
                  <c:v>44376</c:v>
                </c:pt>
                <c:pt idx="42">
                  <c:v>44375</c:v>
                </c:pt>
                <c:pt idx="43">
                  <c:v>44372</c:v>
                </c:pt>
                <c:pt idx="44">
                  <c:v>44371</c:v>
                </c:pt>
                <c:pt idx="45">
                  <c:v>44370</c:v>
                </c:pt>
                <c:pt idx="46">
                  <c:v>44369</c:v>
                </c:pt>
                <c:pt idx="47">
                  <c:v>44368</c:v>
                </c:pt>
                <c:pt idx="48">
                  <c:v>44365</c:v>
                </c:pt>
                <c:pt idx="49">
                  <c:v>44364</c:v>
                </c:pt>
                <c:pt idx="50">
                  <c:v>44363</c:v>
                </c:pt>
                <c:pt idx="51">
                  <c:v>44362</c:v>
                </c:pt>
                <c:pt idx="52">
                  <c:v>44358</c:v>
                </c:pt>
                <c:pt idx="53">
                  <c:v>44357</c:v>
                </c:pt>
                <c:pt idx="54">
                  <c:v>44356</c:v>
                </c:pt>
                <c:pt idx="55">
                  <c:v>44355</c:v>
                </c:pt>
                <c:pt idx="56">
                  <c:v>44354</c:v>
                </c:pt>
                <c:pt idx="57">
                  <c:v>44351</c:v>
                </c:pt>
                <c:pt idx="58">
                  <c:v>44350</c:v>
                </c:pt>
                <c:pt idx="59">
                  <c:v>44349</c:v>
                </c:pt>
                <c:pt idx="60">
                  <c:v>44348</c:v>
                </c:pt>
                <c:pt idx="61">
                  <c:v>44347</c:v>
                </c:pt>
                <c:pt idx="62">
                  <c:v>44344</c:v>
                </c:pt>
                <c:pt idx="63">
                  <c:v>44343</c:v>
                </c:pt>
                <c:pt idx="64">
                  <c:v>44342</c:v>
                </c:pt>
                <c:pt idx="65">
                  <c:v>44341</c:v>
                </c:pt>
                <c:pt idx="66">
                  <c:v>44340</c:v>
                </c:pt>
                <c:pt idx="67">
                  <c:v>44337</c:v>
                </c:pt>
                <c:pt idx="68">
                  <c:v>44336</c:v>
                </c:pt>
                <c:pt idx="69">
                  <c:v>44335</c:v>
                </c:pt>
                <c:pt idx="70">
                  <c:v>44334</c:v>
                </c:pt>
                <c:pt idx="71">
                  <c:v>44333</c:v>
                </c:pt>
                <c:pt idx="72">
                  <c:v>44330</c:v>
                </c:pt>
                <c:pt idx="73">
                  <c:v>44329</c:v>
                </c:pt>
                <c:pt idx="74">
                  <c:v>44328</c:v>
                </c:pt>
                <c:pt idx="75">
                  <c:v>44327</c:v>
                </c:pt>
                <c:pt idx="76">
                  <c:v>44326</c:v>
                </c:pt>
                <c:pt idx="77">
                  <c:v>44323</c:v>
                </c:pt>
                <c:pt idx="78">
                  <c:v>44322</c:v>
                </c:pt>
                <c:pt idx="79">
                  <c:v>44316</c:v>
                </c:pt>
                <c:pt idx="80">
                  <c:v>44315</c:v>
                </c:pt>
                <c:pt idx="81">
                  <c:v>44314</c:v>
                </c:pt>
                <c:pt idx="82">
                  <c:v>44313</c:v>
                </c:pt>
                <c:pt idx="83">
                  <c:v>44312</c:v>
                </c:pt>
                <c:pt idx="84">
                  <c:v>44309</c:v>
                </c:pt>
                <c:pt idx="85">
                  <c:v>44308</c:v>
                </c:pt>
                <c:pt idx="86">
                  <c:v>44307</c:v>
                </c:pt>
                <c:pt idx="87">
                  <c:v>44306</c:v>
                </c:pt>
                <c:pt idx="88">
                  <c:v>44305</c:v>
                </c:pt>
                <c:pt idx="89">
                  <c:v>44302</c:v>
                </c:pt>
                <c:pt idx="90">
                  <c:v>44301</c:v>
                </c:pt>
                <c:pt idx="91">
                  <c:v>44300</c:v>
                </c:pt>
                <c:pt idx="92">
                  <c:v>44299</c:v>
                </c:pt>
                <c:pt idx="93">
                  <c:v>44298</c:v>
                </c:pt>
                <c:pt idx="94">
                  <c:v>44295</c:v>
                </c:pt>
                <c:pt idx="95">
                  <c:v>44294</c:v>
                </c:pt>
                <c:pt idx="96">
                  <c:v>44293</c:v>
                </c:pt>
                <c:pt idx="97">
                  <c:v>44292</c:v>
                </c:pt>
                <c:pt idx="98">
                  <c:v>44288</c:v>
                </c:pt>
                <c:pt idx="99">
                  <c:v>44287</c:v>
                </c:pt>
                <c:pt idx="100">
                  <c:v>44286</c:v>
                </c:pt>
                <c:pt idx="101">
                  <c:v>44285</c:v>
                </c:pt>
                <c:pt idx="102">
                  <c:v>44284</c:v>
                </c:pt>
                <c:pt idx="103">
                  <c:v>44281</c:v>
                </c:pt>
                <c:pt idx="104">
                  <c:v>44280</c:v>
                </c:pt>
                <c:pt idx="105">
                  <c:v>44279</c:v>
                </c:pt>
                <c:pt idx="106">
                  <c:v>44278</c:v>
                </c:pt>
                <c:pt idx="107">
                  <c:v>44277</c:v>
                </c:pt>
                <c:pt idx="108">
                  <c:v>44274</c:v>
                </c:pt>
                <c:pt idx="109">
                  <c:v>44273</c:v>
                </c:pt>
                <c:pt idx="110">
                  <c:v>44272</c:v>
                </c:pt>
                <c:pt idx="111">
                  <c:v>44271</c:v>
                </c:pt>
                <c:pt idx="112">
                  <c:v>44270</c:v>
                </c:pt>
                <c:pt idx="113">
                  <c:v>44267</c:v>
                </c:pt>
                <c:pt idx="114">
                  <c:v>44266</c:v>
                </c:pt>
                <c:pt idx="115">
                  <c:v>44265</c:v>
                </c:pt>
                <c:pt idx="116">
                  <c:v>44264</c:v>
                </c:pt>
                <c:pt idx="117">
                  <c:v>44263</c:v>
                </c:pt>
                <c:pt idx="118">
                  <c:v>44260</c:v>
                </c:pt>
                <c:pt idx="119">
                  <c:v>44259</c:v>
                </c:pt>
                <c:pt idx="120">
                  <c:v>44258</c:v>
                </c:pt>
                <c:pt idx="121">
                  <c:v>44257</c:v>
                </c:pt>
                <c:pt idx="122">
                  <c:v>44256</c:v>
                </c:pt>
                <c:pt idx="123">
                  <c:v>44253</c:v>
                </c:pt>
                <c:pt idx="124">
                  <c:v>44252</c:v>
                </c:pt>
                <c:pt idx="125">
                  <c:v>44251</c:v>
                </c:pt>
                <c:pt idx="126">
                  <c:v>44250</c:v>
                </c:pt>
                <c:pt idx="127">
                  <c:v>44249</c:v>
                </c:pt>
                <c:pt idx="128">
                  <c:v>44246</c:v>
                </c:pt>
                <c:pt idx="129">
                  <c:v>44245</c:v>
                </c:pt>
                <c:pt idx="130">
                  <c:v>44237</c:v>
                </c:pt>
                <c:pt idx="131">
                  <c:v>44236</c:v>
                </c:pt>
                <c:pt idx="132">
                  <c:v>44235</c:v>
                </c:pt>
                <c:pt idx="133">
                  <c:v>44232</c:v>
                </c:pt>
                <c:pt idx="134">
                  <c:v>44231</c:v>
                </c:pt>
                <c:pt idx="135">
                  <c:v>44230</c:v>
                </c:pt>
                <c:pt idx="136">
                  <c:v>44229</c:v>
                </c:pt>
                <c:pt idx="137">
                  <c:v>44228</c:v>
                </c:pt>
                <c:pt idx="138">
                  <c:v>44225</c:v>
                </c:pt>
                <c:pt idx="139">
                  <c:v>44224</c:v>
                </c:pt>
                <c:pt idx="140">
                  <c:v>44223</c:v>
                </c:pt>
                <c:pt idx="141">
                  <c:v>44222</c:v>
                </c:pt>
                <c:pt idx="142">
                  <c:v>44221</c:v>
                </c:pt>
                <c:pt idx="143">
                  <c:v>44218</c:v>
                </c:pt>
                <c:pt idx="144">
                  <c:v>44217</c:v>
                </c:pt>
                <c:pt idx="145">
                  <c:v>44216</c:v>
                </c:pt>
                <c:pt idx="146">
                  <c:v>44215</c:v>
                </c:pt>
                <c:pt idx="147">
                  <c:v>44214</c:v>
                </c:pt>
                <c:pt idx="148">
                  <c:v>44211</c:v>
                </c:pt>
                <c:pt idx="149">
                  <c:v>44210</c:v>
                </c:pt>
                <c:pt idx="150">
                  <c:v>44209</c:v>
                </c:pt>
                <c:pt idx="151">
                  <c:v>44208</c:v>
                </c:pt>
                <c:pt idx="152">
                  <c:v>44207</c:v>
                </c:pt>
                <c:pt idx="153">
                  <c:v>44204</c:v>
                </c:pt>
                <c:pt idx="154">
                  <c:v>44203</c:v>
                </c:pt>
                <c:pt idx="155">
                  <c:v>44202</c:v>
                </c:pt>
                <c:pt idx="156">
                  <c:v>44201</c:v>
                </c:pt>
                <c:pt idx="157">
                  <c:v>44200</c:v>
                </c:pt>
                <c:pt idx="158">
                  <c:v>44196</c:v>
                </c:pt>
                <c:pt idx="159">
                  <c:v>44195</c:v>
                </c:pt>
                <c:pt idx="160">
                  <c:v>44194</c:v>
                </c:pt>
                <c:pt idx="161">
                  <c:v>44193</c:v>
                </c:pt>
                <c:pt idx="162">
                  <c:v>44190</c:v>
                </c:pt>
                <c:pt idx="163">
                  <c:v>44189</c:v>
                </c:pt>
                <c:pt idx="164">
                  <c:v>44188</c:v>
                </c:pt>
                <c:pt idx="165">
                  <c:v>44187</c:v>
                </c:pt>
                <c:pt idx="166">
                  <c:v>44186</c:v>
                </c:pt>
                <c:pt idx="167">
                  <c:v>44183</c:v>
                </c:pt>
                <c:pt idx="168">
                  <c:v>44182</c:v>
                </c:pt>
                <c:pt idx="169">
                  <c:v>44181</c:v>
                </c:pt>
                <c:pt idx="170">
                  <c:v>44180</c:v>
                </c:pt>
                <c:pt idx="171">
                  <c:v>44179</c:v>
                </c:pt>
                <c:pt idx="172">
                  <c:v>44176</c:v>
                </c:pt>
                <c:pt idx="173">
                  <c:v>44175</c:v>
                </c:pt>
                <c:pt idx="174">
                  <c:v>44174</c:v>
                </c:pt>
                <c:pt idx="175">
                  <c:v>44173</c:v>
                </c:pt>
                <c:pt idx="176">
                  <c:v>44172</c:v>
                </c:pt>
                <c:pt idx="177">
                  <c:v>44169</c:v>
                </c:pt>
                <c:pt idx="178">
                  <c:v>44168</c:v>
                </c:pt>
                <c:pt idx="179">
                  <c:v>44167</c:v>
                </c:pt>
                <c:pt idx="180">
                  <c:v>44166</c:v>
                </c:pt>
                <c:pt idx="181">
                  <c:v>44165</c:v>
                </c:pt>
                <c:pt idx="182">
                  <c:v>44162</c:v>
                </c:pt>
                <c:pt idx="183">
                  <c:v>44161</c:v>
                </c:pt>
                <c:pt idx="184">
                  <c:v>44160</c:v>
                </c:pt>
                <c:pt idx="185">
                  <c:v>44159</c:v>
                </c:pt>
                <c:pt idx="186">
                  <c:v>44158</c:v>
                </c:pt>
                <c:pt idx="187">
                  <c:v>44155</c:v>
                </c:pt>
                <c:pt idx="188">
                  <c:v>44154</c:v>
                </c:pt>
                <c:pt idx="189">
                  <c:v>44153</c:v>
                </c:pt>
                <c:pt idx="190">
                  <c:v>44152</c:v>
                </c:pt>
                <c:pt idx="191">
                  <c:v>44151</c:v>
                </c:pt>
                <c:pt idx="192">
                  <c:v>44148</c:v>
                </c:pt>
                <c:pt idx="193">
                  <c:v>44147</c:v>
                </c:pt>
                <c:pt idx="194">
                  <c:v>44146</c:v>
                </c:pt>
                <c:pt idx="195">
                  <c:v>44145</c:v>
                </c:pt>
                <c:pt idx="196">
                  <c:v>44144</c:v>
                </c:pt>
                <c:pt idx="197">
                  <c:v>44141</c:v>
                </c:pt>
                <c:pt idx="198">
                  <c:v>44140</c:v>
                </c:pt>
                <c:pt idx="199">
                  <c:v>44139</c:v>
                </c:pt>
                <c:pt idx="200">
                  <c:v>44138</c:v>
                </c:pt>
                <c:pt idx="201">
                  <c:v>44137</c:v>
                </c:pt>
                <c:pt idx="202">
                  <c:v>44134</c:v>
                </c:pt>
                <c:pt idx="203">
                  <c:v>44133</c:v>
                </c:pt>
                <c:pt idx="204">
                  <c:v>44132</c:v>
                </c:pt>
                <c:pt idx="205">
                  <c:v>44131</c:v>
                </c:pt>
                <c:pt idx="206">
                  <c:v>44130</c:v>
                </c:pt>
                <c:pt idx="207">
                  <c:v>44127</c:v>
                </c:pt>
                <c:pt idx="208">
                  <c:v>44126</c:v>
                </c:pt>
                <c:pt idx="209">
                  <c:v>44125</c:v>
                </c:pt>
                <c:pt idx="210">
                  <c:v>44124</c:v>
                </c:pt>
                <c:pt idx="211">
                  <c:v>44123</c:v>
                </c:pt>
                <c:pt idx="212">
                  <c:v>44120</c:v>
                </c:pt>
                <c:pt idx="213">
                  <c:v>44119</c:v>
                </c:pt>
                <c:pt idx="214">
                  <c:v>44118</c:v>
                </c:pt>
                <c:pt idx="215">
                  <c:v>44117</c:v>
                </c:pt>
                <c:pt idx="216">
                  <c:v>44116</c:v>
                </c:pt>
                <c:pt idx="217">
                  <c:v>44113</c:v>
                </c:pt>
                <c:pt idx="218">
                  <c:v>44104</c:v>
                </c:pt>
                <c:pt idx="219">
                  <c:v>44103</c:v>
                </c:pt>
                <c:pt idx="220">
                  <c:v>44102</c:v>
                </c:pt>
                <c:pt idx="221">
                  <c:v>44099</c:v>
                </c:pt>
                <c:pt idx="222">
                  <c:v>44098</c:v>
                </c:pt>
                <c:pt idx="223">
                  <c:v>44097</c:v>
                </c:pt>
                <c:pt idx="224">
                  <c:v>44096</c:v>
                </c:pt>
                <c:pt idx="225">
                  <c:v>44095</c:v>
                </c:pt>
                <c:pt idx="226">
                  <c:v>44092</c:v>
                </c:pt>
                <c:pt idx="227">
                  <c:v>44091</c:v>
                </c:pt>
                <c:pt idx="228">
                  <c:v>44090</c:v>
                </c:pt>
                <c:pt idx="229">
                  <c:v>44089</c:v>
                </c:pt>
                <c:pt idx="230">
                  <c:v>44088</c:v>
                </c:pt>
                <c:pt idx="231">
                  <c:v>44085</c:v>
                </c:pt>
                <c:pt idx="232">
                  <c:v>44084</c:v>
                </c:pt>
                <c:pt idx="233">
                  <c:v>44083</c:v>
                </c:pt>
                <c:pt idx="234">
                  <c:v>44082</c:v>
                </c:pt>
                <c:pt idx="235">
                  <c:v>44081</c:v>
                </c:pt>
                <c:pt idx="236">
                  <c:v>44078</c:v>
                </c:pt>
                <c:pt idx="237">
                  <c:v>44077</c:v>
                </c:pt>
                <c:pt idx="238">
                  <c:v>44076</c:v>
                </c:pt>
                <c:pt idx="239">
                  <c:v>44075</c:v>
                </c:pt>
                <c:pt idx="240">
                  <c:v>44074</c:v>
                </c:pt>
                <c:pt idx="241">
                  <c:v>44071</c:v>
                </c:pt>
                <c:pt idx="242">
                  <c:v>44070</c:v>
                </c:pt>
                <c:pt idx="243">
                  <c:v>44069</c:v>
                </c:pt>
                <c:pt idx="244">
                  <c:v>44068</c:v>
                </c:pt>
                <c:pt idx="245">
                  <c:v>44067</c:v>
                </c:pt>
                <c:pt idx="246">
                  <c:v>44064</c:v>
                </c:pt>
                <c:pt idx="247">
                  <c:v>44063</c:v>
                </c:pt>
                <c:pt idx="248">
                  <c:v>44062</c:v>
                </c:pt>
                <c:pt idx="249">
                  <c:v>44061</c:v>
                </c:pt>
                <c:pt idx="250">
                  <c:v>44060</c:v>
                </c:pt>
                <c:pt idx="251">
                  <c:v>44057</c:v>
                </c:pt>
                <c:pt idx="252">
                  <c:v>44056</c:v>
                </c:pt>
                <c:pt idx="253">
                  <c:v>44055</c:v>
                </c:pt>
                <c:pt idx="254">
                  <c:v>44054</c:v>
                </c:pt>
                <c:pt idx="255">
                  <c:v>44053</c:v>
                </c:pt>
                <c:pt idx="256">
                  <c:v>44050</c:v>
                </c:pt>
                <c:pt idx="257">
                  <c:v>44049</c:v>
                </c:pt>
                <c:pt idx="258">
                  <c:v>44048</c:v>
                </c:pt>
                <c:pt idx="259">
                  <c:v>44047</c:v>
                </c:pt>
                <c:pt idx="260">
                  <c:v>44046</c:v>
                </c:pt>
                <c:pt idx="261">
                  <c:v>44043</c:v>
                </c:pt>
                <c:pt idx="262">
                  <c:v>44042</c:v>
                </c:pt>
                <c:pt idx="263">
                  <c:v>44041</c:v>
                </c:pt>
                <c:pt idx="264">
                  <c:v>44040</c:v>
                </c:pt>
                <c:pt idx="265">
                  <c:v>44039</c:v>
                </c:pt>
                <c:pt idx="266">
                  <c:v>44036</c:v>
                </c:pt>
                <c:pt idx="267">
                  <c:v>44035</c:v>
                </c:pt>
                <c:pt idx="268">
                  <c:v>44034</c:v>
                </c:pt>
                <c:pt idx="269">
                  <c:v>44033</c:v>
                </c:pt>
                <c:pt idx="270">
                  <c:v>44032</c:v>
                </c:pt>
                <c:pt idx="271">
                  <c:v>44029</c:v>
                </c:pt>
                <c:pt idx="272">
                  <c:v>44028</c:v>
                </c:pt>
                <c:pt idx="273">
                  <c:v>44027</c:v>
                </c:pt>
                <c:pt idx="274">
                  <c:v>44026</c:v>
                </c:pt>
                <c:pt idx="275">
                  <c:v>44025</c:v>
                </c:pt>
                <c:pt idx="276">
                  <c:v>44022</c:v>
                </c:pt>
                <c:pt idx="277">
                  <c:v>44021</c:v>
                </c:pt>
                <c:pt idx="278">
                  <c:v>44020</c:v>
                </c:pt>
                <c:pt idx="279">
                  <c:v>44019</c:v>
                </c:pt>
                <c:pt idx="280">
                  <c:v>44018</c:v>
                </c:pt>
                <c:pt idx="281">
                  <c:v>44015</c:v>
                </c:pt>
                <c:pt idx="282">
                  <c:v>44014</c:v>
                </c:pt>
                <c:pt idx="283">
                  <c:v>44013</c:v>
                </c:pt>
                <c:pt idx="284">
                  <c:v>44012</c:v>
                </c:pt>
                <c:pt idx="285">
                  <c:v>44011</c:v>
                </c:pt>
                <c:pt idx="286">
                  <c:v>44006</c:v>
                </c:pt>
                <c:pt idx="287">
                  <c:v>44005</c:v>
                </c:pt>
                <c:pt idx="288">
                  <c:v>44004</c:v>
                </c:pt>
                <c:pt idx="289">
                  <c:v>44001</c:v>
                </c:pt>
                <c:pt idx="290">
                  <c:v>44000</c:v>
                </c:pt>
                <c:pt idx="291">
                  <c:v>43999</c:v>
                </c:pt>
                <c:pt idx="292">
                  <c:v>43998</c:v>
                </c:pt>
                <c:pt idx="293">
                  <c:v>43997</c:v>
                </c:pt>
                <c:pt idx="294">
                  <c:v>43994</c:v>
                </c:pt>
                <c:pt idx="295">
                  <c:v>43993</c:v>
                </c:pt>
                <c:pt idx="296">
                  <c:v>43992</c:v>
                </c:pt>
                <c:pt idx="297">
                  <c:v>43991</c:v>
                </c:pt>
                <c:pt idx="298">
                  <c:v>43990</c:v>
                </c:pt>
                <c:pt idx="299">
                  <c:v>43987</c:v>
                </c:pt>
                <c:pt idx="300">
                  <c:v>43986</c:v>
                </c:pt>
                <c:pt idx="301">
                  <c:v>43985</c:v>
                </c:pt>
                <c:pt idx="302">
                  <c:v>43984</c:v>
                </c:pt>
                <c:pt idx="303">
                  <c:v>43983</c:v>
                </c:pt>
                <c:pt idx="304">
                  <c:v>43980</c:v>
                </c:pt>
                <c:pt idx="305">
                  <c:v>43979</c:v>
                </c:pt>
                <c:pt idx="306">
                  <c:v>43978</c:v>
                </c:pt>
                <c:pt idx="307">
                  <c:v>43977</c:v>
                </c:pt>
                <c:pt idx="308">
                  <c:v>43976</c:v>
                </c:pt>
                <c:pt idx="309">
                  <c:v>43973</c:v>
                </c:pt>
                <c:pt idx="310">
                  <c:v>43972</c:v>
                </c:pt>
                <c:pt idx="311">
                  <c:v>43971</c:v>
                </c:pt>
                <c:pt idx="312">
                  <c:v>43970</c:v>
                </c:pt>
                <c:pt idx="313">
                  <c:v>43969</c:v>
                </c:pt>
                <c:pt idx="314">
                  <c:v>43966</c:v>
                </c:pt>
                <c:pt idx="315">
                  <c:v>43965</c:v>
                </c:pt>
                <c:pt idx="316">
                  <c:v>43964</c:v>
                </c:pt>
                <c:pt idx="317">
                  <c:v>43963</c:v>
                </c:pt>
                <c:pt idx="318">
                  <c:v>43962</c:v>
                </c:pt>
                <c:pt idx="319">
                  <c:v>43959</c:v>
                </c:pt>
                <c:pt idx="320">
                  <c:v>43958</c:v>
                </c:pt>
                <c:pt idx="321">
                  <c:v>43957</c:v>
                </c:pt>
                <c:pt idx="322">
                  <c:v>43951</c:v>
                </c:pt>
                <c:pt idx="323">
                  <c:v>43950</c:v>
                </c:pt>
                <c:pt idx="324">
                  <c:v>43949</c:v>
                </c:pt>
                <c:pt idx="325">
                  <c:v>43948</c:v>
                </c:pt>
                <c:pt idx="326">
                  <c:v>43945</c:v>
                </c:pt>
                <c:pt idx="327">
                  <c:v>43944</c:v>
                </c:pt>
                <c:pt idx="328">
                  <c:v>43943</c:v>
                </c:pt>
                <c:pt idx="329">
                  <c:v>43942</c:v>
                </c:pt>
                <c:pt idx="330">
                  <c:v>43941</c:v>
                </c:pt>
                <c:pt idx="331">
                  <c:v>43938</c:v>
                </c:pt>
                <c:pt idx="332">
                  <c:v>43937</c:v>
                </c:pt>
                <c:pt idx="333">
                  <c:v>43936</c:v>
                </c:pt>
                <c:pt idx="334">
                  <c:v>43935</c:v>
                </c:pt>
                <c:pt idx="335">
                  <c:v>43934</c:v>
                </c:pt>
                <c:pt idx="336">
                  <c:v>43931</c:v>
                </c:pt>
                <c:pt idx="337">
                  <c:v>43930</c:v>
                </c:pt>
                <c:pt idx="338">
                  <c:v>43929</c:v>
                </c:pt>
                <c:pt idx="339">
                  <c:v>43928</c:v>
                </c:pt>
                <c:pt idx="340">
                  <c:v>43924</c:v>
                </c:pt>
                <c:pt idx="341">
                  <c:v>43923</c:v>
                </c:pt>
                <c:pt idx="342">
                  <c:v>43922</c:v>
                </c:pt>
                <c:pt idx="343">
                  <c:v>43921</c:v>
                </c:pt>
                <c:pt idx="344">
                  <c:v>43920</c:v>
                </c:pt>
                <c:pt idx="345">
                  <c:v>43917</c:v>
                </c:pt>
                <c:pt idx="346">
                  <c:v>43916</c:v>
                </c:pt>
                <c:pt idx="347">
                  <c:v>43915</c:v>
                </c:pt>
                <c:pt idx="348">
                  <c:v>43914</c:v>
                </c:pt>
                <c:pt idx="349">
                  <c:v>43913</c:v>
                </c:pt>
                <c:pt idx="350">
                  <c:v>43910</c:v>
                </c:pt>
                <c:pt idx="351">
                  <c:v>43909</c:v>
                </c:pt>
                <c:pt idx="352">
                  <c:v>43908</c:v>
                </c:pt>
                <c:pt idx="353">
                  <c:v>43907</c:v>
                </c:pt>
                <c:pt idx="354">
                  <c:v>43906</c:v>
                </c:pt>
                <c:pt idx="355">
                  <c:v>43903</c:v>
                </c:pt>
                <c:pt idx="356">
                  <c:v>43902</c:v>
                </c:pt>
                <c:pt idx="357">
                  <c:v>43901</c:v>
                </c:pt>
                <c:pt idx="358">
                  <c:v>43900</c:v>
                </c:pt>
                <c:pt idx="359">
                  <c:v>43899</c:v>
                </c:pt>
                <c:pt idx="360">
                  <c:v>43896</c:v>
                </c:pt>
                <c:pt idx="361">
                  <c:v>43895</c:v>
                </c:pt>
                <c:pt idx="362">
                  <c:v>43894</c:v>
                </c:pt>
                <c:pt idx="363">
                  <c:v>43893</c:v>
                </c:pt>
                <c:pt idx="364">
                  <c:v>43892</c:v>
                </c:pt>
                <c:pt idx="365">
                  <c:v>43889</c:v>
                </c:pt>
                <c:pt idx="366">
                  <c:v>43888</c:v>
                </c:pt>
                <c:pt idx="367">
                  <c:v>43887</c:v>
                </c:pt>
                <c:pt idx="368">
                  <c:v>43886</c:v>
                </c:pt>
                <c:pt idx="369">
                  <c:v>43885</c:v>
                </c:pt>
                <c:pt idx="370">
                  <c:v>43882</c:v>
                </c:pt>
                <c:pt idx="371">
                  <c:v>43881</c:v>
                </c:pt>
                <c:pt idx="372">
                  <c:v>43880</c:v>
                </c:pt>
                <c:pt idx="373">
                  <c:v>43879</c:v>
                </c:pt>
                <c:pt idx="374">
                  <c:v>43878</c:v>
                </c:pt>
                <c:pt idx="375">
                  <c:v>43875</c:v>
                </c:pt>
                <c:pt idx="376">
                  <c:v>43874</c:v>
                </c:pt>
                <c:pt idx="377">
                  <c:v>43873</c:v>
                </c:pt>
                <c:pt idx="378">
                  <c:v>43872</c:v>
                </c:pt>
                <c:pt idx="379">
                  <c:v>43871</c:v>
                </c:pt>
                <c:pt idx="380">
                  <c:v>43853</c:v>
                </c:pt>
                <c:pt idx="381">
                  <c:v>43852</c:v>
                </c:pt>
                <c:pt idx="382">
                  <c:v>43851</c:v>
                </c:pt>
                <c:pt idx="383">
                  <c:v>43850</c:v>
                </c:pt>
                <c:pt idx="384">
                  <c:v>43847</c:v>
                </c:pt>
                <c:pt idx="385">
                  <c:v>43846</c:v>
                </c:pt>
                <c:pt idx="386">
                  <c:v>43845</c:v>
                </c:pt>
                <c:pt idx="387">
                  <c:v>43844</c:v>
                </c:pt>
                <c:pt idx="388">
                  <c:v>43843</c:v>
                </c:pt>
                <c:pt idx="389">
                  <c:v>43840</c:v>
                </c:pt>
                <c:pt idx="390">
                  <c:v>43839</c:v>
                </c:pt>
                <c:pt idx="391">
                  <c:v>43838</c:v>
                </c:pt>
                <c:pt idx="392">
                  <c:v>43837</c:v>
                </c:pt>
                <c:pt idx="393">
                  <c:v>43836</c:v>
                </c:pt>
                <c:pt idx="394">
                  <c:v>43833</c:v>
                </c:pt>
                <c:pt idx="395">
                  <c:v>43832</c:v>
                </c:pt>
                <c:pt idx="396">
                  <c:v>43830</c:v>
                </c:pt>
                <c:pt idx="397">
                  <c:v>43829</c:v>
                </c:pt>
                <c:pt idx="398">
                  <c:v>43826</c:v>
                </c:pt>
                <c:pt idx="399">
                  <c:v>43825</c:v>
                </c:pt>
                <c:pt idx="400">
                  <c:v>43824</c:v>
                </c:pt>
                <c:pt idx="401">
                  <c:v>43823</c:v>
                </c:pt>
                <c:pt idx="402">
                  <c:v>43822</c:v>
                </c:pt>
                <c:pt idx="403">
                  <c:v>43819</c:v>
                </c:pt>
                <c:pt idx="404">
                  <c:v>43818</c:v>
                </c:pt>
                <c:pt idx="405">
                  <c:v>43817</c:v>
                </c:pt>
                <c:pt idx="406">
                  <c:v>43816</c:v>
                </c:pt>
                <c:pt idx="407">
                  <c:v>43815</c:v>
                </c:pt>
                <c:pt idx="408">
                  <c:v>43812</c:v>
                </c:pt>
                <c:pt idx="409">
                  <c:v>43811</c:v>
                </c:pt>
                <c:pt idx="410">
                  <c:v>43810</c:v>
                </c:pt>
                <c:pt idx="411">
                  <c:v>43809</c:v>
                </c:pt>
                <c:pt idx="412">
                  <c:v>43808</c:v>
                </c:pt>
                <c:pt idx="413">
                  <c:v>43805</c:v>
                </c:pt>
                <c:pt idx="414">
                  <c:v>43804</c:v>
                </c:pt>
                <c:pt idx="415">
                  <c:v>43803</c:v>
                </c:pt>
                <c:pt idx="416">
                  <c:v>43802</c:v>
                </c:pt>
                <c:pt idx="417">
                  <c:v>43801</c:v>
                </c:pt>
                <c:pt idx="418">
                  <c:v>43798</c:v>
                </c:pt>
                <c:pt idx="419">
                  <c:v>43797</c:v>
                </c:pt>
                <c:pt idx="420">
                  <c:v>43796</c:v>
                </c:pt>
                <c:pt idx="421">
                  <c:v>43795</c:v>
                </c:pt>
                <c:pt idx="422">
                  <c:v>43794</c:v>
                </c:pt>
                <c:pt idx="423">
                  <c:v>43791</c:v>
                </c:pt>
                <c:pt idx="424">
                  <c:v>43790</c:v>
                </c:pt>
                <c:pt idx="425">
                  <c:v>43789</c:v>
                </c:pt>
                <c:pt idx="426">
                  <c:v>43788</c:v>
                </c:pt>
                <c:pt idx="427">
                  <c:v>43787</c:v>
                </c:pt>
                <c:pt idx="428">
                  <c:v>43784</c:v>
                </c:pt>
                <c:pt idx="429">
                  <c:v>43783</c:v>
                </c:pt>
                <c:pt idx="430">
                  <c:v>43782</c:v>
                </c:pt>
                <c:pt idx="431">
                  <c:v>43781</c:v>
                </c:pt>
                <c:pt idx="432">
                  <c:v>43780</c:v>
                </c:pt>
                <c:pt idx="433">
                  <c:v>43777</c:v>
                </c:pt>
                <c:pt idx="434">
                  <c:v>43776</c:v>
                </c:pt>
                <c:pt idx="435">
                  <c:v>43775</c:v>
                </c:pt>
                <c:pt idx="436">
                  <c:v>43774</c:v>
                </c:pt>
                <c:pt idx="437">
                  <c:v>43773</c:v>
                </c:pt>
                <c:pt idx="438">
                  <c:v>43770</c:v>
                </c:pt>
                <c:pt idx="439">
                  <c:v>43769</c:v>
                </c:pt>
                <c:pt idx="440">
                  <c:v>43768</c:v>
                </c:pt>
                <c:pt idx="441">
                  <c:v>43767</c:v>
                </c:pt>
                <c:pt idx="442">
                  <c:v>43766</c:v>
                </c:pt>
                <c:pt idx="443">
                  <c:v>43763</c:v>
                </c:pt>
                <c:pt idx="444">
                  <c:v>43762</c:v>
                </c:pt>
                <c:pt idx="445">
                  <c:v>43761</c:v>
                </c:pt>
                <c:pt idx="446">
                  <c:v>43760</c:v>
                </c:pt>
                <c:pt idx="447">
                  <c:v>43759</c:v>
                </c:pt>
                <c:pt idx="448">
                  <c:v>43756</c:v>
                </c:pt>
                <c:pt idx="449">
                  <c:v>43755</c:v>
                </c:pt>
                <c:pt idx="450">
                  <c:v>43754</c:v>
                </c:pt>
                <c:pt idx="451">
                  <c:v>43753</c:v>
                </c:pt>
                <c:pt idx="452">
                  <c:v>43752</c:v>
                </c:pt>
                <c:pt idx="453">
                  <c:v>43749</c:v>
                </c:pt>
                <c:pt idx="454">
                  <c:v>43748</c:v>
                </c:pt>
                <c:pt idx="455">
                  <c:v>43747</c:v>
                </c:pt>
                <c:pt idx="456">
                  <c:v>43746</c:v>
                </c:pt>
                <c:pt idx="457">
                  <c:v>43738</c:v>
                </c:pt>
                <c:pt idx="458">
                  <c:v>43735</c:v>
                </c:pt>
                <c:pt idx="459">
                  <c:v>43734</c:v>
                </c:pt>
                <c:pt idx="460">
                  <c:v>43733</c:v>
                </c:pt>
                <c:pt idx="461">
                  <c:v>43732</c:v>
                </c:pt>
                <c:pt idx="462">
                  <c:v>43731</c:v>
                </c:pt>
                <c:pt idx="463">
                  <c:v>43728</c:v>
                </c:pt>
                <c:pt idx="464">
                  <c:v>43727</c:v>
                </c:pt>
                <c:pt idx="465">
                  <c:v>43726</c:v>
                </c:pt>
                <c:pt idx="466">
                  <c:v>43725</c:v>
                </c:pt>
                <c:pt idx="467">
                  <c:v>43724</c:v>
                </c:pt>
                <c:pt idx="468">
                  <c:v>43720</c:v>
                </c:pt>
                <c:pt idx="469">
                  <c:v>43719</c:v>
                </c:pt>
                <c:pt idx="470">
                  <c:v>43718</c:v>
                </c:pt>
                <c:pt idx="471">
                  <c:v>43717</c:v>
                </c:pt>
                <c:pt idx="472">
                  <c:v>43714</c:v>
                </c:pt>
                <c:pt idx="473">
                  <c:v>43713</c:v>
                </c:pt>
                <c:pt idx="474">
                  <c:v>43712</c:v>
                </c:pt>
                <c:pt idx="475">
                  <c:v>43711</c:v>
                </c:pt>
                <c:pt idx="476">
                  <c:v>43710</c:v>
                </c:pt>
                <c:pt idx="477">
                  <c:v>43707</c:v>
                </c:pt>
                <c:pt idx="478">
                  <c:v>43706</c:v>
                </c:pt>
                <c:pt idx="479">
                  <c:v>43705</c:v>
                </c:pt>
                <c:pt idx="480">
                  <c:v>43704</c:v>
                </c:pt>
                <c:pt idx="481">
                  <c:v>43703</c:v>
                </c:pt>
                <c:pt idx="482">
                  <c:v>43700</c:v>
                </c:pt>
                <c:pt idx="483">
                  <c:v>43699</c:v>
                </c:pt>
                <c:pt idx="484">
                  <c:v>43698</c:v>
                </c:pt>
                <c:pt idx="485">
                  <c:v>43697</c:v>
                </c:pt>
                <c:pt idx="486">
                  <c:v>43696</c:v>
                </c:pt>
                <c:pt idx="487">
                  <c:v>43693</c:v>
                </c:pt>
                <c:pt idx="488">
                  <c:v>43692</c:v>
                </c:pt>
                <c:pt idx="489">
                  <c:v>43691</c:v>
                </c:pt>
                <c:pt idx="490">
                  <c:v>43690</c:v>
                </c:pt>
                <c:pt idx="491">
                  <c:v>43689</c:v>
                </c:pt>
                <c:pt idx="492">
                  <c:v>43686</c:v>
                </c:pt>
                <c:pt idx="493">
                  <c:v>43685</c:v>
                </c:pt>
                <c:pt idx="494">
                  <c:v>43684</c:v>
                </c:pt>
                <c:pt idx="495">
                  <c:v>43683</c:v>
                </c:pt>
                <c:pt idx="496">
                  <c:v>43682</c:v>
                </c:pt>
                <c:pt idx="497">
                  <c:v>43679</c:v>
                </c:pt>
                <c:pt idx="498">
                  <c:v>43678</c:v>
                </c:pt>
                <c:pt idx="499">
                  <c:v>43677</c:v>
                </c:pt>
                <c:pt idx="500">
                  <c:v>43676</c:v>
                </c:pt>
                <c:pt idx="501">
                  <c:v>43675</c:v>
                </c:pt>
                <c:pt idx="502">
                  <c:v>43672</c:v>
                </c:pt>
                <c:pt idx="503">
                  <c:v>43671</c:v>
                </c:pt>
                <c:pt idx="504">
                  <c:v>43670</c:v>
                </c:pt>
                <c:pt idx="505">
                  <c:v>43669</c:v>
                </c:pt>
                <c:pt idx="506">
                  <c:v>43668</c:v>
                </c:pt>
                <c:pt idx="507">
                  <c:v>43665</c:v>
                </c:pt>
                <c:pt idx="508">
                  <c:v>43664</c:v>
                </c:pt>
                <c:pt idx="509">
                  <c:v>43663</c:v>
                </c:pt>
                <c:pt idx="510">
                  <c:v>43662</c:v>
                </c:pt>
                <c:pt idx="511">
                  <c:v>43661</c:v>
                </c:pt>
                <c:pt idx="512">
                  <c:v>43658</c:v>
                </c:pt>
                <c:pt idx="513">
                  <c:v>43657</c:v>
                </c:pt>
                <c:pt idx="514">
                  <c:v>43656</c:v>
                </c:pt>
                <c:pt idx="515">
                  <c:v>43655</c:v>
                </c:pt>
                <c:pt idx="516">
                  <c:v>43654</c:v>
                </c:pt>
                <c:pt idx="517">
                  <c:v>43651</c:v>
                </c:pt>
                <c:pt idx="518">
                  <c:v>43650</c:v>
                </c:pt>
                <c:pt idx="519">
                  <c:v>43649</c:v>
                </c:pt>
                <c:pt idx="520">
                  <c:v>43648</c:v>
                </c:pt>
                <c:pt idx="521">
                  <c:v>43647</c:v>
                </c:pt>
                <c:pt idx="522">
                  <c:v>43643</c:v>
                </c:pt>
                <c:pt idx="523">
                  <c:v>43642</c:v>
                </c:pt>
                <c:pt idx="524">
                  <c:v>43641</c:v>
                </c:pt>
                <c:pt idx="525">
                  <c:v>43640</c:v>
                </c:pt>
                <c:pt idx="526">
                  <c:v>43637</c:v>
                </c:pt>
                <c:pt idx="527">
                  <c:v>43636</c:v>
                </c:pt>
                <c:pt idx="528">
                  <c:v>43635</c:v>
                </c:pt>
                <c:pt idx="529">
                  <c:v>43634</c:v>
                </c:pt>
                <c:pt idx="530">
                  <c:v>43633</c:v>
                </c:pt>
                <c:pt idx="531">
                  <c:v>43630</c:v>
                </c:pt>
                <c:pt idx="532">
                  <c:v>43629</c:v>
                </c:pt>
                <c:pt idx="533">
                  <c:v>43628</c:v>
                </c:pt>
                <c:pt idx="534">
                  <c:v>43627</c:v>
                </c:pt>
                <c:pt idx="535">
                  <c:v>43626</c:v>
                </c:pt>
                <c:pt idx="536">
                  <c:v>43622</c:v>
                </c:pt>
                <c:pt idx="537">
                  <c:v>43621</c:v>
                </c:pt>
                <c:pt idx="538">
                  <c:v>43620</c:v>
                </c:pt>
                <c:pt idx="539">
                  <c:v>43619</c:v>
                </c:pt>
                <c:pt idx="540">
                  <c:v>43616</c:v>
                </c:pt>
                <c:pt idx="541">
                  <c:v>43615</c:v>
                </c:pt>
                <c:pt idx="542">
                  <c:v>43614</c:v>
                </c:pt>
                <c:pt idx="543">
                  <c:v>43613</c:v>
                </c:pt>
                <c:pt idx="544">
                  <c:v>43612</c:v>
                </c:pt>
                <c:pt idx="545">
                  <c:v>43609</c:v>
                </c:pt>
                <c:pt idx="546">
                  <c:v>43608</c:v>
                </c:pt>
                <c:pt idx="547">
                  <c:v>43607</c:v>
                </c:pt>
                <c:pt idx="548">
                  <c:v>43606</c:v>
                </c:pt>
                <c:pt idx="549">
                  <c:v>43605</c:v>
                </c:pt>
                <c:pt idx="550">
                  <c:v>43602</c:v>
                </c:pt>
                <c:pt idx="551">
                  <c:v>43601</c:v>
                </c:pt>
                <c:pt idx="552">
                  <c:v>43600</c:v>
                </c:pt>
                <c:pt idx="553">
                  <c:v>43599</c:v>
                </c:pt>
                <c:pt idx="554">
                  <c:v>43598</c:v>
                </c:pt>
                <c:pt idx="555">
                  <c:v>43595</c:v>
                </c:pt>
                <c:pt idx="556">
                  <c:v>43594</c:v>
                </c:pt>
                <c:pt idx="557">
                  <c:v>43593</c:v>
                </c:pt>
                <c:pt idx="558">
                  <c:v>43592</c:v>
                </c:pt>
                <c:pt idx="559">
                  <c:v>43591</c:v>
                </c:pt>
                <c:pt idx="560">
                  <c:v>43585</c:v>
                </c:pt>
                <c:pt idx="561">
                  <c:v>43584</c:v>
                </c:pt>
                <c:pt idx="562">
                  <c:v>43581</c:v>
                </c:pt>
                <c:pt idx="563">
                  <c:v>43580</c:v>
                </c:pt>
                <c:pt idx="564">
                  <c:v>43579</c:v>
                </c:pt>
                <c:pt idx="565">
                  <c:v>43578</c:v>
                </c:pt>
                <c:pt idx="566">
                  <c:v>43577</c:v>
                </c:pt>
                <c:pt idx="567">
                  <c:v>43574</c:v>
                </c:pt>
                <c:pt idx="568">
                  <c:v>43573</c:v>
                </c:pt>
                <c:pt idx="569">
                  <c:v>43572</c:v>
                </c:pt>
                <c:pt idx="570">
                  <c:v>43571</c:v>
                </c:pt>
                <c:pt idx="571">
                  <c:v>43570</c:v>
                </c:pt>
                <c:pt idx="572">
                  <c:v>43567</c:v>
                </c:pt>
                <c:pt idx="573">
                  <c:v>43566</c:v>
                </c:pt>
                <c:pt idx="574">
                  <c:v>43565</c:v>
                </c:pt>
                <c:pt idx="575">
                  <c:v>43564</c:v>
                </c:pt>
                <c:pt idx="576">
                  <c:v>43563</c:v>
                </c:pt>
                <c:pt idx="577">
                  <c:v>43560</c:v>
                </c:pt>
                <c:pt idx="578">
                  <c:v>43559</c:v>
                </c:pt>
                <c:pt idx="579">
                  <c:v>43558</c:v>
                </c:pt>
                <c:pt idx="580">
                  <c:v>43557</c:v>
                </c:pt>
                <c:pt idx="581">
                  <c:v>43556</c:v>
                </c:pt>
                <c:pt idx="582">
                  <c:v>43553</c:v>
                </c:pt>
                <c:pt idx="583">
                  <c:v>43552</c:v>
                </c:pt>
                <c:pt idx="584">
                  <c:v>43551</c:v>
                </c:pt>
                <c:pt idx="585">
                  <c:v>43550</c:v>
                </c:pt>
                <c:pt idx="586">
                  <c:v>43549</c:v>
                </c:pt>
                <c:pt idx="587">
                  <c:v>43546</c:v>
                </c:pt>
                <c:pt idx="588">
                  <c:v>43545</c:v>
                </c:pt>
                <c:pt idx="589">
                  <c:v>43544</c:v>
                </c:pt>
                <c:pt idx="590">
                  <c:v>43543</c:v>
                </c:pt>
                <c:pt idx="591">
                  <c:v>43542</c:v>
                </c:pt>
                <c:pt idx="592">
                  <c:v>43539</c:v>
                </c:pt>
                <c:pt idx="593">
                  <c:v>43538</c:v>
                </c:pt>
                <c:pt idx="594">
                  <c:v>43537</c:v>
                </c:pt>
                <c:pt idx="595">
                  <c:v>43536</c:v>
                </c:pt>
                <c:pt idx="596">
                  <c:v>43535</c:v>
                </c:pt>
                <c:pt idx="597">
                  <c:v>43532</c:v>
                </c:pt>
                <c:pt idx="598">
                  <c:v>43531</c:v>
                </c:pt>
                <c:pt idx="599">
                  <c:v>43530</c:v>
                </c:pt>
                <c:pt idx="600">
                  <c:v>43529</c:v>
                </c:pt>
                <c:pt idx="601">
                  <c:v>43528</c:v>
                </c:pt>
                <c:pt idx="602">
                  <c:v>43525</c:v>
                </c:pt>
                <c:pt idx="603">
                  <c:v>43524</c:v>
                </c:pt>
                <c:pt idx="604">
                  <c:v>43523</c:v>
                </c:pt>
                <c:pt idx="605">
                  <c:v>43522</c:v>
                </c:pt>
                <c:pt idx="606">
                  <c:v>43521</c:v>
                </c:pt>
                <c:pt idx="607">
                  <c:v>43518</c:v>
                </c:pt>
                <c:pt idx="608">
                  <c:v>43517</c:v>
                </c:pt>
                <c:pt idx="609">
                  <c:v>43516</c:v>
                </c:pt>
                <c:pt idx="610">
                  <c:v>43515</c:v>
                </c:pt>
                <c:pt idx="611">
                  <c:v>43514</c:v>
                </c:pt>
                <c:pt idx="612">
                  <c:v>43511</c:v>
                </c:pt>
                <c:pt idx="613">
                  <c:v>43510</c:v>
                </c:pt>
                <c:pt idx="614">
                  <c:v>43509</c:v>
                </c:pt>
                <c:pt idx="615">
                  <c:v>43508</c:v>
                </c:pt>
                <c:pt idx="616">
                  <c:v>43507</c:v>
                </c:pt>
                <c:pt idx="617">
                  <c:v>43497</c:v>
                </c:pt>
                <c:pt idx="618">
                  <c:v>43496</c:v>
                </c:pt>
                <c:pt idx="619">
                  <c:v>43495</c:v>
                </c:pt>
                <c:pt idx="620">
                  <c:v>43494</c:v>
                </c:pt>
                <c:pt idx="621">
                  <c:v>43493</c:v>
                </c:pt>
                <c:pt idx="622">
                  <c:v>43490</c:v>
                </c:pt>
                <c:pt idx="623">
                  <c:v>43489</c:v>
                </c:pt>
                <c:pt idx="624">
                  <c:v>43488</c:v>
                </c:pt>
                <c:pt idx="625">
                  <c:v>43487</c:v>
                </c:pt>
                <c:pt idx="626">
                  <c:v>43486</c:v>
                </c:pt>
                <c:pt idx="627">
                  <c:v>43483</c:v>
                </c:pt>
                <c:pt idx="628">
                  <c:v>43482</c:v>
                </c:pt>
                <c:pt idx="629">
                  <c:v>43481</c:v>
                </c:pt>
                <c:pt idx="630">
                  <c:v>43480</c:v>
                </c:pt>
                <c:pt idx="631">
                  <c:v>43479</c:v>
                </c:pt>
                <c:pt idx="632">
                  <c:v>43476</c:v>
                </c:pt>
                <c:pt idx="633">
                  <c:v>43475</c:v>
                </c:pt>
                <c:pt idx="634">
                  <c:v>43474</c:v>
                </c:pt>
                <c:pt idx="635">
                  <c:v>43473</c:v>
                </c:pt>
                <c:pt idx="636">
                  <c:v>43472</c:v>
                </c:pt>
                <c:pt idx="637">
                  <c:v>43469</c:v>
                </c:pt>
                <c:pt idx="638">
                  <c:v>43468</c:v>
                </c:pt>
                <c:pt idx="639">
                  <c:v>43467</c:v>
                </c:pt>
              </c:numCache>
            </c:numRef>
          </c:cat>
          <c:val>
            <c:numRef>
              <c:f>导出数据!$C$3:$C$642</c:f>
              <c:numCache>
                <c:formatCode>General</c:formatCode>
                <c:ptCount val="640"/>
                <c:pt idx="0">
                  <c:v>15.808999999999999</c:v>
                </c:pt>
                <c:pt idx="1">
                  <c:v>15.943</c:v>
                </c:pt>
                <c:pt idx="2">
                  <c:v>15.897</c:v>
                </c:pt>
                <c:pt idx="3">
                  <c:v>15.557</c:v>
                </c:pt>
                <c:pt idx="4">
                  <c:v>15.335000000000001</c:v>
                </c:pt>
                <c:pt idx="5">
                  <c:v>14.823</c:v>
                </c:pt>
                <c:pt idx="6">
                  <c:v>14.438000000000001</c:v>
                </c:pt>
                <c:pt idx="7">
                  <c:v>14.669</c:v>
                </c:pt>
                <c:pt idx="8">
                  <c:v>14.843999999999999</c:v>
                </c:pt>
                <c:pt idx="9">
                  <c:v>14.201000000000001</c:v>
                </c:pt>
                <c:pt idx="10">
                  <c:v>14.081</c:v>
                </c:pt>
                <c:pt idx="11">
                  <c:v>14.446</c:v>
                </c:pt>
                <c:pt idx="12">
                  <c:v>14.48</c:v>
                </c:pt>
                <c:pt idx="13">
                  <c:v>14.798999999999999</c:v>
                </c:pt>
                <c:pt idx="14">
                  <c:v>14.866</c:v>
                </c:pt>
                <c:pt idx="15">
                  <c:v>14.516999999999999</c:v>
                </c:pt>
                <c:pt idx="16">
                  <c:v>14.528</c:v>
                </c:pt>
                <c:pt idx="17">
                  <c:v>14.917999999999999</c:v>
                </c:pt>
                <c:pt idx="18">
                  <c:v>14.733000000000001</c:v>
                </c:pt>
                <c:pt idx="19">
                  <c:v>13.912000000000001</c:v>
                </c:pt>
                <c:pt idx="20">
                  <c:v>12.694000000000001</c:v>
                </c:pt>
                <c:pt idx="21">
                  <c:v>12.977</c:v>
                </c:pt>
                <c:pt idx="22">
                  <c:v>13.417</c:v>
                </c:pt>
                <c:pt idx="23">
                  <c:v>13.06</c:v>
                </c:pt>
                <c:pt idx="24">
                  <c:v>11.927</c:v>
                </c:pt>
                <c:pt idx="25">
                  <c:v>11.7</c:v>
                </c:pt>
                <c:pt idx="26">
                  <c:v>11.439</c:v>
                </c:pt>
                <c:pt idx="27">
                  <c:v>11.238</c:v>
                </c:pt>
                <c:pt idx="28">
                  <c:v>10.675000000000001</c:v>
                </c:pt>
                <c:pt idx="29">
                  <c:v>10.526999999999999</c:v>
                </c:pt>
                <c:pt idx="30">
                  <c:v>10.747999999999999</c:v>
                </c:pt>
                <c:pt idx="31">
                  <c:v>11.068</c:v>
                </c:pt>
                <c:pt idx="32">
                  <c:v>11.272</c:v>
                </c:pt>
                <c:pt idx="33">
                  <c:v>11.478999999999999</c:v>
                </c:pt>
                <c:pt idx="34">
                  <c:v>11.864000000000001</c:v>
                </c:pt>
                <c:pt idx="35">
                  <c:v>11.276999999999999</c:v>
                </c:pt>
                <c:pt idx="36">
                  <c:v>10.722</c:v>
                </c:pt>
                <c:pt idx="37">
                  <c:v>10.821999999999999</c:v>
                </c:pt>
                <c:pt idx="38">
                  <c:v>11.227</c:v>
                </c:pt>
                <c:pt idx="39">
                  <c:v>11.662000000000001</c:v>
                </c:pt>
                <c:pt idx="40">
                  <c:v>12.672000000000001</c:v>
                </c:pt>
                <c:pt idx="41">
                  <c:v>12.996</c:v>
                </c:pt>
                <c:pt idx="42">
                  <c:v>12.146000000000001</c:v>
                </c:pt>
                <c:pt idx="43">
                  <c:v>11.606999999999999</c:v>
                </c:pt>
                <c:pt idx="44">
                  <c:v>10.96</c:v>
                </c:pt>
                <c:pt idx="45">
                  <c:v>10.265000000000001</c:v>
                </c:pt>
                <c:pt idx="46">
                  <c:v>10.721</c:v>
                </c:pt>
                <c:pt idx="47">
                  <c:v>11.331</c:v>
                </c:pt>
                <c:pt idx="48">
                  <c:v>11.885</c:v>
                </c:pt>
                <c:pt idx="49">
                  <c:v>12.622999999999999</c:v>
                </c:pt>
                <c:pt idx="50">
                  <c:v>11.997</c:v>
                </c:pt>
                <c:pt idx="51">
                  <c:v>11.647</c:v>
                </c:pt>
                <c:pt idx="52">
                  <c:v>11.067</c:v>
                </c:pt>
                <c:pt idx="53">
                  <c:v>10.409000000000001</c:v>
                </c:pt>
                <c:pt idx="54">
                  <c:v>9.3670000000000009</c:v>
                </c:pt>
                <c:pt idx="55">
                  <c:v>9.4990000000000006</c:v>
                </c:pt>
                <c:pt idx="56">
                  <c:v>9.6010000000000009</c:v>
                </c:pt>
                <c:pt idx="57">
                  <c:v>9.9309999999999992</c:v>
                </c:pt>
                <c:pt idx="58">
                  <c:v>10.422000000000001</c:v>
                </c:pt>
                <c:pt idx="59">
                  <c:v>11.08</c:v>
                </c:pt>
                <c:pt idx="60">
                  <c:v>10.999000000000001</c:v>
                </c:pt>
                <c:pt idx="61">
                  <c:v>11.122</c:v>
                </c:pt>
                <c:pt idx="62">
                  <c:v>11.683999999999999</c:v>
                </c:pt>
                <c:pt idx="63">
                  <c:v>12.266</c:v>
                </c:pt>
                <c:pt idx="64">
                  <c:v>12.978</c:v>
                </c:pt>
                <c:pt idx="65">
                  <c:v>13.307</c:v>
                </c:pt>
                <c:pt idx="66">
                  <c:v>13.721</c:v>
                </c:pt>
                <c:pt idx="67">
                  <c:v>12.968999999999999</c:v>
                </c:pt>
                <c:pt idx="68">
                  <c:v>12.519</c:v>
                </c:pt>
                <c:pt idx="69">
                  <c:v>12.069000000000001</c:v>
                </c:pt>
                <c:pt idx="70">
                  <c:v>11.644</c:v>
                </c:pt>
                <c:pt idx="71">
                  <c:v>11.853</c:v>
                </c:pt>
                <c:pt idx="72">
                  <c:v>12.557</c:v>
                </c:pt>
                <c:pt idx="73">
                  <c:v>13.865</c:v>
                </c:pt>
                <c:pt idx="74">
                  <c:v>14.198</c:v>
                </c:pt>
                <c:pt idx="75">
                  <c:v>15.016999999999999</c:v>
                </c:pt>
                <c:pt idx="76">
                  <c:v>14.863</c:v>
                </c:pt>
                <c:pt idx="77">
                  <c:v>14.426</c:v>
                </c:pt>
                <c:pt idx="78">
                  <c:v>14.842000000000001</c:v>
                </c:pt>
                <c:pt idx="79">
                  <c:v>13.141</c:v>
                </c:pt>
                <c:pt idx="80">
                  <c:v>13.106999999999999</c:v>
                </c:pt>
                <c:pt idx="81">
                  <c:v>12.62</c:v>
                </c:pt>
                <c:pt idx="82">
                  <c:v>12.064</c:v>
                </c:pt>
                <c:pt idx="83">
                  <c:v>11.622999999999999</c:v>
                </c:pt>
                <c:pt idx="84">
                  <c:v>11.586</c:v>
                </c:pt>
                <c:pt idx="85">
                  <c:v>11.707000000000001</c:v>
                </c:pt>
                <c:pt idx="86">
                  <c:v>11.493</c:v>
                </c:pt>
                <c:pt idx="87">
                  <c:v>11.448</c:v>
                </c:pt>
                <c:pt idx="88">
                  <c:v>11.465</c:v>
                </c:pt>
                <c:pt idx="89">
                  <c:v>11.448</c:v>
                </c:pt>
                <c:pt idx="90">
                  <c:v>11.420999999999999</c:v>
                </c:pt>
                <c:pt idx="91">
                  <c:v>10.868</c:v>
                </c:pt>
                <c:pt idx="92">
                  <c:v>11.388999999999999</c:v>
                </c:pt>
                <c:pt idx="93">
                  <c:v>10.798</c:v>
                </c:pt>
                <c:pt idx="94">
                  <c:v>10.294</c:v>
                </c:pt>
                <c:pt idx="95">
                  <c:v>10.362</c:v>
                </c:pt>
                <c:pt idx="96">
                  <c:v>10.459</c:v>
                </c:pt>
                <c:pt idx="97">
                  <c:v>10.242000000000001</c:v>
                </c:pt>
                <c:pt idx="98">
                  <c:v>9.8309999999999995</c:v>
                </c:pt>
                <c:pt idx="99">
                  <c:v>9.5790000000000006</c:v>
                </c:pt>
                <c:pt idx="100">
                  <c:v>8.8989999999999991</c:v>
                </c:pt>
                <c:pt idx="101">
                  <c:v>9.0839999999999996</c:v>
                </c:pt>
                <c:pt idx="102">
                  <c:v>9.1950000000000003</c:v>
                </c:pt>
                <c:pt idx="103">
                  <c:v>9.077</c:v>
                </c:pt>
                <c:pt idx="104">
                  <c:v>8.8089999999999993</c:v>
                </c:pt>
                <c:pt idx="105">
                  <c:v>9.0399999999999991</c:v>
                </c:pt>
                <c:pt idx="106">
                  <c:v>9.4060000000000006</c:v>
                </c:pt>
                <c:pt idx="107">
                  <c:v>9.3539999999999992</c:v>
                </c:pt>
                <c:pt idx="108">
                  <c:v>9.4009999999999998</c:v>
                </c:pt>
                <c:pt idx="109">
                  <c:v>9.2919999999999998</c:v>
                </c:pt>
                <c:pt idx="110">
                  <c:v>9.2260000000000009</c:v>
                </c:pt>
                <c:pt idx="111">
                  <c:v>9.3130000000000006</c:v>
                </c:pt>
                <c:pt idx="112">
                  <c:v>9.0830000000000002</c:v>
                </c:pt>
                <c:pt idx="113">
                  <c:v>9.2219999999999995</c:v>
                </c:pt>
                <c:pt idx="114">
                  <c:v>9.3390000000000004</c:v>
                </c:pt>
                <c:pt idx="115">
                  <c:v>9.468</c:v>
                </c:pt>
                <c:pt idx="116">
                  <c:v>9.2170000000000005</c:v>
                </c:pt>
                <c:pt idx="117">
                  <c:v>8.9049999999999994</c:v>
                </c:pt>
                <c:pt idx="118">
                  <c:v>8.5990000000000002</c:v>
                </c:pt>
                <c:pt idx="119">
                  <c:v>8.4529999999999994</c:v>
                </c:pt>
                <c:pt idx="120">
                  <c:v>8.0120000000000005</c:v>
                </c:pt>
                <c:pt idx="121">
                  <c:v>7.1959999999999997</c:v>
                </c:pt>
                <c:pt idx="122">
                  <c:v>7.1139999999999999</c:v>
                </c:pt>
                <c:pt idx="123">
                  <c:v>7.2939999999999996</c:v>
                </c:pt>
                <c:pt idx="124">
                  <c:v>7.1230000000000002</c:v>
                </c:pt>
                <c:pt idx="125">
                  <c:v>6.6920000000000002</c:v>
                </c:pt>
                <c:pt idx="126">
                  <c:v>6.8789999999999996</c:v>
                </c:pt>
                <c:pt idx="127">
                  <c:v>7.008</c:v>
                </c:pt>
                <c:pt idx="128">
                  <c:v>7.3559999999999999</c:v>
                </c:pt>
                <c:pt idx="129">
                  <c:v>8.2769999999999992</c:v>
                </c:pt>
                <c:pt idx="130">
                  <c:v>5.7919999999999998</c:v>
                </c:pt>
                <c:pt idx="131">
                  <c:v>5.89</c:v>
                </c:pt>
                <c:pt idx="132">
                  <c:v>6.0220000000000002</c:v>
                </c:pt>
                <c:pt idx="133">
                  <c:v>5.9909999999999997</c:v>
                </c:pt>
                <c:pt idx="134">
                  <c:v>5.93</c:v>
                </c:pt>
                <c:pt idx="135">
                  <c:v>5.9029999999999996</c:v>
                </c:pt>
                <c:pt idx="136">
                  <c:v>6.0410000000000004</c:v>
                </c:pt>
                <c:pt idx="137">
                  <c:v>6.1710000000000003</c:v>
                </c:pt>
                <c:pt idx="138">
                  <c:v>6.1310000000000002</c:v>
                </c:pt>
                <c:pt idx="139">
                  <c:v>6.3609999999999998</c:v>
                </c:pt>
                <c:pt idx="140">
                  <c:v>6.7729999999999997</c:v>
                </c:pt>
                <c:pt idx="141">
                  <c:v>7.125</c:v>
                </c:pt>
                <c:pt idx="142">
                  <c:v>7.7789999999999999</c:v>
                </c:pt>
                <c:pt idx="143">
                  <c:v>7.9980000000000002</c:v>
                </c:pt>
                <c:pt idx="144">
                  <c:v>7.7779999999999996</c:v>
                </c:pt>
                <c:pt idx="145">
                  <c:v>8.1929999999999996</c:v>
                </c:pt>
                <c:pt idx="146">
                  <c:v>8.4369999999999994</c:v>
                </c:pt>
                <c:pt idx="147">
                  <c:v>8.8390000000000004</c:v>
                </c:pt>
                <c:pt idx="148">
                  <c:v>9.0790000000000006</c:v>
                </c:pt>
                <c:pt idx="149">
                  <c:v>9.7940000000000005</c:v>
                </c:pt>
                <c:pt idx="150">
                  <c:v>10.367000000000001</c:v>
                </c:pt>
                <c:pt idx="151">
                  <c:v>10.333</c:v>
                </c:pt>
                <c:pt idx="152">
                  <c:v>9.6590000000000007</c:v>
                </c:pt>
                <c:pt idx="153">
                  <c:v>8.9890000000000008</c:v>
                </c:pt>
                <c:pt idx="154">
                  <c:v>8.9429999999999996</c:v>
                </c:pt>
                <c:pt idx="155">
                  <c:v>8.7829999999999995</c:v>
                </c:pt>
                <c:pt idx="156">
                  <c:v>8.5839999999999996</c:v>
                </c:pt>
                <c:pt idx="157">
                  <c:v>7.9340000000000002</c:v>
                </c:pt>
                <c:pt idx="158">
                  <c:v>7.49</c:v>
                </c:pt>
                <c:pt idx="159">
                  <c:v>7.0780000000000003</c:v>
                </c:pt>
                <c:pt idx="160">
                  <c:v>7.117</c:v>
                </c:pt>
                <c:pt idx="161">
                  <c:v>7.7679999999999998</c:v>
                </c:pt>
                <c:pt idx="162">
                  <c:v>8.1449999999999996</c:v>
                </c:pt>
                <c:pt idx="163">
                  <c:v>8.1460000000000008</c:v>
                </c:pt>
                <c:pt idx="164">
                  <c:v>7.86</c:v>
                </c:pt>
                <c:pt idx="165">
                  <c:v>7.3440000000000003</c:v>
                </c:pt>
                <c:pt idx="166">
                  <c:v>7.1929999999999996</c:v>
                </c:pt>
                <c:pt idx="167">
                  <c:v>7.0919999999999996</c:v>
                </c:pt>
                <c:pt idx="168">
                  <c:v>6.9969999999999999</c:v>
                </c:pt>
                <c:pt idx="169">
                  <c:v>6.8659999999999997</c:v>
                </c:pt>
                <c:pt idx="170">
                  <c:v>6.8620000000000001</c:v>
                </c:pt>
                <c:pt idx="171">
                  <c:v>6.9640000000000004</c:v>
                </c:pt>
                <c:pt idx="172">
                  <c:v>6.8940000000000001</c:v>
                </c:pt>
                <c:pt idx="173">
                  <c:v>6.6050000000000004</c:v>
                </c:pt>
                <c:pt idx="174">
                  <c:v>6.48</c:v>
                </c:pt>
                <c:pt idx="175">
                  <c:v>6.8760000000000003</c:v>
                </c:pt>
                <c:pt idx="176">
                  <c:v>7.6879999999999997</c:v>
                </c:pt>
                <c:pt idx="177">
                  <c:v>7.4459999999999997</c:v>
                </c:pt>
                <c:pt idx="178">
                  <c:v>6.7670000000000003</c:v>
                </c:pt>
                <c:pt idx="179">
                  <c:v>6.718</c:v>
                </c:pt>
                <c:pt idx="180">
                  <c:v>6.88</c:v>
                </c:pt>
                <c:pt idx="181">
                  <c:v>7.0949999999999998</c:v>
                </c:pt>
                <c:pt idx="182">
                  <c:v>7.12</c:v>
                </c:pt>
                <c:pt idx="183">
                  <c:v>7.1289999999999996</c:v>
                </c:pt>
                <c:pt idx="184">
                  <c:v>6.9509999999999996</c:v>
                </c:pt>
                <c:pt idx="185">
                  <c:v>7.0890000000000004</c:v>
                </c:pt>
                <c:pt idx="186">
                  <c:v>7.0339999999999998</c:v>
                </c:pt>
                <c:pt idx="187">
                  <c:v>6.9470000000000001</c:v>
                </c:pt>
                <c:pt idx="188">
                  <c:v>6.7960000000000003</c:v>
                </c:pt>
                <c:pt idx="189">
                  <c:v>6.649</c:v>
                </c:pt>
                <c:pt idx="190">
                  <c:v>6.5730000000000004</c:v>
                </c:pt>
                <c:pt idx="191">
                  <c:v>6.5609999999999999</c:v>
                </c:pt>
                <c:pt idx="192">
                  <c:v>6.55</c:v>
                </c:pt>
                <c:pt idx="193">
                  <c:v>6.5389999999999997</c:v>
                </c:pt>
                <c:pt idx="194">
                  <c:v>6.7430000000000003</c:v>
                </c:pt>
                <c:pt idx="195">
                  <c:v>7.1660000000000004</c:v>
                </c:pt>
                <c:pt idx="196">
                  <c:v>6.851</c:v>
                </c:pt>
                <c:pt idx="197">
                  <c:v>6.7220000000000004</c:v>
                </c:pt>
                <c:pt idx="198">
                  <c:v>6.8470000000000004</c:v>
                </c:pt>
                <c:pt idx="199">
                  <c:v>7.0469999999999997</c:v>
                </c:pt>
                <c:pt idx="200">
                  <c:v>7.2089999999999996</c:v>
                </c:pt>
                <c:pt idx="201">
                  <c:v>7.1520000000000001</c:v>
                </c:pt>
                <c:pt idx="202">
                  <c:v>6.9909999999999997</c:v>
                </c:pt>
                <c:pt idx="203">
                  <c:v>7.4660000000000002</c:v>
                </c:pt>
                <c:pt idx="204">
                  <c:v>7.8940000000000001</c:v>
                </c:pt>
                <c:pt idx="205">
                  <c:v>7.6790000000000003</c:v>
                </c:pt>
                <c:pt idx="206">
                  <c:v>7.7309999999999999</c:v>
                </c:pt>
                <c:pt idx="207">
                  <c:v>7.84</c:v>
                </c:pt>
                <c:pt idx="208">
                  <c:v>7.6420000000000003</c:v>
                </c:pt>
                <c:pt idx="209">
                  <c:v>7.1230000000000002</c:v>
                </c:pt>
                <c:pt idx="210">
                  <c:v>6.9690000000000003</c:v>
                </c:pt>
                <c:pt idx="211">
                  <c:v>7.48</c:v>
                </c:pt>
                <c:pt idx="212">
                  <c:v>7.7030000000000003</c:v>
                </c:pt>
                <c:pt idx="213">
                  <c:v>7.9640000000000004</c:v>
                </c:pt>
                <c:pt idx="214">
                  <c:v>8.6379999999999999</c:v>
                </c:pt>
                <c:pt idx="215">
                  <c:v>9.1790000000000003</c:v>
                </c:pt>
                <c:pt idx="216">
                  <c:v>9.49</c:v>
                </c:pt>
                <c:pt idx="217">
                  <c:v>9.6549999999999994</c:v>
                </c:pt>
                <c:pt idx="218">
                  <c:v>8.6579999999999995</c:v>
                </c:pt>
                <c:pt idx="219">
                  <c:v>8.3320000000000007</c:v>
                </c:pt>
                <c:pt idx="220">
                  <c:v>8.423</c:v>
                </c:pt>
                <c:pt idx="221">
                  <c:v>8.827</c:v>
                </c:pt>
                <c:pt idx="222">
                  <c:v>8.6549999999999994</c:v>
                </c:pt>
                <c:pt idx="223">
                  <c:v>8.2279999999999998</c:v>
                </c:pt>
                <c:pt idx="224">
                  <c:v>7.556</c:v>
                </c:pt>
                <c:pt idx="225">
                  <c:v>7.1740000000000004</c:v>
                </c:pt>
                <c:pt idx="226">
                  <c:v>7.0419999999999998</c:v>
                </c:pt>
                <c:pt idx="227">
                  <c:v>7.101</c:v>
                </c:pt>
                <c:pt idx="228">
                  <c:v>7.2409999999999997</c:v>
                </c:pt>
                <c:pt idx="229">
                  <c:v>7.3739999999999997</c:v>
                </c:pt>
                <c:pt idx="230">
                  <c:v>7.2389999999999999</c:v>
                </c:pt>
                <c:pt idx="231">
                  <c:v>6.883</c:v>
                </c:pt>
                <c:pt idx="232">
                  <c:v>6.6970000000000001</c:v>
                </c:pt>
                <c:pt idx="233">
                  <c:v>6.907</c:v>
                </c:pt>
                <c:pt idx="234">
                  <c:v>6.9660000000000002</c:v>
                </c:pt>
                <c:pt idx="235">
                  <c:v>7.1219999999999999</c:v>
                </c:pt>
                <c:pt idx="236">
                  <c:v>7.1779999999999999</c:v>
                </c:pt>
                <c:pt idx="237">
                  <c:v>7.4660000000000002</c:v>
                </c:pt>
                <c:pt idx="238">
                  <c:v>7.9059999999999997</c:v>
                </c:pt>
                <c:pt idx="239">
                  <c:v>8.0559999999999992</c:v>
                </c:pt>
                <c:pt idx="240">
                  <c:v>8.3670000000000009</c:v>
                </c:pt>
                <c:pt idx="241">
                  <c:v>8.2089999999999996</c:v>
                </c:pt>
                <c:pt idx="242">
                  <c:v>8.3309999999999995</c:v>
                </c:pt>
                <c:pt idx="243">
                  <c:v>8.4380000000000006</c:v>
                </c:pt>
                <c:pt idx="244">
                  <c:v>8.3040000000000003</c:v>
                </c:pt>
                <c:pt idx="245">
                  <c:v>7.3289999999999997</c:v>
                </c:pt>
                <c:pt idx="246">
                  <c:v>7.2759999999999998</c:v>
                </c:pt>
                <c:pt idx="247">
                  <c:v>7.6020000000000003</c:v>
                </c:pt>
                <c:pt idx="248">
                  <c:v>8.2219999999999995</c:v>
                </c:pt>
                <c:pt idx="249">
                  <c:v>8.2460000000000004</c:v>
                </c:pt>
                <c:pt idx="250">
                  <c:v>8.4149999999999991</c:v>
                </c:pt>
                <c:pt idx="251">
                  <c:v>8.4190000000000005</c:v>
                </c:pt>
                <c:pt idx="252">
                  <c:v>8.2569999999999997</c:v>
                </c:pt>
                <c:pt idx="253">
                  <c:v>7.9829999999999997</c:v>
                </c:pt>
                <c:pt idx="254">
                  <c:v>8.2230000000000008</c:v>
                </c:pt>
                <c:pt idx="255">
                  <c:v>8.5020000000000007</c:v>
                </c:pt>
                <c:pt idx="256">
                  <c:v>8.59</c:v>
                </c:pt>
                <c:pt idx="257">
                  <c:v>8.5559999999999992</c:v>
                </c:pt>
                <c:pt idx="258">
                  <c:v>8.4870000000000001</c:v>
                </c:pt>
                <c:pt idx="259">
                  <c:v>8.375</c:v>
                </c:pt>
                <c:pt idx="260">
                  <c:v>7.4169999999999998</c:v>
                </c:pt>
                <c:pt idx="261">
                  <c:v>7.1429999999999998</c:v>
                </c:pt>
                <c:pt idx="262">
                  <c:v>7.1479999999999997</c:v>
                </c:pt>
                <c:pt idx="263">
                  <c:v>6.7729999999999997</c:v>
                </c:pt>
                <c:pt idx="264">
                  <c:v>6.14</c:v>
                </c:pt>
                <c:pt idx="265">
                  <c:v>6.02</c:v>
                </c:pt>
                <c:pt idx="266">
                  <c:v>6.093</c:v>
                </c:pt>
                <c:pt idx="267">
                  <c:v>6.4080000000000004</c:v>
                </c:pt>
                <c:pt idx="268">
                  <c:v>6.9119999999999999</c:v>
                </c:pt>
                <c:pt idx="269">
                  <c:v>7.4109999999999996</c:v>
                </c:pt>
                <c:pt idx="270">
                  <c:v>8.1349999999999998</c:v>
                </c:pt>
                <c:pt idx="271">
                  <c:v>7.9720000000000004</c:v>
                </c:pt>
                <c:pt idx="272">
                  <c:v>7.7649999999999997</c:v>
                </c:pt>
                <c:pt idx="273">
                  <c:v>7.9630000000000001</c:v>
                </c:pt>
                <c:pt idx="274">
                  <c:v>8.5109999999999992</c:v>
                </c:pt>
                <c:pt idx="275">
                  <c:v>8.8710000000000004</c:v>
                </c:pt>
                <c:pt idx="276">
                  <c:v>8.9619999999999997</c:v>
                </c:pt>
                <c:pt idx="277">
                  <c:v>9.0429999999999993</c:v>
                </c:pt>
                <c:pt idx="278">
                  <c:v>9.3350000000000009</c:v>
                </c:pt>
                <c:pt idx="279">
                  <c:v>10.372</c:v>
                </c:pt>
                <c:pt idx="280">
                  <c:v>10.829000000000001</c:v>
                </c:pt>
                <c:pt idx="281">
                  <c:v>10.510999999999999</c:v>
                </c:pt>
                <c:pt idx="282">
                  <c:v>10.118</c:v>
                </c:pt>
                <c:pt idx="283">
                  <c:v>10.279</c:v>
                </c:pt>
                <c:pt idx="284">
                  <c:v>10.345000000000001</c:v>
                </c:pt>
                <c:pt idx="285">
                  <c:v>9.968</c:v>
                </c:pt>
                <c:pt idx="286">
                  <c:v>9.7230000000000008</c:v>
                </c:pt>
                <c:pt idx="287">
                  <c:v>9.1750000000000007</c:v>
                </c:pt>
                <c:pt idx="288">
                  <c:v>8.7119999999999997</c:v>
                </c:pt>
                <c:pt idx="289">
                  <c:v>8.8919999999999995</c:v>
                </c:pt>
                <c:pt idx="290">
                  <c:v>8.4090000000000007</c:v>
                </c:pt>
                <c:pt idx="291">
                  <c:v>7.2830000000000004</c:v>
                </c:pt>
                <c:pt idx="292">
                  <c:v>6.4119999999999999</c:v>
                </c:pt>
                <c:pt idx="293">
                  <c:v>6.4660000000000002</c:v>
                </c:pt>
                <c:pt idx="294">
                  <c:v>6.4660000000000002</c:v>
                </c:pt>
                <c:pt idx="295">
                  <c:v>6.0720000000000001</c:v>
                </c:pt>
                <c:pt idx="296">
                  <c:v>5.6980000000000004</c:v>
                </c:pt>
                <c:pt idx="297">
                  <c:v>5.6289999999999996</c:v>
                </c:pt>
                <c:pt idx="298">
                  <c:v>5.601</c:v>
                </c:pt>
                <c:pt idx="299">
                  <c:v>5.3860000000000001</c:v>
                </c:pt>
                <c:pt idx="300">
                  <c:v>5.2169999999999996</c:v>
                </c:pt>
                <c:pt idx="301">
                  <c:v>4.6980000000000004</c:v>
                </c:pt>
                <c:pt idx="302">
                  <c:v>4.367</c:v>
                </c:pt>
                <c:pt idx="303">
                  <c:v>4.234</c:v>
                </c:pt>
                <c:pt idx="304">
                  <c:v>4.0439999999999996</c:v>
                </c:pt>
                <c:pt idx="305">
                  <c:v>4.0419999999999998</c:v>
                </c:pt>
                <c:pt idx="306">
                  <c:v>4.4029999999999996</c:v>
                </c:pt>
                <c:pt idx="307">
                  <c:v>4.5250000000000004</c:v>
                </c:pt>
                <c:pt idx="308">
                  <c:v>4.5460000000000003</c:v>
                </c:pt>
                <c:pt idx="309">
                  <c:v>4.625</c:v>
                </c:pt>
                <c:pt idx="310">
                  <c:v>4.79</c:v>
                </c:pt>
                <c:pt idx="311">
                  <c:v>4.665</c:v>
                </c:pt>
                <c:pt idx="312">
                  <c:v>4.3550000000000004</c:v>
                </c:pt>
                <c:pt idx="313">
                  <c:v>4.0670000000000002</c:v>
                </c:pt>
                <c:pt idx="314">
                  <c:v>3.8359999999999999</c:v>
                </c:pt>
                <c:pt idx="315">
                  <c:v>3.5939999999999999</c:v>
                </c:pt>
                <c:pt idx="316">
                  <c:v>3.5670000000000002</c:v>
                </c:pt>
                <c:pt idx="317">
                  <c:v>3.6469999999999998</c:v>
                </c:pt>
                <c:pt idx="318">
                  <c:v>3.7629999999999999</c:v>
                </c:pt>
                <c:pt idx="319">
                  <c:v>3.8879999999999999</c:v>
                </c:pt>
                <c:pt idx="320">
                  <c:v>3.9430000000000001</c:v>
                </c:pt>
                <c:pt idx="321">
                  <c:v>4.0019999999999998</c:v>
                </c:pt>
                <c:pt idx="322">
                  <c:v>4.2190000000000003</c:v>
                </c:pt>
                <c:pt idx="323">
                  <c:v>4.0739999999999998</c:v>
                </c:pt>
                <c:pt idx="324">
                  <c:v>4.0570000000000004</c:v>
                </c:pt>
                <c:pt idx="325">
                  <c:v>4.0860000000000003</c:v>
                </c:pt>
                <c:pt idx="326">
                  <c:v>4.0880000000000001</c:v>
                </c:pt>
                <c:pt idx="327">
                  <c:v>4.2039999999999997</c:v>
                </c:pt>
                <c:pt idx="328">
                  <c:v>4.5410000000000004</c:v>
                </c:pt>
                <c:pt idx="329">
                  <c:v>4.8019999999999996</c:v>
                </c:pt>
                <c:pt idx="330">
                  <c:v>4.944</c:v>
                </c:pt>
                <c:pt idx="331">
                  <c:v>4.7080000000000002</c:v>
                </c:pt>
                <c:pt idx="332">
                  <c:v>4.53</c:v>
                </c:pt>
                <c:pt idx="333">
                  <c:v>4.4690000000000003</c:v>
                </c:pt>
                <c:pt idx="334">
                  <c:v>4.5890000000000004</c:v>
                </c:pt>
                <c:pt idx="335">
                  <c:v>4.6470000000000002</c:v>
                </c:pt>
                <c:pt idx="336">
                  <c:v>4.6139999999999999</c:v>
                </c:pt>
                <c:pt idx="337">
                  <c:v>4.5919999999999996</c:v>
                </c:pt>
                <c:pt idx="338">
                  <c:v>4.3369999999999997</c:v>
                </c:pt>
                <c:pt idx="339">
                  <c:v>4.399</c:v>
                </c:pt>
                <c:pt idx="340">
                  <c:v>4.9089999999999998</c:v>
                </c:pt>
                <c:pt idx="341">
                  <c:v>5.1470000000000002</c:v>
                </c:pt>
                <c:pt idx="342">
                  <c:v>5.13</c:v>
                </c:pt>
                <c:pt idx="343">
                  <c:v>5.0570000000000004</c:v>
                </c:pt>
                <c:pt idx="344">
                  <c:v>4.282</c:v>
                </c:pt>
                <c:pt idx="345">
                  <c:v>4.0570000000000004</c:v>
                </c:pt>
                <c:pt idx="346">
                  <c:v>3.94</c:v>
                </c:pt>
                <c:pt idx="347">
                  <c:v>3.9830000000000001</c:v>
                </c:pt>
                <c:pt idx="348">
                  <c:v>4.3230000000000004</c:v>
                </c:pt>
                <c:pt idx="349">
                  <c:v>4.3</c:v>
                </c:pt>
                <c:pt idx="350">
                  <c:v>4.1260000000000003</c:v>
                </c:pt>
                <c:pt idx="351">
                  <c:v>4.2530000000000001</c:v>
                </c:pt>
                <c:pt idx="352">
                  <c:v>4.4409999999999998</c:v>
                </c:pt>
                <c:pt idx="353">
                  <c:v>4.4489999999999998</c:v>
                </c:pt>
                <c:pt idx="354">
                  <c:v>4.4539999999999997</c:v>
                </c:pt>
                <c:pt idx="355">
                  <c:v>4.4359999999999999</c:v>
                </c:pt>
                <c:pt idx="356">
                  <c:v>4.5030000000000001</c:v>
                </c:pt>
                <c:pt idx="357">
                  <c:v>4.5759999999999996</c:v>
                </c:pt>
                <c:pt idx="358">
                  <c:v>4.3220000000000001</c:v>
                </c:pt>
                <c:pt idx="359">
                  <c:v>4.6260000000000003</c:v>
                </c:pt>
                <c:pt idx="360">
                  <c:v>4.9909999999999997</c:v>
                </c:pt>
                <c:pt idx="361">
                  <c:v>5.0090000000000003</c:v>
                </c:pt>
                <c:pt idx="362">
                  <c:v>5.0919999999999996</c:v>
                </c:pt>
                <c:pt idx="363">
                  <c:v>5.1310000000000002</c:v>
                </c:pt>
                <c:pt idx="364">
                  <c:v>5.2279999999999998</c:v>
                </c:pt>
                <c:pt idx="365">
                  <c:v>5.3330000000000002</c:v>
                </c:pt>
                <c:pt idx="366">
                  <c:v>5.4619999999999997</c:v>
                </c:pt>
                <c:pt idx="367">
                  <c:v>5.5460000000000003</c:v>
                </c:pt>
                <c:pt idx="368">
                  <c:v>5.6130000000000004</c:v>
                </c:pt>
                <c:pt idx="369">
                  <c:v>5.907</c:v>
                </c:pt>
                <c:pt idx="370">
                  <c:v>5.9829999999999997</c:v>
                </c:pt>
                <c:pt idx="371">
                  <c:v>5.931</c:v>
                </c:pt>
                <c:pt idx="372">
                  <c:v>5.8369999999999997</c:v>
                </c:pt>
                <c:pt idx="373">
                  <c:v>5.6849999999999996</c:v>
                </c:pt>
                <c:pt idx="374">
                  <c:v>5.62</c:v>
                </c:pt>
                <c:pt idx="375">
                  <c:v>5.5570000000000004</c:v>
                </c:pt>
                <c:pt idx="376">
                  <c:v>5.5730000000000004</c:v>
                </c:pt>
                <c:pt idx="377">
                  <c:v>5.7149999999999999</c:v>
                </c:pt>
                <c:pt idx="378">
                  <c:v>5.7380000000000004</c:v>
                </c:pt>
                <c:pt idx="379">
                  <c:v>5.7249999999999996</c:v>
                </c:pt>
                <c:pt idx="380">
                  <c:v>6.2859999999999996</c:v>
                </c:pt>
                <c:pt idx="381">
                  <c:v>6.4429999999999996</c:v>
                </c:pt>
                <c:pt idx="382">
                  <c:v>6.6360000000000001</c:v>
                </c:pt>
                <c:pt idx="383">
                  <c:v>6.7869999999999999</c:v>
                </c:pt>
                <c:pt idx="384">
                  <c:v>6.8840000000000003</c:v>
                </c:pt>
                <c:pt idx="385">
                  <c:v>6.9509999999999996</c:v>
                </c:pt>
                <c:pt idx="386">
                  <c:v>7.1079999999999997</c:v>
                </c:pt>
                <c:pt idx="387">
                  <c:v>7.3019999999999996</c:v>
                </c:pt>
                <c:pt idx="388">
                  <c:v>7.4119999999999999</c:v>
                </c:pt>
                <c:pt idx="389">
                  <c:v>7.3879999999999999</c:v>
                </c:pt>
                <c:pt idx="390">
                  <c:v>7.0460000000000003</c:v>
                </c:pt>
                <c:pt idx="391">
                  <c:v>6.7789999999999999</c:v>
                </c:pt>
                <c:pt idx="392">
                  <c:v>6.65</c:v>
                </c:pt>
                <c:pt idx="393">
                  <c:v>6.944</c:v>
                </c:pt>
                <c:pt idx="394">
                  <c:v>7.1059999999999999</c:v>
                </c:pt>
                <c:pt idx="395">
                  <c:v>7.2720000000000002</c:v>
                </c:pt>
                <c:pt idx="396">
                  <c:v>7.4939999999999998</c:v>
                </c:pt>
                <c:pt idx="397">
                  <c:v>7.6</c:v>
                </c:pt>
                <c:pt idx="398">
                  <c:v>7.5510000000000002</c:v>
                </c:pt>
                <c:pt idx="399">
                  <c:v>7.61</c:v>
                </c:pt>
                <c:pt idx="400">
                  <c:v>7.6559999999999997</c:v>
                </c:pt>
                <c:pt idx="401">
                  <c:v>7.65</c:v>
                </c:pt>
                <c:pt idx="402">
                  <c:v>7.2030000000000003</c:v>
                </c:pt>
                <c:pt idx="403">
                  <c:v>7.1539999999999999</c:v>
                </c:pt>
                <c:pt idx="404">
                  <c:v>7.3070000000000004</c:v>
                </c:pt>
                <c:pt idx="405">
                  <c:v>7.633</c:v>
                </c:pt>
                <c:pt idx="406">
                  <c:v>7.843</c:v>
                </c:pt>
                <c:pt idx="407">
                  <c:v>8.0869999999999997</c:v>
                </c:pt>
                <c:pt idx="408">
                  <c:v>8.4120000000000008</c:v>
                </c:pt>
                <c:pt idx="409">
                  <c:v>8.8460000000000001</c:v>
                </c:pt>
                <c:pt idx="410">
                  <c:v>9.7780000000000005</c:v>
                </c:pt>
                <c:pt idx="411">
                  <c:v>10.074</c:v>
                </c:pt>
                <c:pt idx="412">
                  <c:v>10.23</c:v>
                </c:pt>
                <c:pt idx="413">
                  <c:v>10.077</c:v>
                </c:pt>
                <c:pt idx="414">
                  <c:v>10.457000000000001</c:v>
                </c:pt>
                <c:pt idx="415">
                  <c:v>10.693</c:v>
                </c:pt>
                <c:pt idx="416">
                  <c:v>10.561999999999999</c:v>
                </c:pt>
                <c:pt idx="417">
                  <c:v>9.9939999999999998</c:v>
                </c:pt>
                <c:pt idx="418">
                  <c:v>9.6020000000000003</c:v>
                </c:pt>
                <c:pt idx="419">
                  <c:v>9.5679999999999996</c:v>
                </c:pt>
                <c:pt idx="420">
                  <c:v>9.8019999999999996</c:v>
                </c:pt>
                <c:pt idx="421">
                  <c:v>9.8559999999999999</c:v>
                </c:pt>
                <c:pt idx="422">
                  <c:v>8.9779999999999998</c:v>
                </c:pt>
                <c:pt idx="423">
                  <c:v>8.7509999999999994</c:v>
                </c:pt>
                <c:pt idx="424">
                  <c:v>8.7140000000000004</c:v>
                </c:pt>
                <c:pt idx="425">
                  <c:v>8.6760000000000002</c:v>
                </c:pt>
                <c:pt idx="426">
                  <c:v>8.69</c:v>
                </c:pt>
                <c:pt idx="427">
                  <c:v>8.7370000000000001</c:v>
                </c:pt>
                <c:pt idx="428">
                  <c:v>8.8160000000000007</c:v>
                </c:pt>
                <c:pt idx="429">
                  <c:v>8.8559999999999999</c:v>
                </c:pt>
                <c:pt idx="430">
                  <c:v>8.7590000000000003</c:v>
                </c:pt>
                <c:pt idx="431">
                  <c:v>8.5570000000000004</c:v>
                </c:pt>
                <c:pt idx="432">
                  <c:v>8.3309999999999995</c:v>
                </c:pt>
                <c:pt idx="433">
                  <c:v>8.2059999999999995</c:v>
                </c:pt>
                <c:pt idx="434">
                  <c:v>8.4710000000000001</c:v>
                </c:pt>
                <c:pt idx="435">
                  <c:v>8.9819999999999993</c:v>
                </c:pt>
                <c:pt idx="436">
                  <c:v>9.4879999999999995</c:v>
                </c:pt>
                <c:pt idx="437">
                  <c:v>9.07</c:v>
                </c:pt>
                <c:pt idx="438">
                  <c:v>8.9420000000000002</c:v>
                </c:pt>
                <c:pt idx="439">
                  <c:v>8.9740000000000002</c:v>
                </c:pt>
                <c:pt idx="440">
                  <c:v>9.1189999999999998</c:v>
                </c:pt>
                <c:pt idx="441">
                  <c:v>9.2520000000000007</c:v>
                </c:pt>
                <c:pt idx="442">
                  <c:v>9.2460000000000004</c:v>
                </c:pt>
                <c:pt idx="443">
                  <c:v>9.1869999999999994</c:v>
                </c:pt>
                <c:pt idx="444">
                  <c:v>9.0180000000000007</c:v>
                </c:pt>
                <c:pt idx="445">
                  <c:v>8.8010000000000002</c:v>
                </c:pt>
                <c:pt idx="446">
                  <c:v>8.9049999999999994</c:v>
                </c:pt>
                <c:pt idx="447">
                  <c:v>9.0749999999999993</c:v>
                </c:pt>
                <c:pt idx="448">
                  <c:v>9.0259999999999998</c:v>
                </c:pt>
                <c:pt idx="449">
                  <c:v>9.0869999999999997</c:v>
                </c:pt>
                <c:pt idx="450">
                  <c:v>9.0969999999999995</c:v>
                </c:pt>
                <c:pt idx="451">
                  <c:v>9.0839999999999996</c:v>
                </c:pt>
                <c:pt idx="452">
                  <c:v>9.1790000000000003</c:v>
                </c:pt>
                <c:pt idx="453">
                  <c:v>9.2789999999999999</c:v>
                </c:pt>
                <c:pt idx="454">
                  <c:v>9.4689999999999994</c:v>
                </c:pt>
                <c:pt idx="455">
                  <c:v>9.4239999999999995</c:v>
                </c:pt>
                <c:pt idx="456">
                  <c:v>9.2560000000000002</c:v>
                </c:pt>
                <c:pt idx="457">
                  <c:v>8.6440000000000001</c:v>
                </c:pt>
                <c:pt idx="458">
                  <c:v>8.4740000000000002</c:v>
                </c:pt>
                <c:pt idx="459">
                  <c:v>8.5850000000000009</c:v>
                </c:pt>
                <c:pt idx="460">
                  <c:v>9.1199999999999992</c:v>
                </c:pt>
                <c:pt idx="461">
                  <c:v>9.1989999999999998</c:v>
                </c:pt>
                <c:pt idx="462">
                  <c:v>9.07</c:v>
                </c:pt>
                <c:pt idx="463">
                  <c:v>9.2349999999999994</c:v>
                </c:pt>
                <c:pt idx="464">
                  <c:v>10.052</c:v>
                </c:pt>
                <c:pt idx="465">
                  <c:v>10.477</c:v>
                </c:pt>
                <c:pt idx="466">
                  <c:v>10.784000000000001</c:v>
                </c:pt>
                <c:pt idx="467">
                  <c:v>11.007</c:v>
                </c:pt>
                <c:pt idx="468">
                  <c:v>10.754</c:v>
                </c:pt>
                <c:pt idx="469">
                  <c:v>10.718999999999999</c:v>
                </c:pt>
                <c:pt idx="470">
                  <c:v>10.619</c:v>
                </c:pt>
                <c:pt idx="471">
                  <c:v>10.971</c:v>
                </c:pt>
                <c:pt idx="472">
                  <c:v>11.127000000000001</c:v>
                </c:pt>
                <c:pt idx="473">
                  <c:v>11.273</c:v>
                </c:pt>
                <c:pt idx="474">
                  <c:v>11.445</c:v>
                </c:pt>
                <c:pt idx="475">
                  <c:v>11.172000000000001</c:v>
                </c:pt>
                <c:pt idx="476">
                  <c:v>10.648999999999999</c:v>
                </c:pt>
                <c:pt idx="477">
                  <c:v>10.212999999999999</c:v>
                </c:pt>
                <c:pt idx="478">
                  <c:v>10.234</c:v>
                </c:pt>
                <c:pt idx="479">
                  <c:v>10.582000000000001</c:v>
                </c:pt>
                <c:pt idx="480">
                  <c:v>10.439</c:v>
                </c:pt>
                <c:pt idx="481">
                  <c:v>10.372</c:v>
                </c:pt>
                <c:pt idx="482">
                  <c:v>10.412000000000001</c:v>
                </c:pt>
                <c:pt idx="483">
                  <c:v>9.8079999999999998</c:v>
                </c:pt>
                <c:pt idx="484">
                  <c:v>9.5299999999999994</c:v>
                </c:pt>
                <c:pt idx="485">
                  <c:v>9.6649999999999991</c:v>
                </c:pt>
                <c:pt idx="486">
                  <c:v>10.218999999999999</c:v>
                </c:pt>
                <c:pt idx="487">
                  <c:v>10.484999999999999</c:v>
                </c:pt>
                <c:pt idx="488">
                  <c:v>10.407999999999999</c:v>
                </c:pt>
                <c:pt idx="489">
                  <c:v>10.02</c:v>
                </c:pt>
                <c:pt idx="490">
                  <c:v>9.5850000000000009</c:v>
                </c:pt>
                <c:pt idx="491">
                  <c:v>9.2050000000000001</c:v>
                </c:pt>
                <c:pt idx="492">
                  <c:v>8.9030000000000005</c:v>
                </c:pt>
                <c:pt idx="493">
                  <c:v>8.8550000000000004</c:v>
                </c:pt>
                <c:pt idx="494">
                  <c:v>8.9700000000000006</c:v>
                </c:pt>
                <c:pt idx="495">
                  <c:v>9.2040000000000006</c:v>
                </c:pt>
                <c:pt idx="496">
                  <c:v>9.5459999999999994</c:v>
                </c:pt>
                <c:pt idx="497">
                  <c:v>9.3849999999999998</c:v>
                </c:pt>
                <c:pt idx="498">
                  <c:v>9.68</c:v>
                </c:pt>
                <c:pt idx="499">
                  <c:v>10.004</c:v>
                </c:pt>
                <c:pt idx="500">
                  <c:v>9.8239999999999998</c:v>
                </c:pt>
                <c:pt idx="501">
                  <c:v>9.7140000000000004</c:v>
                </c:pt>
                <c:pt idx="502">
                  <c:v>9.3859999999999992</c:v>
                </c:pt>
                <c:pt idx="503">
                  <c:v>9.327</c:v>
                </c:pt>
                <c:pt idx="504">
                  <c:v>9.9659999999999993</c:v>
                </c:pt>
                <c:pt idx="505">
                  <c:v>10.721</c:v>
                </c:pt>
                <c:pt idx="506">
                  <c:v>11.005000000000001</c:v>
                </c:pt>
                <c:pt idx="507">
                  <c:v>10.895</c:v>
                </c:pt>
                <c:pt idx="508">
                  <c:v>10.736000000000001</c:v>
                </c:pt>
                <c:pt idx="509">
                  <c:v>10.568</c:v>
                </c:pt>
                <c:pt idx="510">
                  <c:v>10.384</c:v>
                </c:pt>
                <c:pt idx="511">
                  <c:v>9.7349999999999994</c:v>
                </c:pt>
                <c:pt idx="512">
                  <c:v>9.3670000000000009</c:v>
                </c:pt>
                <c:pt idx="513">
                  <c:v>9.24</c:v>
                </c:pt>
                <c:pt idx="514">
                  <c:v>9.1989999999999998</c:v>
                </c:pt>
                <c:pt idx="515">
                  <c:v>9.1300000000000008</c:v>
                </c:pt>
                <c:pt idx="516">
                  <c:v>8.9339999999999993</c:v>
                </c:pt>
                <c:pt idx="517">
                  <c:v>9.2789999999999999</c:v>
                </c:pt>
                <c:pt idx="518">
                  <c:v>8.8030000000000008</c:v>
                </c:pt>
                <c:pt idx="519">
                  <c:v>8.2550000000000008</c:v>
                </c:pt>
                <c:pt idx="520">
                  <c:v>7.8449999999999998</c:v>
                </c:pt>
                <c:pt idx="521">
                  <c:v>7.2619999999999996</c:v>
                </c:pt>
                <c:pt idx="522">
                  <c:v>6.9589999999999996</c:v>
                </c:pt>
                <c:pt idx="523">
                  <c:v>7.181</c:v>
                </c:pt>
                <c:pt idx="524">
                  <c:v>7.36</c:v>
                </c:pt>
                <c:pt idx="525">
                  <c:v>7.4240000000000004</c:v>
                </c:pt>
                <c:pt idx="526">
                  <c:v>7.5380000000000003</c:v>
                </c:pt>
                <c:pt idx="527">
                  <c:v>7.7190000000000003</c:v>
                </c:pt>
                <c:pt idx="528">
                  <c:v>7.8949999999999996</c:v>
                </c:pt>
                <c:pt idx="529">
                  <c:v>7.6</c:v>
                </c:pt>
                <c:pt idx="530">
                  <c:v>7.3360000000000003</c:v>
                </c:pt>
                <c:pt idx="531">
                  <c:v>7.2140000000000004</c:v>
                </c:pt>
                <c:pt idx="532">
                  <c:v>7.1139999999999999</c:v>
                </c:pt>
                <c:pt idx="533">
                  <c:v>7.2050000000000001</c:v>
                </c:pt>
                <c:pt idx="534">
                  <c:v>7.3410000000000002</c:v>
                </c:pt>
                <c:pt idx="535">
                  <c:v>7.7140000000000004</c:v>
                </c:pt>
                <c:pt idx="536">
                  <c:v>7.585</c:v>
                </c:pt>
                <c:pt idx="537">
                  <c:v>7.4850000000000003</c:v>
                </c:pt>
                <c:pt idx="538">
                  <c:v>7.4050000000000002</c:v>
                </c:pt>
                <c:pt idx="539">
                  <c:v>7.1859999999999999</c:v>
                </c:pt>
                <c:pt idx="540">
                  <c:v>7.1980000000000004</c:v>
                </c:pt>
                <c:pt idx="541">
                  <c:v>7.2779999999999996</c:v>
                </c:pt>
                <c:pt idx="542">
                  <c:v>7.4459999999999997</c:v>
                </c:pt>
                <c:pt idx="543">
                  <c:v>7.1269999999999998</c:v>
                </c:pt>
                <c:pt idx="544">
                  <c:v>7.02</c:v>
                </c:pt>
                <c:pt idx="545">
                  <c:v>7.085</c:v>
                </c:pt>
                <c:pt idx="546">
                  <c:v>7.0449999999999999</c:v>
                </c:pt>
                <c:pt idx="547">
                  <c:v>6.758</c:v>
                </c:pt>
                <c:pt idx="548">
                  <c:v>6.6349999999999998</c:v>
                </c:pt>
                <c:pt idx="549">
                  <c:v>6.5209999999999999</c:v>
                </c:pt>
                <c:pt idx="550">
                  <c:v>6.4249999999999998</c:v>
                </c:pt>
                <c:pt idx="551">
                  <c:v>6.2530000000000001</c:v>
                </c:pt>
                <c:pt idx="552">
                  <c:v>6.306</c:v>
                </c:pt>
                <c:pt idx="553">
                  <c:v>6.66</c:v>
                </c:pt>
                <c:pt idx="554">
                  <c:v>6.6589999999999998</c:v>
                </c:pt>
                <c:pt idx="555">
                  <c:v>6.5380000000000003</c:v>
                </c:pt>
                <c:pt idx="556">
                  <c:v>6.468</c:v>
                </c:pt>
                <c:pt idx="557">
                  <c:v>5.9630000000000001</c:v>
                </c:pt>
                <c:pt idx="558">
                  <c:v>5.8979999999999997</c:v>
                </c:pt>
                <c:pt idx="559">
                  <c:v>6.1050000000000004</c:v>
                </c:pt>
                <c:pt idx="560">
                  <c:v>7.556</c:v>
                </c:pt>
                <c:pt idx="561">
                  <c:v>6.4020000000000001</c:v>
                </c:pt>
                <c:pt idx="562">
                  <c:v>6.2320000000000002</c:v>
                </c:pt>
                <c:pt idx="563">
                  <c:v>6.0170000000000003</c:v>
                </c:pt>
                <c:pt idx="564">
                  <c:v>5.9610000000000003</c:v>
                </c:pt>
                <c:pt idx="565">
                  <c:v>5.8079999999999998</c:v>
                </c:pt>
                <c:pt idx="566">
                  <c:v>5.3780000000000001</c:v>
                </c:pt>
                <c:pt idx="567">
                  <c:v>5.343</c:v>
                </c:pt>
                <c:pt idx="568">
                  <c:v>5.3410000000000002</c:v>
                </c:pt>
                <c:pt idx="569">
                  <c:v>5.3780000000000001</c:v>
                </c:pt>
                <c:pt idx="570">
                  <c:v>5.351</c:v>
                </c:pt>
                <c:pt idx="571">
                  <c:v>5.0810000000000004</c:v>
                </c:pt>
                <c:pt idx="572">
                  <c:v>4.9850000000000003</c:v>
                </c:pt>
                <c:pt idx="573">
                  <c:v>4.9210000000000003</c:v>
                </c:pt>
                <c:pt idx="574">
                  <c:v>4.8499999999999996</c:v>
                </c:pt>
                <c:pt idx="575">
                  <c:v>4.6360000000000001</c:v>
                </c:pt>
                <c:pt idx="576">
                  <c:v>4.5430000000000001</c:v>
                </c:pt>
                <c:pt idx="577">
                  <c:v>4.4429999999999996</c:v>
                </c:pt>
                <c:pt idx="578">
                  <c:v>4.4429999999999996</c:v>
                </c:pt>
                <c:pt idx="579">
                  <c:v>4.3730000000000002</c:v>
                </c:pt>
                <c:pt idx="580">
                  <c:v>4.5270000000000001</c:v>
                </c:pt>
                <c:pt idx="581">
                  <c:v>4.6260000000000003</c:v>
                </c:pt>
                <c:pt idx="582">
                  <c:v>4.7270000000000003</c:v>
                </c:pt>
                <c:pt idx="583">
                  <c:v>4.6849999999999996</c:v>
                </c:pt>
                <c:pt idx="584">
                  <c:v>4.7060000000000004</c:v>
                </c:pt>
                <c:pt idx="585">
                  <c:v>4.7910000000000004</c:v>
                </c:pt>
                <c:pt idx="586">
                  <c:v>4.8920000000000003</c:v>
                </c:pt>
                <c:pt idx="587">
                  <c:v>5.0220000000000002</c:v>
                </c:pt>
                <c:pt idx="588">
                  <c:v>5.3789999999999996</c:v>
                </c:pt>
                <c:pt idx="589">
                  <c:v>5.7329999999999997</c:v>
                </c:pt>
                <c:pt idx="590">
                  <c:v>5.8079999999999998</c:v>
                </c:pt>
                <c:pt idx="591">
                  <c:v>5.9720000000000004</c:v>
                </c:pt>
                <c:pt idx="592">
                  <c:v>6.016</c:v>
                </c:pt>
                <c:pt idx="593">
                  <c:v>5.7270000000000003</c:v>
                </c:pt>
                <c:pt idx="594">
                  <c:v>5.2830000000000004</c:v>
                </c:pt>
                <c:pt idx="595">
                  <c:v>5.1559999999999997</c:v>
                </c:pt>
                <c:pt idx="596">
                  <c:v>4.8739999999999997</c:v>
                </c:pt>
                <c:pt idx="597">
                  <c:v>4.7169999999999996</c:v>
                </c:pt>
                <c:pt idx="598">
                  <c:v>4.6479999999999997</c:v>
                </c:pt>
                <c:pt idx="599">
                  <c:v>4.6920000000000002</c:v>
                </c:pt>
                <c:pt idx="600">
                  <c:v>4.7690000000000001</c:v>
                </c:pt>
                <c:pt idx="601">
                  <c:v>4.7759999999999998</c:v>
                </c:pt>
                <c:pt idx="602">
                  <c:v>4.7960000000000003</c:v>
                </c:pt>
                <c:pt idx="603">
                  <c:v>4.952</c:v>
                </c:pt>
                <c:pt idx="604">
                  <c:v>5.0810000000000004</c:v>
                </c:pt>
                <c:pt idx="605">
                  <c:v>5.0739999999999998</c:v>
                </c:pt>
                <c:pt idx="606">
                  <c:v>5.0460000000000003</c:v>
                </c:pt>
                <c:pt idx="607">
                  <c:v>5.0510000000000002</c:v>
                </c:pt>
                <c:pt idx="608">
                  <c:v>5.0140000000000002</c:v>
                </c:pt>
                <c:pt idx="609">
                  <c:v>5.1070000000000002</c:v>
                </c:pt>
                <c:pt idx="610">
                  <c:v>5.444</c:v>
                </c:pt>
                <c:pt idx="611">
                  <c:v>5.6050000000000004</c:v>
                </c:pt>
                <c:pt idx="612">
                  <c:v>5.4589999999999996</c:v>
                </c:pt>
                <c:pt idx="613">
                  <c:v>5.1440000000000001</c:v>
                </c:pt>
                <c:pt idx="614">
                  <c:v>5.0119999999999996</c:v>
                </c:pt>
                <c:pt idx="615">
                  <c:v>4.9560000000000004</c:v>
                </c:pt>
                <c:pt idx="616">
                  <c:v>4.9320000000000004</c:v>
                </c:pt>
                <c:pt idx="617">
                  <c:v>4.8849999999999998</c:v>
                </c:pt>
                <c:pt idx="618">
                  <c:v>4.9939999999999998</c:v>
                </c:pt>
                <c:pt idx="619">
                  <c:v>5.2329999999999997</c:v>
                </c:pt>
                <c:pt idx="620">
                  <c:v>5.8390000000000004</c:v>
                </c:pt>
                <c:pt idx="621">
                  <c:v>5.99</c:v>
                </c:pt>
                <c:pt idx="622">
                  <c:v>6.0190000000000001</c:v>
                </c:pt>
                <c:pt idx="623">
                  <c:v>6.05</c:v>
                </c:pt>
                <c:pt idx="624">
                  <c:v>6.0830000000000002</c:v>
                </c:pt>
                <c:pt idx="625">
                  <c:v>6.383</c:v>
                </c:pt>
                <c:pt idx="626">
                  <c:v>6.9340000000000002</c:v>
                </c:pt>
                <c:pt idx="627">
                  <c:v>6.3760000000000003</c:v>
                </c:pt>
                <c:pt idx="628">
                  <c:v>5.9039999999999999</c:v>
                </c:pt>
                <c:pt idx="629">
                  <c:v>5.8470000000000004</c:v>
                </c:pt>
                <c:pt idx="630">
                  <c:v>6.0330000000000004</c:v>
                </c:pt>
                <c:pt idx="631">
                  <c:v>6.3019999999999996</c:v>
                </c:pt>
                <c:pt idx="632">
                  <c:v>6.2539999999999996</c:v>
                </c:pt>
                <c:pt idx="633">
                  <c:v>6.4459999999999997</c:v>
                </c:pt>
                <c:pt idx="634">
                  <c:v>6.6180000000000003</c:v>
                </c:pt>
                <c:pt idx="635">
                  <c:v>6.657</c:v>
                </c:pt>
                <c:pt idx="636">
                  <c:v>6.5759999999999996</c:v>
                </c:pt>
                <c:pt idx="637">
                  <c:v>6.5730000000000004</c:v>
                </c:pt>
                <c:pt idx="638">
                  <c:v>6.74</c:v>
                </c:pt>
                <c:pt idx="639">
                  <c:v>6.7380000000000004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B85-4A19-957F-E020BB1452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59224800"/>
        <c:axId val="1659225216"/>
      </c:lineChart>
      <c:dateAx>
        <c:axId val="1659224800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59225216"/>
        <c:crosses val="autoZero"/>
        <c:auto val="1"/>
        <c:lblOffset val="100"/>
        <c:baseTimeUnit val="days"/>
      </c:dateAx>
      <c:valAx>
        <c:axId val="1659225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59224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铁矿：发货量：全球（周）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导出数据!$A$3:$A$47</c:f>
              <c:numCache>
                <c:formatCode>yyyy\-m\-d</c:formatCode>
                <c:ptCount val="45"/>
                <c:pt idx="0">
                  <c:v>44428</c:v>
                </c:pt>
                <c:pt idx="1">
                  <c:v>44421</c:v>
                </c:pt>
                <c:pt idx="2">
                  <c:v>44414</c:v>
                </c:pt>
                <c:pt idx="3">
                  <c:v>44407</c:v>
                </c:pt>
                <c:pt idx="4">
                  <c:v>44400</c:v>
                </c:pt>
                <c:pt idx="5">
                  <c:v>44393</c:v>
                </c:pt>
                <c:pt idx="6">
                  <c:v>44386</c:v>
                </c:pt>
                <c:pt idx="7">
                  <c:v>44379</c:v>
                </c:pt>
                <c:pt idx="8">
                  <c:v>44372</c:v>
                </c:pt>
                <c:pt idx="9">
                  <c:v>44365</c:v>
                </c:pt>
                <c:pt idx="10">
                  <c:v>44358</c:v>
                </c:pt>
                <c:pt idx="11">
                  <c:v>44351</c:v>
                </c:pt>
                <c:pt idx="12">
                  <c:v>44344</c:v>
                </c:pt>
                <c:pt idx="13">
                  <c:v>44337</c:v>
                </c:pt>
                <c:pt idx="14">
                  <c:v>44330</c:v>
                </c:pt>
                <c:pt idx="15">
                  <c:v>44323</c:v>
                </c:pt>
                <c:pt idx="16">
                  <c:v>44316</c:v>
                </c:pt>
                <c:pt idx="17">
                  <c:v>44309</c:v>
                </c:pt>
                <c:pt idx="18">
                  <c:v>44302</c:v>
                </c:pt>
                <c:pt idx="19">
                  <c:v>44295</c:v>
                </c:pt>
                <c:pt idx="20">
                  <c:v>44288</c:v>
                </c:pt>
                <c:pt idx="21">
                  <c:v>44281</c:v>
                </c:pt>
                <c:pt idx="22">
                  <c:v>44274</c:v>
                </c:pt>
                <c:pt idx="23">
                  <c:v>44267</c:v>
                </c:pt>
                <c:pt idx="24">
                  <c:v>44260</c:v>
                </c:pt>
                <c:pt idx="25">
                  <c:v>44253</c:v>
                </c:pt>
                <c:pt idx="26">
                  <c:v>44246</c:v>
                </c:pt>
                <c:pt idx="27">
                  <c:v>44239</c:v>
                </c:pt>
                <c:pt idx="28">
                  <c:v>44232</c:v>
                </c:pt>
                <c:pt idx="29">
                  <c:v>44225</c:v>
                </c:pt>
                <c:pt idx="30">
                  <c:v>44218</c:v>
                </c:pt>
                <c:pt idx="31">
                  <c:v>44211</c:v>
                </c:pt>
                <c:pt idx="32">
                  <c:v>44204</c:v>
                </c:pt>
                <c:pt idx="33">
                  <c:v>44197</c:v>
                </c:pt>
                <c:pt idx="34">
                  <c:v>44190</c:v>
                </c:pt>
                <c:pt idx="35">
                  <c:v>44183</c:v>
                </c:pt>
                <c:pt idx="36">
                  <c:v>44176</c:v>
                </c:pt>
                <c:pt idx="37">
                  <c:v>44169</c:v>
                </c:pt>
                <c:pt idx="38">
                  <c:v>44162</c:v>
                </c:pt>
                <c:pt idx="39">
                  <c:v>44155</c:v>
                </c:pt>
                <c:pt idx="40">
                  <c:v>44148</c:v>
                </c:pt>
                <c:pt idx="41">
                  <c:v>44141</c:v>
                </c:pt>
                <c:pt idx="42">
                  <c:v>44134</c:v>
                </c:pt>
                <c:pt idx="43">
                  <c:v>44127</c:v>
                </c:pt>
                <c:pt idx="44">
                  <c:v>44120</c:v>
                </c:pt>
              </c:numCache>
            </c:numRef>
          </c:cat>
          <c:val>
            <c:numRef>
              <c:f>导出数据!$B$3:$B$47</c:f>
              <c:numCache>
                <c:formatCode>General</c:formatCode>
                <c:ptCount val="45"/>
                <c:pt idx="0">
                  <c:v>3303.9</c:v>
                </c:pt>
                <c:pt idx="1">
                  <c:v>2857.7</c:v>
                </c:pt>
                <c:pt idx="2">
                  <c:v>3215</c:v>
                </c:pt>
                <c:pt idx="3">
                  <c:v>3125.7</c:v>
                </c:pt>
                <c:pt idx="4">
                  <c:v>3249.1</c:v>
                </c:pt>
                <c:pt idx="5">
                  <c:v>2935.8</c:v>
                </c:pt>
                <c:pt idx="6">
                  <c:v>3002.7</c:v>
                </c:pt>
                <c:pt idx="7">
                  <c:v>3178.6</c:v>
                </c:pt>
                <c:pt idx="8">
                  <c:v>3468.8</c:v>
                </c:pt>
                <c:pt idx="9">
                  <c:v>2986.8</c:v>
                </c:pt>
                <c:pt idx="10">
                  <c:v>3205.9</c:v>
                </c:pt>
                <c:pt idx="11">
                  <c:v>3095.3</c:v>
                </c:pt>
                <c:pt idx="12">
                  <c:v>3038.2</c:v>
                </c:pt>
                <c:pt idx="13">
                  <c:v>3332.4</c:v>
                </c:pt>
                <c:pt idx="14">
                  <c:v>2725</c:v>
                </c:pt>
                <c:pt idx="15">
                  <c:v>3247.7</c:v>
                </c:pt>
                <c:pt idx="16">
                  <c:v>3275.3</c:v>
                </c:pt>
                <c:pt idx="17">
                  <c:v>3237.4</c:v>
                </c:pt>
                <c:pt idx="18">
                  <c:v>3076.4</c:v>
                </c:pt>
                <c:pt idx="19">
                  <c:v>2605.9</c:v>
                </c:pt>
                <c:pt idx="20">
                  <c:v>3108.9</c:v>
                </c:pt>
                <c:pt idx="21">
                  <c:v>3516.6</c:v>
                </c:pt>
                <c:pt idx="22">
                  <c:v>2910.2</c:v>
                </c:pt>
                <c:pt idx="23">
                  <c:v>3101.5</c:v>
                </c:pt>
                <c:pt idx="24">
                  <c:v>2789</c:v>
                </c:pt>
                <c:pt idx="25">
                  <c:v>3213.1</c:v>
                </c:pt>
                <c:pt idx="26">
                  <c:v>2902.7</c:v>
                </c:pt>
                <c:pt idx="27">
                  <c:v>3240</c:v>
                </c:pt>
                <c:pt idx="28">
                  <c:v>2341.1999999999998</c:v>
                </c:pt>
                <c:pt idx="29">
                  <c:v>3175.3</c:v>
                </c:pt>
                <c:pt idx="30">
                  <c:v>2624.1</c:v>
                </c:pt>
                <c:pt idx="31">
                  <c:v>2743.7</c:v>
                </c:pt>
                <c:pt idx="32">
                  <c:v>2821.7</c:v>
                </c:pt>
                <c:pt idx="33">
                  <c:v>3407.9</c:v>
                </c:pt>
                <c:pt idx="34">
                  <c:v>3556.3</c:v>
                </c:pt>
                <c:pt idx="35">
                  <c:v>3244.9</c:v>
                </c:pt>
                <c:pt idx="36">
                  <c:v>2960</c:v>
                </c:pt>
                <c:pt idx="37">
                  <c:v>3129.2</c:v>
                </c:pt>
                <c:pt idx="38">
                  <c:v>3158.4</c:v>
                </c:pt>
                <c:pt idx="39">
                  <c:v>3003</c:v>
                </c:pt>
                <c:pt idx="40">
                  <c:v>3282.8</c:v>
                </c:pt>
                <c:pt idx="41">
                  <c:v>2780.8</c:v>
                </c:pt>
                <c:pt idx="42">
                  <c:v>3385.7</c:v>
                </c:pt>
                <c:pt idx="43">
                  <c:v>3193.6</c:v>
                </c:pt>
                <c:pt idx="44">
                  <c:v>3383.5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BC-4AAF-BCB9-A66EAECE29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59220640"/>
        <c:axId val="1659233536"/>
      </c:lineChart>
      <c:dateAx>
        <c:axId val="1659220640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59233536"/>
        <c:crosses val="autoZero"/>
        <c:auto val="1"/>
        <c:lblOffset val="100"/>
        <c:baseTimeUnit val="days"/>
      </c:dateAx>
      <c:valAx>
        <c:axId val="1659233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59220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'[Microsoft PowerPoint 中的图表]导出数据'!$J$3</c:f>
              <c:strCache>
                <c:ptCount val="1"/>
                <c:pt idx="0">
                  <c:v>力拓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中的图表]导出数据'!$A$3:$A$12</c:f>
              <c:numCache>
                <c:formatCode>yyyy\-m\-d</c:formatCode>
                <c:ptCount val="10"/>
                <c:pt idx="0">
                  <c:v>44377</c:v>
                </c:pt>
                <c:pt idx="1">
                  <c:v>44286</c:v>
                </c:pt>
                <c:pt idx="2">
                  <c:v>44196</c:v>
                </c:pt>
                <c:pt idx="3">
                  <c:v>44104</c:v>
                </c:pt>
                <c:pt idx="4">
                  <c:v>44012</c:v>
                </c:pt>
                <c:pt idx="5">
                  <c:v>43921</c:v>
                </c:pt>
                <c:pt idx="6">
                  <c:v>43830</c:v>
                </c:pt>
                <c:pt idx="7">
                  <c:v>43738</c:v>
                </c:pt>
                <c:pt idx="9">
                  <c:v>43555</c:v>
                </c:pt>
              </c:numCache>
            </c:numRef>
          </c:cat>
          <c:val>
            <c:numRef>
              <c:f>'[Microsoft PowerPoint 中的图表]导出数据'!$B$3:$B$12</c:f>
              <c:numCache>
                <c:formatCode>General</c:formatCode>
                <c:ptCount val="10"/>
                <c:pt idx="0">
                  <c:v>66241</c:v>
                </c:pt>
                <c:pt idx="1">
                  <c:v>65681</c:v>
                </c:pt>
                <c:pt idx="2">
                  <c:v>73749</c:v>
                </c:pt>
                <c:pt idx="3">
                  <c:v>73707</c:v>
                </c:pt>
                <c:pt idx="4">
                  <c:v>71689</c:v>
                </c:pt>
                <c:pt idx="5">
                  <c:v>66787</c:v>
                </c:pt>
                <c:pt idx="6">
                  <c:v>71352</c:v>
                </c:pt>
                <c:pt idx="7">
                  <c:v>75117</c:v>
                </c:pt>
                <c:pt idx="9">
                  <c:v>66581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33-4AF4-B29F-9F2410B7958C}"/>
            </c:ext>
          </c:extLst>
        </c:ser>
        <c:ser>
          <c:idx val="1"/>
          <c:order val="1"/>
          <c:tx>
            <c:strRef>
              <c:f>'[Microsoft PowerPoint 中的图表]导出数据'!$K$3</c:f>
              <c:strCache>
                <c:ptCount val="1"/>
                <c:pt idx="0">
                  <c:v>必和必拓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中的图表]导出数据'!$A$3:$A$12</c:f>
              <c:numCache>
                <c:formatCode>yyyy\-m\-d</c:formatCode>
                <c:ptCount val="10"/>
                <c:pt idx="0">
                  <c:v>44377</c:v>
                </c:pt>
                <c:pt idx="1">
                  <c:v>44286</c:v>
                </c:pt>
                <c:pt idx="2">
                  <c:v>44196</c:v>
                </c:pt>
                <c:pt idx="3">
                  <c:v>44104</c:v>
                </c:pt>
                <c:pt idx="4">
                  <c:v>44012</c:v>
                </c:pt>
                <c:pt idx="5">
                  <c:v>43921</c:v>
                </c:pt>
                <c:pt idx="6">
                  <c:v>43830</c:v>
                </c:pt>
                <c:pt idx="7">
                  <c:v>43738</c:v>
                </c:pt>
                <c:pt idx="9">
                  <c:v>43555</c:v>
                </c:pt>
              </c:numCache>
            </c:numRef>
          </c:cat>
          <c:val>
            <c:numRef>
              <c:f>'[Microsoft PowerPoint 中的图表]导出数据'!$C$3:$C$12</c:f>
              <c:numCache>
                <c:formatCode>General</c:formatCode>
                <c:ptCount val="10"/>
                <c:pt idx="0">
                  <c:v>65245</c:v>
                </c:pt>
                <c:pt idx="1">
                  <c:v>59855</c:v>
                </c:pt>
                <c:pt idx="2">
                  <c:v>62394</c:v>
                </c:pt>
                <c:pt idx="3">
                  <c:v>66040</c:v>
                </c:pt>
                <c:pt idx="4">
                  <c:v>66729</c:v>
                </c:pt>
                <c:pt idx="5">
                  <c:v>60030</c:v>
                </c:pt>
                <c:pt idx="6">
                  <c:v>60395</c:v>
                </c:pt>
                <c:pt idx="7">
                  <c:v>61005</c:v>
                </c:pt>
                <c:pt idx="9">
                  <c:v>56117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633-4AF4-B29F-9F2410B7958C}"/>
            </c:ext>
          </c:extLst>
        </c:ser>
        <c:ser>
          <c:idx val="2"/>
          <c:order val="2"/>
          <c:tx>
            <c:strRef>
              <c:f>'[Microsoft PowerPoint 中的图表]导出数据'!$L$3</c:f>
              <c:strCache>
                <c:ptCount val="1"/>
                <c:pt idx="0">
                  <c:v>淡水河谷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中的图表]导出数据'!$A$3:$A$12</c:f>
              <c:numCache>
                <c:formatCode>yyyy\-m\-d</c:formatCode>
                <c:ptCount val="10"/>
                <c:pt idx="0">
                  <c:v>44377</c:v>
                </c:pt>
                <c:pt idx="1">
                  <c:v>44286</c:v>
                </c:pt>
                <c:pt idx="2">
                  <c:v>44196</c:v>
                </c:pt>
                <c:pt idx="3">
                  <c:v>44104</c:v>
                </c:pt>
                <c:pt idx="4">
                  <c:v>44012</c:v>
                </c:pt>
                <c:pt idx="5">
                  <c:v>43921</c:v>
                </c:pt>
                <c:pt idx="6">
                  <c:v>43830</c:v>
                </c:pt>
                <c:pt idx="7">
                  <c:v>43738</c:v>
                </c:pt>
                <c:pt idx="9">
                  <c:v>43555</c:v>
                </c:pt>
              </c:numCache>
            </c:numRef>
          </c:cat>
          <c:val>
            <c:numRef>
              <c:f>'[Microsoft PowerPoint 中的图表]导出数据'!$D$3:$D$12</c:f>
              <c:numCache>
                <c:formatCode>General</c:formatCode>
                <c:ptCount val="10"/>
                <c:pt idx="0">
                  <c:v>75685</c:v>
                </c:pt>
                <c:pt idx="1">
                  <c:v>68031</c:v>
                </c:pt>
                <c:pt idx="2">
                  <c:v>84508</c:v>
                </c:pt>
                <c:pt idx="3">
                  <c:v>88676</c:v>
                </c:pt>
                <c:pt idx="4">
                  <c:v>67598</c:v>
                </c:pt>
                <c:pt idx="5">
                  <c:v>59605</c:v>
                </c:pt>
                <c:pt idx="6">
                  <c:v>78344</c:v>
                </c:pt>
                <c:pt idx="7">
                  <c:v>86704</c:v>
                </c:pt>
                <c:pt idx="9">
                  <c:v>72870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633-4AF4-B29F-9F2410B7958C}"/>
            </c:ext>
          </c:extLst>
        </c:ser>
        <c:ser>
          <c:idx val="3"/>
          <c:order val="3"/>
          <c:tx>
            <c:strRef>
              <c:f>'[Microsoft PowerPoint 中的图表]导出数据'!$M$3</c:f>
              <c:strCache>
                <c:ptCount val="1"/>
                <c:pt idx="0">
                  <c:v>FMG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中的图表]导出数据'!$A$3:$A$12</c:f>
              <c:numCache>
                <c:formatCode>yyyy\-m\-d</c:formatCode>
                <c:ptCount val="10"/>
                <c:pt idx="0">
                  <c:v>44377</c:v>
                </c:pt>
                <c:pt idx="1">
                  <c:v>44286</c:v>
                </c:pt>
                <c:pt idx="2">
                  <c:v>44196</c:v>
                </c:pt>
                <c:pt idx="3">
                  <c:v>44104</c:v>
                </c:pt>
                <c:pt idx="4">
                  <c:v>44012</c:v>
                </c:pt>
                <c:pt idx="5">
                  <c:v>43921</c:v>
                </c:pt>
                <c:pt idx="6">
                  <c:v>43830</c:v>
                </c:pt>
                <c:pt idx="7">
                  <c:v>43738</c:v>
                </c:pt>
                <c:pt idx="9">
                  <c:v>43555</c:v>
                </c:pt>
              </c:numCache>
            </c:numRef>
          </c:cat>
          <c:val>
            <c:numRef>
              <c:f>'[Microsoft PowerPoint 中的图表]导出数据'!$E$3:$E$12</c:f>
              <c:numCache>
                <c:formatCode>General</c:formatCode>
                <c:ptCount val="10"/>
                <c:pt idx="0">
                  <c:v>64900</c:v>
                </c:pt>
                <c:pt idx="1">
                  <c:v>53600</c:v>
                </c:pt>
                <c:pt idx="2">
                  <c:v>50000</c:v>
                </c:pt>
                <c:pt idx="3">
                  <c:v>58400</c:v>
                </c:pt>
                <c:pt idx="4">
                  <c:v>57200</c:v>
                </c:pt>
                <c:pt idx="5">
                  <c:v>41900</c:v>
                </c:pt>
                <c:pt idx="6">
                  <c:v>54600</c:v>
                </c:pt>
                <c:pt idx="7">
                  <c:v>50600</c:v>
                </c:pt>
                <c:pt idx="9">
                  <c:v>48000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633-4AF4-B29F-9F2410B795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79554320"/>
        <c:axId val="1679571376"/>
      </c:lineChart>
      <c:dateAx>
        <c:axId val="1679554320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79571376"/>
        <c:crosses val="autoZero"/>
        <c:auto val="1"/>
        <c:lblOffset val="100"/>
        <c:baseTimeUnit val="months"/>
      </c:dateAx>
      <c:valAx>
        <c:axId val="1679571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79554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全球生铁产量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导出数据!$A$3:$A$38</c:f>
              <c:numCache>
                <c:formatCode>yyyy\-m\-d</c:formatCode>
                <c:ptCount val="36"/>
                <c:pt idx="0">
                  <c:v>44408</c:v>
                </c:pt>
                <c:pt idx="1">
                  <c:v>44377</c:v>
                </c:pt>
                <c:pt idx="2">
                  <c:v>44347</c:v>
                </c:pt>
                <c:pt idx="3">
                  <c:v>44316</c:v>
                </c:pt>
                <c:pt idx="4">
                  <c:v>44286</c:v>
                </c:pt>
                <c:pt idx="5">
                  <c:v>44255</c:v>
                </c:pt>
                <c:pt idx="6">
                  <c:v>44227</c:v>
                </c:pt>
                <c:pt idx="7">
                  <c:v>44196</c:v>
                </c:pt>
                <c:pt idx="8">
                  <c:v>44165</c:v>
                </c:pt>
                <c:pt idx="9">
                  <c:v>44135</c:v>
                </c:pt>
                <c:pt idx="10">
                  <c:v>44104</c:v>
                </c:pt>
                <c:pt idx="11">
                  <c:v>44074</c:v>
                </c:pt>
                <c:pt idx="12">
                  <c:v>44043</c:v>
                </c:pt>
                <c:pt idx="13">
                  <c:v>44012</c:v>
                </c:pt>
                <c:pt idx="14">
                  <c:v>43982</c:v>
                </c:pt>
                <c:pt idx="15">
                  <c:v>43951</c:v>
                </c:pt>
                <c:pt idx="16">
                  <c:v>43921</c:v>
                </c:pt>
                <c:pt idx="17">
                  <c:v>43890</c:v>
                </c:pt>
                <c:pt idx="18">
                  <c:v>43861</c:v>
                </c:pt>
                <c:pt idx="19">
                  <c:v>43830</c:v>
                </c:pt>
                <c:pt idx="20">
                  <c:v>43799</c:v>
                </c:pt>
                <c:pt idx="21">
                  <c:v>43769</c:v>
                </c:pt>
                <c:pt idx="22">
                  <c:v>43738</c:v>
                </c:pt>
                <c:pt idx="23">
                  <c:v>43708</c:v>
                </c:pt>
                <c:pt idx="24">
                  <c:v>43677</c:v>
                </c:pt>
                <c:pt idx="25">
                  <c:v>43646</c:v>
                </c:pt>
                <c:pt idx="26">
                  <c:v>43616</c:v>
                </c:pt>
                <c:pt idx="27">
                  <c:v>43585</c:v>
                </c:pt>
                <c:pt idx="28">
                  <c:v>43555</c:v>
                </c:pt>
                <c:pt idx="29">
                  <c:v>43524</c:v>
                </c:pt>
                <c:pt idx="30">
                  <c:v>43496</c:v>
                </c:pt>
                <c:pt idx="31">
                  <c:v>43465</c:v>
                </c:pt>
                <c:pt idx="32">
                  <c:v>43434</c:v>
                </c:pt>
                <c:pt idx="33">
                  <c:v>43404</c:v>
                </c:pt>
                <c:pt idx="34">
                  <c:v>43373</c:v>
                </c:pt>
                <c:pt idx="35">
                  <c:v>43343</c:v>
                </c:pt>
              </c:numCache>
            </c:numRef>
          </c:cat>
          <c:val>
            <c:numRef>
              <c:f>导出数据!$B$3:$B$38</c:f>
              <c:numCache>
                <c:formatCode>General</c:formatCode>
                <c:ptCount val="36"/>
                <c:pt idx="0">
                  <c:v>111670</c:v>
                </c:pt>
                <c:pt idx="1">
                  <c:v>113881</c:v>
                </c:pt>
                <c:pt idx="2">
                  <c:v>117374</c:v>
                </c:pt>
                <c:pt idx="3">
                  <c:v>113364</c:v>
                </c:pt>
                <c:pt idx="4">
                  <c:v>114148</c:v>
                </c:pt>
                <c:pt idx="5">
                  <c:v>104406</c:v>
                </c:pt>
                <c:pt idx="6">
                  <c:v>114975</c:v>
                </c:pt>
                <c:pt idx="7">
                  <c:v>112076</c:v>
                </c:pt>
                <c:pt idx="8">
                  <c:v>107882</c:v>
                </c:pt>
                <c:pt idx="9">
                  <c:v>112000</c:v>
                </c:pt>
                <c:pt idx="10">
                  <c:v>109360</c:v>
                </c:pt>
                <c:pt idx="11">
                  <c:v>112892</c:v>
                </c:pt>
                <c:pt idx="12">
                  <c:v>112882</c:v>
                </c:pt>
                <c:pt idx="13">
                  <c:v>108214</c:v>
                </c:pt>
                <c:pt idx="14">
                  <c:v>108283</c:v>
                </c:pt>
                <c:pt idx="15">
                  <c:v>101992</c:v>
                </c:pt>
                <c:pt idx="16">
                  <c:v>105722</c:v>
                </c:pt>
                <c:pt idx="17">
                  <c:v>102562</c:v>
                </c:pt>
                <c:pt idx="18">
                  <c:v>108592</c:v>
                </c:pt>
                <c:pt idx="19">
                  <c:v>107077</c:v>
                </c:pt>
                <c:pt idx="20">
                  <c:v>104264</c:v>
                </c:pt>
                <c:pt idx="21">
                  <c:v>106465</c:v>
                </c:pt>
                <c:pt idx="22">
                  <c:v>107297</c:v>
                </c:pt>
                <c:pt idx="23">
                  <c:v>112588</c:v>
                </c:pt>
                <c:pt idx="24">
                  <c:v>110011</c:v>
                </c:pt>
                <c:pt idx="25">
                  <c:v>111929</c:v>
                </c:pt>
                <c:pt idx="26">
                  <c:v>114979</c:v>
                </c:pt>
                <c:pt idx="27">
                  <c:v>111570</c:v>
                </c:pt>
                <c:pt idx="28">
                  <c:v>106946</c:v>
                </c:pt>
                <c:pt idx="29">
                  <c:v>97876</c:v>
                </c:pt>
                <c:pt idx="30">
                  <c:v>107153</c:v>
                </c:pt>
                <c:pt idx="31">
                  <c:v>102733</c:v>
                </c:pt>
                <c:pt idx="32">
                  <c:v>102169</c:v>
                </c:pt>
                <c:pt idx="33">
                  <c:v>106301</c:v>
                </c:pt>
                <c:pt idx="34">
                  <c:v>103970</c:v>
                </c:pt>
                <c:pt idx="35">
                  <c:v>105515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D6-469B-9A58-985612B0E5B2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中国生铁产量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导出数据!$A$3:$A$38</c:f>
              <c:numCache>
                <c:formatCode>yyyy\-m\-d</c:formatCode>
                <c:ptCount val="36"/>
                <c:pt idx="0">
                  <c:v>44408</c:v>
                </c:pt>
                <c:pt idx="1">
                  <c:v>44377</c:v>
                </c:pt>
                <c:pt idx="2">
                  <c:v>44347</c:v>
                </c:pt>
                <c:pt idx="3">
                  <c:v>44316</c:v>
                </c:pt>
                <c:pt idx="4">
                  <c:v>44286</c:v>
                </c:pt>
                <c:pt idx="5">
                  <c:v>44255</c:v>
                </c:pt>
                <c:pt idx="6">
                  <c:v>44227</c:v>
                </c:pt>
                <c:pt idx="7">
                  <c:v>44196</c:v>
                </c:pt>
                <c:pt idx="8">
                  <c:v>44165</c:v>
                </c:pt>
                <c:pt idx="9">
                  <c:v>44135</c:v>
                </c:pt>
                <c:pt idx="10">
                  <c:v>44104</c:v>
                </c:pt>
                <c:pt idx="11">
                  <c:v>44074</c:v>
                </c:pt>
                <c:pt idx="12">
                  <c:v>44043</c:v>
                </c:pt>
                <c:pt idx="13">
                  <c:v>44012</c:v>
                </c:pt>
                <c:pt idx="14">
                  <c:v>43982</c:v>
                </c:pt>
                <c:pt idx="15">
                  <c:v>43951</c:v>
                </c:pt>
                <c:pt idx="16">
                  <c:v>43921</c:v>
                </c:pt>
                <c:pt idx="17">
                  <c:v>43890</c:v>
                </c:pt>
                <c:pt idx="18">
                  <c:v>43861</c:v>
                </c:pt>
                <c:pt idx="19">
                  <c:v>43830</c:v>
                </c:pt>
                <c:pt idx="20">
                  <c:v>43799</c:v>
                </c:pt>
                <c:pt idx="21">
                  <c:v>43769</c:v>
                </c:pt>
                <c:pt idx="22">
                  <c:v>43738</c:v>
                </c:pt>
                <c:pt idx="23">
                  <c:v>43708</c:v>
                </c:pt>
                <c:pt idx="24">
                  <c:v>43677</c:v>
                </c:pt>
                <c:pt idx="25">
                  <c:v>43646</c:v>
                </c:pt>
                <c:pt idx="26">
                  <c:v>43616</c:v>
                </c:pt>
                <c:pt idx="27">
                  <c:v>43585</c:v>
                </c:pt>
                <c:pt idx="28">
                  <c:v>43555</c:v>
                </c:pt>
                <c:pt idx="29">
                  <c:v>43524</c:v>
                </c:pt>
                <c:pt idx="30">
                  <c:v>43496</c:v>
                </c:pt>
                <c:pt idx="31">
                  <c:v>43465</c:v>
                </c:pt>
                <c:pt idx="32">
                  <c:v>43434</c:v>
                </c:pt>
                <c:pt idx="33">
                  <c:v>43404</c:v>
                </c:pt>
                <c:pt idx="34">
                  <c:v>43373</c:v>
                </c:pt>
                <c:pt idx="35">
                  <c:v>43343</c:v>
                </c:pt>
              </c:numCache>
            </c:numRef>
          </c:cat>
          <c:val>
            <c:numRef>
              <c:f>导出数据!$C$3:$C$38</c:f>
              <c:numCache>
                <c:formatCode>General</c:formatCode>
                <c:ptCount val="36"/>
                <c:pt idx="0">
                  <c:v>72850</c:v>
                </c:pt>
                <c:pt idx="1">
                  <c:v>75780</c:v>
                </c:pt>
                <c:pt idx="2">
                  <c:v>78150</c:v>
                </c:pt>
                <c:pt idx="3">
                  <c:v>75972</c:v>
                </c:pt>
                <c:pt idx="4">
                  <c:v>74745</c:v>
                </c:pt>
                <c:pt idx="5">
                  <c:v>68695</c:v>
                </c:pt>
                <c:pt idx="6">
                  <c:v>76055</c:v>
                </c:pt>
                <c:pt idx="7">
                  <c:v>74215</c:v>
                </c:pt>
                <c:pt idx="8">
                  <c:v>72005</c:v>
                </c:pt>
                <c:pt idx="9">
                  <c:v>76171</c:v>
                </c:pt>
                <c:pt idx="10">
                  <c:v>75784</c:v>
                </c:pt>
                <c:pt idx="11">
                  <c:v>78546</c:v>
                </c:pt>
                <c:pt idx="12">
                  <c:v>79967</c:v>
                </c:pt>
                <c:pt idx="13">
                  <c:v>77883</c:v>
                </c:pt>
                <c:pt idx="14">
                  <c:v>78307</c:v>
                </c:pt>
                <c:pt idx="15">
                  <c:v>73189</c:v>
                </c:pt>
                <c:pt idx="16">
                  <c:v>68641</c:v>
                </c:pt>
                <c:pt idx="17">
                  <c:v>65754</c:v>
                </c:pt>
                <c:pt idx="18">
                  <c:v>70289</c:v>
                </c:pt>
                <c:pt idx="19">
                  <c:v>70388</c:v>
                </c:pt>
                <c:pt idx="20">
                  <c:v>68762</c:v>
                </c:pt>
                <c:pt idx="21">
                  <c:v>69599</c:v>
                </c:pt>
                <c:pt idx="22">
                  <c:v>70873</c:v>
                </c:pt>
                <c:pt idx="23">
                  <c:v>74771</c:v>
                </c:pt>
                <c:pt idx="24">
                  <c:v>71854</c:v>
                </c:pt>
                <c:pt idx="25">
                  <c:v>73622</c:v>
                </c:pt>
                <c:pt idx="26">
                  <c:v>75505</c:v>
                </c:pt>
                <c:pt idx="27">
                  <c:v>72872</c:v>
                </c:pt>
                <c:pt idx="28">
                  <c:v>66275</c:v>
                </c:pt>
                <c:pt idx="29">
                  <c:v>60939</c:v>
                </c:pt>
                <c:pt idx="30">
                  <c:v>67468</c:v>
                </c:pt>
                <c:pt idx="31">
                  <c:v>63201</c:v>
                </c:pt>
                <c:pt idx="32">
                  <c:v>63440</c:v>
                </c:pt>
                <c:pt idx="33">
                  <c:v>67373</c:v>
                </c:pt>
                <c:pt idx="34">
                  <c:v>65940</c:v>
                </c:pt>
                <c:pt idx="35">
                  <c:v>66467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7D6-469B-9A58-985612B0E5B2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除中国外生铁产量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导出数据!$A$3:$A$38</c:f>
              <c:numCache>
                <c:formatCode>yyyy\-m\-d</c:formatCode>
                <c:ptCount val="36"/>
                <c:pt idx="0">
                  <c:v>44408</c:v>
                </c:pt>
                <c:pt idx="1">
                  <c:v>44377</c:v>
                </c:pt>
                <c:pt idx="2">
                  <c:v>44347</c:v>
                </c:pt>
                <c:pt idx="3">
                  <c:v>44316</c:v>
                </c:pt>
                <c:pt idx="4">
                  <c:v>44286</c:v>
                </c:pt>
                <c:pt idx="5">
                  <c:v>44255</c:v>
                </c:pt>
                <c:pt idx="6">
                  <c:v>44227</c:v>
                </c:pt>
                <c:pt idx="7">
                  <c:v>44196</c:v>
                </c:pt>
                <c:pt idx="8">
                  <c:v>44165</c:v>
                </c:pt>
                <c:pt idx="9">
                  <c:v>44135</c:v>
                </c:pt>
                <c:pt idx="10">
                  <c:v>44104</c:v>
                </c:pt>
                <c:pt idx="11">
                  <c:v>44074</c:v>
                </c:pt>
                <c:pt idx="12">
                  <c:v>44043</c:v>
                </c:pt>
                <c:pt idx="13">
                  <c:v>44012</c:v>
                </c:pt>
                <c:pt idx="14">
                  <c:v>43982</c:v>
                </c:pt>
                <c:pt idx="15">
                  <c:v>43951</c:v>
                </c:pt>
                <c:pt idx="16">
                  <c:v>43921</c:v>
                </c:pt>
                <c:pt idx="17">
                  <c:v>43890</c:v>
                </c:pt>
                <c:pt idx="18">
                  <c:v>43861</c:v>
                </c:pt>
                <c:pt idx="19">
                  <c:v>43830</c:v>
                </c:pt>
                <c:pt idx="20">
                  <c:v>43799</c:v>
                </c:pt>
                <c:pt idx="21">
                  <c:v>43769</c:v>
                </c:pt>
                <c:pt idx="22">
                  <c:v>43738</c:v>
                </c:pt>
                <c:pt idx="23">
                  <c:v>43708</c:v>
                </c:pt>
                <c:pt idx="24">
                  <c:v>43677</c:v>
                </c:pt>
                <c:pt idx="25">
                  <c:v>43646</c:v>
                </c:pt>
                <c:pt idx="26">
                  <c:v>43616</c:v>
                </c:pt>
                <c:pt idx="27">
                  <c:v>43585</c:v>
                </c:pt>
                <c:pt idx="28">
                  <c:v>43555</c:v>
                </c:pt>
                <c:pt idx="29">
                  <c:v>43524</c:v>
                </c:pt>
                <c:pt idx="30">
                  <c:v>43496</c:v>
                </c:pt>
                <c:pt idx="31">
                  <c:v>43465</c:v>
                </c:pt>
                <c:pt idx="32">
                  <c:v>43434</c:v>
                </c:pt>
                <c:pt idx="33">
                  <c:v>43404</c:v>
                </c:pt>
                <c:pt idx="34">
                  <c:v>43373</c:v>
                </c:pt>
                <c:pt idx="35">
                  <c:v>43343</c:v>
                </c:pt>
              </c:numCache>
            </c:numRef>
          </c:cat>
          <c:val>
            <c:numRef>
              <c:f>导出数据!$D$3:$D$38</c:f>
              <c:numCache>
                <c:formatCode>General</c:formatCode>
                <c:ptCount val="36"/>
                <c:pt idx="0">
                  <c:v>38820</c:v>
                </c:pt>
                <c:pt idx="1">
                  <c:v>38101</c:v>
                </c:pt>
                <c:pt idx="2">
                  <c:v>39224</c:v>
                </c:pt>
                <c:pt idx="3">
                  <c:v>37392</c:v>
                </c:pt>
                <c:pt idx="4">
                  <c:v>39403</c:v>
                </c:pt>
                <c:pt idx="5">
                  <c:v>35711</c:v>
                </c:pt>
                <c:pt idx="6">
                  <c:v>38920</c:v>
                </c:pt>
                <c:pt idx="7">
                  <c:v>37861</c:v>
                </c:pt>
                <c:pt idx="8">
                  <c:v>35877</c:v>
                </c:pt>
                <c:pt idx="9">
                  <c:v>35829</c:v>
                </c:pt>
                <c:pt idx="10">
                  <c:v>33576</c:v>
                </c:pt>
                <c:pt idx="11">
                  <c:v>34346</c:v>
                </c:pt>
                <c:pt idx="12">
                  <c:v>32915</c:v>
                </c:pt>
                <c:pt idx="13">
                  <c:v>30331</c:v>
                </c:pt>
                <c:pt idx="14">
                  <c:v>29976</c:v>
                </c:pt>
                <c:pt idx="15">
                  <c:v>28803</c:v>
                </c:pt>
                <c:pt idx="16">
                  <c:v>37081</c:v>
                </c:pt>
                <c:pt idx="17">
                  <c:v>36808</c:v>
                </c:pt>
                <c:pt idx="18">
                  <c:v>38303</c:v>
                </c:pt>
                <c:pt idx="19">
                  <c:v>36689</c:v>
                </c:pt>
                <c:pt idx="20">
                  <c:v>35502</c:v>
                </c:pt>
                <c:pt idx="21">
                  <c:v>36866</c:v>
                </c:pt>
                <c:pt idx="22">
                  <c:v>36424</c:v>
                </c:pt>
                <c:pt idx="23">
                  <c:v>37817</c:v>
                </c:pt>
                <c:pt idx="24">
                  <c:v>38157</c:v>
                </c:pt>
                <c:pt idx="25">
                  <c:v>38307</c:v>
                </c:pt>
                <c:pt idx="26">
                  <c:v>39474</c:v>
                </c:pt>
                <c:pt idx="27">
                  <c:v>38698</c:v>
                </c:pt>
                <c:pt idx="28">
                  <c:v>40671</c:v>
                </c:pt>
                <c:pt idx="29">
                  <c:v>36937</c:v>
                </c:pt>
                <c:pt idx="30">
                  <c:v>39685</c:v>
                </c:pt>
                <c:pt idx="31">
                  <c:v>39532</c:v>
                </c:pt>
                <c:pt idx="32">
                  <c:v>38729</c:v>
                </c:pt>
                <c:pt idx="33">
                  <c:v>38928</c:v>
                </c:pt>
                <c:pt idx="34">
                  <c:v>38030</c:v>
                </c:pt>
                <c:pt idx="35">
                  <c:v>39048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7D6-469B-9A58-985612B0E5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59229792"/>
        <c:axId val="1659223136"/>
      </c:lineChart>
      <c:dateAx>
        <c:axId val="1659229792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59223136"/>
        <c:crosses val="autoZero"/>
        <c:auto val="1"/>
        <c:lblOffset val="100"/>
        <c:baseTimeUnit val="months"/>
      </c:dateAx>
      <c:valAx>
        <c:axId val="1659223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59229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3257234400362123E-2"/>
          <c:y val="0.12946027180754946"/>
          <c:w val="0.89271538517574434"/>
          <c:h val="0.75733492811460068"/>
        </c:manualLayout>
      </c:layout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日均疏港量合计：45个港口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导出数据!$A$3:$A$91</c:f>
              <c:numCache>
                <c:formatCode>yyyy\-m\-d</c:formatCode>
                <c:ptCount val="83"/>
                <c:pt idx="0">
                  <c:v>44428</c:v>
                </c:pt>
                <c:pt idx="1">
                  <c:v>44421</c:v>
                </c:pt>
                <c:pt idx="2">
                  <c:v>44414</c:v>
                </c:pt>
                <c:pt idx="4">
                  <c:v>44407</c:v>
                </c:pt>
                <c:pt idx="5">
                  <c:v>44400</c:v>
                </c:pt>
                <c:pt idx="6">
                  <c:v>44393</c:v>
                </c:pt>
                <c:pt idx="7">
                  <c:v>44386</c:v>
                </c:pt>
                <c:pt idx="8">
                  <c:v>44379</c:v>
                </c:pt>
                <c:pt idx="11">
                  <c:v>44372</c:v>
                </c:pt>
                <c:pt idx="12">
                  <c:v>44365</c:v>
                </c:pt>
                <c:pt idx="13">
                  <c:v>44358</c:v>
                </c:pt>
                <c:pt idx="14">
                  <c:v>44351</c:v>
                </c:pt>
                <c:pt idx="15">
                  <c:v>44344</c:v>
                </c:pt>
                <c:pt idx="16">
                  <c:v>44337</c:v>
                </c:pt>
                <c:pt idx="17">
                  <c:v>44330</c:v>
                </c:pt>
                <c:pt idx="18">
                  <c:v>44323</c:v>
                </c:pt>
                <c:pt idx="19">
                  <c:v>44316</c:v>
                </c:pt>
                <c:pt idx="20">
                  <c:v>44309</c:v>
                </c:pt>
                <c:pt idx="21">
                  <c:v>44302</c:v>
                </c:pt>
                <c:pt idx="22">
                  <c:v>44295</c:v>
                </c:pt>
                <c:pt idx="23">
                  <c:v>44288</c:v>
                </c:pt>
                <c:pt idx="24">
                  <c:v>44281</c:v>
                </c:pt>
                <c:pt idx="25">
                  <c:v>44274</c:v>
                </c:pt>
                <c:pt idx="26">
                  <c:v>44267</c:v>
                </c:pt>
                <c:pt idx="27">
                  <c:v>44260</c:v>
                </c:pt>
                <c:pt idx="28">
                  <c:v>44253</c:v>
                </c:pt>
                <c:pt idx="29">
                  <c:v>44246</c:v>
                </c:pt>
                <c:pt idx="30">
                  <c:v>44232</c:v>
                </c:pt>
                <c:pt idx="31">
                  <c:v>44225</c:v>
                </c:pt>
                <c:pt idx="32">
                  <c:v>44218</c:v>
                </c:pt>
                <c:pt idx="33">
                  <c:v>44211</c:v>
                </c:pt>
                <c:pt idx="34">
                  <c:v>44204</c:v>
                </c:pt>
                <c:pt idx="35">
                  <c:v>44190</c:v>
                </c:pt>
                <c:pt idx="36">
                  <c:v>44183</c:v>
                </c:pt>
                <c:pt idx="37">
                  <c:v>44176</c:v>
                </c:pt>
                <c:pt idx="38">
                  <c:v>44169</c:v>
                </c:pt>
                <c:pt idx="39">
                  <c:v>44162</c:v>
                </c:pt>
                <c:pt idx="40">
                  <c:v>44155</c:v>
                </c:pt>
                <c:pt idx="41">
                  <c:v>44148</c:v>
                </c:pt>
                <c:pt idx="42">
                  <c:v>44141</c:v>
                </c:pt>
                <c:pt idx="43">
                  <c:v>44134</c:v>
                </c:pt>
                <c:pt idx="44">
                  <c:v>44127</c:v>
                </c:pt>
                <c:pt idx="45">
                  <c:v>44120</c:v>
                </c:pt>
                <c:pt idx="46">
                  <c:v>44113</c:v>
                </c:pt>
                <c:pt idx="47">
                  <c:v>44099</c:v>
                </c:pt>
                <c:pt idx="48">
                  <c:v>44092</c:v>
                </c:pt>
                <c:pt idx="49">
                  <c:v>44085</c:v>
                </c:pt>
                <c:pt idx="50">
                  <c:v>44078</c:v>
                </c:pt>
                <c:pt idx="51">
                  <c:v>44071</c:v>
                </c:pt>
                <c:pt idx="52">
                  <c:v>44064</c:v>
                </c:pt>
                <c:pt idx="53">
                  <c:v>44057</c:v>
                </c:pt>
                <c:pt idx="54">
                  <c:v>44050</c:v>
                </c:pt>
                <c:pt idx="56">
                  <c:v>44043</c:v>
                </c:pt>
                <c:pt idx="57">
                  <c:v>44036</c:v>
                </c:pt>
                <c:pt idx="58">
                  <c:v>44029</c:v>
                </c:pt>
                <c:pt idx="59">
                  <c:v>44022</c:v>
                </c:pt>
                <c:pt idx="60">
                  <c:v>44015</c:v>
                </c:pt>
                <c:pt idx="61">
                  <c:v>44001</c:v>
                </c:pt>
                <c:pt idx="62">
                  <c:v>43994</c:v>
                </c:pt>
                <c:pt idx="63">
                  <c:v>43987</c:v>
                </c:pt>
                <c:pt idx="64">
                  <c:v>43980</c:v>
                </c:pt>
                <c:pt idx="65">
                  <c:v>43973</c:v>
                </c:pt>
                <c:pt idx="66">
                  <c:v>43966</c:v>
                </c:pt>
                <c:pt idx="67">
                  <c:v>43959</c:v>
                </c:pt>
                <c:pt idx="68">
                  <c:v>43945</c:v>
                </c:pt>
                <c:pt idx="69">
                  <c:v>43938</c:v>
                </c:pt>
                <c:pt idx="70">
                  <c:v>43931</c:v>
                </c:pt>
                <c:pt idx="71">
                  <c:v>43924</c:v>
                </c:pt>
                <c:pt idx="72">
                  <c:v>43917</c:v>
                </c:pt>
                <c:pt idx="73">
                  <c:v>43910</c:v>
                </c:pt>
                <c:pt idx="74">
                  <c:v>43903</c:v>
                </c:pt>
                <c:pt idx="75">
                  <c:v>43896</c:v>
                </c:pt>
                <c:pt idx="76">
                  <c:v>43889</c:v>
                </c:pt>
                <c:pt idx="77">
                  <c:v>43882</c:v>
                </c:pt>
                <c:pt idx="78">
                  <c:v>43875</c:v>
                </c:pt>
                <c:pt idx="79">
                  <c:v>43868</c:v>
                </c:pt>
                <c:pt idx="80">
                  <c:v>43847</c:v>
                </c:pt>
                <c:pt idx="81">
                  <c:v>43840</c:v>
                </c:pt>
                <c:pt idx="82">
                  <c:v>43833</c:v>
                </c:pt>
              </c:numCache>
            </c:numRef>
          </c:cat>
          <c:val>
            <c:numRef>
              <c:f>导出数据!$B$3:$B$91</c:f>
              <c:numCache>
                <c:formatCode>General</c:formatCode>
                <c:ptCount val="83"/>
                <c:pt idx="0">
                  <c:v>295.11</c:v>
                </c:pt>
                <c:pt idx="1">
                  <c:v>299.17</c:v>
                </c:pt>
                <c:pt idx="2">
                  <c:v>284.37</c:v>
                </c:pt>
                <c:pt idx="3" formatCode="0_ ">
                  <c:v>292.88333333333333</c:v>
                </c:pt>
                <c:pt idx="4">
                  <c:v>248.82</c:v>
                </c:pt>
                <c:pt idx="5">
                  <c:v>284.24</c:v>
                </c:pt>
                <c:pt idx="6">
                  <c:v>277.08999999999997</c:v>
                </c:pt>
                <c:pt idx="7">
                  <c:v>285.43</c:v>
                </c:pt>
                <c:pt idx="8">
                  <c:v>258.27999999999997</c:v>
                </c:pt>
                <c:pt idx="9">
                  <c:v>1353.86</c:v>
                </c:pt>
                <c:pt idx="10">
                  <c:v>315.58508158508158</c:v>
                </c:pt>
                <c:pt idx="11">
                  <c:v>294.98</c:v>
                </c:pt>
                <c:pt idx="12">
                  <c:v>300.52999999999997</c:v>
                </c:pt>
                <c:pt idx="13">
                  <c:v>298.29000000000002</c:v>
                </c:pt>
                <c:pt idx="14">
                  <c:v>294.45999999999998</c:v>
                </c:pt>
                <c:pt idx="15">
                  <c:v>290.08999999999997</c:v>
                </c:pt>
                <c:pt idx="16">
                  <c:v>291.37</c:v>
                </c:pt>
                <c:pt idx="17">
                  <c:v>301.13</c:v>
                </c:pt>
                <c:pt idx="18">
                  <c:v>296.13</c:v>
                </c:pt>
                <c:pt idx="19">
                  <c:v>303.44</c:v>
                </c:pt>
                <c:pt idx="20">
                  <c:v>284.39999999999998</c:v>
                </c:pt>
                <c:pt idx="21">
                  <c:v>290.01</c:v>
                </c:pt>
                <c:pt idx="22">
                  <c:v>280.91000000000003</c:v>
                </c:pt>
                <c:pt idx="23">
                  <c:v>293.77999999999997</c:v>
                </c:pt>
                <c:pt idx="24">
                  <c:v>306.54000000000002</c:v>
                </c:pt>
                <c:pt idx="25">
                  <c:v>282.31</c:v>
                </c:pt>
                <c:pt idx="26">
                  <c:v>278.57</c:v>
                </c:pt>
                <c:pt idx="27">
                  <c:v>271.52</c:v>
                </c:pt>
                <c:pt idx="28">
                  <c:v>294.97000000000003</c:v>
                </c:pt>
                <c:pt idx="29">
                  <c:v>284.85000000000002</c:v>
                </c:pt>
                <c:pt idx="30">
                  <c:v>328.01</c:v>
                </c:pt>
                <c:pt idx="31">
                  <c:v>304.07</c:v>
                </c:pt>
                <c:pt idx="32">
                  <c:v>318.76</c:v>
                </c:pt>
                <c:pt idx="33">
                  <c:v>296.5</c:v>
                </c:pt>
                <c:pt idx="34">
                  <c:v>302.26</c:v>
                </c:pt>
                <c:pt idx="35">
                  <c:v>303.95999999999998</c:v>
                </c:pt>
                <c:pt idx="36">
                  <c:v>297.16000000000003</c:v>
                </c:pt>
                <c:pt idx="37">
                  <c:v>306.14999999999998</c:v>
                </c:pt>
                <c:pt idx="38">
                  <c:v>319.11</c:v>
                </c:pt>
                <c:pt idx="39">
                  <c:v>321.33</c:v>
                </c:pt>
                <c:pt idx="40">
                  <c:v>322.33</c:v>
                </c:pt>
                <c:pt idx="41">
                  <c:v>317.41000000000003</c:v>
                </c:pt>
                <c:pt idx="42">
                  <c:v>319.86</c:v>
                </c:pt>
                <c:pt idx="43">
                  <c:v>313.06</c:v>
                </c:pt>
                <c:pt idx="44">
                  <c:v>308.29000000000002</c:v>
                </c:pt>
                <c:pt idx="45">
                  <c:v>311.85000000000002</c:v>
                </c:pt>
                <c:pt idx="46">
                  <c:v>317.7</c:v>
                </c:pt>
                <c:pt idx="47">
                  <c:v>312.89</c:v>
                </c:pt>
                <c:pt idx="48">
                  <c:v>317.60000000000002</c:v>
                </c:pt>
                <c:pt idx="49">
                  <c:v>313.83</c:v>
                </c:pt>
                <c:pt idx="50">
                  <c:v>325.55</c:v>
                </c:pt>
                <c:pt idx="51">
                  <c:v>310.66000000000003</c:v>
                </c:pt>
                <c:pt idx="52">
                  <c:v>327.36</c:v>
                </c:pt>
                <c:pt idx="53">
                  <c:v>328.62</c:v>
                </c:pt>
                <c:pt idx="54">
                  <c:v>315.87</c:v>
                </c:pt>
                <c:pt idx="55">
                  <c:v>320.6275</c:v>
                </c:pt>
                <c:pt idx="56">
                  <c:v>310.87</c:v>
                </c:pt>
                <c:pt idx="57">
                  <c:v>280.35000000000002</c:v>
                </c:pt>
                <c:pt idx="58">
                  <c:v>310.58999999999997</c:v>
                </c:pt>
                <c:pt idx="59">
                  <c:v>315.98</c:v>
                </c:pt>
                <c:pt idx="60">
                  <c:v>315.38</c:v>
                </c:pt>
                <c:pt idx="61">
                  <c:v>310.29199999999997</c:v>
                </c:pt>
                <c:pt idx="62">
                  <c:v>296.3</c:v>
                </c:pt>
                <c:pt idx="63">
                  <c:v>314.08</c:v>
                </c:pt>
                <c:pt idx="64">
                  <c:v>301.94</c:v>
                </c:pt>
                <c:pt idx="65">
                  <c:v>308.14</c:v>
                </c:pt>
                <c:pt idx="66">
                  <c:v>300.60700000000003</c:v>
                </c:pt>
                <c:pt idx="67">
                  <c:v>316.44</c:v>
                </c:pt>
                <c:pt idx="68">
                  <c:v>305.68799999999999</c:v>
                </c:pt>
                <c:pt idx="69">
                  <c:v>304.14299999999997</c:v>
                </c:pt>
                <c:pt idx="70">
                  <c:v>304.11</c:v>
                </c:pt>
                <c:pt idx="71">
                  <c:v>303.22500000000002</c:v>
                </c:pt>
                <c:pt idx="72">
                  <c:v>310.56</c:v>
                </c:pt>
                <c:pt idx="73">
                  <c:v>299.33</c:v>
                </c:pt>
                <c:pt idx="74">
                  <c:v>301.11399999999998</c:v>
                </c:pt>
                <c:pt idx="75">
                  <c:v>285.89999999999998</c:v>
                </c:pt>
                <c:pt idx="76">
                  <c:v>296.24</c:v>
                </c:pt>
                <c:pt idx="77">
                  <c:v>283.37</c:v>
                </c:pt>
                <c:pt idx="78">
                  <c:v>275.89999999999998</c:v>
                </c:pt>
                <c:pt idx="79">
                  <c:v>264</c:v>
                </c:pt>
                <c:pt idx="80">
                  <c:v>317.23</c:v>
                </c:pt>
                <c:pt idx="81">
                  <c:v>304.42</c:v>
                </c:pt>
                <c:pt idx="82">
                  <c:v>308.14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EF-44A6-81DB-9CA40B9788DD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日均消耗量：247家钢铁企业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导出数据!$A$3:$A$91</c:f>
              <c:numCache>
                <c:formatCode>yyyy\-m\-d</c:formatCode>
                <c:ptCount val="83"/>
                <c:pt idx="0">
                  <c:v>44428</c:v>
                </c:pt>
                <c:pt idx="1">
                  <c:v>44421</c:v>
                </c:pt>
                <c:pt idx="2">
                  <c:v>44414</c:v>
                </c:pt>
                <c:pt idx="4">
                  <c:v>44407</c:v>
                </c:pt>
                <c:pt idx="5">
                  <c:v>44400</c:v>
                </c:pt>
                <c:pt idx="6">
                  <c:v>44393</c:v>
                </c:pt>
                <c:pt idx="7">
                  <c:v>44386</c:v>
                </c:pt>
                <c:pt idx="8">
                  <c:v>44379</c:v>
                </c:pt>
                <c:pt idx="11">
                  <c:v>44372</c:v>
                </c:pt>
                <c:pt idx="12">
                  <c:v>44365</c:v>
                </c:pt>
                <c:pt idx="13">
                  <c:v>44358</c:v>
                </c:pt>
                <c:pt idx="14">
                  <c:v>44351</c:v>
                </c:pt>
                <c:pt idx="15">
                  <c:v>44344</c:v>
                </c:pt>
                <c:pt idx="16">
                  <c:v>44337</c:v>
                </c:pt>
                <c:pt idx="17">
                  <c:v>44330</c:v>
                </c:pt>
                <c:pt idx="18">
                  <c:v>44323</c:v>
                </c:pt>
                <c:pt idx="19">
                  <c:v>44316</c:v>
                </c:pt>
                <c:pt idx="20">
                  <c:v>44309</c:v>
                </c:pt>
                <c:pt idx="21">
                  <c:v>44302</c:v>
                </c:pt>
                <c:pt idx="22">
                  <c:v>44295</c:v>
                </c:pt>
                <c:pt idx="23">
                  <c:v>44288</c:v>
                </c:pt>
                <c:pt idx="24">
                  <c:v>44281</c:v>
                </c:pt>
                <c:pt idx="25">
                  <c:v>44274</c:v>
                </c:pt>
                <c:pt idx="26">
                  <c:v>44267</c:v>
                </c:pt>
                <c:pt idx="27">
                  <c:v>44260</c:v>
                </c:pt>
                <c:pt idx="28">
                  <c:v>44253</c:v>
                </c:pt>
                <c:pt idx="29">
                  <c:v>44246</c:v>
                </c:pt>
                <c:pt idx="30">
                  <c:v>44232</c:v>
                </c:pt>
                <c:pt idx="31">
                  <c:v>44225</c:v>
                </c:pt>
                <c:pt idx="32">
                  <c:v>44218</c:v>
                </c:pt>
                <c:pt idx="33">
                  <c:v>44211</c:v>
                </c:pt>
                <c:pt idx="34">
                  <c:v>44204</c:v>
                </c:pt>
                <c:pt idx="35">
                  <c:v>44190</c:v>
                </c:pt>
                <c:pt idx="36">
                  <c:v>44183</c:v>
                </c:pt>
                <c:pt idx="37">
                  <c:v>44176</c:v>
                </c:pt>
                <c:pt idx="38">
                  <c:v>44169</c:v>
                </c:pt>
                <c:pt idx="39">
                  <c:v>44162</c:v>
                </c:pt>
                <c:pt idx="40">
                  <c:v>44155</c:v>
                </c:pt>
                <c:pt idx="41">
                  <c:v>44148</c:v>
                </c:pt>
                <c:pt idx="42">
                  <c:v>44141</c:v>
                </c:pt>
                <c:pt idx="43">
                  <c:v>44134</c:v>
                </c:pt>
                <c:pt idx="44">
                  <c:v>44127</c:v>
                </c:pt>
                <c:pt idx="45">
                  <c:v>44120</c:v>
                </c:pt>
                <c:pt idx="46">
                  <c:v>44113</c:v>
                </c:pt>
                <c:pt idx="47">
                  <c:v>44099</c:v>
                </c:pt>
                <c:pt idx="48">
                  <c:v>44092</c:v>
                </c:pt>
                <c:pt idx="49">
                  <c:v>44085</c:v>
                </c:pt>
                <c:pt idx="50">
                  <c:v>44078</c:v>
                </c:pt>
                <c:pt idx="51">
                  <c:v>44071</c:v>
                </c:pt>
                <c:pt idx="52">
                  <c:v>44064</c:v>
                </c:pt>
                <c:pt idx="53">
                  <c:v>44057</c:v>
                </c:pt>
                <c:pt idx="54">
                  <c:v>44050</c:v>
                </c:pt>
                <c:pt idx="56">
                  <c:v>44043</c:v>
                </c:pt>
                <c:pt idx="57">
                  <c:v>44036</c:v>
                </c:pt>
                <c:pt idx="58">
                  <c:v>44029</c:v>
                </c:pt>
                <c:pt idx="59">
                  <c:v>44022</c:v>
                </c:pt>
                <c:pt idx="60">
                  <c:v>44015</c:v>
                </c:pt>
                <c:pt idx="61">
                  <c:v>44001</c:v>
                </c:pt>
                <c:pt idx="62">
                  <c:v>43994</c:v>
                </c:pt>
                <c:pt idx="63">
                  <c:v>43987</c:v>
                </c:pt>
                <c:pt idx="64">
                  <c:v>43980</c:v>
                </c:pt>
                <c:pt idx="65">
                  <c:v>43973</c:v>
                </c:pt>
                <c:pt idx="66">
                  <c:v>43966</c:v>
                </c:pt>
                <c:pt idx="67">
                  <c:v>43959</c:v>
                </c:pt>
                <c:pt idx="68">
                  <c:v>43945</c:v>
                </c:pt>
                <c:pt idx="69">
                  <c:v>43938</c:v>
                </c:pt>
                <c:pt idx="70">
                  <c:v>43931</c:v>
                </c:pt>
                <c:pt idx="71">
                  <c:v>43924</c:v>
                </c:pt>
                <c:pt idx="72">
                  <c:v>43917</c:v>
                </c:pt>
                <c:pt idx="73">
                  <c:v>43910</c:v>
                </c:pt>
                <c:pt idx="74">
                  <c:v>43903</c:v>
                </c:pt>
                <c:pt idx="75">
                  <c:v>43896</c:v>
                </c:pt>
                <c:pt idx="76">
                  <c:v>43889</c:v>
                </c:pt>
                <c:pt idx="77">
                  <c:v>43882</c:v>
                </c:pt>
                <c:pt idx="78">
                  <c:v>43875</c:v>
                </c:pt>
                <c:pt idx="79">
                  <c:v>43868</c:v>
                </c:pt>
                <c:pt idx="80">
                  <c:v>43847</c:v>
                </c:pt>
                <c:pt idx="81">
                  <c:v>43840</c:v>
                </c:pt>
                <c:pt idx="82">
                  <c:v>43833</c:v>
                </c:pt>
              </c:numCache>
            </c:numRef>
          </c:cat>
          <c:val>
            <c:numRef>
              <c:f>导出数据!$C$3:$C$91</c:f>
              <c:numCache>
                <c:formatCode>General</c:formatCode>
                <c:ptCount val="83"/>
                <c:pt idx="0">
                  <c:v>277.44</c:v>
                </c:pt>
                <c:pt idx="1">
                  <c:v>280.58999999999997</c:v>
                </c:pt>
                <c:pt idx="2">
                  <c:v>280.42</c:v>
                </c:pt>
                <c:pt idx="3" formatCode="0_ ">
                  <c:v>279.48333333333335</c:v>
                </c:pt>
                <c:pt idx="4">
                  <c:v>285.35000000000002</c:v>
                </c:pt>
                <c:pt idx="5">
                  <c:v>289</c:v>
                </c:pt>
                <c:pt idx="6">
                  <c:v>290</c:v>
                </c:pt>
                <c:pt idx="7">
                  <c:v>280.38</c:v>
                </c:pt>
                <c:pt idx="8">
                  <c:v>263.48</c:v>
                </c:pt>
                <c:pt idx="9">
                  <c:v>1408.21</c:v>
                </c:pt>
                <c:pt idx="10">
                  <c:v>328.25407925407927</c:v>
                </c:pt>
                <c:pt idx="11">
                  <c:v>298.32</c:v>
                </c:pt>
                <c:pt idx="12">
                  <c:v>300.63</c:v>
                </c:pt>
                <c:pt idx="13">
                  <c:v>301.08</c:v>
                </c:pt>
                <c:pt idx="14">
                  <c:v>301.44</c:v>
                </c:pt>
                <c:pt idx="15">
                  <c:v>300.14</c:v>
                </c:pt>
                <c:pt idx="16">
                  <c:v>299.89</c:v>
                </c:pt>
                <c:pt idx="17">
                  <c:v>298.91000000000003</c:v>
                </c:pt>
                <c:pt idx="18">
                  <c:v>297.83999999999997</c:v>
                </c:pt>
                <c:pt idx="19">
                  <c:v>295.73</c:v>
                </c:pt>
                <c:pt idx="20">
                  <c:v>292.8</c:v>
                </c:pt>
                <c:pt idx="21">
                  <c:v>290.29000000000002</c:v>
                </c:pt>
                <c:pt idx="22">
                  <c:v>287.63</c:v>
                </c:pt>
                <c:pt idx="23">
                  <c:v>287.44</c:v>
                </c:pt>
                <c:pt idx="24">
                  <c:v>291.99</c:v>
                </c:pt>
                <c:pt idx="25">
                  <c:v>288.51</c:v>
                </c:pt>
                <c:pt idx="26">
                  <c:v>298.35000000000002</c:v>
                </c:pt>
                <c:pt idx="27">
                  <c:v>304.8</c:v>
                </c:pt>
                <c:pt idx="28">
                  <c:v>305.93</c:v>
                </c:pt>
                <c:pt idx="29">
                  <c:v>304.33</c:v>
                </c:pt>
                <c:pt idx="30">
                  <c:v>299.51</c:v>
                </c:pt>
                <c:pt idx="31">
                  <c:v>298.51</c:v>
                </c:pt>
                <c:pt idx="32">
                  <c:v>301.31</c:v>
                </c:pt>
                <c:pt idx="33">
                  <c:v>301.55</c:v>
                </c:pt>
                <c:pt idx="34">
                  <c:v>302.79000000000002</c:v>
                </c:pt>
                <c:pt idx="35">
                  <c:v>303.18</c:v>
                </c:pt>
                <c:pt idx="36">
                  <c:v>302.38</c:v>
                </c:pt>
                <c:pt idx="37">
                  <c:v>301.68</c:v>
                </c:pt>
                <c:pt idx="38">
                  <c:v>304.20999999999998</c:v>
                </c:pt>
                <c:pt idx="39">
                  <c:v>304.69</c:v>
                </c:pt>
                <c:pt idx="40">
                  <c:v>301.75</c:v>
                </c:pt>
                <c:pt idx="41">
                  <c:v>303.2</c:v>
                </c:pt>
                <c:pt idx="42">
                  <c:v>303.66000000000003</c:v>
                </c:pt>
                <c:pt idx="43">
                  <c:v>305.19</c:v>
                </c:pt>
                <c:pt idx="44">
                  <c:v>305.31</c:v>
                </c:pt>
                <c:pt idx="45">
                  <c:v>306</c:v>
                </c:pt>
                <c:pt idx="46">
                  <c:v>306.66000000000003</c:v>
                </c:pt>
                <c:pt idx="47">
                  <c:v>309.76</c:v>
                </c:pt>
                <c:pt idx="48">
                  <c:v>311.76</c:v>
                </c:pt>
                <c:pt idx="49">
                  <c:v>311.56</c:v>
                </c:pt>
                <c:pt idx="50">
                  <c:v>312.66000000000003</c:v>
                </c:pt>
                <c:pt idx="51">
                  <c:v>312.76</c:v>
                </c:pt>
                <c:pt idx="52">
                  <c:v>313.05</c:v>
                </c:pt>
                <c:pt idx="53">
                  <c:v>313.16000000000003</c:v>
                </c:pt>
                <c:pt idx="54">
                  <c:v>311.20999999999998</c:v>
                </c:pt>
                <c:pt idx="55">
                  <c:v>312.54500000000002</c:v>
                </c:pt>
                <c:pt idx="56">
                  <c:v>310.52999999999997</c:v>
                </c:pt>
                <c:pt idx="57">
                  <c:v>304.45999999999998</c:v>
                </c:pt>
                <c:pt idx="58">
                  <c:v>305.14999999999998</c:v>
                </c:pt>
                <c:pt idx="59">
                  <c:v>306.42</c:v>
                </c:pt>
                <c:pt idx="60">
                  <c:v>308.14999999999998</c:v>
                </c:pt>
                <c:pt idx="61">
                  <c:v>306.14</c:v>
                </c:pt>
                <c:pt idx="62">
                  <c:v>305.86</c:v>
                </c:pt>
                <c:pt idx="63">
                  <c:v>305.26</c:v>
                </c:pt>
                <c:pt idx="64">
                  <c:v>303.76</c:v>
                </c:pt>
                <c:pt idx="65">
                  <c:v>302.97000000000003</c:v>
                </c:pt>
                <c:pt idx="66">
                  <c:v>298.60000000000002</c:v>
                </c:pt>
                <c:pt idx="67">
                  <c:v>295.33</c:v>
                </c:pt>
                <c:pt idx="68">
                  <c:v>289.70999999999998</c:v>
                </c:pt>
                <c:pt idx="69">
                  <c:v>289.45999999999998</c:v>
                </c:pt>
                <c:pt idx="70">
                  <c:v>284.11</c:v>
                </c:pt>
                <c:pt idx="71">
                  <c:v>280.69</c:v>
                </c:pt>
                <c:pt idx="72">
                  <c:v>275.43</c:v>
                </c:pt>
                <c:pt idx="73">
                  <c:v>272.13</c:v>
                </c:pt>
                <c:pt idx="74">
                  <c:v>267.39</c:v>
                </c:pt>
                <c:pt idx="75">
                  <c:v>266.37</c:v>
                </c:pt>
                <c:pt idx="76">
                  <c:v>268.64</c:v>
                </c:pt>
                <c:pt idx="77">
                  <c:v>265.38</c:v>
                </c:pt>
                <c:pt idx="78">
                  <c:v>269.77999999999997</c:v>
                </c:pt>
                <c:pt idx="79">
                  <c:v>278.64999999999998</c:v>
                </c:pt>
                <c:pt idx="80">
                  <c:v>283.10000000000002</c:v>
                </c:pt>
                <c:pt idx="81">
                  <c:v>285.19</c:v>
                </c:pt>
                <c:pt idx="82">
                  <c:v>286.32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DEF-44A6-81DB-9CA40B9788DD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现货日均成交量合计：中国主要港口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导出数据!$A$3:$A$91</c:f>
              <c:numCache>
                <c:formatCode>yyyy\-m\-d</c:formatCode>
                <c:ptCount val="83"/>
                <c:pt idx="0">
                  <c:v>44428</c:v>
                </c:pt>
                <c:pt idx="1">
                  <c:v>44421</c:v>
                </c:pt>
                <c:pt idx="2">
                  <c:v>44414</c:v>
                </c:pt>
                <c:pt idx="4">
                  <c:v>44407</c:v>
                </c:pt>
                <c:pt idx="5">
                  <c:v>44400</c:v>
                </c:pt>
                <c:pt idx="6">
                  <c:v>44393</c:v>
                </c:pt>
                <c:pt idx="7">
                  <c:v>44386</c:v>
                </c:pt>
                <c:pt idx="8">
                  <c:v>44379</c:v>
                </c:pt>
                <c:pt idx="11">
                  <c:v>44372</c:v>
                </c:pt>
                <c:pt idx="12">
                  <c:v>44365</c:v>
                </c:pt>
                <c:pt idx="13">
                  <c:v>44358</c:v>
                </c:pt>
                <c:pt idx="14">
                  <c:v>44351</c:v>
                </c:pt>
                <c:pt idx="15">
                  <c:v>44344</c:v>
                </c:pt>
                <c:pt idx="16">
                  <c:v>44337</c:v>
                </c:pt>
                <c:pt idx="17">
                  <c:v>44330</c:v>
                </c:pt>
                <c:pt idx="18">
                  <c:v>44323</c:v>
                </c:pt>
                <c:pt idx="19">
                  <c:v>44316</c:v>
                </c:pt>
                <c:pt idx="20">
                  <c:v>44309</c:v>
                </c:pt>
                <c:pt idx="21">
                  <c:v>44302</c:v>
                </c:pt>
                <c:pt idx="22">
                  <c:v>44295</c:v>
                </c:pt>
                <c:pt idx="23">
                  <c:v>44288</c:v>
                </c:pt>
                <c:pt idx="24">
                  <c:v>44281</c:v>
                </c:pt>
                <c:pt idx="25">
                  <c:v>44274</c:v>
                </c:pt>
                <c:pt idx="26">
                  <c:v>44267</c:v>
                </c:pt>
                <c:pt idx="27">
                  <c:v>44260</c:v>
                </c:pt>
                <c:pt idx="28">
                  <c:v>44253</c:v>
                </c:pt>
                <c:pt idx="29">
                  <c:v>44246</c:v>
                </c:pt>
                <c:pt idx="30">
                  <c:v>44232</c:v>
                </c:pt>
                <c:pt idx="31">
                  <c:v>44225</c:v>
                </c:pt>
                <c:pt idx="32">
                  <c:v>44218</c:v>
                </c:pt>
                <c:pt idx="33">
                  <c:v>44211</c:v>
                </c:pt>
                <c:pt idx="34">
                  <c:v>44204</c:v>
                </c:pt>
                <c:pt idx="35">
                  <c:v>44190</c:v>
                </c:pt>
                <c:pt idx="36">
                  <c:v>44183</c:v>
                </c:pt>
                <c:pt idx="37">
                  <c:v>44176</c:v>
                </c:pt>
                <c:pt idx="38">
                  <c:v>44169</c:v>
                </c:pt>
                <c:pt idx="39">
                  <c:v>44162</c:v>
                </c:pt>
                <c:pt idx="40">
                  <c:v>44155</c:v>
                </c:pt>
                <c:pt idx="41">
                  <c:v>44148</c:v>
                </c:pt>
                <c:pt idx="42">
                  <c:v>44141</c:v>
                </c:pt>
                <c:pt idx="43">
                  <c:v>44134</c:v>
                </c:pt>
                <c:pt idx="44">
                  <c:v>44127</c:v>
                </c:pt>
                <c:pt idx="45">
                  <c:v>44120</c:v>
                </c:pt>
                <c:pt idx="46">
                  <c:v>44113</c:v>
                </c:pt>
                <c:pt idx="47">
                  <c:v>44099</c:v>
                </c:pt>
                <c:pt idx="48">
                  <c:v>44092</c:v>
                </c:pt>
                <c:pt idx="49">
                  <c:v>44085</c:v>
                </c:pt>
                <c:pt idx="50">
                  <c:v>44078</c:v>
                </c:pt>
                <c:pt idx="51">
                  <c:v>44071</c:v>
                </c:pt>
                <c:pt idx="52">
                  <c:v>44064</c:v>
                </c:pt>
                <c:pt idx="53">
                  <c:v>44057</c:v>
                </c:pt>
                <c:pt idx="54">
                  <c:v>44050</c:v>
                </c:pt>
                <c:pt idx="56">
                  <c:v>44043</c:v>
                </c:pt>
                <c:pt idx="57">
                  <c:v>44036</c:v>
                </c:pt>
                <c:pt idx="58">
                  <c:v>44029</c:v>
                </c:pt>
                <c:pt idx="59">
                  <c:v>44022</c:v>
                </c:pt>
                <c:pt idx="60">
                  <c:v>44015</c:v>
                </c:pt>
                <c:pt idx="61">
                  <c:v>44001</c:v>
                </c:pt>
                <c:pt idx="62">
                  <c:v>43994</c:v>
                </c:pt>
                <c:pt idx="63">
                  <c:v>43987</c:v>
                </c:pt>
                <c:pt idx="64">
                  <c:v>43980</c:v>
                </c:pt>
                <c:pt idx="65">
                  <c:v>43973</c:v>
                </c:pt>
                <c:pt idx="66">
                  <c:v>43966</c:v>
                </c:pt>
                <c:pt idx="67">
                  <c:v>43959</c:v>
                </c:pt>
                <c:pt idx="68">
                  <c:v>43945</c:v>
                </c:pt>
                <c:pt idx="69">
                  <c:v>43938</c:v>
                </c:pt>
                <c:pt idx="70">
                  <c:v>43931</c:v>
                </c:pt>
                <c:pt idx="71">
                  <c:v>43924</c:v>
                </c:pt>
                <c:pt idx="72">
                  <c:v>43917</c:v>
                </c:pt>
                <c:pt idx="73">
                  <c:v>43910</c:v>
                </c:pt>
                <c:pt idx="74">
                  <c:v>43903</c:v>
                </c:pt>
                <c:pt idx="75">
                  <c:v>43896</c:v>
                </c:pt>
                <c:pt idx="76">
                  <c:v>43889</c:v>
                </c:pt>
                <c:pt idx="77">
                  <c:v>43882</c:v>
                </c:pt>
                <c:pt idx="78">
                  <c:v>43875</c:v>
                </c:pt>
                <c:pt idx="79">
                  <c:v>43868</c:v>
                </c:pt>
                <c:pt idx="80">
                  <c:v>43847</c:v>
                </c:pt>
                <c:pt idx="81">
                  <c:v>43840</c:v>
                </c:pt>
                <c:pt idx="82">
                  <c:v>43833</c:v>
                </c:pt>
              </c:numCache>
            </c:numRef>
          </c:cat>
          <c:val>
            <c:numRef>
              <c:f>导出数据!$D$3:$D$91</c:f>
              <c:numCache>
                <c:formatCode>General</c:formatCode>
                <c:ptCount val="83"/>
                <c:pt idx="0">
                  <c:v>75.3</c:v>
                </c:pt>
                <c:pt idx="1">
                  <c:v>79</c:v>
                </c:pt>
                <c:pt idx="2">
                  <c:v>112.5</c:v>
                </c:pt>
                <c:pt idx="3" formatCode="0_ ">
                  <c:v>88.933333333333337</c:v>
                </c:pt>
                <c:pt idx="4">
                  <c:v>89.2</c:v>
                </c:pt>
                <c:pt idx="5">
                  <c:v>106.8</c:v>
                </c:pt>
                <c:pt idx="6">
                  <c:v>103.3</c:v>
                </c:pt>
                <c:pt idx="7">
                  <c:v>83.1</c:v>
                </c:pt>
                <c:pt idx="8">
                  <c:v>89.9</c:v>
                </c:pt>
                <c:pt idx="9">
                  <c:v>472.29999999999995</c:v>
                </c:pt>
                <c:pt idx="10">
                  <c:v>110.09324009324008</c:v>
                </c:pt>
                <c:pt idx="11">
                  <c:v>105.1</c:v>
                </c:pt>
                <c:pt idx="12">
                  <c:v>111.1</c:v>
                </c:pt>
                <c:pt idx="13">
                  <c:v>98.4</c:v>
                </c:pt>
                <c:pt idx="14">
                  <c:v>107.5</c:v>
                </c:pt>
                <c:pt idx="15">
                  <c:v>87.4</c:v>
                </c:pt>
                <c:pt idx="16">
                  <c:v>80.900000000000006</c:v>
                </c:pt>
                <c:pt idx="17">
                  <c:v>93.3</c:v>
                </c:pt>
                <c:pt idx="18">
                  <c:v>215</c:v>
                </c:pt>
                <c:pt idx="19">
                  <c:v>108.6</c:v>
                </c:pt>
                <c:pt idx="20">
                  <c:v>149.1</c:v>
                </c:pt>
                <c:pt idx="21">
                  <c:v>145.6</c:v>
                </c:pt>
                <c:pt idx="22">
                  <c:v>140.80000000000001</c:v>
                </c:pt>
                <c:pt idx="23">
                  <c:v>150.30000000000001</c:v>
                </c:pt>
                <c:pt idx="24">
                  <c:v>79.900000000000006</c:v>
                </c:pt>
                <c:pt idx="25">
                  <c:v>82.1</c:v>
                </c:pt>
                <c:pt idx="26">
                  <c:v>130</c:v>
                </c:pt>
                <c:pt idx="27">
                  <c:v>110.7</c:v>
                </c:pt>
                <c:pt idx="28">
                  <c:v>113.6</c:v>
                </c:pt>
                <c:pt idx="29">
                  <c:v>88.7</c:v>
                </c:pt>
                <c:pt idx="30">
                  <c:v>86.7</c:v>
                </c:pt>
                <c:pt idx="31">
                  <c:v>114.1</c:v>
                </c:pt>
                <c:pt idx="32">
                  <c:v>136.1</c:v>
                </c:pt>
                <c:pt idx="33">
                  <c:v>130.80000000000001</c:v>
                </c:pt>
                <c:pt idx="34">
                  <c:v>181.8</c:v>
                </c:pt>
                <c:pt idx="35">
                  <c:v>128.69999999999999</c:v>
                </c:pt>
                <c:pt idx="36">
                  <c:v>146.1</c:v>
                </c:pt>
                <c:pt idx="37">
                  <c:v>139.80000000000001</c:v>
                </c:pt>
                <c:pt idx="38">
                  <c:v>141.9</c:v>
                </c:pt>
                <c:pt idx="39">
                  <c:v>139.9</c:v>
                </c:pt>
                <c:pt idx="40">
                  <c:v>134.5</c:v>
                </c:pt>
                <c:pt idx="41">
                  <c:v>133.47999999999999</c:v>
                </c:pt>
                <c:pt idx="42">
                  <c:v>139.5</c:v>
                </c:pt>
                <c:pt idx="43">
                  <c:v>114.36</c:v>
                </c:pt>
                <c:pt idx="44">
                  <c:v>141.96</c:v>
                </c:pt>
                <c:pt idx="45">
                  <c:v>144.06</c:v>
                </c:pt>
                <c:pt idx="46">
                  <c:v>161.75</c:v>
                </c:pt>
                <c:pt idx="47">
                  <c:v>116.3</c:v>
                </c:pt>
                <c:pt idx="48">
                  <c:v>149.72</c:v>
                </c:pt>
                <c:pt idx="49">
                  <c:v>147.56</c:v>
                </c:pt>
                <c:pt idx="50">
                  <c:v>197.46</c:v>
                </c:pt>
                <c:pt idx="51">
                  <c:v>153.46</c:v>
                </c:pt>
                <c:pt idx="52">
                  <c:v>163.69999999999999</c:v>
                </c:pt>
                <c:pt idx="53">
                  <c:v>179.53</c:v>
                </c:pt>
                <c:pt idx="54">
                  <c:v>138.5</c:v>
                </c:pt>
                <c:pt idx="55">
                  <c:v>158.79749999999999</c:v>
                </c:pt>
                <c:pt idx="56">
                  <c:v>150.06</c:v>
                </c:pt>
                <c:pt idx="57">
                  <c:v>154.04</c:v>
                </c:pt>
                <c:pt idx="58">
                  <c:v>161.97999999999999</c:v>
                </c:pt>
                <c:pt idx="59">
                  <c:v>142</c:v>
                </c:pt>
                <c:pt idx="60">
                  <c:v>130.97999999999999</c:v>
                </c:pt>
                <c:pt idx="61">
                  <c:v>163.6</c:v>
                </c:pt>
                <c:pt idx="62">
                  <c:v>147.24</c:v>
                </c:pt>
                <c:pt idx="63">
                  <c:v>162.88</c:v>
                </c:pt>
                <c:pt idx="64">
                  <c:v>159.06</c:v>
                </c:pt>
                <c:pt idx="65">
                  <c:v>167.76</c:v>
                </c:pt>
                <c:pt idx="66">
                  <c:v>137.72</c:v>
                </c:pt>
                <c:pt idx="67">
                  <c:v>130.81</c:v>
                </c:pt>
                <c:pt idx="68">
                  <c:v>168.96</c:v>
                </c:pt>
                <c:pt idx="69">
                  <c:v>158</c:v>
                </c:pt>
                <c:pt idx="70">
                  <c:v>131.72999999999999</c:v>
                </c:pt>
                <c:pt idx="71">
                  <c:v>146.47999999999999</c:v>
                </c:pt>
                <c:pt idx="72">
                  <c:v>117.87</c:v>
                </c:pt>
                <c:pt idx="73">
                  <c:v>165</c:v>
                </c:pt>
                <c:pt idx="74">
                  <c:v>148.6</c:v>
                </c:pt>
                <c:pt idx="75">
                  <c:v>126.93</c:v>
                </c:pt>
                <c:pt idx="76">
                  <c:v>103.95</c:v>
                </c:pt>
                <c:pt idx="77">
                  <c:v>98.64</c:v>
                </c:pt>
                <c:pt idx="78">
                  <c:v>88.82</c:v>
                </c:pt>
                <c:pt idx="79">
                  <c:v>53.92</c:v>
                </c:pt>
                <c:pt idx="80">
                  <c:v>145.5</c:v>
                </c:pt>
                <c:pt idx="81">
                  <c:v>170.18</c:v>
                </c:pt>
                <c:pt idx="82">
                  <c:v>174.74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DEF-44A6-81DB-9CA40B9788DD}"/>
            </c:ext>
          </c:extLst>
        </c:ser>
        <c:ser>
          <c:idx val="3"/>
          <c:order val="3"/>
          <c:tx>
            <c:strRef>
              <c:f>导出数据!$E$2</c:f>
              <c:strCache>
                <c:ptCount val="1"/>
                <c:pt idx="0">
                  <c:v>远期现货日均成交量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导出数据!$A$3:$A$91</c:f>
              <c:numCache>
                <c:formatCode>yyyy\-m\-d</c:formatCode>
                <c:ptCount val="83"/>
                <c:pt idx="0">
                  <c:v>44428</c:v>
                </c:pt>
                <c:pt idx="1">
                  <c:v>44421</c:v>
                </c:pt>
                <c:pt idx="2">
                  <c:v>44414</c:v>
                </c:pt>
                <c:pt idx="4">
                  <c:v>44407</c:v>
                </c:pt>
                <c:pt idx="5">
                  <c:v>44400</c:v>
                </c:pt>
                <c:pt idx="6">
                  <c:v>44393</c:v>
                </c:pt>
                <c:pt idx="7">
                  <c:v>44386</c:v>
                </c:pt>
                <c:pt idx="8">
                  <c:v>44379</c:v>
                </c:pt>
                <c:pt idx="11">
                  <c:v>44372</c:v>
                </c:pt>
                <c:pt idx="12">
                  <c:v>44365</c:v>
                </c:pt>
                <c:pt idx="13">
                  <c:v>44358</c:v>
                </c:pt>
                <c:pt idx="14">
                  <c:v>44351</c:v>
                </c:pt>
                <c:pt idx="15">
                  <c:v>44344</c:v>
                </c:pt>
                <c:pt idx="16">
                  <c:v>44337</c:v>
                </c:pt>
                <c:pt idx="17">
                  <c:v>44330</c:v>
                </c:pt>
                <c:pt idx="18">
                  <c:v>44323</c:v>
                </c:pt>
                <c:pt idx="19">
                  <c:v>44316</c:v>
                </c:pt>
                <c:pt idx="20">
                  <c:v>44309</c:v>
                </c:pt>
                <c:pt idx="21">
                  <c:v>44302</c:v>
                </c:pt>
                <c:pt idx="22">
                  <c:v>44295</c:v>
                </c:pt>
                <c:pt idx="23">
                  <c:v>44288</c:v>
                </c:pt>
                <c:pt idx="24">
                  <c:v>44281</c:v>
                </c:pt>
                <c:pt idx="25">
                  <c:v>44274</c:v>
                </c:pt>
                <c:pt idx="26">
                  <c:v>44267</c:v>
                </c:pt>
                <c:pt idx="27">
                  <c:v>44260</c:v>
                </c:pt>
                <c:pt idx="28">
                  <c:v>44253</c:v>
                </c:pt>
                <c:pt idx="29">
                  <c:v>44246</c:v>
                </c:pt>
                <c:pt idx="30">
                  <c:v>44232</c:v>
                </c:pt>
                <c:pt idx="31">
                  <c:v>44225</c:v>
                </c:pt>
                <c:pt idx="32">
                  <c:v>44218</c:v>
                </c:pt>
                <c:pt idx="33">
                  <c:v>44211</c:v>
                </c:pt>
                <c:pt idx="34">
                  <c:v>44204</c:v>
                </c:pt>
                <c:pt idx="35">
                  <c:v>44190</c:v>
                </c:pt>
                <c:pt idx="36">
                  <c:v>44183</c:v>
                </c:pt>
                <c:pt idx="37">
                  <c:v>44176</c:v>
                </c:pt>
                <c:pt idx="38">
                  <c:v>44169</c:v>
                </c:pt>
                <c:pt idx="39">
                  <c:v>44162</c:v>
                </c:pt>
                <c:pt idx="40">
                  <c:v>44155</c:v>
                </c:pt>
                <c:pt idx="41">
                  <c:v>44148</c:v>
                </c:pt>
                <c:pt idx="42">
                  <c:v>44141</c:v>
                </c:pt>
                <c:pt idx="43">
                  <c:v>44134</c:v>
                </c:pt>
                <c:pt idx="44">
                  <c:v>44127</c:v>
                </c:pt>
                <c:pt idx="45">
                  <c:v>44120</c:v>
                </c:pt>
                <c:pt idx="46">
                  <c:v>44113</c:v>
                </c:pt>
                <c:pt idx="47">
                  <c:v>44099</c:v>
                </c:pt>
                <c:pt idx="48">
                  <c:v>44092</c:v>
                </c:pt>
                <c:pt idx="49">
                  <c:v>44085</c:v>
                </c:pt>
                <c:pt idx="50">
                  <c:v>44078</c:v>
                </c:pt>
                <c:pt idx="51">
                  <c:v>44071</c:v>
                </c:pt>
                <c:pt idx="52">
                  <c:v>44064</c:v>
                </c:pt>
                <c:pt idx="53">
                  <c:v>44057</c:v>
                </c:pt>
                <c:pt idx="54">
                  <c:v>44050</c:v>
                </c:pt>
                <c:pt idx="56">
                  <c:v>44043</c:v>
                </c:pt>
                <c:pt idx="57">
                  <c:v>44036</c:v>
                </c:pt>
                <c:pt idx="58">
                  <c:v>44029</c:v>
                </c:pt>
                <c:pt idx="59">
                  <c:v>44022</c:v>
                </c:pt>
                <c:pt idx="60">
                  <c:v>44015</c:v>
                </c:pt>
                <c:pt idx="61">
                  <c:v>44001</c:v>
                </c:pt>
                <c:pt idx="62">
                  <c:v>43994</c:v>
                </c:pt>
                <c:pt idx="63">
                  <c:v>43987</c:v>
                </c:pt>
                <c:pt idx="64">
                  <c:v>43980</c:v>
                </c:pt>
                <c:pt idx="65">
                  <c:v>43973</c:v>
                </c:pt>
                <c:pt idx="66">
                  <c:v>43966</c:v>
                </c:pt>
                <c:pt idx="67">
                  <c:v>43959</c:v>
                </c:pt>
                <c:pt idx="68">
                  <c:v>43945</c:v>
                </c:pt>
                <c:pt idx="69">
                  <c:v>43938</c:v>
                </c:pt>
                <c:pt idx="70">
                  <c:v>43931</c:v>
                </c:pt>
                <c:pt idx="71">
                  <c:v>43924</c:v>
                </c:pt>
                <c:pt idx="72">
                  <c:v>43917</c:v>
                </c:pt>
                <c:pt idx="73">
                  <c:v>43910</c:v>
                </c:pt>
                <c:pt idx="74">
                  <c:v>43903</c:v>
                </c:pt>
                <c:pt idx="75">
                  <c:v>43896</c:v>
                </c:pt>
                <c:pt idx="76">
                  <c:v>43889</c:v>
                </c:pt>
                <c:pt idx="77">
                  <c:v>43882</c:v>
                </c:pt>
                <c:pt idx="78">
                  <c:v>43875</c:v>
                </c:pt>
                <c:pt idx="79">
                  <c:v>43868</c:v>
                </c:pt>
                <c:pt idx="80">
                  <c:v>43847</c:v>
                </c:pt>
                <c:pt idx="81">
                  <c:v>43840</c:v>
                </c:pt>
                <c:pt idx="82">
                  <c:v>43833</c:v>
                </c:pt>
              </c:numCache>
            </c:numRef>
          </c:cat>
          <c:val>
            <c:numRef>
              <c:f>导出数据!$E$3:$E$91</c:f>
              <c:numCache>
                <c:formatCode>General</c:formatCode>
                <c:ptCount val="83"/>
                <c:pt idx="0">
                  <c:v>67</c:v>
                </c:pt>
                <c:pt idx="1">
                  <c:v>31.2</c:v>
                </c:pt>
                <c:pt idx="2">
                  <c:v>64.2</c:v>
                </c:pt>
                <c:pt idx="3" formatCode="0_ ">
                  <c:v>54.133333333333333</c:v>
                </c:pt>
                <c:pt idx="4">
                  <c:v>36.799999999999997</c:v>
                </c:pt>
                <c:pt idx="5">
                  <c:v>33.4</c:v>
                </c:pt>
                <c:pt idx="6">
                  <c:v>65.599999999999994</c:v>
                </c:pt>
                <c:pt idx="7">
                  <c:v>46.7</c:v>
                </c:pt>
                <c:pt idx="8">
                  <c:v>55.9</c:v>
                </c:pt>
                <c:pt idx="9">
                  <c:v>238.4</c:v>
                </c:pt>
                <c:pt idx="10">
                  <c:v>55.571095571095569</c:v>
                </c:pt>
                <c:pt idx="11">
                  <c:v>63.7</c:v>
                </c:pt>
                <c:pt idx="12">
                  <c:v>84.5</c:v>
                </c:pt>
                <c:pt idx="13">
                  <c:v>71.3</c:v>
                </c:pt>
                <c:pt idx="14">
                  <c:v>139.19999999999999</c:v>
                </c:pt>
                <c:pt idx="15">
                  <c:v>53.4</c:v>
                </c:pt>
                <c:pt idx="16">
                  <c:v>63.8</c:v>
                </c:pt>
                <c:pt idx="17">
                  <c:v>103.1</c:v>
                </c:pt>
                <c:pt idx="18">
                  <c:v>102.3</c:v>
                </c:pt>
                <c:pt idx="19">
                  <c:v>87.4</c:v>
                </c:pt>
                <c:pt idx="20">
                  <c:v>99.4</c:v>
                </c:pt>
                <c:pt idx="21">
                  <c:v>108.9</c:v>
                </c:pt>
                <c:pt idx="22">
                  <c:v>54.3</c:v>
                </c:pt>
                <c:pt idx="23">
                  <c:v>74.599999999999994</c:v>
                </c:pt>
                <c:pt idx="24">
                  <c:v>35.9</c:v>
                </c:pt>
                <c:pt idx="25">
                  <c:v>122.2</c:v>
                </c:pt>
                <c:pt idx="26">
                  <c:v>109.92</c:v>
                </c:pt>
                <c:pt idx="27">
                  <c:v>89.76</c:v>
                </c:pt>
                <c:pt idx="28">
                  <c:v>98.1</c:v>
                </c:pt>
                <c:pt idx="29">
                  <c:v>68.3</c:v>
                </c:pt>
                <c:pt idx="30">
                  <c:v>87.5</c:v>
                </c:pt>
                <c:pt idx="31">
                  <c:v>77.3</c:v>
                </c:pt>
                <c:pt idx="32">
                  <c:v>46.9</c:v>
                </c:pt>
                <c:pt idx="33">
                  <c:v>127.6</c:v>
                </c:pt>
                <c:pt idx="34">
                  <c:v>184.9</c:v>
                </c:pt>
                <c:pt idx="35">
                  <c:v>43.9</c:v>
                </c:pt>
                <c:pt idx="36">
                  <c:v>54.8</c:v>
                </c:pt>
                <c:pt idx="37">
                  <c:v>40.9</c:v>
                </c:pt>
                <c:pt idx="38">
                  <c:v>51.4</c:v>
                </c:pt>
                <c:pt idx="39">
                  <c:v>117.46</c:v>
                </c:pt>
                <c:pt idx="40">
                  <c:v>146.47999999999999</c:v>
                </c:pt>
                <c:pt idx="41">
                  <c:v>110.2</c:v>
                </c:pt>
                <c:pt idx="42">
                  <c:v>88.96</c:v>
                </c:pt>
                <c:pt idx="43">
                  <c:v>96.1</c:v>
                </c:pt>
                <c:pt idx="44">
                  <c:v>81.02</c:v>
                </c:pt>
                <c:pt idx="45">
                  <c:v>111.2</c:v>
                </c:pt>
                <c:pt idx="46">
                  <c:v>60.7</c:v>
                </c:pt>
                <c:pt idx="47">
                  <c:v>91.2</c:v>
                </c:pt>
                <c:pt idx="48">
                  <c:v>76.8</c:v>
                </c:pt>
                <c:pt idx="49">
                  <c:v>101.3</c:v>
                </c:pt>
                <c:pt idx="50">
                  <c:v>129.1</c:v>
                </c:pt>
                <c:pt idx="51">
                  <c:v>88.04</c:v>
                </c:pt>
                <c:pt idx="52">
                  <c:v>94.6</c:v>
                </c:pt>
                <c:pt idx="53">
                  <c:v>134.30000000000001</c:v>
                </c:pt>
                <c:pt idx="54">
                  <c:v>76.8</c:v>
                </c:pt>
                <c:pt idx="55">
                  <c:v>98.435000000000002</c:v>
                </c:pt>
                <c:pt idx="56">
                  <c:v>89.1</c:v>
                </c:pt>
                <c:pt idx="57">
                  <c:v>102.4</c:v>
                </c:pt>
                <c:pt idx="58">
                  <c:v>115.8</c:v>
                </c:pt>
                <c:pt idx="59">
                  <c:v>140.9</c:v>
                </c:pt>
                <c:pt idx="60">
                  <c:v>134.80000000000001</c:v>
                </c:pt>
                <c:pt idx="61">
                  <c:v>97.1</c:v>
                </c:pt>
                <c:pt idx="62">
                  <c:v>85.5</c:v>
                </c:pt>
                <c:pt idx="63">
                  <c:v>115.56</c:v>
                </c:pt>
                <c:pt idx="64">
                  <c:v>124.1</c:v>
                </c:pt>
                <c:pt idx="65">
                  <c:v>67.56</c:v>
                </c:pt>
                <c:pt idx="66">
                  <c:v>149.16</c:v>
                </c:pt>
                <c:pt idx="67">
                  <c:v>89.3</c:v>
                </c:pt>
                <c:pt idx="68">
                  <c:v>133.4</c:v>
                </c:pt>
                <c:pt idx="69">
                  <c:v>95.08</c:v>
                </c:pt>
                <c:pt idx="70">
                  <c:v>95.2</c:v>
                </c:pt>
                <c:pt idx="71">
                  <c:v>82.8</c:v>
                </c:pt>
                <c:pt idx="72">
                  <c:v>64</c:v>
                </c:pt>
                <c:pt idx="73">
                  <c:v>54.1</c:v>
                </c:pt>
                <c:pt idx="74">
                  <c:v>70.400000000000006</c:v>
                </c:pt>
                <c:pt idx="75">
                  <c:v>117.8</c:v>
                </c:pt>
                <c:pt idx="76">
                  <c:v>53</c:v>
                </c:pt>
                <c:pt idx="77">
                  <c:v>37.799999999999997</c:v>
                </c:pt>
                <c:pt idx="78">
                  <c:v>77.2</c:v>
                </c:pt>
                <c:pt idx="79">
                  <c:v>51.33</c:v>
                </c:pt>
                <c:pt idx="80">
                  <c:v>67</c:v>
                </c:pt>
                <c:pt idx="81">
                  <c:v>93.7</c:v>
                </c:pt>
                <c:pt idx="82">
                  <c:v>59.13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DEF-44A6-81DB-9CA40B9788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59227712"/>
        <c:axId val="1659221888"/>
      </c:lineChart>
      <c:dateAx>
        <c:axId val="1659227712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659221888"/>
        <c:crosses val="autoZero"/>
        <c:auto val="1"/>
        <c:lblOffset val="100"/>
        <c:baseTimeUnit val="days"/>
      </c:dateAx>
      <c:valAx>
        <c:axId val="1659221888"/>
        <c:scaling>
          <c:orientation val="minMax"/>
          <c:max val="4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659227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8.5651530185155127E-3"/>
          <c:y val="1.4205384884836646E-2"/>
          <c:w val="0.98896707977577092"/>
          <c:h val="9.9090202889062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铁矿：进口：库存合计：45个港口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导出数据!$A$3:$A$86</c:f>
              <c:numCache>
                <c:formatCode>yyyy\-m\-d</c:formatCode>
                <c:ptCount val="84"/>
                <c:pt idx="0">
                  <c:v>44428</c:v>
                </c:pt>
                <c:pt idx="1">
                  <c:v>44421</c:v>
                </c:pt>
                <c:pt idx="2">
                  <c:v>44414</c:v>
                </c:pt>
                <c:pt idx="3">
                  <c:v>44407</c:v>
                </c:pt>
                <c:pt idx="4">
                  <c:v>44400</c:v>
                </c:pt>
                <c:pt idx="5">
                  <c:v>44393</c:v>
                </c:pt>
                <c:pt idx="6">
                  <c:v>44386</c:v>
                </c:pt>
                <c:pt idx="7">
                  <c:v>44379</c:v>
                </c:pt>
                <c:pt idx="8">
                  <c:v>44372</c:v>
                </c:pt>
                <c:pt idx="9">
                  <c:v>44365</c:v>
                </c:pt>
                <c:pt idx="10">
                  <c:v>44358</c:v>
                </c:pt>
                <c:pt idx="11">
                  <c:v>44351</c:v>
                </c:pt>
                <c:pt idx="12">
                  <c:v>44344</c:v>
                </c:pt>
                <c:pt idx="13">
                  <c:v>44337</c:v>
                </c:pt>
                <c:pt idx="14">
                  <c:v>44330</c:v>
                </c:pt>
                <c:pt idx="15">
                  <c:v>44323</c:v>
                </c:pt>
                <c:pt idx="16">
                  <c:v>44316</c:v>
                </c:pt>
                <c:pt idx="17">
                  <c:v>44309</c:v>
                </c:pt>
                <c:pt idx="18">
                  <c:v>44302</c:v>
                </c:pt>
                <c:pt idx="19">
                  <c:v>44295</c:v>
                </c:pt>
                <c:pt idx="20">
                  <c:v>44288</c:v>
                </c:pt>
                <c:pt idx="21">
                  <c:v>44281</c:v>
                </c:pt>
                <c:pt idx="22">
                  <c:v>44274</c:v>
                </c:pt>
                <c:pt idx="23">
                  <c:v>44267</c:v>
                </c:pt>
                <c:pt idx="24">
                  <c:v>44260</c:v>
                </c:pt>
                <c:pt idx="25">
                  <c:v>44253</c:v>
                </c:pt>
                <c:pt idx="26">
                  <c:v>44246</c:v>
                </c:pt>
                <c:pt idx="27">
                  <c:v>44232</c:v>
                </c:pt>
                <c:pt idx="28">
                  <c:v>44225</c:v>
                </c:pt>
                <c:pt idx="29">
                  <c:v>44218</c:v>
                </c:pt>
                <c:pt idx="30">
                  <c:v>44211</c:v>
                </c:pt>
                <c:pt idx="31">
                  <c:v>44204</c:v>
                </c:pt>
                <c:pt idx="32">
                  <c:v>44197</c:v>
                </c:pt>
                <c:pt idx="33">
                  <c:v>44190</c:v>
                </c:pt>
                <c:pt idx="34">
                  <c:v>44183</c:v>
                </c:pt>
                <c:pt idx="35">
                  <c:v>44176</c:v>
                </c:pt>
                <c:pt idx="36">
                  <c:v>44169</c:v>
                </c:pt>
                <c:pt idx="37">
                  <c:v>44162</c:v>
                </c:pt>
                <c:pt idx="38">
                  <c:v>44155</c:v>
                </c:pt>
                <c:pt idx="39">
                  <c:v>44148</c:v>
                </c:pt>
                <c:pt idx="40">
                  <c:v>44141</c:v>
                </c:pt>
                <c:pt idx="41">
                  <c:v>44134</c:v>
                </c:pt>
                <c:pt idx="42">
                  <c:v>44127</c:v>
                </c:pt>
                <c:pt idx="43">
                  <c:v>44120</c:v>
                </c:pt>
                <c:pt idx="44">
                  <c:v>44113</c:v>
                </c:pt>
                <c:pt idx="45">
                  <c:v>44106</c:v>
                </c:pt>
                <c:pt idx="46">
                  <c:v>44099</c:v>
                </c:pt>
                <c:pt idx="47">
                  <c:v>44092</c:v>
                </c:pt>
                <c:pt idx="48">
                  <c:v>44085</c:v>
                </c:pt>
                <c:pt idx="49">
                  <c:v>44078</c:v>
                </c:pt>
                <c:pt idx="50">
                  <c:v>44071</c:v>
                </c:pt>
                <c:pt idx="51">
                  <c:v>44064</c:v>
                </c:pt>
                <c:pt idx="52">
                  <c:v>44057</c:v>
                </c:pt>
                <c:pt idx="53">
                  <c:v>44050</c:v>
                </c:pt>
                <c:pt idx="54">
                  <c:v>44043</c:v>
                </c:pt>
                <c:pt idx="55">
                  <c:v>44036</c:v>
                </c:pt>
                <c:pt idx="56">
                  <c:v>44029</c:v>
                </c:pt>
                <c:pt idx="57">
                  <c:v>44022</c:v>
                </c:pt>
                <c:pt idx="58">
                  <c:v>44015</c:v>
                </c:pt>
                <c:pt idx="59">
                  <c:v>44008</c:v>
                </c:pt>
                <c:pt idx="60">
                  <c:v>44001</c:v>
                </c:pt>
                <c:pt idx="61">
                  <c:v>43994</c:v>
                </c:pt>
                <c:pt idx="62">
                  <c:v>43987</c:v>
                </c:pt>
                <c:pt idx="63">
                  <c:v>43980</c:v>
                </c:pt>
                <c:pt idx="64">
                  <c:v>43973</c:v>
                </c:pt>
                <c:pt idx="65">
                  <c:v>43966</c:v>
                </c:pt>
                <c:pt idx="66">
                  <c:v>43959</c:v>
                </c:pt>
                <c:pt idx="67">
                  <c:v>43952</c:v>
                </c:pt>
                <c:pt idx="68">
                  <c:v>43945</c:v>
                </c:pt>
                <c:pt idx="69">
                  <c:v>43938</c:v>
                </c:pt>
                <c:pt idx="70">
                  <c:v>43931</c:v>
                </c:pt>
                <c:pt idx="71">
                  <c:v>43924</c:v>
                </c:pt>
                <c:pt idx="72">
                  <c:v>43917</c:v>
                </c:pt>
                <c:pt idx="73">
                  <c:v>43910</c:v>
                </c:pt>
                <c:pt idx="74">
                  <c:v>43903</c:v>
                </c:pt>
                <c:pt idx="75">
                  <c:v>43896</c:v>
                </c:pt>
                <c:pt idx="76">
                  <c:v>43889</c:v>
                </c:pt>
                <c:pt idx="77">
                  <c:v>43882</c:v>
                </c:pt>
                <c:pt idx="78">
                  <c:v>43875</c:v>
                </c:pt>
                <c:pt idx="79">
                  <c:v>43868</c:v>
                </c:pt>
                <c:pt idx="80">
                  <c:v>43854</c:v>
                </c:pt>
                <c:pt idx="81">
                  <c:v>43847</c:v>
                </c:pt>
                <c:pt idx="82">
                  <c:v>43840</c:v>
                </c:pt>
                <c:pt idx="83">
                  <c:v>43833</c:v>
                </c:pt>
              </c:numCache>
            </c:numRef>
          </c:cat>
          <c:val>
            <c:numRef>
              <c:f>导出数据!$B$3:$B$86</c:f>
              <c:numCache>
                <c:formatCode>General</c:formatCode>
                <c:ptCount val="84"/>
                <c:pt idx="0">
                  <c:v>12795.78</c:v>
                </c:pt>
                <c:pt idx="1">
                  <c:v>12628.3</c:v>
                </c:pt>
                <c:pt idx="2">
                  <c:v>12639.3</c:v>
                </c:pt>
                <c:pt idx="3">
                  <c:v>12813.42</c:v>
                </c:pt>
                <c:pt idx="4">
                  <c:v>12847.76</c:v>
                </c:pt>
                <c:pt idx="5">
                  <c:v>12551.38</c:v>
                </c:pt>
                <c:pt idx="6">
                  <c:v>12457.6</c:v>
                </c:pt>
                <c:pt idx="7">
                  <c:v>12234.86</c:v>
                </c:pt>
                <c:pt idx="8">
                  <c:v>12175.91</c:v>
                </c:pt>
                <c:pt idx="9">
                  <c:v>12088.75</c:v>
                </c:pt>
                <c:pt idx="10">
                  <c:v>12367.17</c:v>
                </c:pt>
                <c:pt idx="11">
                  <c:v>12534.7</c:v>
                </c:pt>
                <c:pt idx="12">
                  <c:v>12622.16</c:v>
                </c:pt>
                <c:pt idx="13">
                  <c:v>12510.6</c:v>
                </c:pt>
                <c:pt idx="14">
                  <c:v>12532.9</c:v>
                </c:pt>
                <c:pt idx="15">
                  <c:v>12957.78</c:v>
                </c:pt>
                <c:pt idx="16">
                  <c:v>13026.69</c:v>
                </c:pt>
                <c:pt idx="17">
                  <c:v>13320.2</c:v>
                </c:pt>
                <c:pt idx="18">
                  <c:v>13315.37</c:v>
                </c:pt>
                <c:pt idx="19">
                  <c:v>13098.82</c:v>
                </c:pt>
                <c:pt idx="20">
                  <c:v>13132.9</c:v>
                </c:pt>
                <c:pt idx="21">
                  <c:v>13066.1</c:v>
                </c:pt>
                <c:pt idx="22">
                  <c:v>13021.1</c:v>
                </c:pt>
                <c:pt idx="23">
                  <c:v>12882.4</c:v>
                </c:pt>
                <c:pt idx="24">
                  <c:v>12789.2</c:v>
                </c:pt>
                <c:pt idx="25">
                  <c:v>12644.73</c:v>
                </c:pt>
                <c:pt idx="26">
                  <c:v>12706.9</c:v>
                </c:pt>
                <c:pt idx="27">
                  <c:v>12519.4</c:v>
                </c:pt>
                <c:pt idx="28">
                  <c:v>12500.71</c:v>
                </c:pt>
                <c:pt idx="29">
                  <c:v>12438.2</c:v>
                </c:pt>
                <c:pt idx="30">
                  <c:v>12411.87</c:v>
                </c:pt>
                <c:pt idx="31">
                  <c:v>12267.2</c:v>
                </c:pt>
                <c:pt idx="32">
                  <c:v>12415.95</c:v>
                </c:pt>
                <c:pt idx="33">
                  <c:v>12408.68</c:v>
                </c:pt>
                <c:pt idx="34">
                  <c:v>12404.45</c:v>
                </c:pt>
                <c:pt idx="35">
                  <c:v>12203.2</c:v>
                </c:pt>
                <c:pt idx="36">
                  <c:v>12446.6</c:v>
                </c:pt>
                <c:pt idx="37">
                  <c:v>12605.4</c:v>
                </c:pt>
                <c:pt idx="38">
                  <c:v>12751.4</c:v>
                </c:pt>
                <c:pt idx="39">
                  <c:v>12777.7</c:v>
                </c:pt>
                <c:pt idx="40">
                  <c:v>12811.5</c:v>
                </c:pt>
                <c:pt idx="41">
                  <c:v>12763.25</c:v>
                </c:pt>
                <c:pt idx="42">
                  <c:v>12415.58</c:v>
                </c:pt>
                <c:pt idx="43">
                  <c:v>12238.52</c:v>
                </c:pt>
                <c:pt idx="44">
                  <c:v>12060.9</c:v>
                </c:pt>
                <c:pt idx="45">
                  <c:v>11906.64</c:v>
                </c:pt>
                <c:pt idx="46">
                  <c:v>11616.05</c:v>
                </c:pt>
                <c:pt idx="47">
                  <c:v>11492.81</c:v>
                </c:pt>
                <c:pt idx="48">
                  <c:v>11456.45</c:v>
                </c:pt>
                <c:pt idx="49">
                  <c:v>11373.99</c:v>
                </c:pt>
                <c:pt idx="50">
                  <c:v>11310.48</c:v>
                </c:pt>
                <c:pt idx="51">
                  <c:v>11241.72</c:v>
                </c:pt>
                <c:pt idx="52">
                  <c:v>11323.05</c:v>
                </c:pt>
                <c:pt idx="53">
                  <c:v>11345.76</c:v>
                </c:pt>
                <c:pt idx="54">
                  <c:v>11402.72</c:v>
                </c:pt>
                <c:pt idx="55">
                  <c:v>11325.13</c:v>
                </c:pt>
                <c:pt idx="56">
                  <c:v>11047.44</c:v>
                </c:pt>
                <c:pt idx="57">
                  <c:v>10878.08</c:v>
                </c:pt>
                <c:pt idx="58">
                  <c:v>10808.75</c:v>
                </c:pt>
                <c:pt idx="59">
                  <c:v>10781.1</c:v>
                </c:pt>
                <c:pt idx="60">
                  <c:v>10617.16</c:v>
                </c:pt>
                <c:pt idx="61">
                  <c:v>10697.7</c:v>
                </c:pt>
                <c:pt idx="62">
                  <c:v>10753.7</c:v>
                </c:pt>
                <c:pt idx="63">
                  <c:v>10784.85</c:v>
                </c:pt>
                <c:pt idx="64">
                  <c:v>10926.08</c:v>
                </c:pt>
                <c:pt idx="65">
                  <c:v>11094.9</c:v>
                </c:pt>
                <c:pt idx="66">
                  <c:v>11188.96</c:v>
                </c:pt>
                <c:pt idx="67">
                  <c:v>11398.03</c:v>
                </c:pt>
                <c:pt idx="68">
                  <c:v>11585.36</c:v>
                </c:pt>
                <c:pt idx="69">
                  <c:v>11635.78</c:v>
                </c:pt>
                <c:pt idx="70">
                  <c:v>11609.35</c:v>
                </c:pt>
                <c:pt idx="71">
                  <c:v>11536.3</c:v>
                </c:pt>
                <c:pt idx="72">
                  <c:v>11694.89</c:v>
                </c:pt>
                <c:pt idx="73">
                  <c:v>11844.13</c:v>
                </c:pt>
                <c:pt idx="74">
                  <c:v>11911.13</c:v>
                </c:pt>
                <c:pt idx="75">
                  <c:v>12077.466</c:v>
                </c:pt>
                <c:pt idx="76">
                  <c:v>12170.16</c:v>
                </c:pt>
                <c:pt idx="77">
                  <c:v>12394.23</c:v>
                </c:pt>
                <c:pt idx="78">
                  <c:v>12468.96</c:v>
                </c:pt>
                <c:pt idx="79">
                  <c:v>12557</c:v>
                </c:pt>
                <c:pt idx="80">
                  <c:v>12352.59</c:v>
                </c:pt>
                <c:pt idx="81">
                  <c:v>12373.93</c:v>
                </c:pt>
                <c:pt idx="82">
                  <c:v>12337.86</c:v>
                </c:pt>
                <c:pt idx="83">
                  <c:v>12513.4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78-443D-B5A0-DC48D92AE9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6653280"/>
        <c:axId val="406649120"/>
      </c:lineChart>
      <c:dateAx>
        <c:axId val="406653280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06649120"/>
        <c:crosses val="autoZero"/>
        <c:auto val="1"/>
        <c:lblOffset val="100"/>
        <c:baseTimeUnit val="days"/>
      </c:dateAx>
      <c:valAx>
        <c:axId val="406649120"/>
        <c:scaling>
          <c:orientation val="minMax"/>
          <c:min val="8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06653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'导出数据 (2)'!$C$2</c:f>
              <c:strCache>
                <c:ptCount val="1"/>
                <c:pt idx="0">
                  <c:v>铁矿：进口：压港量合计：45个港口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'导出数据 (2)'!$A$3:$A$86</c:f>
              <c:numCache>
                <c:formatCode>yyyy\-m\-d</c:formatCode>
                <c:ptCount val="84"/>
                <c:pt idx="0">
                  <c:v>44428</c:v>
                </c:pt>
                <c:pt idx="1">
                  <c:v>44421</c:v>
                </c:pt>
                <c:pt idx="2">
                  <c:v>44414</c:v>
                </c:pt>
                <c:pt idx="3">
                  <c:v>44407</c:v>
                </c:pt>
                <c:pt idx="4">
                  <c:v>44400</c:v>
                </c:pt>
                <c:pt idx="5">
                  <c:v>44393</c:v>
                </c:pt>
                <c:pt idx="6">
                  <c:v>44386</c:v>
                </c:pt>
                <c:pt idx="7">
                  <c:v>44379</c:v>
                </c:pt>
                <c:pt idx="8">
                  <c:v>44372</c:v>
                </c:pt>
                <c:pt idx="9">
                  <c:v>44365</c:v>
                </c:pt>
                <c:pt idx="10">
                  <c:v>44358</c:v>
                </c:pt>
                <c:pt idx="11">
                  <c:v>44351</c:v>
                </c:pt>
                <c:pt idx="12">
                  <c:v>44344</c:v>
                </c:pt>
                <c:pt idx="13">
                  <c:v>44337</c:v>
                </c:pt>
                <c:pt idx="14">
                  <c:v>44330</c:v>
                </c:pt>
                <c:pt idx="15">
                  <c:v>44323</c:v>
                </c:pt>
                <c:pt idx="16">
                  <c:v>44316</c:v>
                </c:pt>
                <c:pt idx="17">
                  <c:v>44309</c:v>
                </c:pt>
                <c:pt idx="18">
                  <c:v>44302</c:v>
                </c:pt>
                <c:pt idx="19">
                  <c:v>44295</c:v>
                </c:pt>
                <c:pt idx="20">
                  <c:v>44288</c:v>
                </c:pt>
                <c:pt idx="21">
                  <c:v>44281</c:v>
                </c:pt>
                <c:pt idx="22">
                  <c:v>44274</c:v>
                </c:pt>
                <c:pt idx="23">
                  <c:v>44267</c:v>
                </c:pt>
                <c:pt idx="24">
                  <c:v>44260</c:v>
                </c:pt>
                <c:pt idx="25">
                  <c:v>44253</c:v>
                </c:pt>
                <c:pt idx="26">
                  <c:v>44246</c:v>
                </c:pt>
                <c:pt idx="27">
                  <c:v>44232</c:v>
                </c:pt>
                <c:pt idx="28">
                  <c:v>44225</c:v>
                </c:pt>
                <c:pt idx="29">
                  <c:v>44218</c:v>
                </c:pt>
                <c:pt idx="30">
                  <c:v>44211</c:v>
                </c:pt>
                <c:pt idx="31">
                  <c:v>44204</c:v>
                </c:pt>
                <c:pt idx="32">
                  <c:v>44197</c:v>
                </c:pt>
                <c:pt idx="33">
                  <c:v>44190</c:v>
                </c:pt>
                <c:pt idx="34">
                  <c:v>44183</c:v>
                </c:pt>
                <c:pt idx="35">
                  <c:v>44176</c:v>
                </c:pt>
                <c:pt idx="36">
                  <c:v>44169</c:v>
                </c:pt>
                <c:pt idx="37">
                  <c:v>44162</c:v>
                </c:pt>
                <c:pt idx="38">
                  <c:v>44155</c:v>
                </c:pt>
                <c:pt idx="39">
                  <c:v>44148</c:v>
                </c:pt>
                <c:pt idx="40">
                  <c:v>44141</c:v>
                </c:pt>
                <c:pt idx="41">
                  <c:v>44134</c:v>
                </c:pt>
                <c:pt idx="42">
                  <c:v>44127</c:v>
                </c:pt>
                <c:pt idx="43">
                  <c:v>44120</c:v>
                </c:pt>
                <c:pt idx="44">
                  <c:v>44113</c:v>
                </c:pt>
                <c:pt idx="45">
                  <c:v>44106</c:v>
                </c:pt>
                <c:pt idx="46">
                  <c:v>44099</c:v>
                </c:pt>
                <c:pt idx="47">
                  <c:v>44092</c:v>
                </c:pt>
                <c:pt idx="48">
                  <c:v>44085</c:v>
                </c:pt>
                <c:pt idx="49">
                  <c:v>44078</c:v>
                </c:pt>
                <c:pt idx="50">
                  <c:v>44071</c:v>
                </c:pt>
                <c:pt idx="51">
                  <c:v>44064</c:v>
                </c:pt>
                <c:pt idx="52">
                  <c:v>44057</c:v>
                </c:pt>
                <c:pt idx="53">
                  <c:v>44050</c:v>
                </c:pt>
                <c:pt idx="54">
                  <c:v>44043</c:v>
                </c:pt>
                <c:pt idx="55">
                  <c:v>44036</c:v>
                </c:pt>
                <c:pt idx="56">
                  <c:v>44029</c:v>
                </c:pt>
                <c:pt idx="57">
                  <c:v>44022</c:v>
                </c:pt>
                <c:pt idx="58">
                  <c:v>44015</c:v>
                </c:pt>
                <c:pt idx="59">
                  <c:v>44008</c:v>
                </c:pt>
                <c:pt idx="60">
                  <c:v>44001</c:v>
                </c:pt>
                <c:pt idx="61">
                  <c:v>43994</c:v>
                </c:pt>
                <c:pt idx="62">
                  <c:v>43987</c:v>
                </c:pt>
                <c:pt idx="63">
                  <c:v>43980</c:v>
                </c:pt>
                <c:pt idx="64">
                  <c:v>43973</c:v>
                </c:pt>
                <c:pt idx="65">
                  <c:v>43966</c:v>
                </c:pt>
                <c:pt idx="66">
                  <c:v>43959</c:v>
                </c:pt>
                <c:pt idx="67">
                  <c:v>43952</c:v>
                </c:pt>
                <c:pt idx="68">
                  <c:v>43945</c:v>
                </c:pt>
                <c:pt idx="69">
                  <c:v>43938</c:v>
                </c:pt>
                <c:pt idx="70">
                  <c:v>43931</c:v>
                </c:pt>
                <c:pt idx="71">
                  <c:v>43924</c:v>
                </c:pt>
                <c:pt idx="72">
                  <c:v>43917</c:v>
                </c:pt>
                <c:pt idx="73">
                  <c:v>43910</c:v>
                </c:pt>
                <c:pt idx="74">
                  <c:v>43903</c:v>
                </c:pt>
                <c:pt idx="75">
                  <c:v>43896</c:v>
                </c:pt>
                <c:pt idx="76">
                  <c:v>43889</c:v>
                </c:pt>
                <c:pt idx="77">
                  <c:v>43882</c:v>
                </c:pt>
                <c:pt idx="78">
                  <c:v>43875</c:v>
                </c:pt>
                <c:pt idx="79">
                  <c:v>43868</c:v>
                </c:pt>
                <c:pt idx="80">
                  <c:v>43854</c:v>
                </c:pt>
                <c:pt idx="81">
                  <c:v>43847</c:v>
                </c:pt>
                <c:pt idx="82">
                  <c:v>43840</c:v>
                </c:pt>
                <c:pt idx="83">
                  <c:v>43833</c:v>
                </c:pt>
              </c:numCache>
            </c:numRef>
          </c:cat>
          <c:val>
            <c:numRef>
              <c:f>'导出数据 (2)'!$C$3:$C$86</c:f>
              <c:numCache>
                <c:formatCode>General</c:formatCode>
                <c:ptCount val="84"/>
                <c:pt idx="0">
                  <c:v>104</c:v>
                </c:pt>
                <c:pt idx="1">
                  <c:v>109</c:v>
                </c:pt>
                <c:pt idx="2">
                  <c:v>99</c:v>
                </c:pt>
                <c:pt idx="3">
                  <c:v>96</c:v>
                </c:pt>
                <c:pt idx="4">
                  <c:v>69</c:v>
                </c:pt>
                <c:pt idx="5">
                  <c:v>83</c:v>
                </c:pt>
                <c:pt idx="6">
                  <c:v>61</c:v>
                </c:pt>
                <c:pt idx="7">
                  <c:v>56</c:v>
                </c:pt>
                <c:pt idx="8">
                  <c:v>57</c:v>
                </c:pt>
                <c:pt idx="9">
                  <c:v>83</c:v>
                </c:pt>
                <c:pt idx="10">
                  <c:v>68</c:v>
                </c:pt>
                <c:pt idx="11">
                  <c:v>68</c:v>
                </c:pt>
                <c:pt idx="12">
                  <c:v>59</c:v>
                </c:pt>
                <c:pt idx="13">
                  <c:v>66</c:v>
                </c:pt>
                <c:pt idx="14">
                  <c:v>73</c:v>
                </c:pt>
                <c:pt idx="15">
                  <c:v>56</c:v>
                </c:pt>
                <c:pt idx="16">
                  <c:v>47</c:v>
                </c:pt>
                <c:pt idx="17">
                  <c:v>48</c:v>
                </c:pt>
                <c:pt idx="18">
                  <c:v>54</c:v>
                </c:pt>
                <c:pt idx="19">
                  <c:v>49</c:v>
                </c:pt>
                <c:pt idx="20">
                  <c:v>38</c:v>
                </c:pt>
                <c:pt idx="21">
                  <c:v>34</c:v>
                </c:pt>
                <c:pt idx="22">
                  <c:v>39</c:v>
                </c:pt>
                <c:pt idx="23">
                  <c:v>55</c:v>
                </c:pt>
                <c:pt idx="24">
                  <c:v>48</c:v>
                </c:pt>
                <c:pt idx="25">
                  <c:v>43</c:v>
                </c:pt>
                <c:pt idx="26">
                  <c:v>55</c:v>
                </c:pt>
                <c:pt idx="27">
                  <c:v>89</c:v>
                </c:pt>
                <c:pt idx="28">
                  <c:v>108</c:v>
                </c:pt>
                <c:pt idx="29">
                  <c:v>82</c:v>
                </c:pt>
                <c:pt idx="30">
                  <c:v>85</c:v>
                </c:pt>
                <c:pt idx="31">
                  <c:v>81</c:v>
                </c:pt>
                <c:pt idx="32">
                  <c:v>84</c:v>
                </c:pt>
                <c:pt idx="33">
                  <c:v>76</c:v>
                </c:pt>
                <c:pt idx="34">
                  <c:v>67</c:v>
                </c:pt>
                <c:pt idx="35">
                  <c:v>47</c:v>
                </c:pt>
                <c:pt idx="36">
                  <c:v>40</c:v>
                </c:pt>
                <c:pt idx="37">
                  <c:v>48</c:v>
                </c:pt>
                <c:pt idx="38">
                  <c:v>58</c:v>
                </c:pt>
                <c:pt idx="39">
                  <c:v>61</c:v>
                </c:pt>
                <c:pt idx="40">
                  <c:v>54</c:v>
                </c:pt>
                <c:pt idx="41">
                  <c:v>67</c:v>
                </c:pt>
                <c:pt idx="42">
                  <c:v>67</c:v>
                </c:pt>
                <c:pt idx="43">
                  <c:v>68</c:v>
                </c:pt>
                <c:pt idx="44">
                  <c:v>79</c:v>
                </c:pt>
                <c:pt idx="45">
                  <c:v>73</c:v>
                </c:pt>
                <c:pt idx="46">
                  <c:v>82</c:v>
                </c:pt>
                <c:pt idx="47">
                  <c:v>71</c:v>
                </c:pt>
                <c:pt idx="48">
                  <c:v>81</c:v>
                </c:pt>
                <c:pt idx="49">
                  <c:v>81</c:v>
                </c:pt>
                <c:pt idx="50">
                  <c:v>78</c:v>
                </c:pt>
                <c:pt idx="51">
                  <c:v>75</c:v>
                </c:pt>
                <c:pt idx="52">
                  <c:v>84</c:v>
                </c:pt>
                <c:pt idx="53">
                  <c:v>75</c:v>
                </c:pt>
                <c:pt idx="54">
                  <c:v>73</c:v>
                </c:pt>
                <c:pt idx="55">
                  <c:v>78</c:v>
                </c:pt>
                <c:pt idx="56">
                  <c:v>58</c:v>
                </c:pt>
                <c:pt idx="57">
                  <c:v>55</c:v>
                </c:pt>
                <c:pt idx="58">
                  <c:v>63</c:v>
                </c:pt>
                <c:pt idx="59">
                  <c:v>54</c:v>
                </c:pt>
                <c:pt idx="60">
                  <c:v>51</c:v>
                </c:pt>
                <c:pt idx="61">
                  <c:v>48</c:v>
                </c:pt>
                <c:pt idx="62">
                  <c:v>42</c:v>
                </c:pt>
                <c:pt idx="63">
                  <c:v>32</c:v>
                </c:pt>
                <c:pt idx="64">
                  <c:v>24</c:v>
                </c:pt>
                <c:pt idx="65">
                  <c:v>22</c:v>
                </c:pt>
                <c:pt idx="66">
                  <c:v>18</c:v>
                </c:pt>
                <c:pt idx="67">
                  <c:v>15</c:v>
                </c:pt>
                <c:pt idx="68">
                  <c:v>24</c:v>
                </c:pt>
                <c:pt idx="69">
                  <c:v>19</c:v>
                </c:pt>
                <c:pt idx="70">
                  <c:v>23</c:v>
                </c:pt>
                <c:pt idx="71">
                  <c:v>23</c:v>
                </c:pt>
                <c:pt idx="72">
                  <c:v>15</c:v>
                </c:pt>
                <c:pt idx="73">
                  <c:v>15</c:v>
                </c:pt>
                <c:pt idx="74">
                  <c:v>23</c:v>
                </c:pt>
                <c:pt idx="75">
                  <c:v>22</c:v>
                </c:pt>
                <c:pt idx="76">
                  <c:v>33</c:v>
                </c:pt>
                <c:pt idx="77">
                  <c:v>44</c:v>
                </c:pt>
                <c:pt idx="78">
                  <c:v>46</c:v>
                </c:pt>
                <c:pt idx="79">
                  <c:v>48</c:v>
                </c:pt>
                <c:pt idx="80">
                  <c:v>64</c:v>
                </c:pt>
                <c:pt idx="81">
                  <c:v>66</c:v>
                </c:pt>
                <c:pt idx="82">
                  <c:v>70</c:v>
                </c:pt>
                <c:pt idx="83">
                  <c:v>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18-4EF8-8EA3-DF18DEE894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6653280"/>
        <c:axId val="406649120"/>
      </c:lineChart>
      <c:dateAx>
        <c:axId val="406653280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06649120"/>
        <c:crosses val="autoZero"/>
        <c:auto val="1"/>
        <c:lblOffset val="100"/>
        <c:baseTimeUnit val="days"/>
      </c:dateAx>
      <c:valAx>
        <c:axId val="40664912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06653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/>
              <a:t>样本洗煤厂（</a:t>
            </a:r>
            <a:r>
              <a:rPr lang="en-US" sz="1600"/>
              <a:t>110</a:t>
            </a:r>
            <a:r>
              <a:rPr lang="zh-CN" sz="1600"/>
              <a:t>家），样本覆盖率</a:t>
            </a:r>
            <a:r>
              <a:rPr lang="en-US" sz="1600"/>
              <a:t>40%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2"/>
          <c:order val="2"/>
          <c:tx>
            <c:strRef>
              <c:f>导出数据!$D$2</c:f>
              <c:strCache>
                <c:ptCount val="1"/>
                <c:pt idx="0">
                  <c:v>精煤：库存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导出数据!$A$3:$A$83</c:f>
              <c:numCache>
                <c:formatCode>yyyy\-m\-d</c:formatCode>
                <c:ptCount val="81"/>
                <c:pt idx="0">
                  <c:v>44435</c:v>
                </c:pt>
                <c:pt idx="1">
                  <c:v>44428</c:v>
                </c:pt>
                <c:pt idx="2">
                  <c:v>44421</c:v>
                </c:pt>
                <c:pt idx="3">
                  <c:v>44414</c:v>
                </c:pt>
                <c:pt idx="4">
                  <c:v>44407</c:v>
                </c:pt>
                <c:pt idx="5">
                  <c:v>44400</c:v>
                </c:pt>
                <c:pt idx="6">
                  <c:v>44393</c:v>
                </c:pt>
                <c:pt idx="7">
                  <c:v>44386</c:v>
                </c:pt>
                <c:pt idx="8">
                  <c:v>44379</c:v>
                </c:pt>
                <c:pt idx="9">
                  <c:v>44372</c:v>
                </c:pt>
                <c:pt idx="10">
                  <c:v>44365</c:v>
                </c:pt>
                <c:pt idx="11">
                  <c:v>44358</c:v>
                </c:pt>
                <c:pt idx="12">
                  <c:v>44351</c:v>
                </c:pt>
                <c:pt idx="13">
                  <c:v>44344</c:v>
                </c:pt>
                <c:pt idx="14">
                  <c:v>44337</c:v>
                </c:pt>
                <c:pt idx="15">
                  <c:v>44330</c:v>
                </c:pt>
                <c:pt idx="16">
                  <c:v>44316</c:v>
                </c:pt>
                <c:pt idx="17">
                  <c:v>44309</c:v>
                </c:pt>
                <c:pt idx="18">
                  <c:v>44302</c:v>
                </c:pt>
                <c:pt idx="19">
                  <c:v>44295</c:v>
                </c:pt>
                <c:pt idx="20">
                  <c:v>44288</c:v>
                </c:pt>
                <c:pt idx="21">
                  <c:v>44281</c:v>
                </c:pt>
                <c:pt idx="22">
                  <c:v>44274</c:v>
                </c:pt>
                <c:pt idx="23">
                  <c:v>44267</c:v>
                </c:pt>
                <c:pt idx="24">
                  <c:v>44260</c:v>
                </c:pt>
                <c:pt idx="25">
                  <c:v>44253</c:v>
                </c:pt>
                <c:pt idx="26">
                  <c:v>44246</c:v>
                </c:pt>
                <c:pt idx="27">
                  <c:v>44232</c:v>
                </c:pt>
                <c:pt idx="28">
                  <c:v>44225</c:v>
                </c:pt>
                <c:pt idx="29">
                  <c:v>44218</c:v>
                </c:pt>
                <c:pt idx="30">
                  <c:v>44211</c:v>
                </c:pt>
                <c:pt idx="31">
                  <c:v>44204</c:v>
                </c:pt>
                <c:pt idx="32">
                  <c:v>44197</c:v>
                </c:pt>
                <c:pt idx="33">
                  <c:v>44190</c:v>
                </c:pt>
                <c:pt idx="34">
                  <c:v>44183</c:v>
                </c:pt>
                <c:pt idx="35">
                  <c:v>44176</c:v>
                </c:pt>
                <c:pt idx="36">
                  <c:v>44169</c:v>
                </c:pt>
                <c:pt idx="37">
                  <c:v>44162</c:v>
                </c:pt>
                <c:pt idx="38">
                  <c:v>44155</c:v>
                </c:pt>
                <c:pt idx="39">
                  <c:v>44148</c:v>
                </c:pt>
                <c:pt idx="40">
                  <c:v>44141</c:v>
                </c:pt>
                <c:pt idx="41">
                  <c:v>44134</c:v>
                </c:pt>
                <c:pt idx="42">
                  <c:v>44127</c:v>
                </c:pt>
                <c:pt idx="43">
                  <c:v>44120</c:v>
                </c:pt>
                <c:pt idx="44">
                  <c:v>44113</c:v>
                </c:pt>
                <c:pt idx="45">
                  <c:v>44099</c:v>
                </c:pt>
                <c:pt idx="46">
                  <c:v>44092</c:v>
                </c:pt>
                <c:pt idx="47">
                  <c:v>44085</c:v>
                </c:pt>
                <c:pt idx="48">
                  <c:v>44078</c:v>
                </c:pt>
                <c:pt idx="49">
                  <c:v>44071</c:v>
                </c:pt>
                <c:pt idx="50">
                  <c:v>44064</c:v>
                </c:pt>
                <c:pt idx="51">
                  <c:v>44057</c:v>
                </c:pt>
                <c:pt idx="52">
                  <c:v>44050</c:v>
                </c:pt>
                <c:pt idx="53">
                  <c:v>44043</c:v>
                </c:pt>
                <c:pt idx="54">
                  <c:v>44036</c:v>
                </c:pt>
                <c:pt idx="55">
                  <c:v>44029</c:v>
                </c:pt>
                <c:pt idx="56">
                  <c:v>44015</c:v>
                </c:pt>
                <c:pt idx="57">
                  <c:v>44008</c:v>
                </c:pt>
                <c:pt idx="58">
                  <c:v>44001</c:v>
                </c:pt>
                <c:pt idx="59">
                  <c:v>43994</c:v>
                </c:pt>
                <c:pt idx="60">
                  <c:v>43987</c:v>
                </c:pt>
                <c:pt idx="61">
                  <c:v>43980</c:v>
                </c:pt>
                <c:pt idx="62">
                  <c:v>43973</c:v>
                </c:pt>
                <c:pt idx="63">
                  <c:v>43966</c:v>
                </c:pt>
                <c:pt idx="64">
                  <c:v>43952</c:v>
                </c:pt>
                <c:pt idx="65">
                  <c:v>43945</c:v>
                </c:pt>
                <c:pt idx="66">
                  <c:v>43938</c:v>
                </c:pt>
                <c:pt idx="67">
                  <c:v>43931</c:v>
                </c:pt>
                <c:pt idx="68">
                  <c:v>43924</c:v>
                </c:pt>
                <c:pt idx="69">
                  <c:v>43917</c:v>
                </c:pt>
                <c:pt idx="70">
                  <c:v>43910</c:v>
                </c:pt>
                <c:pt idx="71">
                  <c:v>43903</c:v>
                </c:pt>
                <c:pt idx="72">
                  <c:v>43896</c:v>
                </c:pt>
                <c:pt idx="73">
                  <c:v>43889</c:v>
                </c:pt>
                <c:pt idx="74">
                  <c:v>43882</c:v>
                </c:pt>
                <c:pt idx="75">
                  <c:v>43875</c:v>
                </c:pt>
                <c:pt idx="76">
                  <c:v>43868</c:v>
                </c:pt>
                <c:pt idx="77">
                  <c:v>43854</c:v>
                </c:pt>
                <c:pt idx="78">
                  <c:v>43847</c:v>
                </c:pt>
                <c:pt idx="79">
                  <c:v>43840</c:v>
                </c:pt>
                <c:pt idx="80">
                  <c:v>43833</c:v>
                </c:pt>
              </c:numCache>
            </c:numRef>
          </c:cat>
          <c:val>
            <c:numRef>
              <c:f>导出数据!$D$3:$D$83</c:f>
              <c:numCache>
                <c:formatCode>General</c:formatCode>
                <c:ptCount val="81"/>
                <c:pt idx="0">
                  <c:v>147.47</c:v>
                </c:pt>
                <c:pt idx="1">
                  <c:v>158.72999999999999</c:v>
                </c:pt>
                <c:pt idx="2">
                  <c:v>157.1</c:v>
                </c:pt>
                <c:pt idx="3">
                  <c:v>153.78</c:v>
                </c:pt>
                <c:pt idx="4">
                  <c:v>163.41999999999999</c:v>
                </c:pt>
                <c:pt idx="5">
                  <c:v>160.32</c:v>
                </c:pt>
                <c:pt idx="6">
                  <c:v>153.79</c:v>
                </c:pt>
                <c:pt idx="7">
                  <c:v>147.88999999999999</c:v>
                </c:pt>
                <c:pt idx="8">
                  <c:v>149.15</c:v>
                </c:pt>
                <c:pt idx="9">
                  <c:v>160.63</c:v>
                </c:pt>
                <c:pt idx="10">
                  <c:v>156.68</c:v>
                </c:pt>
                <c:pt idx="11">
                  <c:v>158.86000000000001</c:v>
                </c:pt>
                <c:pt idx="12">
                  <c:v>150.13</c:v>
                </c:pt>
                <c:pt idx="13">
                  <c:v>150.13999999999999</c:v>
                </c:pt>
                <c:pt idx="14">
                  <c:v>133.65</c:v>
                </c:pt>
                <c:pt idx="15">
                  <c:v>128.19</c:v>
                </c:pt>
                <c:pt idx="16">
                  <c:v>152.47</c:v>
                </c:pt>
                <c:pt idx="17">
                  <c:v>157.62</c:v>
                </c:pt>
                <c:pt idx="18">
                  <c:v>167.53</c:v>
                </c:pt>
                <c:pt idx="19">
                  <c:v>169.6</c:v>
                </c:pt>
                <c:pt idx="20">
                  <c:v>169.32</c:v>
                </c:pt>
                <c:pt idx="21">
                  <c:v>176.08</c:v>
                </c:pt>
                <c:pt idx="22">
                  <c:v>183.69</c:v>
                </c:pt>
                <c:pt idx="23">
                  <c:v>183.29</c:v>
                </c:pt>
                <c:pt idx="24">
                  <c:v>186.42</c:v>
                </c:pt>
                <c:pt idx="25">
                  <c:v>182.63</c:v>
                </c:pt>
                <c:pt idx="26">
                  <c:v>216.42</c:v>
                </c:pt>
                <c:pt idx="27">
                  <c:v>202.4</c:v>
                </c:pt>
                <c:pt idx="28">
                  <c:v>211.11</c:v>
                </c:pt>
                <c:pt idx="29">
                  <c:v>225.49</c:v>
                </c:pt>
                <c:pt idx="30">
                  <c:v>222.28</c:v>
                </c:pt>
                <c:pt idx="31">
                  <c:v>216.54</c:v>
                </c:pt>
                <c:pt idx="32">
                  <c:v>221.03</c:v>
                </c:pt>
                <c:pt idx="33">
                  <c:v>233.88</c:v>
                </c:pt>
                <c:pt idx="34">
                  <c:v>232.57</c:v>
                </c:pt>
                <c:pt idx="35">
                  <c:v>235.16</c:v>
                </c:pt>
                <c:pt idx="36">
                  <c:v>236.59</c:v>
                </c:pt>
                <c:pt idx="37">
                  <c:v>228.97</c:v>
                </c:pt>
                <c:pt idx="38">
                  <c:v>241.88</c:v>
                </c:pt>
                <c:pt idx="39">
                  <c:v>229.8</c:v>
                </c:pt>
                <c:pt idx="40">
                  <c:v>239.5</c:v>
                </c:pt>
                <c:pt idx="41">
                  <c:v>227.21</c:v>
                </c:pt>
                <c:pt idx="42">
                  <c:v>225.76</c:v>
                </c:pt>
                <c:pt idx="43">
                  <c:v>227.41</c:v>
                </c:pt>
                <c:pt idx="44">
                  <c:v>251.15</c:v>
                </c:pt>
                <c:pt idx="45">
                  <c:v>256.07</c:v>
                </c:pt>
                <c:pt idx="46">
                  <c:v>253.58</c:v>
                </c:pt>
                <c:pt idx="47">
                  <c:v>271.25</c:v>
                </c:pt>
                <c:pt idx="48">
                  <c:v>271.99</c:v>
                </c:pt>
                <c:pt idx="49">
                  <c:v>262.08999999999997</c:v>
                </c:pt>
                <c:pt idx="50">
                  <c:v>266.02999999999997</c:v>
                </c:pt>
                <c:pt idx="51">
                  <c:v>256.52</c:v>
                </c:pt>
                <c:pt idx="52">
                  <c:v>242.58</c:v>
                </c:pt>
                <c:pt idx="53">
                  <c:v>234.26</c:v>
                </c:pt>
                <c:pt idx="54">
                  <c:v>221.71</c:v>
                </c:pt>
                <c:pt idx="55">
                  <c:v>211.19</c:v>
                </c:pt>
                <c:pt idx="56">
                  <c:v>206.61</c:v>
                </c:pt>
                <c:pt idx="57">
                  <c:v>220.68</c:v>
                </c:pt>
                <c:pt idx="58">
                  <c:v>228.21</c:v>
                </c:pt>
                <c:pt idx="59">
                  <c:v>222.79</c:v>
                </c:pt>
                <c:pt idx="60">
                  <c:v>232.04</c:v>
                </c:pt>
                <c:pt idx="61">
                  <c:v>252.52</c:v>
                </c:pt>
                <c:pt idx="62">
                  <c:v>284.24</c:v>
                </c:pt>
                <c:pt idx="63">
                  <c:v>261.36</c:v>
                </c:pt>
                <c:pt idx="64">
                  <c:v>232.39</c:v>
                </c:pt>
                <c:pt idx="65">
                  <c:v>227.97</c:v>
                </c:pt>
                <c:pt idx="66">
                  <c:v>217.78</c:v>
                </c:pt>
                <c:pt idx="67">
                  <c:v>203.95</c:v>
                </c:pt>
                <c:pt idx="68">
                  <c:v>192.86</c:v>
                </c:pt>
                <c:pt idx="69">
                  <c:v>193.71</c:v>
                </c:pt>
                <c:pt idx="70">
                  <c:v>158.03</c:v>
                </c:pt>
                <c:pt idx="71">
                  <c:v>138.69</c:v>
                </c:pt>
                <c:pt idx="72">
                  <c:v>117.34</c:v>
                </c:pt>
                <c:pt idx="73">
                  <c:v>118.16</c:v>
                </c:pt>
                <c:pt idx="74">
                  <c:v>128.83000000000001</c:v>
                </c:pt>
                <c:pt idx="75">
                  <c:v>142.74</c:v>
                </c:pt>
                <c:pt idx="76">
                  <c:v>175.21</c:v>
                </c:pt>
                <c:pt idx="77">
                  <c:v>196.65</c:v>
                </c:pt>
                <c:pt idx="78">
                  <c:v>208.97</c:v>
                </c:pt>
                <c:pt idx="79">
                  <c:v>216.62</c:v>
                </c:pt>
                <c:pt idx="80">
                  <c:v>192.39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31-41F0-BD07-4D5A55F25557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样本洗煤厂（110家）：煤炭：产能利用率：中国（周）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导出数据!$A$3:$A$83</c:f>
              <c:numCache>
                <c:formatCode>yyyy\-m\-d</c:formatCode>
                <c:ptCount val="81"/>
                <c:pt idx="0">
                  <c:v>44435</c:v>
                </c:pt>
                <c:pt idx="1">
                  <c:v>44428</c:v>
                </c:pt>
                <c:pt idx="2">
                  <c:v>44421</c:v>
                </c:pt>
                <c:pt idx="3">
                  <c:v>44414</c:v>
                </c:pt>
                <c:pt idx="4">
                  <c:v>44407</c:v>
                </c:pt>
                <c:pt idx="5">
                  <c:v>44400</c:v>
                </c:pt>
                <c:pt idx="6">
                  <c:v>44393</c:v>
                </c:pt>
                <c:pt idx="7">
                  <c:v>44386</c:v>
                </c:pt>
                <c:pt idx="8">
                  <c:v>44379</c:v>
                </c:pt>
                <c:pt idx="9">
                  <c:v>44372</c:v>
                </c:pt>
                <c:pt idx="10">
                  <c:v>44365</c:v>
                </c:pt>
                <c:pt idx="11">
                  <c:v>44358</c:v>
                </c:pt>
                <c:pt idx="12">
                  <c:v>44351</c:v>
                </c:pt>
                <c:pt idx="13">
                  <c:v>44344</c:v>
                </c:pt>
                <c:pt idx="14">
                  <c:v>44337</c:v>
                </c:pt>
                <c:pt idx="15">
                  <c:v>44330</c:v>
                </c:pt>
                <c:pt idx="16">
                  <c:v>44316</c:v>
                </c:pt>
                <c:pt idx="17">
                  <c:v>44309</c:v>
                </c:pt>
                <c:pt idx="18">
                  <c:v>44302</c:v>
                </c:pt>
                <c:pt idx="19">
                  <c:v>44295</c:v>
                </c:pt>
                <c:pt idx="20">
                  <c:v>44288</c:v>
                </c:pt>
                <c:pt idx="21">
                  <c:v>44281</c:v>
                </c:pt>
                <c:pt idx="22">
                  <c:v>44274</c:v>
                </c:pt>
                <c:pt idx="23">
                  <c:v>44267</c:v>
                </c:pt>
                <c:pt idx="24">
                  <c:v>44260</c:v>
                </c:pt>
                <c:pt idx="25">
                  <c:v>44253</c:v>
                </c:pt>
                <c:pt idx="26">
                  <c:v>44246</c:v>
                </c:pt>
                <c:pt idx="27">
                  <c:v>44232</c:v>
                </c:pt>
                <c:pt idx="28">
                  <c:v>44225</c:v>
                </c:pt>
                <c:pt idx="29">
                  <c:v>44218</c:v>
                </c:pt>
                <c:pt idx="30">
                  <c:v>44211</c:v>
                </c:pt>
                <c:pt idx="31">
                  <c:v>44204</c:v>
                </c:pt>
                <c:pt idx="32">
                  <c:v>44197</c:v>
                </c:pt>
                <c:pt idx="33">
                  <c:v>44190</c:v>
                </c:pt>
                <c:pt idx="34">
                  <c:v>44183</c:v>
                </c:pt>
                <c:pt idx="35">
                  <c:v>44176</c:v>
                </c:pt>
                <c:pt idx="36">
                  <c:v>44169</c:v>
                </c:pt>
                <c:pt idx="37">
                  <c:v>44162</c:v>
                </c:pt>
                <c:pt idx="38">
                  <c:v>44155</c:v>
                </c:pt>
                <c:pt idx="39">
                  <c:v>44148</c:v>
                </c:pt>
                <c:pt idx="40">
                  <c:v>44141</c:v>
                </c:pt>
                <c:pt idx="41">
                  <c:v>44134</c:v>
                </c:pt>
                <c:pt idx="42">
                  <c:v>44127</c:v>
                </c:pt>
                <c:pt idx="43">
                  <c:v>44120</c:v>
                </c:pt>
                <c:pt idx="44">
                  <c:v>44113</c:v>
                </c:pt>
                <c:pt idx="45">
                  <c:v>44099</c:v>
                </c:pt>
                <c:pt idx="46">
                  <c:v>44092</c:v>
                </c:pt>
                <c:pt idx="47">
                  <c:v>44085</c:v>
                </c:pt>
                <c:pt idx="48">
                  <c:v>44078</c:v>
                </c:pt>
                <c:pt idx="49">
                  <c:v>44071</c:v>
                </c:pt>
                <c:pt idx="50">
                  <c:v>44064</c:v>
                </c:pt>
                <c:pt idx="51">
                  <c:v>44057</c:v>
                </c:pt>
                <c:pt idx="52">
                  <c:v>44050</c:v>
                </c:pt>
                <c:pt idx="53">
                  <c:v>44043</c:v>
                </c:pt>
                <c:pt idx="54">
                  <c:v>44036</c:v>
                </c:pt>
                <c:pt idx="55">
                  <c:v>44029</c:v>
                </c:pt>
                <c:pt idx="56">
                  <c:v>44015</c:v>
                </c:pt>
                <c:pt idx="57">
                  <c:v>44008</c:v>
                </c:pt>
                <c:pt idx="58">
                  <c:v>44001</c:v>
                </c:pt>
                <c:pt idx="59">
                  <c:v>43994</c:v>
                </c:pt>
                <c:pt idx="60">
                  <c:v>43987</c:v>
                </c:pt>
                <c:pt idx="61">
                  <c:v>43980</c:v>
                </c:pt>
                <c:pt idx="62">
                  <c:v>43973</c:v>
                </c:pt>
                <c:pt idx="63">
                  <c:v>43966</c:v>
                </c:pt>
                <c:pt idx="64">
                  <c:v>43952</c:v>
                </c:pt>
                <c:pt idx="65">
                  <c:v>43945</c:v>
                </c:pt>
                <c:pt idx="66">
                  <c:v>43938</c:v>
                </c:pt>
                <c:pt idx="67">
                  <c:v>43931</c:v>
                </c:pt>
                <c:pt idx="68">
                  <c:v>43924</c:v>
                </c:pt>
                <c:pt idx="69">
                  <c:v>43917</c:v>
                </c:pt>
                <c:pt idx="70">
                  <c:v>43910</c:v>
                </c:pt>
                <c:pt idx="71">
                  <c:v>43903</c:v>
                </c:pt>
                <c:pt idx="72">
                  <c:v>43896</c:v>
                </c:pt>
                <c:pt idx="73">
                  <c:v>43889</c:v>
                </c:pt>
                <c:pt idx="74">
                  <c:v>43882</c:v>
                </c:pt>
                <c:pt idx="75">
                  <c:v>43875</c:v>
                </c:pt>
                <c:pt idx="76">
                  <c:v>43868</c:v>
                </c:pt>
                <c:pt idx="77">
                  <c:v>43854</c:v>
                </c:pt>
                <c:pt idx="78">
                  <c:v>43847</c:v>
                </c:pt>
                <c:pt idx="79">
                  <c:v>43840</c:v>
                </c:pt>
                <c:pt idx="80">
                  <c:v>43833</c:v>
                </c:pt>
              </c:numCache>
            </c:numRef>
          </c:cat>
          <c:val>
            <c:numRef>
              <c:f>导出数据!$C$3:$C$83</c:f>
            </c:numRef>
          </c:val>
          <c:smooth val="0"/>
          <c:extLst>
            <c:ext xmlns:c16="http://schemas.microsoft.com/office/drawing/2014/chart" uri="{C3380CC4-5D6E-409C-BE32-E72D297353CC}">
              <c16:uniqueId val="{00000001-1A31-41F0-BD07-4D5A55F25557}"/>
            </c:ext>
          </c:extLst>
        </c:ser>
        <c:ser>
          <c:idx val="3"/>
          <c:order val="3"/>
          <c:tx>
            <c:strRef>
              <c:f>导出数据!$E$2</c:f>
              <c:strCache>
                <c:ptCount val="1"/>
                <c:pt idx="0">
                  <c:v>原煤：库存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导出数据!$A$3:$A$83</c:f>
              <c:numCache>
                <c:formatCode>yyyy\-m\-d</c:formatCode>
                <c:ptCount val="81"/>
                <c:pt idx="0">
                  <c:v>44435</c:v>
                </c:pt>
                <c:pt idx="1">
                  <c:v>44428</c:v>
                </c:pt>
                <c:pt idx="2">
                  <c:v>44421</c:v>
                </c:pt>
                <c:pt idx="3">
                  <c:v>44414</c:v>
                </c:pt>
                <c:pt idx="4">
                  <c:v>44407</c:v>
                </c:pt>
                <c:pt idx="5">
                  <c:v>44400</c:v>
                </c:pt>
                <c:pt idx="6">
                  <c:v>44393</c:v>
                </c:pt>
                <c:pt idx="7">
                  <c:v>44386</c:v>
                </c:pt>
                <c:pt idx="8">
                  <c:v>44379</c:v>
                </c:pt>
                <c:pt idx="9">
                  <c:v>44372</c:v>
                </c:pt>
                <c:pt idx="10">
                  <c:v>44365</c:v>
                </c:pt>
                <c:pt idx="11">
                  <c:v>44358</c:v>
                </c:pt>
                <c:pt idx="12">
                  <c:v>44351</c:v>
                </c:pt>
                <c:pt idx="13">
                  <c:v>44344</c:v>
                </c:pt>
                <c:pt idx="14">
                  <c:v>44337</c:v>
                </c:pt>
                <c:pt idx="15">
                  <c:v>44330</c:v>
                </c:pt>
                <c:pt idx="16">
                  <c:v>44316</c:v>
                </c:pt>
                <c:pt idx="17">
                  <c:v>44309</c:v>
                </c:pt>
                <c:pt idx="18">
                  <c:v>44302</c:v>
                </c:pt>
                <c:pt idx="19">
                  <c:v>44295</c:v>
                </c:pt>
                <c:pt idx="20">
                  <c:v>44288</c:v>
                </c:pt>
                <c:pt idx="21">
                  <c:v>44281</c:v>
                </c:pt>
                <c:pt idx="22">
                  <c:v>44274</c:v>
                </c:pt>
                <c:pt idx="23">
                  <c:v>44267</c:v>
                </c:pt>
                <c:pt idx="24">
                  <c:v>44260</c:v>
                </c:pt>
                <c:pt idx="25">
                  <c:v>44253</c:v>
                </c:pt>
                <c:pt idx="26">
                  <c:v>44246</c:v>
                </c:pt>
                <c:pt idx="27">
                  <c:v>44232</c:v>
                </c:pt>
                <c:pt idx="28">
                  <c:v>44225</c:v>
                </c:pt>
                <c:pt idx="29">
                  <c:v>44218</c:v>
                </c:pt>
                <c:pt idx="30">
                  <c:v>44211</c:v>
                </c:pt>
                <c:pt idx="31">
                  <c:v>44204</c:v>
                </c:pt>
                <c:pt idx="32">
                  <c:v>44197</c:v>
                </c:pt>
                <c:pt idx="33">
                  <c:v>44190</c:v>
                </c:pt>
                <c:pt idx="34">
                  <c:v>44183</c:v>
                </c:pt>
                <c:pt idx="35">
                  <c:v>44176</c:v>
                </c:pt>
                <c:pt idx="36">
                  <c:v>44169</c:v>
                </c:pt>
                <c:pt idx="37">
                  <c:v>44162</c:v>
                </c:pt>
                <c:pt idx="38">
                  <c:v>44155</c:v>
                </c:pt>
                <c:pt idx="39">
                  <c:v>44148</c:v>
                </c:pt>
                <c:pt idx="40">
                  <c:v>44141</c:v>
                </c:pt>
                <c:pt idx="41">
                  <c:v>44134</c:v>
                </c:pt>
                <c:pt idx="42">
                  <c:v>44127</c:v>
                </c:pt>
                <c:pt idx="43">
                  <c:v>44120</c:v>
                </c:pt>
                <c:pt idx="44">
                  <c:v>44113</c:v>
                </c:pt>
                <c:pt idx="45">
                  <c:v>44099</c:v>
                </c:pt>
                <c:pt idx="46">
                  <c:v>44092</c:v>
                </c:pt>
                <c:pt idx="47">
                  <c:v>44085</c:v>
                </c:pt>
                <c:pt idx="48">
                  <c:v>44078</c:v>
                </c:pt>
                <c:pt idx="49">
                  <c:v>44071</c:v>
                </c:pt>
                <c:pt idx="50">
                  <c:v>44064</c:v>
                </c:pt>
                <c:pt idx="51">
                  <c:v>44057</c:v>
                </c:pt>
                <c:pt idx="52">
                  <c:v>44050</c:v>
                </c:pt>
                <c:pt idx="53">
                  <c:v>44043</c:v>
                </c:pt>
                <c:pt idx="54">
                  <c:v>44036</c:v>
                </c:pt>
                <c:pt idx="55">
                  <c:v>44029</c:v>
                </c:pt>
                <c:pt idx="56">
                  <c:v>44015</c:v>
                </c:pt>
                <c:pt idx="57">
                  <c:v>44008</c:v>
                </c:pt>
                <c:pt idx="58">
                  <c:v>44001</c:v>
                </c:pt>
                <c:pt idx="59">
                  <c:v>43994</c:v>
                </c:pt>
                <c:pt idx="60">
                  <c:v>43987</c:v>
                </c:pt>
                <c:pt idx="61">
                  <c:v>43980</c:v>
                </c:pt>
                <c:pt idx="62">
                  <c:v>43973</c:v>
                </c:pt>
                <c:pt idx="63">
                  <c:v>43966</c:v>
                </c:pt>
                <c:pt idx="64">
                  <c:v>43952</c:v>
                </c:pt>
                <c:pt idx="65">
                  <c:v>43945</c:v>
                </c:pt>
                <c:pt idx="66">
                  <c:v>43938</c:v>
                </c:pt>
                <c:pt idx="67">
                  <c:v>43931</c:v>
                </c:pt>
                <c:pt idx="68">
                  <c:v>43924</c:v>
                </c:pt>
                <c:pt idx="69">
                  <c:v>43917</c:v>
                </c:pt>
                <c:pt idx="70">
                  <c:v>43910</c:v>
                </c:pt>
                <c:pt idx="71">
                  <c:v>43903</c:v>
                </c:pt>
                <c:pt idx="72">
                  <c:v>43896</c:v>
                </c:pt>
                <c:pt idx="73">
                  <c:v>43889</c:v>
                </c:pt>
                <c:pt idx="74">
                  <c:v>43882</c:v>
                </c:pt>
                <c:pt idx="75">
                  <c:v>43875</c:v>
                </c:pt>
                <c:pt idx="76">
                  <c:v>43868</c:v>
                </c:pt>
                <c:pt idx="77">
                  <c:v>43854</c:v>
                </c:pt>
                <c:pt idx="78">
                  <c:v>43847</c:v>
                </c:pt>
                <c:pt idx="79">
                  <c:v>43840</c:v>
                </c:pt>
                <c:pt idx="80">
                  <c:v>43833</c:v>
                </c:pt>
              </c:numCache>
            </c:numRef>
          </c:cat>
          <c:val>
            <c:numRef>
              <c:f>导出数据!$E$3:$E$83</c:f>
              <c:numCache>
                <c:formatCode>General</c:formatCode>
                <c:ptCount val="81"/>
                <c:pt idx="0">
                  <c:v>218.17</c:v>
                </c:pt>
                <c:pt idx="1">
                  <c:v>207.84</c:v>
                </c:pt>
                <c:pt idx="2">
                  <c:v>227.18</c:v>
                </c:pt>
                <c:pt idx="3">
                  <c:v>223.07</c:v>
                </c:pt>
                <c:pt idx="4">
                  <c:v>230.97</c:v>
                </c:pt>
                <c:pt idx="5">
                  <c:v>208.93</c:v>
                </c:pt>
                <c:pt idx="6">
                  <c:v>208.75</c:v>
                </c:pt>
                <c:pt idx="7">
                  <c:v>210.32</c:v>
                </c:pt>
                <c:pt idx="8">
                  <c:v>200.28</c:v>
                </c:pt>
                <c:pt idx="9">
                  <c:v>226.81</c:v>
                </c:pt>
                <c:pt idx="10">
                  <c:v>238.6</c:v>
                </c:pt>
                <c:pt idx="11">
                  <c:v>245.41</c:v>
                </c:pt>
                <c:pt idx="12">
                  <c:v>246.87</c:v>
                </c:pt>
                <c:pt idx="13">
                  <c:v>245.71</c:v>
                </c:pt>
                <c:pt idx="14">
                  <c:v>232.23</c:v>
                </c:pt>
                <c:pt idx="15">
                  <c:v>244.71</c:v>
                </c:pt>
                <c:pt idx="16">
                  <c:v>265.73</c:v>
                </c:pt>
                <c:pt idx="17">
                  <c:v>263.77</c:v>
                </c:pt>
                <c:pt idx="18">
                  <c:v>264.32</c:v>
                </c:pt>
                <c:pt idx="19">
                  <c:v>274.05</c:v>
                </c:pt>
                <c:pt idx="20">
                  <c:v>285.14</c:v>
                </c:pt>
                <c:pt idx="21">
                  <c:v>293.16000000000003</c:v>
                </c:pt>
                <c:pt idx="22">
                  <c:v>305.60000000000002</c:v>
                </c:pt>
                <c:pt idx="23">
                  <c:v>301.43</c:v>
                </c:pt>
                <c:pt idx="24">
                  <c:v>299.99</c:v>
                </c:pt>
                <c:pt idx="25">
                  <c:v>259.64999999999998</c:v>
                </c:pt>
                <c:pt idx="26">
                  <c:v>252.68</c:v>
                </c:pt>
                <c:pt idx="27">
                  <c:v>307.08999999999997</c:v>
                </c:pt>
                <c:pt idx="28">
                  <c:v>331.96</c:v>
                </c:pt>
                <c:pt idx="29">
                  <c:v>340.24</c:v>
                </c:pt>
                <c:pt idx="30">
                  <c:v>357.88</c:v>
                </c:pt>
                <c:pt idx="31">
                  <c:v>370</c:v>
                </c:pt>
                <c:pt idx="32">
                  <c:v>378.53</c:v>
                </c:pt>
                <c:pt idx="33">
                  <c:v>385.84</c:v>
                </c:pt>
                <c:pt idx="34">
                  <c:v>394.91</c:v>
                </c:pt>
                <c:pt idx="35">
                  <c:v>390.35</c:v>
                </c:pt>
                <c:pt idx="36">
                  <c:v>394.16</c:v>
                </c:pt>
                <c:pt idx="37">
                  <c:v>394.82</c:v>
                </c:pt>
                <c:pt idx="38">
                  <c:v>377.38</c:v>
                </c:pt>
                <c:pt idx="39">
                  <c:v>361.72</c:v>
                </c:pt>
                <c:pt idx="40">
                  <c:v>406.54</c:v>
                </c:pt>
                <c:pt idx="41">
                  <c:v>400.77</c:v>
                </c:pt>
                <c:pt idx="42">
                  <c:v>401.38</c:v>
                </c:pt>
                <c:pt idx="43">
                  <c:v>394.35</c:v>
                </c:pt>
                <c:pt idx="44">
                  <c:v>417.66</c:v>
                </c:pt>
                <c:pt idx="45">
                  <c:v>416.2</c:v>
                </c:pt>
                <c:pt idx="46">
                  <c:v>401.21</c:v>
                </c:pt>
                <c:pt idx="47">
                  <c:v>386.07</c:v>
                </c:pt>
                <c:pt idx="48">
                  <c:v>401.07</c:v>
                </c:pt>
                <c:pt idx="49">
                  <c:v>398.57</c:v>
                </c:pt>
                <c:pt idx="50">
                  <c:v>425.57</c:v>
                </c:pt>
                <c:pt idx="51">
                  <c:v>403.18</c:v>
                </c:pt>
                <c:pt idx="52">
                  <c:v>394.76</c:v>
                </c:pt>
                <c:pt idx="53">
                  <c:v>410.05</c:v>
                </c:pt>
                <c:pt idx="54">
                  <c:v>385.55</c:v>
                </c:pt>
                <c:pt idx="55">
                  <c:v>395.93</c:v>
                </c:pt>
                <c:pt idx="56">
                  <c:v>397.58</c:v>
                </c:pt>
                <c:pt idx="57">
                  <c:v>420.7</c:v>
                </c:pt>
                <c:pt idx="58">
                  <c:v>415.66</c:v>
                </c:pt>
                <c:pt idx="59">
                  <c:v>414.56</c:v>
                </c:pt>
                <c:pt idx="60">
                  <c:v>422.88</c:v>
                </c:pt>
                <c:pt idx="61">
                  <c:v>431.58</c:v>
                </c:pt>
                <c:pt idx="62">
                  <c:v>462.53</c:v>
                </c:pt>
                <c:pt idx="63">
                  <c:v>426.23</c:v>
                </c:pt>
                <c:pt idx="64">
                  <c:v>388.43</c:v>
                </c:pt>
                <c:pt idx="65">
                  <c:v>349.67</c:v>
                </c:pt>
                <c:pt idx="66">
                  <c:v>343.31</c:v>
                </c:pt>
                <c:pt idx="67">
                  <c:v>354.63</c:v>
                </c:pt>
                <c:pt idx="68">
                  <c:v>325.14999999999998</c:v>
                </c:pt>
                <c:pt idx="69">
                  <c:v>299.55</c:v>
                </c:pt>
                <c:pt idx="70">
                  <c:v>297.56</c:v>
                </c:pt>
                <c:pt idx="71">
                  <c:v>291.64</c:v>
                </c:pt>
                <c:pt idx="72">
                  <c:v>309.20999999999998</c:v>
                </c:pt>
                <c:pt idx="73">
                  <c:v>312.17</c:v>
                </c:pt>
                <c:pt idx="74">
                  <c:v>319.95999999999998</c:v>
                </c:pt>
                <c:pt idx="75">
                  <c:v>322.3</c:v>
                </c:pt>
                <c:pt idx="76">
                  <c:v>303.64999999999998</c:v>
                </c:pt>
                <c:pt idx="77">
                  <c:v>372.05</c:v>
                </c:pt>
                <c:pt idx="78">
                  <c:v>397.68</c:v>
                </c:pt>
                <c:pt idx="79">
                  <c:v>379.47</c:v>
                </c:pt>
                <c:pt idx="80">
                  <c:v>364.84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31-41F0-BD07-4D5A55F255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2597647"/>
        <c:axId val="822596399"/>
      </c:lineChart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日均产量（右）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导出数据!$A$3:$A$83</c:f>
              <c:numCache>
                <c:formatCode>yyyy\-m\-d</c:formatCode>
                <c:ptCount val="81"/>
                <c:pt idx="0">
                  <c:v>44435</c:v>
                </c:pt>
                <c:pt idx="1">
                  <c:v>44428</c:v>
                </c:pt>
                <c:pt idx="2">
                  <c:v>44421</c:v>
                </c:pt>
                <c:pt idx="3">
                  <c:v>44414</c:v>
                </c:pt>
                <c:pt idx="4">
                  <c:v>44407</c:v>
                </c:pt>
                <c:pt idx="5">
                  <c:v>44400</c:v>
                </c:pt>
                <c:pt idx="6">
                  <c:v>44393</c:v>
                </c:pt>
                <c:pt idx="7">
                  <c:v>44386</c:v>
                </c:pt>
                <c:pt idx="8">
                  <c:v>44379</c:v>
                </c:pt>
                <c:pt idx="9">
                  <c:v>44372</c:v>
                </c:pt>
                <c:pt idx="10">
                  <c:v>44365</c:v>
                </c:pt>
                <c:pt idx="11">
                  <c:v>44358</c:v>
                </c:pt>
                <c:pt idx="12">
                  <c:v>44351</c:v>
                </c:pt>
                <c:pt idx="13">
                  <c:v>44344</c:v>
                </c:pt>
                <c:pt idx="14">
                  <c:v>44337</c:v>
                </c:pt>
                <c:pt idx="15">
                  <c:v>44330</c:v>
                </c:pt>
                <c:pt idx="16">
                  <c:v>44316</c:v>
                </c:pt>
                <c:pt idx="17">
                  <c:v>44309</c:v>
                </c:pt>
                <c:pt idx="18">
                  <c:v>44302</c:v>
                </c:pt>
                <c:pt idx="19">
                  <c:v>44295</c:v>
                </c:pt>
                <c:pt idx="20">
                  <c:v>44288</c:v>
                </c:pt>
                <c:pt idx="21">
                  <c:v>44281</c:v>
                </c:pt>
                <c:pt idx="22">
                  <c:v>44274</c:v>
                </c:pt>
                <c:pt idx="23">
                  <c:v>44267</c:v>
                </c:pt>
                <c:pt idx="24">
                  <c:v>44260</c:v>
                </c:pt>
                <c:pt idx="25">
                  <c:v>44253</c:v>
                </c:pt>
                <c:pt idx="26">
                  <c:v>44246</c:v>
                </c:pt>
                <c:pt idx="27">
                  <c:v>44232</c:v>
                </c:pt>
                <c:pt idx="28">
                  <c:v>44225</c:v>
                </c:pt>
                <c:pt idx="29">
                  <c:v>44218</c:v>
                </c:pt>
                <c:pt idx="30">
                  <c:v>44211</c:v>
                </c:pt>
                <c:pt idx="31">
                  <c:v>44204</c:v>
                </c:pt>
                <c:pt idx="32">
                  <c:v>44197</c:v>
                </c:pt>
                <c:pt idx="33">
                  <c:v>44190</c:v>
                </c:pt>
                <c:pt idx="34">
                  <c:v>44183</c:v>
                </c:pt>
                <c:pt idx="35">
                  <c:v>44176</c:v>
                </c:pt>
                <c:pt idx="36">
                  <c:v>44169</c:v>
                </c:pt>
                <c:pt idx="37">
                  <c:v>44162</c:v>
                </c:pt>
                <c:pt idx="38">
                  <c:v>44155</c:v>
                </c:pt>
                <c:pt idx="39">
                  <c:v>44148</c:v>
                </c:pt>
                <c:pt idx="40">
                  <c:v>44141</c:v>
                </c:pt>
                <c:pt idx="41">
                  <c:v>44134</c:v>
                </c:pt>
                <c:pt idx="42">
                  <c:v>44127</c:v>
                </c:pt>
                <c:pt idx="43">
                  <c:v>44120</c:v>
                </c:pt>
                <c:pt idx="44">
                  <c:v>44113</c:v>
                </c:pt>
                <c:pt idx="45">
                  <c:v>44099</c:v>
                </c:pt>
                <c:pt idx="46">
                  <c:v>44092</c:v>
                </c:pt>
                <c:pt idx="47">
                  <c:v>44085</c:v>
                </c:pt>
                <c:pt idx="48">
                  <c:v>44078</c:v>
                </c:pt>
                <c:pt idx="49">
                  <c:v>44071</c:v>
                </c:pt>
                <c:pt idx="50">
                  <c:v>44064</c:v>
                </c:pt>
                <c:pt idx="51">
                  <c:v>44057</c:v>
                </c:pt>
                <c:pt idx="52">
                  <c:v>44050</c:v>
                </c:pt>
                <c:pt idx="53">
                  <c:v>44043</c:v>
                </c:pt>
                <c:pt idx="54">
                  <c:v>44036</c:v>
                </c:pt>
                <c:pt idx="55">
                  <c:v>44029</c:v>
                </c:pt>
                <c:pt idx="56">
                  <c:v>44015</c:v>
                </c:pt>
                <c:pt idx="57">
                  <c:v>44008</c:v>
                </c:pt>
                <c:pt idx="58">
                  <c:v>44001</c:v>
                </c:pt>
                <c:pt idx="59">
                  <c:v>43994</c:v>
                </c:pt>
                <c:pt idx="60">
                  <c:v>43987</c:v>
                </c:pt>
                <c:pt idx="61">
                  <c:v>43980</c:v>
                </c:pt>
                <c:pt idx="62">
                  <c:v>43973</c:v>
                </c:pt>
                <c:pt idx="63">
                  <c:v>43966</c:v>
                </c:pt>
                <c:pt idx="64">
                  <c:v>43952</c:v>
                </c:pt>
                <c:pt idx="65">
                  <c:v>43945</c:v>
                </c:pt>
                <c:pt idx="66">
                  <c:v>43938</c:v>
                </c:pt>
                <c:pt idx="67">
                  <c:v>43931</c:v>
                </c:pt>
                <c:pt idx="68">
                  <c:v>43924</c:v>
                </c:pt>
                <c:pt idx="69">
                  <c:v>43917</c:v>
                </c:pt>
                <c:pt idx="70">
                  <c:v>43910</c:v>
                </c:pt>
                <c:pt idx="71">
                  <c:v>43903</c:v>
                </c:pt>
                <c:pt idx="72">
                  <c:v>43896</c:v>
                </c:pt>
                <c:pt idx="73">
                  <c:v>43889</c:v>
                </c:pt>
                <c:pt idx="74">
                  <c:v>43882</c:v>
                </c:pt>
                <c:pt idx="75">
                  <c:v>43875</c:v>
                </c:pt>
                <c:pt idx="76">
                  <c:v>43868</c:v>
                </c:pt>
                <c:pt idx="77">
                  <c:v>43854</c:v>
                </c:pt>
                <c:pt idx="78">
                  <c:v>43847</c:v>
                </c:pt>
                <c:pt idx="79">
                  <c:v>43840</c:v>
                </c:pt>
                <c:pt idx="80">
                  <c:v>43833</c:v>
                </c:pt>
              </c:numCache>
            </c:numRef>
          </c:cat>
          <c:val>
            <c:numRef>
              <c:f>导出数据!$B$3:$B$83</c:f>
              <c:numCache>
                <c:formatCode>General</c:formatCode>
                <c:ptCount val="81"/>
                <c:pt idx="0">
                  <c:v>59.93</c:v>
                </c:pt>
                <c:pt idx="1">
                  <c:v>59.99</c:v>
                </c:pt>
                <c:pt idx="2">
                  <c:v>60.86</c:v>
                </c:pt>
                <c:pt idx="3">
                  <c:v>60.42</c:v>
                </c:pt>
                <c:pt idx="4">
                  <c:v>59.06</c:v>
                </c:pt>
                <c:pt idx="5">
                  <c:v>54.88</c:v>
                </c:pt>
                <c:pt idx="6">
                  <c:v>52.66</c:v>
                </c:pt>
                <c:pt idx="7">
                  <c:v>49.97</c:v>
                </c:pt>
                <c:pt idx="8">
                  <c:v>45.85</c:v>
                </c:pt>
                <c:pt idx="9">
                  <c:v>59.18</c:v>
                </c:pt>
                <c:pt idx="10">
                  <c:v>59.36</c:v>
                </c:pt>
                <c:pt idx="11">
                  <c:v>59.92</c:v>
                </c:pt>
                <c:pt idx="12">
                  <c:v>60.83</c:v>
                </c:pt>
                <c:pt idx="13">
                  <c:v>60.52</c:v>
                </c:pt>
                <c:pt idx="14">
                  <c:v>61.84</c:v>
                </c:pt>
                <c:pt idx="15">
                  <c:v>61.19</c:v>
                </c:pt>
                <c:pt idx="16">
                  <c:v>60.63</c:v>
                </c:pt>
                <c:pt idx="17">
                  <c:v>61.83</c:v>
                </c:pt>
                <c:pt idx="18">
                  <c:v>61.03</c:v>
                </c:pt>
                <c:pt idx="19">
                  <c:v>59.48</c:v>
                </c:pt>
                <c:pt idx="20">
                  <c:v>59.9</c:v>
                </c:pt>
                <c:pt idx="21">
                  <c:v>59.86</c:v>
                </c:pt>
                <c:pt idx="22">
                  <c:v>59.61</c:v>
                </c:pt>
                <c:pt idx="23">
                  <c:v>56.07</c:v>
                </c:pt>
                <c:pt idx="24">
                  <c:v>57.69</c:v>
                </c:pt>
                <c:pt idx="25">
                  <c:v>54.77</c:v>
                </c:pt>
                <c:pt idx="26">
                  <c:v>49.44</c:v>
                </c:pt>
                <c:pt idx="27">
                  <c:v>60.63</c:v>
                </c:pt>
                <c:pt idx="28">
                  <c:v>63.33</c:v>
                </c:pt>
                <c:pt idx="29">
                  <c:v>62.54</c:v>
                </c:pt>
                <c:pt idx="30">
                  <c:v>61.34</c:v>
                </c:pt>
                <c:pt idx="31">
                  <c:v>61.07</c:v>
                </c:pt>
                <c:pt idx="32">
                  <c:v>57.67</c:v>
                </c:pt>
                <c:pt idx="33">
                  <c:v>60.13</c:v>
                </c:pt>
                <c:pt idx="34">
                  <c:v>60.79</c:v>
                </c:pt>
                <c:pt idx="35">
                  <c:v>62.31</c:v>
                </c:pt>
                <c:pt idx="36">
                  <c:v>63.68</c:v>
                </c:pt>
                <c:pt idx="37">
                  <c:v>63.53</c:v>
                </c:pt>
                <c:pt idx="38">
                  <c:v>64.16</c:v>
                </c:pt>
                <c:pt idx="39">
                  <c:v>63.49</c:v>
                </c:pt>
                <c:pt idx="40">
                  <c:v>63.37</c:v>
                </c:pt>
                <c:pt idx="41">
                  <c:v>63.02</c:v>
                </c:pt>
                <c:pt idx="42">
                  <c:v>64.75</c:v>
                </c:pt>
                <c:pt idx="43">
                  <c:v>64.92</c:v>
                </c:pt>
                <c:pt idx="44">
                  <c:v>66.010000000000005</c:v>
                </c:pt>
                <c:pt idx="45">
                  <c:v>65.25</c:v>
                </c:pt>
                <c:pt idx="46">
                  <c:v>62.57</c:v>
                </c:pt>
                <c:pt idx="47">
                  <c:v>63.11</c:v>
                </c:pt>
                <c:pt idx="48">
                  <c:v>64.459999999999994</c:v>
                </c:pt>
                <c:pt idx="49">
                  <c:v>63.72</c:v>
                </c:pt>
                <c:pt idx="50">
                  <c:v>63.76</c:v>
                </c:pt>
                <c:pt idx="51">
                  <c:v>65.349999999999994</c:v>
                </c:pt>
                <c:pt idx="52">
                  <c:v>63.64</c:v>
                </c:pt>
                <c:pt idx="53">
                  <c:v>65.52</c:v>
                </c:pt>
                <c:pt idx="54">
                  <c:v>64.88</c:v>
                </c:pt>
                <c:pt idx="55">
                  <c:v>64.650000000000006</c:v>
                </c:pt>
                <c:pt idx="56">
                  <c:v>66.2</c:v>
                </c:pt>
                <c:pt idx="57">
                  <c:v>70.930000000000007</c:v>
                </c:pt>
                <c:pt idx="58">
                  <c:v>70.47</c:v>
                </c:pt>
                <c:pt idx="59">
                  <c:v>70.84</c:v>
                </c:pt>
                <c:pt idx="60">
                  <c:v>68.37</c:v>
                </c:pt>
                <c:pt idx="61">
                  <c:v>67.260000000000005</c:v>
                </c:pt>
                <c:pt idx="62">
                  <c:v>66.569999999999993</c:v>
                </c:pt>
                <c:pt idx="63">
                  <c:v>66.650000000000006</c:v>
                </c:pt>
                <c:pt idx="64">
                  <c:v>68.69</c:v>
                </c:pt>
                <c:pt idx="65">
                  <c:v>67.16</c:v>
                </c:pt>
                <c:pt idx="66">
                  <c:v>67.739999999999995</c:v>
                </c:pt>
                <c:pt idx="67">
                  <c:v>69.41</c:v>
                </c:pt>
                <c:pt idx="68">
                  <c:v>66.63</c:v>
                </c:pt>
                <c:pt idx="69">
                  <c:v>66.930000000000007</c:v>
                </c:pt>
                <c:pt idx="70">
                  <c:v>67.87</c:v>
                </c:pt>
                <c:pt idx="71">
                  <c:v>66.650000000000006</c:v>
                </c:pt>
                <c:pt idx="72">
                  <c:v>63.69</c:v>
                </c:pt>
                <c:pt idx="73">
                  <c:v>55.16</c:v>
                </c:pt>
                <c:pt idx="74">
                  <c:v>50.9</c:v>
                </c:pt>
                <c:pt idx="75">
                  <c:v>40.98</c:v>
                </c:pt>
                <c:pt idx="76">
                  <c:v>33.78</c:v>
                </c:pt>
                <c:pt idx="77">
                  <c:v>50.59</c:v>
                </c:pt>
                <c:pt idx="78">
                  <c:v>63.12</c:v>
                </c:pt>
                <c:pt idx="79">
                  <c:v>63.61</c:v>
                </c:pt>
                <c:pt idx="80">
                  <c:v>62.15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A31-41F0-BD07-4D5A55F255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98662687"/>
        <c:axId val="1198675999"/>
      </c:lineChart>
      <c:dateAx>
        <c:axId val="822597647"/>
        <c:scaling>
          <c:orientation val="minMax"/>
        </c:scaling>
        <c:delete val="0"/>
        <c:axPos val="b"/>
        <c:numFmt formatCode="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22596399"/>
        <c:crosses val="autoZero"/>
        <c:auto val="1"/>
        <c:lblOffset val="100"/>
        <c:baseTimeUnit val="days"/>
      </c:dateAx>
      <c:valAx>
        <c:axId val="8225963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22597647"/>
        <c:crosses val="autoZero"/>
        <c:crossBetween val="between"/>
      </c:valAx>
      <c:valAx>
        <c:axId val="1198675999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98662687"/>
        <c:crosses val="max"/>
        <c:crossBetween val="between"/>
      </c:valAx>
      <c:dateAx>
        <c:axId val="1198662687"/>
        <c:scaling>
          <c:orientation val="minMax"/>
        </c:scaling>
        <c:delete val="1"/>
        <c:axPos val="b"/>
        <c:numFmt formatCode="yyyy\-m\-d" sourceLinked="1"/>
        <c:majorTickMark val="out"/>
        <c:minorTickMark val="none"/>
        <c:tickLblPos val="nextTo"/>
        <c:crossAx val="1198675999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统计局：中国：工业产品：产量：原煤（月）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9"/>
              <c:layout>
                <c:manualLayout>
                  <c:x val="-5.6644880174291937E-2"/>
                  <c:y val="0.140181242204487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02F-41C3-954D-9AA9D43D453A}"/>
                </c:ext>
              </c:extLst>
            </c:dLbl>
            <c:dLbl>
              <c:idx val="24"/>
              <c:layout>
                <c:manualLayout>
                  <c:x val="-1.9607843137254902E-2"/>
                  <c:y val="-0.169184257833002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02F-41C3-954D-9AA9D43D45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导出数据!$A$3:$A$27</c:f>
              <c:numCache>
                <c:formatCode>yyyy\-m\-d</c:formatCode>
                <c:ptCount val="25"/>
                <c:pt idx="0">
                  <c:v>44408</c:v>
                </c:pt>
                <c:pt idx="1">
                  <c:v>44377</c:v>
                </c:pt>
                <c:pt idx="2">
                  <c:v>44347</c:v>
                </c:pt>
                <c:pt idx="3">
                  <c:v>44316</c:v>
                </c:pt>
                <c:pt idx="4">
                  <c:v>44286</c:v>
                </c:pt>
                <c:pt idx="5">
                  <c:v>44196</c:v>
                </c:pt>
                <c:pt idx="6">
                  <c:v>44165</c:v>
                </c:pt>
                <c:pt idx="7">
                  <c:v>44135</c:v>
                </c:pt>
                <c:pt idx="8">
                  <c:v>44104</c:v>
                </c:pt>
                <c:pt idx="9">
                  <c:v>44074</c:v>
                </c:pt>
                <c:pt idx="10">
                  <c:v>44043</c:v>
                </c:pt>
                <c:pt idx="11">
                  <c:v>44012</c:v>
                </c:pt>
                <c:pt idx="12">
                  <c:v>43982</c:v>
                </c:pt>
                <c:pt idx="13">
                  <c:v>43951</c:v>
                </c:pt>
                <c:pt idx="14">
                  <c:v>43921</c:v>
                </c:pt>
                <c:pt idx="15">
                  <c:v>43830</c:v>
                </c:pt>
                <c:pt idx="16">
                  <c:v>43799</c:v>
                </c:pt>
                <c:pt idx="17">
                  <c:v>43769</c:v>
                </c:pt>
                <c:pt idx="18">
                  <c:v>43738</c:v>
                </c:pt>
                <c:pt idx="19">
                  <c:v>43708</c:v>
                </c:pt>
                <c:pt idx="20">
                  <c:v>43677</c:v>
                </c:pt>
                <c:pt idx="21">
                  <c:v>43646</c:v>
                </c:pt>
                <c:pt idx="22">
                  <c:v>43616</c:v>
                </c:pt>
                <c:pt idx="23">
                  <c:v>43585</c:v>
                </c:pt>
                <c:pt idx="24">
                  <c:v>43555</c:v>
                </c:pt>
              </c:numCache>
            </c:numRef>
          </c:cat>
          <c:val>
            <c:numRef>
              <c:f>导出数据!$B$3:$B$27</c:f>
              <c:numCache>
                <c:formatCode>General</c:formatCode>
                <c:ptCount val="25"/>
                <c:pt idx="0">
                  <c:v>31417.4</c:v>
                </c:pt>
                <c:pt idx="1">
                  <c:v>32318.6</c:v>
                </c:pt>
                <c:pt idx="2">
                  <c:v>32628.9</c:v>
                </c:pt>
                <c:pt idx="3">
                  <c:v>32221.7</c:v>
                </c:pt>
                <c:pt idx="4">
                  <c:v>34076.199999999997</c:v>
                </c:pt>
                <c:pt idx="5">
                  <c:v>35189.300000000003</c:v>
                </c:pt>
                <c:pt idx="6">
                  <c:v>34727.300000000003</c:v>
                </c:pt>
                <c:pt idx="7">
                  <c:v>33662.800000000003</c:v>
                </c:pt>
                <c:pt idx="8">
                  <c:v>33107.300000000003</c:v>
                </c:pt>
                <c:pt idx="9">
                  <c:v>32580.9</c:v>
                </c:pt>
                <c:pt idx="10">
                  <c:v>31794.1</c:v>
                </c:pt>
                <c:pt idx="11">
                  <c:v>33427.599999999999</c:v>
                </c:pt>
                <c:pt idx="12">
                  <c:v>31884</c:v>
                </c:pt>
                <c:pt idx="13">
                  <c:v>32212.1</c:v>
                </c:pt>
                <c:pt idx="14">
                  <c:v>33726</c:v>
                </c:pt>
                <c:pt idx="15">
                  <c:v>33174.199999999997</c:v>
                </c:pt>
                <c:pt idx="16">
                  <c:v>33405.699999999997</c:v>
                </c:pt>
                <c:pt idx="17">
                  <c:v>32486.799999999999</c:v>
                </c:pt>
                <c:pt idx="18">
                  <c:v>32414.1</c:v>
                </c:pt>
                <c:pt idx="19">
                  <c:v>31602</c:v>
                </c:pt>
                <c:pt idx="20">
                  <c:v>32222.7</c:v>
                </c:pt>
                <c:pt idx="21">
                  <c:v>33335</c:v>
                </c:pt>
                <c:pt idx="22">
                  <c:v>31239.4</c:v>
                </c:pt>
                <c:pt idx="23">
                  <c:v>29429</c:v>
                </c:pt>
                <c:pt idx="24">
                  <c:v>29835.3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AC-4DFB-AB79-BF26A3904F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92002191"/>
        <c:axId val="1691993455"/>
      </c:lineChart>
      <c:dateAx>
        <c:axId val="1692002191"/>
        <c:scaling>
          <c:orientation val="minMax"/>
        </c:scaling>
        <c:delete val="0"/>
        <c:axPos val="b"/>
        <c:numFmt formatCode="yyyy\-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91993455"/>
        <c:crosses val="autoZero"/>
        <c:auto val="1"/>
        <c:lblOffset val="100"/>
        <c:baseTimeUnit val="months"/>
      </c:dateAx>
      <c:valAx>
        <c:axId val="16919934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920021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 dirty="0"/>
              <a:t>各煤种进口</a:t>
            </a:r>
            <a:r>
              <a:rPr lang="zh-CN" sz="1600" dirty="0" smtClean="0"/>
              <a:t>数量</a:t>
            </a:r>
            <a:endParaRPr lang="zh-CN" sz="16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炼焦煤：进口数量合计：中国（月）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导出数据!$A$3:$A$33</c:f>
              <c:numCache>
                <c:formatCode>yyyy\-m\-d</c:formatCode>
                <c:ptCount val="31"/>
                <c:pt idx="0">
                  <c:v>44408</c:v>
                </c:pt>
                <c:pt idx="1">
                  <c:v>44377</c:v>
                </c:pt>
                <c:pt idx="2">
                  <c:v>44347</c:v>
                </c:pt>
                <c:pt idx="3">
                  <c:v>44316</c:v>
                </c:pt>
                <c:pt idx="4">
                  <c:v>44286</c:v>
                </c:pt>
                <c:pt idx="5">
                  <c:v>44255</c:v>
                </c:pt>
                <c:pt idx="6">
                  <c:v>44227</c:v>
                </c:pt>
                <c:pt idx="7">
                  <c:v>44196</c:v>
                </c:pt>
                <c:pt idx="8">
                  <c:v>44165</c:v>
                </c:pt>
                <c:pt idx="9">
                  <c:v>44135</c:v>
                </c:pt>
                <c:pt idx="10">
                  <c:v>44104</c:v>
                </c:pt>
                <c:pt idx="11">
                  <c:v>44074</c:v>
                </c:pt>
                <c:pt idx="12">
                  <c:v>44043</c:v>
                </c:pt>
                <c:pt idx="13">
                  <c:v>44012</c:v>
                </c:pt>
                <c:pt idx="14">
                  <c:v>43982</c:v>
                </c:pt>
                <c:pt idx="15">
                  <c:v>43951</c:v>
                </c:pt>
                <c:pt idx="16">
                  <c:v>43921</c:v>
                </c:pt>
                <c:pt idx="17">
                  <c:v>43890</c:v>
                </c:pt>
                <c:pt idx="18">
                  <c:v>43861</c:v>
                </c:pt>
                <c:pt idx="19">
                  <c:v>43830</c:v>
                </c:pt>
                <c:pt idx="20">
                  <c:v>43799</c:v>
                </c:pt>
                <c:pt idx="21">
                  <c:v>43769</c:v>
                </c:pt>
                <c:pt idx="22">
                  <c:v>43738</c:v>
                </c:pt>
                <c:pt idx="23">
                  <c:v>43708</c:v>
                </c:pt>
                <c:pt idx="24">
                  <c:v>43677</c:v>
                </c:pt>
                <c:pt idx="25">
                  <c:v>43646</c:v>
                </c:pt>
                <c:pt idx="26">
                  <c:v>43616</c:v>
                </c:pt>
                <c:pt idx="27">
                  <c:v>43585</c:v>
                </c:pt>
                <c:pt idx="28">
                  <c:v>43555</c:v>
                </c:pt>
                <c:pt idx="29">
                  <c:v>43524</c:v>
                </c:pt>
                <c:pt idx="30">
                  <c:v>43496</c:v>
                </c:pt>
              </c:numCache>
            </c:numRef>
          </c:cat>
          <c:val>
            <c:numRef>
              <c:f>导出数据!$B$3:$B$33</c:f>
            </c:numRef>
          </c:val>
          <c:smooth val="0"/>
          <c:extLst>
            <c:ext xmlns:c16="http://schemas.microsoft.com/office/drawing/2014/chart" uri="{C3380CC4-5D6E-409C-BE32-E72D297353CC}">
              <c16:uniqueId val="{00000000-B429-4B0E-A8A7-F76180F5C7D6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无烟煤：进口数量合计：中国（月）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导出数据!$A$3:$A$33</c:f>
              <c:numCache>
                <c:formatCode>yyyy\-m\-d</c:formatCode>
                <c:ptCount val="31"/>
                <c:pt idx="0">
                  <c:v>44408</c:v>
                </c:pt>
                <c:pt idx="1">
                  <c:v>44377</c:v>
                </c:pt>
                <c:pt idx="2">
                  <c:v>44347</c:v>
                </c:pt>
                <c:pt idx="3">
                  <c:v>44316</c:v>
                </c:pt>
                <c:pt idx="4">
                  <c:v>44286</c:v>
                </c:pt>
                <c:pt idx="5">
                  <c:v>44255</c:v>
                </c:pt>
                <c:pt idx="6">
                  <c:v>44227</c:v>
                </c:pt>
                <c:pt idx="7">
                  <c:v>44196</c:v>
                </c:pt>
                <c:pt idx="8">
                  <c:v>44165</c:v>
                </c:pt>
                <c:pt idx="9">
                  <c:v>44135</c:v>
                </c:pt>
                <c:pt idx="10">
                  <c:v>44104</c:v>
                </c:pt>
                <c:pt idx="11">
                  <c:v>44074</c:v>
                </c:pt>
                <c:pt idx="12">
                  <c:v>44043</c:v>
                </c:pt>
                <c:pt idx="13">
                  <c:v>44012</c:v>
                </c:pt>
                <c:pt idx="14">
                  <c:v>43982</c:v>
                </c:pt>
                <c:pt idx="15">
                  <c:v>43951</c:v>
                </c:pt>
                <c:pt idx="16">
                  <c:v>43921</c:v>
                </c:pt>
                <c:pt idx="17">
                  <c:v>43890</c:v>
                </c:pt>
                <c:pt idx="18">
                  <c:v>43861</c:v>
                </c:pt>
                <c:pt idx="19">
                  <c:v>43830</c:v>
                </c:pt>
                <c:pt idx="20">
                  <c:v>43799</c:v>
                </c:pt>
                <c:pt idx="21">
                  <c:v>43769</c:v>
                </c:pt>
                <c:pt idx="22">
                  <c:v>43738</c:v>
                </c:pt>
                <c:pt idx="23">
                  <c:v>43708</c:v>
                </c:pt>
                <c:pt idx="24">
                  <c:v>43677</c:v>
                </c:pt>
                <c:pt idx="25">
                  <c:v>43646</c:v>
                </c:pt>
                <c:pt idx="26">
                  <c:v>43616</c:v>
                </c:pt>
                <c:pt idx="27">
                  <c:v>43585</c:v>
                </c:pt>
                <c:pt idx="28">
                  <c:v>43555</c:v>
                </c:pt>
                <c:pt idx="29">
                  <c:v>43524</c:v>
                </c:pt>
                <c:pt idx="30">
                  <c:v>43496</c:v>
                </c:pt>
              </c:numCache>
            </c:numRef>
          </c:cat>
          <c:val>
            <c:numRef>
              <c:f>导出数据!$C$3:$C$33</c:f>
            </c:numRef>
          </c:val>
          <c:smooth val="0"/>
          <c:extLst>
            <c:ext xmlns:c16="http://schemas.microsoft.com/office/drawing/2014/chart" uri="{C3380CC4-5D6E-409C-BE32-E72D297353CC}">
              <c16:uniqueId val="{00000001-B429-4B0E-A8A7-F76180F5C7D6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动力煤：进口数量合计：中国（月）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导出数据!$A$3:$A$33</c:f>
              <c:numCache>
                <c:formatCode>yyyy\-m\-d</c:formatCode>
                <c:ptCount val="31"/>
                <c:pt idx="0">
                  <c:v>44408</c:v>
                </c:pt>
                <c:pt idx="1">
                  <c:v>44377</c:v>
                </c:pt>
                <c:pt idx="2">
                  <c:v>44347</c:v>
                </c:pt>
                <c:pt idx="3">
                  <c:v>44316</c:v>
                </c:pt>
                <c:pt idx="4">
                  <c:v>44286</c:v>
                </c:pt>
                <c:pt idx="5">
                  <c:v>44255</c:v>
                </c:pt>
                <c:pt idx="6">
                  <c:v>44227</c:v>
                </c:pt>
                <c:pt idx="7">
                  <c:v>44196</c:v>
                </c:pt>
                <c:pt idx="8">
                  <c:v>44165</c:v>
                </c:pt>
                <c:pt idx="9">
                  <c:v>44135</c:v>
                </c:pt>
                <c:pt idx="10">
                  <c:v>44104</c:v>
                </c:pt>
                <c:pt idx="11">
                  <c:v>44074</c:v>
                </c:pt>
                <c:pt idx="12">
                  <c:v>44043</c:v>
                </c:pt>
                <c:pt idx="13">
                  <c:v>44012</c:v>
                </c:pt>
                <c:pt idx="14">
                  <c:v>43982</c:v>
                </c:pt>
                <c:pt idx="15">
                  <c:v>43951</c:v>
                </c:pt>
                <c:pt idx="16">
                  <c:v>43921</c:v>
                </c:pt>
                <c:pt idx="17">
                  <c:v>43890</c:v>
                </c:pt>
                <c:pt idx="18">
                  <c:v>43861</c:v>
                </c:pt>
                <c:pt idx="19">
                  <c:v>43830</c:v>
                </c:pt>
                <c:pt idx="20">
                  <c:v>43799</c:v>
                </c:pt>
                <c:pt idx="21">
                  <c:v>43769</c:v>
                </c:pt>
                <c:pt idx="22">
                  <c:v>43738</c:v>
                </c:pt>
                <c:pt idx="23">
                  <c:v>43708</c:v>
                </c:pt>
                <c:pt idx="24">
                  <c:v>43677</c:v>
                </c:pt>
                <c:pt idx="25">
                  <c:v>43646</c:v>
                </c:pt>
                <c:pt idx="26">
                  <c:v>43616</c:v>
                </c:pt>
                <c:pt idx="27">
                  <c:v>43585</c:v>
                </c:pt>
                <c:pt idx="28">
                  <c:v>43555</c:v>
                </c:pt>
                <c:pt idx="29">
                  <c:v>43524</c:v>
                </c:pt>
                <c:pt idx="30">
                  <c:v>43496</c:v>
                </c:pt>
              </c:numCache>
            </c:numRef>
          </c:cat>
          <c:val>
            <c:numRef>
              <c:f>导出数据!$D$3:$D$33</c:f>
            </c:numRef>
          </c:val>
          <c:smooth val="0"/>
          <c:extLst>
            <c:ext xmlns:c16="http://schemas.microsoft.com/office/drawing/2014/chart" uri="{C3380CC4-5D6E-409C-BE32-E72D297353CC}">
              <c16:uniqueId val="{00000002-B429-4B0E-A8A7-F76180F5C7D6}"/>
            </c:ext>
          </c:extLst>
        </c:ser>
        <c:ser>
          <c:idx val="3"/>
          <c:order val="3"/>
          <c:tx>
            <c:strRef>
              <c:f>导出数据!$E$2</c:f>
              <c:strCache>
                <c:ptCount val="1"/>
                <c:pt idx="0">
                  <c:v>炼焦煤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导出数据!$A$3:$A$33</c:f>
              <c:numCache>
                <c:formatCode>yyyy\-m\-d</c:formatCode>
                <c:ptCount val="31"/>
                <c:pt idx="0">
                  <c:v>44408</c:v>
                </c:pt>
                <c:pt idx="1">
                  <c:v>44377</c:v>
                </c:pt>
                <c:pt idx="2">
                  <c:v>44347</c:v>
                </c:pt>
                <c:pt idx="3">
                  <c:v>44316</c:v>
                </c:pt>
                <c:pt idx="4">
                  <c:v>44286</c:v>
                </c:pt>
                <c:pt idx="5">
                  <c:v>44255</c:v>
                </c:pt>
                <c:pt idx="6">
                  <c:v>44227</c:v>
                </c:pt>
                <c:pt idx="7">
                  <c:v>44196</c:v>
                </c:pt>
                <c:pt idx="8">
                  <c:v>44165</c:v>
                </c:pt>
                <c:pt idx="9">
                  <c:v>44135</c:v>
                </c:pt>
                <c:pt idx="10">
                  <c:v>44104</c:v>
                </c:pt>
                <c:pt idx="11">
                  <c:v>44074</c:v>
                </c:pt>
                <c:pt idx="12">
                  <c:v>44043</c:v>
                </c:pt>
                <c:pt idx="13">
                  <c:v>44012</c:v>
                </c:pt>
                <c:pt idx="14">
                  <c:v>43982</c:v>
                </c:pt>
                <c:pt idx="15">
                  <c:v>43951</c:v>
                </c:pt>
                <c:pt idx="16">
                  <c:v>43921</c:v>
                </c:pt>
                <c:pt idx="17">
                  <c:v>43890</c:v>
                </c:pt>
                <c:pt idx="18">
                  <c:v>43861</c:v>
                </c:pt>
                <c:pt idx="19">
                  <c:v>43830</c:v>
                </c:pt>
                <c:pt idx="20">
                  <c:v>43799</c:v>
                </c:pt>
                <c:pt idx="21">
                  <c:v>43769</c:v>
                </c:pt>
                <c:pt idx="22">
                  <c:v>43738</c:v>
                </c:pt>
                <c:pt idx="23">
                  <c:v>43708</c:v>
                </c:pt>
                <c:pt idx="24">
                  <c:v>43677</c:v>
                </c:pt>
                <c:pt idx="25">
                  <c:v>43646</c:v>
                </c:pt>
                <c:pt idx="26">
                  <c:v>43616</c:v>
                </c:pt>
                <c:pt idx="27">
                  <c:v>43585</c:v>
                </c:pt>
                <c:pt idx="28">
                  <c:v>43555</c:v>
                </c:pt>
                <c:pt idx="29">
                  <c:v>43524</c:v>
                </c:pt>
                <c:pt idx="30">
                  <c:v>43496</c:v>
                </c:pt>
              </c:numCache>
            </c:numRef>
          </c:cat>
          <c:val>
            <c:numRef>
              <c:f>导出数据!$E$3:$E$33</c:f>
              <c:numCache>
                <c:formatCode>0_ </c:formatCode>
                <c:ptCount val="31"/>
                <c:pt idx="0">
                  <c:v>377.12907849999999</c:v>
                </c:pt>
                <c:pt idx="1">
                  <c:v>413.42101209999998</c:v>
                </c:pt>
                <c:pt idx="2">
                  <c:v>341.19250869999996</c:v>
                </c:pt>
                <c:pt idx="3">
                  <c:v>348.31278760000004</c:v>
                </c:pt>
                <c:pt idx="4">
                  <c:v>490.54521239999997</c:v>
                </c:pt>
                <c:pt idx="5">
                  <c:v>322.66886120000004</c:v>
                </c:pt>
                <c:pt idx="6">
                  <c:v>312.18340799999999</c:v>
                </c:pt>
                <c:pt idx="7">
                  <c:v>357.02704700000004</c:v>
                </c:pt>
                <c:pt idx="8">
                  <c:v>372.20901230000004</c:v>
                </c:pt>
                <c:pt idx="9">
                  <c:v>589.70099779999998</c:v>
                </c:pt>
                <c:pt idx="10">
                  <c:v>671.80579699999998</c:v>
                </c:pt>
                <c:pt idx="11">
                  <c:v>717.17807600000003</c:v>
                </c:pt>
                <c:pt idx="12">
                  <c:v>736.76744630000007</c:v>
                </c:pt>
                <c:pt idx="13">
                  <c:v>625.59125099999994</c:v>
                </c:pt>
                <c:pt idx="14">
                  <c:v>478.55138550000004</c:v>
                </c:pt>
                <c:pt idx="15">
                  <c:v>628.24016430000006</c:v>
                </c:pt>
                <c:pt idx="16">
                  <c:v>563.70569990000001</c:v>
                </c:pt>
                <c:pt idx="17">
                  <c:v>758.08192689999998</c:v>
                </c:pt>
                <c:pt idx="18">
                  <c:v>758.08192689999998</c:v>
                </c:pt>
                <c:pt idx="19">
                  <c:v>169.7435251</c:v>
                </c:pt>
                <c:pt idx="20">
                  <c:v>617.5574196</c:v>
                </c:pt>
                <c:pt idx="21">
                  <c:v>569.67350669999996</c:v>
                </c:pt>
                <c:pt idx="22">
                  <c:v>796.50388250000003</c:v>
                </c:pt>
                <c:pt idx="23">
                  <c:v>906.70604979999996</c:v>
                </c:pt>
                <c:pt idx="24">
                  <c:v>774.78413090000004</c:v>
                </c:pt>
                <c:pt idx="25">
                  <c:v>654.98768189999998</c:v>
                </c:pt>
                <c:pt idx="26">
                  <c:v>591.68444019999993</c:v>
                </c:pt>
                <c:pt idx="27">
                  <c:v>742.59789289999992</c:v>
                </c:pt>
                <c:pt idx="28">
                  <c:v>613.62198119999994</c:v>
                </c:pt>
                <c:pt idx="29">
                  <c:v>291.04816340000002</c:v>
                </c:pt>
                <c:pt idx="30">
                  <c:v>736.85159570000008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429-4B0E-A8A7-F76180F5C7D6}"/>
            </c:ext>
          </c:extLst>
        </c:ser>
        <c:ser>
          <c:idx val="4"/>
          <c:order val="4"/>
          <c:tx>
            <c:strRef>
              <c:f>导出数据!$F$2</c:f>
              <c:strCache>
                <c:ptCount val="1"/>
                <c:pt idx="0">
                  <c:v>无烟煤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导出数据!$A$3:$A$33</c:f>
              <c:numCache>
                <c:formatCode>yyyy\-m\-d</c:formatCode>
                <c:ptCount val="31"/>
                <c:pt idx="0">
                  <c:v>44408</c:v>
                </c:pt>
                <c:pt idx="1">
                  <c:v>44377</c:v>
                </c:pt>
                <c:pt idx="2">
                  <c:v>44347</c:v>
                </c:pt>
                <c:pt idx="3">
                  <c:v>44316</c:v>
                </c:pt>
                <c:pt idx="4">
                  <c:v>44286</c:v>
                </c:pt>
                <c:pt idx="5">
                  <c:v>44255</c:v>
                </c:pt>
                <c:pt idx="6">
                  <c:v>44227</c:v>
                </c:pt>
                <c:pt idx="7">
                  <c:v>44196</c:v>
                </c:pt>
                <c:pt idx="8">
                  <c:v>44165</c:v>
                </c:pt>
                <c:pt idx="9">
                  <c:v>44135</c:v>
                </c:pt>
                <c:pt idx="10">
                  <c:v>44104</c:v>
                </c:pt>
                <c:pt idx="11">
                  <c:v>44074</c:v>
                </c:pt>
                <c:pt idx="12">
                  <c:v>44043</c:v>
                </c:pt>
                <c:pt idx="13">
                  <c:v>44012</c:v>
                </c:pt>
                <c:pt idx="14">
                  <c:v>43982</c:v>
                </c:pt>
                <c:pt idx="15">
                  <c:v>43951</c:v>
                </c:pt>
                <c:pt idx="16">
                  <c:v>43921</c:v>
                </c:pt>
                <c:pt idx="17">
                  <c:v>43890</c:v>
                </c:pt>
                <c:pt idx="18">
                  <c:v>43861</c:v>
                </c:pt>
                <c:pt idx="19">
                  <c:v>43830</c:v>
                </c:pt>
                <c:pt idx="20">
                  <c:v>43799</c:v>
                </c:pt>
                <c:pt idx="21">
                  <c:v>43769</c:v>
                </c:pt>
                <c:pt idx="22">
                  <c:v>43738</c:v>
                </c:pt>
                <c:pt idx="23">
                  <c:v>43708</c:v>
                </c:pt>
                <c:pt idx="24">
                  <c:v>43677</c:v>
                </c:pt>
                <c:pt idx="25">
                  <c:v>43646</c:v>
                </c:pt>
                <c:pt idx="26">
                  <c:v>43616</c:v>
                </c:pt>
                <c:pt idx="27">
                  <c:v>43585</c:v>
                </c:pt>
                <c:pt idx="28">
                  <c:v>43555</c:v>
                </c:pt>
                <c:pt idx="29">
                  <c:v>43524</c:v>
                </c:pt>
                <c:pt idx="30">
                  <c:v>43496</c:v>
                </c:pt>
              </c:numCache>
            </c:numRef>
          </c:cat>
          <c:val>
            <c:numRef>
              <c:f>导出数据!$F$3:$F$33</c:f>
              <c:numCache>
                <c:formatCode>0_ </c:formatCode>
                <c:ptCount val="31"/>
                <c:pt idx="0">
                  <c:v>79.082706000000002</c:v>
                </c:pt>
                <c:pt idx="1">
                  <c:v>82.668348800000004</c:v>
                </c:pt>
                <c:pt idx="2">
                  <c:v>76.750306000000009</c:v>
                </c:pt>
                <c:pt idx="3">
                  <c:v>85.696760999999995</c:v>
                </c:pt>
                <c:pt idx="4">
                  <c:v>125.25952279999998</c:v>
                </c:pt>
                <c:pt idx="5">
                  <c:v>43.256058400000001</c:v>
                </c:pt>
                <c:pt idx="6">
                  <c:v>20.098231999999999</c:v>
                </c:pt>
                <c:pt idx="7">
                  <c:v>162.66603189999998</c:v>
                </c:pt>
                <c:pt idx="8">
                  <c:v>59.213684999999998</c:v>
                </c:pt>
                <c:pt idx="9">
                  <c:v>42.923645199999996</c:v>
                </c:pt>
                <c:pt idx="10">
                  <c:v>36.906545799999996</c:v>
                </c:pt>
                <c:pt idx="11">
                  <c:v>53.762574000000001</c:v>
                </c:pt>
                <c:pt idx="12">
                  <c:v>68.870567399999999</c:v>
                </c:pt>
                <c:pt idx="13">
                  <c:v>50.978052300000002</c:v>
                </c:pt>
                <c:pt idx="14">
                  <c:v>43.524920000000002</c:v>
                </c:pt>
                <c:pt idx="15">
                  <c:v>67.162996800000002</c:v>
                </c:pt>
                <c:pt idx="16">
                  <c:v>60.338358800000002</c:v>
                </c:pt>
                <c:pt idx="17">
                  <c:v>66.672073600000004</c:v>
                </c:pt>
                <c:pt idx="18">
                  <c:v>66.672073600000004</c:v>
                </c:pt>
                <c:pt idx="19">
                  <c:v>6.7285149999999998</c:v>
                </c:pt>
                <c:pt idx="20">
                  <c:v>44.372735999999996</c:v>
                </c:pt>
                <c:pt idx="21">
                  <c:v>33.694301699999997</c:v>
                </c:pt>
                <c:pt idx="22">
                  <c:v>40.476664</c:v>
                </c:pt>
                <c:pt idx="23">
                  <c:v>35.424281999999998</c:v>
                </c:pt>
                <c:pt idx="24">
                  <c:v>72.242142599999994</c:v>
                </c:pt>
                <c:pt idx="25">
                  <c:v>71.409484300000003</c:v>
                </c:pt>
                <c:pt idx="26">
                  <c:v>86.883282499999993</c:v>
                </c:pt>
                <c:pt idx="27">
                  <c:v>52.779393500000005</c:v>
                </c:pt>
                <c:pt idx="28">
                  <c:v>95.596004899999997</c:v>
                </c:pt>
                <c:pt idx="29">
                  <c:v>84.839279399999995</c:v>
                </c:pt>
                <c:pt idx="30">
                  <c:v>94.896104699999995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429-4B0E-A8A7-F76180F5C7D6}"/>
            </c:ext>
          </c:extLst>
        </c:ser>
        <c:ser>
          <c:idx val="5"/>
          <c:order val="5"/>
          <c:tx>
            <c:strRef>
              <c:f>导出数据!$G$2</c:f>
              <c:strCache>
                <c:ptCount val="1"/>
                <c:pt idx="0">
                  <c:v>动力煤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导出数据!$A$3:$A$33</c:f>
              <c:numCache>
                <c:formatCode>yyyy\-m\-d</c:formatCode>
                <c:ptCount val="31"/>
                <c:pt idx="0">
                  <c:v>44408</c:v>
                </c:pt>
                <c:pt idx="1">
                  <c:v>44377</c:v>
                </c:pt>
                <c:pt idx="2">
                  <c:v>44347</c:v>
                </c:pt>
                <c:pt idx="3">
                  <c:v>44316</c:v>
                </c:pt>
                <c:pt idx="4">
                  <c:v>44286</c:v>
                </c:pt>
                <c:pt idx="5">
                  <c:v>44255</c:v>
                </c:pt>
                <c:pt idx="6">
                  <c:v>44227</c:v>
                </c:pt>
                <c:pt idx="7">
                  <c:v>44196</c:v>
                </c:pt>
                <c:pt idx="8">
                  <c:v>44165</c:v>
                </c:pt>
                <c:pt idx="9">
                  <c:v>44135</c:v>
                </c:pt>
                <c:pt idx="10">
                  <c:v>44104</c:v>
                </c:pt>
                <c:pt idx="11">
                  <c:v>44074</c:v>
                </c:pt>
                <c:pt idx="12">
                  <c:v>44043</c:v>
                </c:pt>
                <c:pt idx="13">
                  <c:v>44012</c:v>
                </c:pt>
                <c:pt idx="14">
                  <c:v>43982</c:v>
                </c:pt>
                <c:pt idx="15">
                  <c:v>43951</c:v>
                </c:pt>
                <c:pt idx="16">
                  <c:v>43921</c:v>
                </c:pt>
                <c:pt idx="17">
                  <c:v>43890</c:v>
                </c:pt>
                <c:pt idx="18">
                  <c:v>43861</c:v>
                </c:pt>
                <c:pt idx="19">
                  <c:v>43830</c:v>
                </c:pt>
                <c:pt idx="20">
                  <c:v>43799</c:v>
                </c:pt>
                <c:pt idx="21">
                  <c:v>43769</c:v>
                </c:pt>
                <c:pt idx="22">
                  <c:v>43738</c:v>
                </c:pt>
                <c:pt idx="23">
                  <c:v>43708</c:v>
                </c:pt>
                <c:pt idx="24">
                  <c:v>43677</c:v>
                </c:pt>
                <c:pt idx="25">
                  <c:v>43646</c:v>
                </c:pt>
                <c:pt idx="26">
                  <c:v>43616</c:v>
                </c:pt>
                <c:pt idx="27">
                  <c:v>43585</c:v>
                </c:pt>
                <c:pt idx="28">
                  <c:v>43555</c:v>
                </c:pt>
                <c:pt idx="29">
                  <c:v>43524</c:v>
                </c:pt>
                <c:pt idx="30">
                  <c:v>43496</c:v>
                </c:pt>
              </c:numCache>
            </c:numRef>
          </c:cat>
          <c:val>
            <c:numRef>
              <c:f>导出数据!$G$3:$G$33</c:f>
              <c:numCache>
                <c:formatCode>0_ </c:formatCode>
                <c:ptCount val="31"/>
                <c:pt idx="0">
                  <c:v>2561.5510548000002</c:v>
                </c:pt>
                <c:pt idx="1">
                  <c:v>2343.1140101000001</c:v>
                </c:pt>
                <c:pt idx="2">
                  <c:v>1686.0825181000002</c:v>
                </c:pt>
                <c:pt idx="3">
                  <c:v>1739.3564359000002</c:v>
                </c:pt>
                <c:pt idx="4">
                  <c:v>2117.0880238999998</c:v>
                </c:pt>
                <c:pt idx="5">
                  <c:v>1711.5455469000001</c:v>
                </c:pt>
                <c:pt idx="6">
                  <c:v>1702.8468011</c:v>
                </c:pt>
                <c:pt idx="7">
                  <c:v>3387.8255747000003</c:v>
                </c:pt>
                <c:pt idx="8">
                  <c:v>744.696146</c:v>
                </c:pt>
                <c:pt idx="9">
                  <c:v>739.96733229999995</c:v>
                </c:pt>
                <c:pt idx="10">
                  <c:v>1158.8673240000001</c:v>
                </c:pt>
                <c:pt idx="11">
                  <c:v>1295.3114131</c:v>
                </c:pt>
                <c:pt idx="12">
                  <c:v>1804.3300659000001</c:v>
                </c:pt>
                <c:pt idx="13">
                  <c:v>1852.0491997000001</c:v>
                </c:pt>
                <c:pt idx="14">
                  <c:v>1683.6220784000002</c:v>
                </c:pt>
                <c:pt idx="15">
                  <c:v>2399.3755455</c:v>
                </c:pt>
                <c:pt idx="16">
                  <c:v>2159.2408977999999</c:v>
                </c:pt>
                <c:pt idx="17">
                  <c:v>2578.2588937999999</c:v>
                </c:pt>
                <c:pt idx="18">
                  <c:v>2578.2588937999999</c:v>
                </c:pt>
                <c:pt idx="19">
                  <c:v>100.77467060000001</c:v>
                </c:pt>
                <c:pt idx="20">
                  <c:v>1416.2144368000002</c:v>
                </c:pt>
                <c:pt idx="21">
                  <c:v>1965.1395849</c:v>
                </c:pt>
                <c:pt idx="22">
                  <c:v>2191.7720402</c:v>
                </c:pt>
                <c:pt idx="23">
                  <c:v>2353.0425600000003</c:v>
                </c:pt>
                <c:pt idx="24">
                  <c:v>2441.5079598000002</c:v>
                </c:pt>
                <c:pt idx="25">
                  <c:v>1983.3676223999998</c:v>
                </c:pt>
                <c:pt idx="26">
                  <c:v>2068.1559903000002</c:v>
                </c:pt>
                <c:pt idx="27">
                  <c:v>1734.5145489999998</c:v>
                </c:pt>
                <c:pt idx="28">
                  <c:v>1638.9320266</c:v>
                </c:pt>
                <c:pt idx="29">
                  <c:v>1388.2368730000001</c:v>
                </c:pt>
                <c:pt idx="30">
                  <c:v>2518.5844155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429-4B0E-A8A7-F76180F5C7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98488175"/>
        <c:axId val="1698481935"/>
      </c:lineChart>
      <c:dateAx>
        <c:axId val="1698488175"/>
        <c:scaling>
          <c:orientation val="minMax"/>
        </c:scaling>
        <c:delete val="0"/>
        <c:axPos val="b"/>
        <c:numFmt formatCode="yy\-mm\-dd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98481935"/>
        <c:crosses val="autoZero"/>
        <c:auto val="1"/>
        <c:lblOffset val="100"/>
        <c:baseTimeUnit val="months"/>
      </c:dateAx>
      <c:valAx>
        <c:axId val="16984819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984881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焦炭：供给量：中国（月）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导出数据!$A$3:$A$27</c:f>
              <c:numCache>
                <c:formatCode>yyyy\-m\-d</c:formatCode>
                <c:ptCount val="25"/>
                <c:pt idx="0">
                  <c:v>44408</c:v>
                </c:pt>
                <c:pt idx="1">
                  <c:v>44377</c:v>
                </c:pt>
                <c:pt idx="2">
                  <c:v>44347</c:v>
                </c:pt>
                <c:pt idx="3">
                  <c:v>44316</c:v>
                </c:pt>
                <c:pt idx="4">
                  <c:v>44286</c:v>
                </c:pt>
                <c:pt idx="5">
                  <c:v>44196</c:v>
                </c:pt>
                <c:pt idx="6">
                  <c:v>44165</c:v>
                </c:pt>
                <c:pt idx="7">
                  <c:v>44135</c:v>
                </c:pt>
                <c:pt idx="8">
                  <c:v>44104</c:v>
                </c:pt>
                <c:pt idx="9">
                  <c:v>44074</c:v>
                </c:pt>
                <c:pt idx="10">
                  <c:v>44043</c:v>
                </c:pt>
                <c:pt idx="11">
                  <c:v>44012</c:v>
                </c:pt>
                <c:pt idx="12">
                  <c:v>43982</c:v>
                </c:pt>
                <c:pt idx="13">
                  <c:v>43951</c:v>
                </c:pt>
                <c:pt idx="14">
                  <c:v>43921</c:v>
                </c:pt>
                <c:pt idx="15">
                  <c:v>43830</c:v>
                </c:pt>
                <c:pt idx="16">
                  <c:v>43799</c:v>
                </c:pt>
                <c:pt idx="17">
                  <c:v>43769</c:v>
                </c:pt>
                <c:pt idx="18">
                  <c:v>43738</c:v>
                </c:pt>
                <c:pt idx="19">
                  <c:v>43708</c:v>
                </c:pt>
                <c:pt idx="20">
                  <c:v>43677</c:v>
                </c:pt>
                <c:pt idx="21">
                  <c:v>43646</c:v>
                </c:pt>
                <c:pt idx="22">
                  <c:v>43616</c:v>
                </c:pt>
                <c:pt idx="23">
                  <c:v>43585</c:v>
                </c:pt>
                <c:pt idx="24">
                  <c:v>43555</c:v>
                </c:pt>
              </c:numCache>
            </c:numRef>
          </c:cat>
          <c:val>
            <c:numRef>
              <c:f>导出数据!$B$3:$B$27</c:f>
            </c:numRef>
          </c:val>
          <c:smooth val="0"/>
          <c:extLst>
            <c:ext xmlns:c16="http://schemas.microsoft.com/office/drawing/2014/chart" uri="{C3380CC4-5D6E-409C-BE32-E72D297353CC}">
              <c16:uniqueId val="{00000000-3571-4BBC-920D-992F37D3CB9F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焦炭：供需差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24"/>
              <c:layout>
                <c:manualLayout>
                  <c:x val="-3.702696296926402E-2"/>
                  <c:y val="-5.91891036868193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3571-4BBC-920D-992F37D3CB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导出数据!$A$3:$A$27</c:f>
              <c:numCache>
                <c:formatCode>yyyy\-m\-d</c:formatCode>
                <c:ptCount val="25"/>
                <c:pt idx="0">
                  <c:v>44408</c:v>
                </c:pt>
                <c:pt idx="1">
                  <c:v>44377</c:v>
                </c:pt>
                <c:pt idx="2">
                  <c:v>44347</c:v>
                </c:pt>
                <c:pt idx="3">
                  <c:v>44316</c:v>
                </c:pt>
                <c:pt idx="4">
                  <c:v>44286</c:v>
                </c:pt>
                <c:pt idx="5">
                  <c:v>44196</c:v>
                </c:pt>
                <c:pt idx="6">
                  <c:v>44165</c:v>
                </c:pt>
                <c:pt idx="7">
                  <c:v>44135</c:v>
                </c:pt>
                <c:pt idx="8">
                  <c:v>44104</c:v>
                </c:pt>
                <c:pt idx="9">
                  <c:v>44074</c:v>
                </c:pt>
                <c:pt idx="10">
                  <c:v>44043</c:v>
                </c:pt>
                <c:pt idx="11">
                  <c:v>44012</c:v>
                </c:pt>
                <c:pt idx="12">
                  <c:v>43982</c:v>
                </c:pt>
                <c:pt idx="13">
                  <c:v>43951</c:v>
                </c:pt>
                <c:pt idx="14">
                  <c:v>43921</c:v>
                </c:pt>
                <c:pt idx="15">
                  <c:v>43830</c:v>
                </c:pt>
                <c:pt idx="16">
                  <c:v>43799</c:v>
                </c:pt>
                <c:pt idx="17">
                  <c:v>43769</c:v>
                </c:pt>
                <c:pt idx="18">
                  <c:v>43738</c:v>
                </c:pt>
                <c:pt idx="19">
                  <c:v>43708</c:v>
                </c:pt>
                <c:pt idx="20">
                  <c:v>43677</c:v>
                </c:pt>
                <c:pt idx="21">
                  <c:v>43646</c:v>
                </c:pt>
                <c:pt idx="22">
                  <c:v>43616</c:v>
                </c:pt>
                <c:pt idx="23">
                  <c:v>43585</c:v>
                </c:pt>
                <c:pt idx="24">
                  <c:v>43555</c:v>
                </c:pt>
              </c:numCache>
            </c:numRef>
          </c:cat>
          <c:val>
            <c:numRef>
              <c:f>导出数据!$C$3:$C$27</c:f>
              <c:numCache>
                <c:formatCode>General</c:formatCode>
                <c:ptCount val="25"/>
                <c:pt idx="0">
                  <c:v>19.2</c:v>
                </c:pt>
                <c:pt idx="1">
                  <c:v>-102.93</c:v>
                </c:pt>
                <c:pt idx="2">
                  <c:v>-189</c:v>
                </c:pt>
                <c:pt idx="3">
                  <c:v>-74.67</c:v>
                </c:pt>
                <c:pt idx="4">
                  <c:v>18.96</c:v>
                </c:pt>
                <c:pt idx="5">
                  <c:v>36.270000000000003</c:v>
                </c:pt>
                <c:pt idx="6">
                  <c:v>198.53</c:v>
                </c:pt>
                <c:pt idx="7">
                  <c:v>-28.04</c:v>
                </c:pt>
                <c:pt idx="8">
                  <c:v>40</c:v>
                </c:pt>
                <c:pt idx="9">
                  <c:v>-25.43</c:v>
                </c:pt>
                <c:pt idx="10">
                  <c:v>-120.53</c:v>
                </c:pt>
                <c:pt idx="11">
                  <c:v>-33.96</c:v>
                </c:pt>
                <c:pt idx="12">
                  <c:v>-157.72</c:v>
                </c:pt>
                <c:pt idx="13">
                  <c:v>35.97</c:v>
                </c:pt>
                <c:pt idx="14">
                  <c:v>219.07</c:v>
                </c:pt>
                <c:pt idx="15">
                  <c:v>287.39</c:v>
                </c:pt>
                <c:pt idx="16">
                  <c:v>369.19</c:v>
                </c:pt>
                <c:pt idx="17">
                  <c:v>345.37</c:v>
                </c:pt>
                <c:pt idx="18">
                  <c:v>304.93</c:v>
                </c:pt>
                <c:pt idx="19">
                  <c:v>197.17</c:v>
                </c:pt>
                <c:pt idx="20">
                  <c:v>292.72000000000003</c:v>
                </c:pt>
                <c:pt idx="21">
                  <c:v>387.4</c:v>
                </c:pt>
                <c:pt idx="22">
                  <c:v>165.05</c:v>
                </c:pt>
                <c:pt idx="23">
                  <c:v>171.37</c:v>
                </c:pt>
                <c:pt idx="24">
                  <c:v>261.41000000000003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571-4BBC-920D-992F37D3CB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34196784"/>
        <c:axId val="2034211344"/>
      </c:lineChart>
      <c:dateAx>
        <c:axId val="2034196784"/>
        <c:scaling>
          <c:orientation val="minMax"/>
        </c:scaling>
        <c:delete val="0"/>
        <c:axPos val="b"/>
        <c:numFmt formatCode="yy\-mm" sourceLinked="0"/>
        <c:majorTickMark val="out"/>
        <c:minorTickMark val="none"/>
        <c:tickLblPos val="low"/>
        <c:spPr>
          <a:noFill/>
          <a:ln w="9525" cap="flat" cmpd="sng" algn="ctr">
            <a:solidFill>
              <a:srgbClr val="FF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34211344"/>
        <c:crosses val="autoZero"/>
        <c:auto val="1"/>
        <c:lblOffset val="100"/>
        <c:baseTimeUnit val="months"/>
      </c:dateAx>
      <c:valAx>
        <c:axId val="2034211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34196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独立焦化企业（不含淘汰产能）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50"/>
              <c:layout>
                <c:manualLayout>
                  <c:x val="-1.1022319241775528E-2"/>
                  <c:y val="-4.97188470969282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280-4ACE-992C-F27CEC1096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导出数据!$A$3:$A$53</c:f>
              <c:numCache>
                <c:formatCode>yyyy\-m\-d</c:formatCode>
                <c:ptCount val="51"/>
                <c:pt idx="0">
                  <c:v>44428</c:v>
                </c:pt>
                <c:pt idx="1">
                  <c:v>44421</c:v>
                </c:pt>
                <c:pt idx="2">
                  <c:v>44414</c:v>
                </c:pt>
                <c:pt idx="3">
                  <c:v>44407</c:v>
                </c:pt>
                <c:pt idx="4">
                  <c:v>44400</c:v>
                </c:pt>
                <c:pt idx="5">
                  <c:v>44393</c:v>
                </c:pt>
                <c:pt idx="6">
                  <c:v>44386</c:v>
                </c:pt>
                <c:pt idx="7">
                  <c:v>44379</c:v>
                </c:pt>
                <c:pt idx="8">
                  <c:v>44372</c:v>
                </c:pt>
                <c:pt idx="9">
                  <c:v>44365</c:v>
                </c:pt>
                <c:pt idx="10">
                  <c:v>44358</c:v>
                </c:pt>
                <c:pt idx="11">
                  <c:v>44351</c:v>
                </c:pt>
                <c:pt idx="12">
                  <c:v>44344</c:v>
                </c:pt>
                <c:pt idx="13">
                  <c:v>44337</c:v>
                </c:pt>
                <c:pt idx="14">
                  <c:v>44330</c:v>
                </c:pt>
                <c:pt idx="15">
                  <c:v>44323</c:v>
                </c:pt>
                <c:pt idx="16">
                  <c:v>44316</c:v>
                </c:pt>
                <c:pt idx="17">
                  <c:v>44309</c:v>
                </c:pt>
                <c:pt idx="18">
                  <c:v>44302</c:v>
                </c:pt>
                <c:pt idx="19">
                  <c:v>44295</c:v>
                </c:pt>
                <c:pt idx="20">
                  <c:v>44288</c:v>
                </c:pt>
                <c:pt idx="21">
                  <c:v>44281</c:v>
                </c:pt>
                <c:pt idx="22">
                  <c:v>44274</c:v>
                </c:pt>
                <c:pt idx="23">
                  <c:v>44267</c:v>
                </c:pt>
                <c:pt idx="24">
                  <c:v>44260</c:v>
                </c:pt>
                <c:pt idx="25">
                  <c:v>44253</c:v>
                </c:pt>
                <c:pt idx="26">
                  <c:v>44246</c:v>
                </c:pt>
                <c:pt idx="27">
                  <c:v>44232</c:v>
                </c:pt>
                <c:pt idx="28">
                  <c:v>44225</c:v>
                </c:pt>
                <c:pt idx="29">
                  <c:v>44218</c:v>
                </c:pt>
                <c:pt idx="30">
                  <c:v>44211</c:v>
                </c:pt>
                <c:pt idx="31">
                  <c:v>44204</c:v>
                </c:pt>
                <c:pt idx="32">
                  <c:v>44197</c:v>
                </c:pt>
                <c:pt idx="33">
                  <c:v>44190</c:v>
                </c:pt>
                <c:pt idx="34">
                  <c:v>44183</c:v>
                </c:pt>
                <c:pt idx="35">
                  <c:v>44176</c:v>
                </c:pt>
                <c:pt idx="36">
                  <c:v>44169</c:v>
                </c:pt>
                <c:pt idx="37">
                  <c:v>44162</c:v>
                </c:pt>
                <c:pt idx="38">
                  <c:v>44155</c:v>
                </c:pt>
                <c:pt idx="39">
                  <c:v>44148</c:v>
                </c:pt>
                <c:pt idx="40">
                  <c:v>44141</c:v>
                </c:pt>
                <c:pt idx="41">
                  <c:v>44134</c:v>
                </c:pt>
                <c:pt idx="42">
                  <c:v>44127</c:v>
                </c:pt>
                <c:pt idx="43">
                  <c:v>44120</c:v>
                </c:pt>
                <c:pt idx="44">
                  <c:v>44113</c:v>
                </c:pt>
                <c:pt idx="45">
                  <c:v>44106</c:v>
                </c:pt>
                <c:pt idx="46">
                  <c:v>44099</c:v>
                </c:pt>
                <c:pt idx="47">
                  <c:v>44092</c:v>
                </c:pt>
                <c:pt idx="48">
                  <c:v>44085</c:v>
                </c:pt>
                <c:pt idx="49">
                  <c:v>44078</c:v>
                </c:pt>
                <c:pt idx="50">
                  <c:v>44071</c:v>
                </c:pt>
              </c:numCache>
            </c:numRef>
          </c:cat>
          <c:val>
            <c:numRef>
              <c:f>导出数据!$B$3:$B$53</c:f>
              <c:numCache>
                <c:formatCode>General</c:formatCode>
                <c:ptCount val="51"/>
                <c:pt idx="0">
                  <c:v>81.93</c:v>
                </c:pt>
                <c:pt idx="1">
                  <c:v>82.1</c:v>
                </c:pt>
                <c:pt idx="2">
                  <c:v>81.540000000000006</c:v>
                </c:pt>
                <c:pt idx="3">
                  <c:v>80.97</c:v>
                </c:pt>
                <c:pt idx="4">
                  <c:v>82.96</c:v>
                </c:pt>
                <c:pt idx="5">
                  <c:v>84.79</c:v>
                </c:pt>
                <c:pt idx="6">
                  <c:v>84.29</c:v>
                </c:pt>
                <c:pt idx="7">
                  <c:v>76.959999999999994</c:v>
                </c:pt>
                <c:pt idx="8">
                  <c:v>86.74</c:v>
                </c:pt>
                <c:pt idx="9">
                  <c:v>87.98</c:v>
                </c:pt>
                <c:pt idx="10">
                  <c:v>88.31</c:v>
                </c:pt>
                <c:pt idx="11">
                  <c:v>88.82</c:v>
                </c:pt>
                <c:pt idx="12">
                  <c:v>88.37</c:v>
                </c:pt>
                <c:pt idx="13">
                  <c:v>88.28</c:v>
                </c:pt>
                <c:pt idx="14">
                  <c:v>87.13</c:v>
                </c:pt>
                <c:pt idx="15">
                  <c:v>83.9</c:v>
                </c:pt>
                <c:pt idx="16">
                  <c:v>83.31</c:v>
                </c:pt>
                <c:pt idx="17">
                  <c:v>85.51</c:v>
                </c:pt>
                <c:pt idx="18">
                  <c:v>86.87</c:v>
                </c:pt>
                <c:pt idx="19">
                  <c:v>87.45</c:v>
                </c:pt>
                <c:pt idx="20">
                  <c:v>87.55</c:v>
                </c:pt>
                <c:pt idx="21">
                  <c:v>88.46</c:v>
                </c:pt>
                <c:pt idx="22">
                  <c:v>89.31</c:v>
                </c:pt>
                <c:pt idx="23">
                  <c:v>90.76</c:v>
                </c:pt>
                <c:pt idx="24">
                  <c:v>91.07</c:v>
                </c:pt>
                <c:pt idx="25">
                  <c:v>90.46</c:v>
                </c:pt>
                <c:pt idx="26">
                  <c:v>90.71</c:v>
                </c:pt>
                <c:pt idx="27">
                  <c:v>89.92</c:v>
                </c:pt>
                <c:pt idx="28">
                  <c:v>90.04</c:v>
                </c:pt>
                <c:pt idx="29">
                  <c:v>89.36</c:v>
                </c:pt>
                <c:pt idx="30">
                  <c:v>89.41</c:v>
                </c:pt>
                <c:pt idx="31">
                  <c:v>89.28</c:v>
                </c:pt>
                <c:pt idx="32">
                  <c:v>88.88</c:v>
                </c:pt>
                <c:pt idx="33">
                  <c:v>89.25</c:v>
                </c:pt>
                <c:pt idx="34">
                  <c:v>88.36</c:v>
                </c:pt>
                <c:pt idx="35">
                  <c:v>86.72</c:v>
                </c:pt>
                <c:pt idx="36">
                  <c:v>88.24</c:v>
                </c:pt>
                <c:pt idx="37">
                  <c:v>89.31</c:v>
                </c:pt>
                <c:pt idx="38">
                  <c:v>87.77</c:v>
                </c:pt>
                <c:pt idx="39">
                  <c:v>89.4</c:v>
                </c:pt>
                <c:pt idx="40">
                  <c:v>89.26</c:v>
                </c:pt>
                <c:pt idx="41">
                  <c:v>88.96</c:v>
                </c:pt>
                <c:pt idx="42">
                  <c:v>88.86</c:v>
                </c:pt>
                <c:pt idx="43">
                  <c:v>88.11</c:v>
                </c:pt>
                <c:pt idx="44">
                  <c:v>87.63</c:v>
                </c:pt>
                <c:pt idx="45">
                  <c:v>87.34</c:v>
                </c:pt>
                <c:pt idx="46">
                  <c:v>86.83</c:v>
                </c:pt>
                <c:pt idx="47">
                  <c:v>86.96</c:v>
                </c:pt>
                <c:pt idx="48">
                  <c:v>86.8</c:v>
                </c:pt>
                <c:pt idx="49">
                  <c:v>86.33</c:v>
                </c:pt>
                <c:pt idx="50">
                  <c:v>86.64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A7-41C5-B738-AB856109907C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高炉产能利用率（不含淘汰产能）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50"/>
              <c:layout>
                <c:manualLayout>
                  <c:x val="-1.3226783090130633E-2"/>
                  <c:y val="4.97188470969282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280-4ACE-992C-F27CEC1096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导出数据!$A$3:$A$53</c:f>
              <c:numCache>
                <c:formatCode>yyyy\-m\-d</c:formatCode>
                <c:ptCount val="51"/>
                <c:pt idx="0">
                  <c:v>44428</c:v>
                </c:pt>
                <c:pt idx="1">
                  <c:v>44421</c:v>
                </c:pt>
                <c:pt idx="2">
                  <c:v>44414</c:v>
                </c:pt>
                <c:pt idx="3">
                  <c:v>44407</c:v>
                </c:pt>
                <c:pt idx="4">
                  <c:v>44400</c:v>
                </c:pt>
                <c:pt idx="5">
                  <c:v>44393</c:v>
                </c:pt>
                <c:pt idx="6">
                  <c:v>44386</c:v>
                </c:pt>
                <c:pt idx="7">
                  <c:v>44379</c:v>
                </c:pt>
                <c:pt idx="8">
                  <c:v>44372</c:v>
                </c:pt>
                <c:pt idx="9">
                  <c:v>44365</c:v>
                </c:pt>
                <c:pt idx="10">
                  <c:v>44358</c:v>
                </c:pt>
                <c:pt idx="11">
                  <c:v>44351</c:v>
                </c:pt>
                <c:pt idx="12">
                  <c:v>44344</c:v>
                </c:pt>
                <c:pt idx="13">
                  <c:v>44337</c:v>
                </c:pt>
                <c:pt idx="14">
                  <c:v>44330</c:v>
                </c:pt>
                <c:pt idx="15">
                  <c:v>44323</c:v>
                </c:pt>
                <c:pt idx="16">
                  <c:v>44316</c:v>
                </c:pt>
                <c:pt idx="17">
                  <c:v>44309</c:v>
                </c:pt>
                <c:pt idx="18">
                  <c:v>44302</c:v>
                </c:pt>
                <c:pt idx="19">
                  <c:v>44295</c:v>
                </c:pt>
                <c:pt idx="20">
                  <c:v>44288</c:v>
                </c:pt>
                <c:pt idx="21">
                  <c:v>44281</c:v>
                </c:pt>
                <c:pt idx="22">
                  <c:v>44274</c:v>
                </c:pt>
                <c:pt idx="23">
                  <c:v>44267</c:v>
                </c:pt>
                <c:pt idx="24">
                  <c:v>44260</c:v>
                </c:pt>
                <c:pt idx="25">
                  <c:v>44253</c:v>
                </c:pt>
                <c:pt idx="26">
                  <c:v>44246</c:v>
                </c:pt>
                <c:pt idx="27">
                  <c:v>44232</c:v>
                </c:pt>
                <c:pt idx="28">
                  <c:v>44225</c:v>
                </c:pt>
                <c:pt idx="29">
                  <c:v>44218</c:v>
                </c:pt>
                <c:pt idx="30">
                  <c:v>44211</c:v>
                </c:pt>
                <c:pt idx="31">
                  <c:v>44204</c:v>
                </c:pt>
                <c:pt idx="32">
                  <c:v>44197</c:v>
                </c:pt>
                <c:pt idx="33">
                  <c:v>44190</c:v>
                </c:pt>
                <c:pt idx="34">
                  <c:v>44183</c:v>
                </c:pt>
                <c:pt idx="35">
                  <c:v>44176</c:v>
                </c:pt>
                <c:pt idx="36">
                  <c:v>44169</c:v>
                </c:pt>
                <c:pt idx="37">
                  <c:v>44162</c:v>
                </c:pt>
                <c:pt idx="38">
                  <c:v>44155</c:v>
                </c:pt>
                <c:pt idx="39">
                  <c:v>44148</c:v>
                </c:pt>
                <c:pt idx="40">
                  <c:v>44141</c:v>
                </c:pt>
                <c:pt idx="41">
                  <c:v>44134</c:v>
                </c:pt>
                <c:pt idx="42">
                  <c:v>44127</c:v>
                </c:pt>
                <c:pt idx="43">
                  <c:v>44120</c:v>
                </c:pt>
                <c:pt idx="44">
                  <c:v>44113</c:v>
                </c:pt>
                <c:pt idx="45">
                  <c:v>44106</c:v>
                </c:pt>
                <c:pt idx="46">
                  <c:v>44099</c:v>
                </c:pt>
                <c:pt idx="47">
                  <c:v>44092</c:v>
                </c:pt>
                <c:pt idx="48">
                  <c:v>44085</c:v>
                </c:pt>
                <c:pt idx="49">
                  <c:v>44078</c:v>
                </c:pt>
                <c:pt idx="50">
                  <c:v>44071</c:v>
                </c:pt>
              </c:numCache>
            </c:numRef>
          </c:cat>
          <c:val>
            <c:numRef>
              <c:f>导出数据!$C$3:$C$53</c:f>
              <c:numCache>
                <c:formatCode>General</c:formatCode>
                <c:ptCount val="51"/>
                <c:pt idx="0">
                  <c:v>75.36</c:v>
                </c:pt>
                <c:pt idx="1">
                  <c:v>76</c:v>
                </c:pt>
                <c:pt idx="2">
                  <c:v>75.400000000000006</c:v>
                </c:pt>
                <c:pt idx="3">
                  <c:v>75.28</c:v>
                </c:pt>
                <c:pt idx="4">
                  <c:v>75.2</c:v>
                </c:pt>
                <c:pt idx="5">
                  <c:v>76.81</c:v>
                </c:pt>
                <c:pt idx="6">
                  <c:v>77.61</c:v>
                </c:pt>
                <c:pt idx="7">
                  <c:v>55.53</c:v>
                </c:pt>
                <c:pt idx="8">
                  <c:v>79.14</c:v>
                </c:pt>
                <c:pt idx="9">
                  <c:v>79.760000000000005</c:v>
                </c:pt>
                <c:pt idx="10">
                  <c:v>80.69</c:v>
                </c:pt>
                <c:pt idx="11">
                  <c:v>81.03</c:v>
                </c:pt>
                <c:pt idx="12">
                  <c:v>80.92</c:v>
                </c:pt>
                <c:pt idx="13">
                  <c:v>80.540000000000006</c:v>
                </c:pt>
                <c:pt idx="14">
                  <c:v>80.180000000000007</c:v>
                </c:pt>
                <c:pt idx="15">
                  <c:v>79.959999999999994</c:v>
                </c:pt>
                <c:pt idx="16">
                  <c:v>79.98</c:v>
                </c:pt>
                <c:pt idx="17">
                  <c:v>79.59</c:v>
                </c:pt>
                <c:pt idx="18">
                  <c:v>77.680000000000007</c:v>
                </c:pt>
                <c:pt idx="19">
                  <c:v>77.88</c:v>
                </c:pt>
                <c:pt idx="20">
                  <c:v>76.92</c:v>
                </c:pt>
                <c:pt idx="21">
                  <c:v>79.7</c:v>
                </c:pt>
                <c:pt idx="22">
                  <c:v>79.67</c:v>
                </c:pt>
                <c:pt idx="23">
                  <c:v>80.64</c:v>
                </c:pt>
                <c:pt idx="24">
                  <c:v>83.6</c:v>
                </c:pt>
                <c:pt idx="25">
                  <c:v>84.25</c:v>
                </c:pt>
                <c:pt idx="26">
                  <c:v>84.65</c:v>
                </c:pt>
                <c:pt idx="27">
                  <c:v>83.27</c:v>
                </c:pt>
                <c:pt idx="28">
                  <c:v>82.43</c:v>
                </c:pt>
                <c:pt idx="29">
                  <c:v>82.22</c:v>
                </c:pt>
                <c:pt idx="30">
                  <c:v>83.13</c:v>
                </c:pt>
                <c:pt idx="31">
                  <c:v>83.31</c:v>
                </c:pt>
                <c:pt idx="32">
                  <c:v>84.38</c:v>
                </c:pt>
                <c:pt idx="33">
                  <c:v>84.45</c:v>
                </c:pt>
                <c:pt idx="34">
                  <c:v>84.46</c:v>
                </c:pt>
                <c:pt idx="35">
                  <c:v>84.27</c:v>
                </c:pt>
                <c:pt idx="36">
                  <c:v>84.53</c:v>
                </c:pt>
                <c:pt idx="37">
                  <c:v>85.25</c:v>
                </c:pt>
                <c:pt idx="38">
                  <c:v>84.29</c:v>
                </c:pt>
                <c:pt idx="39">
                  <c:v>84.31</c:v>
                </c:pt>
                <c:pt idx="40">
                  <c:v>83.88</c:v>
                </c:pt>
                <c:pt idx="41">
                  <c:v>84.08</c:v>
                </c:pt>
                <c:pt idx="42">
                  <c:v>84.53</c:v>
                </c:pt>
                <c:pt idx="43">
                  <c:v>84.09</c:v>
                </c:pt>
                <c:pt idx="44">
                  <c:v>84.28</c:v>
                </c:pt>
                <c:pt idx="45">
                  <c:v>83.66</c:v>
                </c:pt>
                <c:pt idx="46">
                  <c:v>84.22</c:v>
                </c:pt>
                <c:pt idx="47">
                  <c:v>84.96</c:v>
                </c:pt>
                <c:pt idx="48">
                  <c:v>84.86</c:v>
                </c:pt>
                <c:pt idx="49">
                  <c:v>85.38</c:v>
                </c:pt>
                <c:pt idx="50">
                  <c:v>86.21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3A7-41C5-B738-AB85610990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7511808"/>
        <c:axId val="117510560"/>
      </c:lineChart>
      <c:dateAx>
        <c:axId val="117511808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7510560"/>
        <c:crosses val="autoZero"/>
        <c:auto val="1"/>
        <c:lblOffset val="100"/>
        <c:baseTimeUnit val="days"/>
      </c:dateAx>
      <c:valAx>
        <c:axId val="117510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7511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导出数据!$E$2</c:f>
              <c:strCache>
                <c:ptCount val="1"/>
                <c:pt idx="0">
                  <c:v>硅铁：日均产量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导出数据!$A$3:$A$54</c:f>
              <c:numCache>
                <c:formatCode>yyyy\-m\-d</c:formatCode>
                <c:ptCount val="52"/>
                <c:pt idx="0">
                  <c:v>44428</c:v>
                </c:pt>
                <c:pt idx="1">
                  <c:v>44421</c:v>
                </c:pt>
                <c:pt idx="2">
                  <c:v>44414</c:v>
                </c:pt>
                <c:pt idx="3">
                  <c:v>44407</c:v>
                </c:pt>
                <c:pt idx="4">
                  <c:v>44400</c:v>
                </c:pt>
                <c:pt idx="5">
                  <c:v>44393</c:v>
                </c:pt>
                <c:pt idx="6">
                  <c:v>44386</c:v>
                </c:pt>
                <c:pt idx="7">
                  <c:v>44379</c:v>
                </c:pt>
                <c:pt idx="8">
                  <c:v>44372</c:v>
                </c:pt>
                <c:pt idx="9">
                  <c:v>44365</c:v>
                </c:pt>
                <c:pt idx="10">
                  <c:v>44358</c:v>
                </c:pt>
                <c:pt idx="11">
                  <c:v>44351</c:v>
                </c:pt>
                <c:pt idx="12">
                  <c:v>44344</c:v>
                </c:pt>
                <c:pt idx="13">
                  <c:v>44337</c:v>
                </c:pt>
                <c:pt idx="14">
                  <c:v>44330</c:v>
                </c:pt>
                <c:pt idx="15">
                  <c:v>44323</c:v>
                </c:pt>
                <c:pt idx="16">
                  <c:v>44316</c:v>
                </c:pt>
                <c:pt idx="17">
                  <c:v>44309</c:v>
                </c:pt>
                <c:pt idx="18">
                  <c:v>44302</c:v>
                </c:pt>
                <c:pt idx="19">
                  <c:v>44295</c:v>
                </c:pt>
                <c:pt idx="20">
                  <c:v>44288</c:v>
                </c:pt>
                <c:pt idx="21">
                  <c:v>44281</c:v>
                </c:pt>
                <c:pt idx="22">
                  <c:v>44274</c:v>
                </c:pt>
                <c:pt idx="23">
                  <c:v>44267</c:v>
                </c:pt>
                <c:pt idx="24">
                  <c:v>44260</c:v>
                </c:pt>
                <c:pt idx="25">
                  <c:v>44253</c:v>
                </c:pt>
                <c:pt idx="26">
                  <c:v>44246</c:v>
                </c:pt>
                <c:pt idx="27">
                  <c:v>44232</c:v>
                </c:pt>
                <c:pt idx="28">
                  <c:v>44225</c:v>
                </c:pt>
                <c:pt idx="29">
                  <c:v>44218</c:v>
                </c:pt>
                <c:pt idx="30">
                  <c:v>44211</c:v>
                </c:pt>
                <c:pt idx="31">
                  <c:v>44204</c:v>
                </c:pt>
                <c:pt idx="32">
                  <c:v>44197</c:v>
                </c:pt>
                <c:pt idx="33">
                  <c:v>44190</c:v>
                </c:pt>
                <c:pt idx="34">
                  <c:v>44183</c:v>
                </c:pt>
                <c:pt idx="35">
                  <c:v>44176</c:v>
                </c:pt>
                <c:pt idx="36">
                  <c:v>44169</c:v>
                </c:pt>
                <c:pt idx="37">
                  <c:v>44162</c:v>
                </c:pt>
                <c:pt idx="38">
                  <c:v>44155</c:v>
                </c:pt>
                <c:pt idx="39">
                  <c:v>44141</c:v>
                </c:pt>
                <c:pt idx="40">
                  <c:v>44134</c:v>
                </c:pt>
                <c:pt idx="41">
                  <c:v>44127</c:v>
                </c:pt>
                <c:pt idx="42">
                  <c:v>44120</c:v>
                </c:pt>
                <c:pt idx="43">
                  <c:v>44113</c:v>
                </c:pt>
                <c:pt idx="44">
                  <c:v>44099</c:v>
                </c:pt>
                <c:pt idx="45">
                  <c:v>44092</c:v>
                </c:pt>
                <c:pt idx="46">
                  <c:v>44085</c:v>
                </c:pt>
                <c:pt idx="47">
                  <c:v>44078</c:v>
                </c:pt>
                <c:pt idx="48">
                  <c:v>44071</c:v>
                </c:pt>
                <c:pt idx="49">
                  <c:v>44064</c:v>
                </c:pt>
                <c:pt idx="50">
                  <c:v>44057</c:v>
                </c:pt>
                <c:pt idx="51">
                  <c:v>44050</c:v>
                </c:pt>
              </c:numCache>
            </c:numRef>
          </c:cat>
          <c:val>
            <c:numRef>
              <c:f>导出数据!$E$3:$E$54</c:f>
              <c:numCache>
                <c:formatCode>General</c:formatCode>
                <c:ptCount val="52"/>
                <c:pt idx="0">
                  <c:v>16468</c:v>
                </c:pt>
                <c:pt idx="1">
                  <c:v>16583</c:v>
                </c:pt>
                <c:pt idx="2">
                  <c:v>16773</c:v>
                </c:pt>
                <c:pt idx="3">
                  <c:v>16583</c:v>
                </c:pt>
                <c:pt idx="4">
                  <c:v>16084</c:v>
                </c:pt>
                <c:pt idx="5">
                  <c:v>16424</c:v>
                </c:pt>
                <c:pt idx="6">
                  <c:v>16750</c:v>
                </c:pt>
                <c:pt idx="7">
                  <c:v>16660</c:v>
                </c:pt>
                <c:pt idx="8">
                  <c:v>16765</c:v>
                </c:pt>
                <c:pt idx="9">
                  <c:v>16978</c:v>
                </c:pt>
                <c:pt idx="10">
                  <c:v>16868</c:v>
                </c:pt>
                <c:pt idx="11">
                  <c:v>17446</c:v>
                </c:pt>
                <c:pt idx="12">
                  <c:v>17661</c:v>
                </c:pt>
                <c:pt idx="13">
                  <c:v>17531</c:v>
                </c:pt>
                <c:pt idx="14">
                  <c:v>17376</c:v>
                </c:pt>
                <c:pt idx="15">
                  <c:v>17101</c:v>
                </c:pt>
                <c:pt idx="16">
                  <c:v>16581</c:v>
                </c:pt>
                <c:pt idx="17">
                  <c:v>16471</c:v>
                </c:pt>
                <c:pt idx="18">
                  <c:v>16646</c:v>
                </c:pt>
                <c:pt idx="19">
                  <c:v>16611</c:v>
                </c:pt>
                <c:pt idx="20">
                  <c:v>16541</c:v>
                </c:pt>
                <c:pt idx="21">
                  <c:v>16369</c:v>
                </c:pt>
                <c:pt idx="22">
                  <c:v>16874</c:v>
                </c:pt>
                <c:pt idx="23">
                  <c:v>16862</c:v>
                </c:pt>
                <c:pt idx="24">
                  <c:v>17999</c:v>
                </c:pt>
                <c:pt idx="25">
                  <c:v>18404</c:v>
                </c:pt>
                <c:pt idx="26">
                  <c:v>17854</c:v>
                </c:pt>
                <c:pt idx="27">
                  <c:v>18036</c:v>
                </c:pt>
                <c:pt idx="28">
                  <c:v>17736</c:v>
                </c:pt>
                <c:pt idx="29">
                  <c:v>17276</c:v>
                </c:pt>
                <c:pt idx="30">
                  <c:v>16992</c:v>
                </c:pt>
                <c:pt idx="31">
                  <c:v>16582</c:v>
                </c:pt>
                <c:pt idx="32">
                  <c:v>16127</c:v>
                </c:pt>
                <c:pt idx="33">
                  <c:v>16107</c:v>
                </c:pt>
                <c:pt idx="34">
                  <c:v>16032</c:v>
                </c:pt>
                <c:pt idx="35">
                  <c:v>16001</c:v>
                </c:pt>
                <c:pt idx="36">
                  <c:v>16391</c:v>
                </c:pt>
                <c:pt idx="37">
                  <c:v>16052</c:v>
                </c:pt>
                <c:pt idx="38">
                  <c:v>15934</c:v>
                </c:pt>
                <c:pt idx="39">
                  <c:v>15469</c:v>
                </c:pt>
                <c:pt idx="40">
                  <c:v>15232</c:v>
                </c:pt>
                <c:pt idx="41">
                  <c:v>15272</c:v>
                </c:pt>
                <c:pt idx="42">
                  <c:v>15072</c:v>
                </c:pt>
                <c:pt idx="43">
                  <c:v>15027</c:v>
                </c:pt>
                <c:pt idx="44">
                  <c:v>14927</c:v>
                </c:pt>
                <c:pt idx="45">
                  <c:v>15017</c:v>
                </c:pt>
                <c:pt idx="46">
                  <c:v>14917</c:v>
                </c:pt>
                <c:pt idx="47">
                  <c:v>14862</c:v>
                </c:pt>
                <c:pt idx="48">
                  <c:v>14747</c:v>
                </c:pt>
                <c:pt idx="49">
                  <c:v>14842</c:v>
                </c:pt>
                <c:pt idx="50">
                  <c:v>14882</c:v>
                </c:pt>
                <c:pt idx="51">
                  <c:v>14817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9D-4C40-BB16-9051BBCF9F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7512224"/>
        <c:axId val="117511808"/>
      </c:barChart>
      <c:lineChart>
        <c:grouping val="standard"/>
        <c:varyColors val="0"/>
        <c:ser>
          <c:idx val="0"/>
          <c:order val="0"/>
          <c:tx>
            <c:strRef>
              <c:f>导出数据!$D$2</c:f>
              <c:strCache>
                <c:ptCount val="1"/>
                <c:pt idx="0">
                  <c:v>硅铁企业：开工率（右）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导出数据!$A$3:$A$54</c:f>
              <c:numCache>
                <c:formatCode>yyyy\-m\-d</c:formatCode>
                <c:ptCount val="52"/>
                <c:pt idx="0">
                  <c:v>44428</c:v>
                </c:pt>
                <c:pt idx="1">
                  <c:v>44421</c:v>
                </c:pt>
                <c:pt idx="2">
                  <c:v>44414</c:v>
                </c:pt>
                <c:pt idx="3">
                  <c:v>44407</c:v>
                </c:pt>
                <c:pt idx="4">
                  <c:v>44400</c:v>
                </c:pt>
                <c:pt idx="5">
                  <c:v>44393</c:v>
                </c:pt>
                <c:pt idx="6">
                  <c:v>44386</c:v>
                </c:pt>
                <c:pt idx="7">
                  <c:v>44379</c:v>
                </c:pt>
                <c:pt idx="8">
                  <c:v>44372</c:v>
                </c:pt>
                <c:pt idx="9">
                  <c:v>44365</c:v>
                </c:pt>
                <c:pt idx="10">
                  <c:v>44358</c:v>
                </c:pt>
                <c:pt idx="11">
                  <c:v>44351</c:v>
                </c:pt>
                <c:pt idx="12">
                  <c:v>44344</c:v>
                </c:pt>
                <c:pt idx="13">
                  <c:v>44337</c:v>
                </c:pt>
                <c:pt idx="14">
                  <c:v>44330</c:v>
                </c:pt>
                <c:pt idx="15">
                  <c:v>44323</c:v>
                </c:pt>
                <c:pt idx="16">
                  <c:v>44316</c:v>
                </c:pt>
                <c:pt idx="17">
                  <c:v>44309</c:v>
                </c:pt>
                <c:pt idx="18">
                  <c:v>44302</c:v>
                </c:pt>
                <c:pt idx="19">
                  <c:v>44295</c:v>
                </c:pt>
                <c:pt idx="20">
                  <c:v>44288</c:v>
                </c:pt>
                <c:pt idx="21">
                  <c:v>44281</c:v>
                </c:pt>
                <c:pt idx="22">
                  <c:v>44274</c:v>
                </c:pt>
                <c:pt idx="23">
                  <c:v>44267</c:v>
                </c:pt>
                <c:pt idx="24">
                  <c:v>44260</c:v>
                </c:pt>
                <c:pt idx="25">
                  <c:v>44253</c:v>
                </c:pt>
                <c:pt idx="26">
                  <c:v>44246</c:v>
                </c:pt>
                <c:pt idx="27">
                  <c:v>44232</c:v>
                </c:pt>
                <c:pt idx="28">
                  <c:v>44225</c:v>
                </c:pt>
                <c:pt idx="29">
                  <c:v>44218</c:v>
                </c:pt>
                <c:pt idx="30">
                  <c:v>44211</c:v>
                </c:pt>
                <c:pt idx="31">
                  <c:v>44204</c:v>
                </c:pt>
                <c:pt idx="32">
                  <c:v>44197</c:v>
                </c:pt>
                <c:pt idx="33">
                  <c:v>44190</c:v>
                </c:pt>
                <c:pt idx="34">
                  <c:v>44183</c:v>
                </c:pt>
                <c:pt idx="35">
                  <c:v>44176</c:v>
                </c:pt>
                <c:pt idx="36">
                  <c:v>44169</c:v>
                </c:pt>
                <c:pt idx="37">
                  <c:v>44162</c:v>
                </c:pt>
                <c:pt idx="38">
                  <c:v>44155</c:v>
                </c:pt>
                <c:pt idx="39">
                  <c:v>44141</c:v>
                </c:pt>
                <c:pt idx="40">
                  <c:v>44134</c:v>
                </c:pt>
                <c:pt idx="41">
                  <c:v>44127</c:v>
                </c:pt>
                <c:pt idx="42">
                  <c:v>44120</c:v>
                </c:pt>
                <c:pt idx="43">
                  <c:v>44113</c:v>
                </c:pt>
                <c:pt idx="44">
                  <c:v>44099</c:v>
                </c:pt>
                <c:pt idx="45">
                  <c:v>44092</c:v>
                </c:pt>
                <c:pt idx="46">
                  <c:v>44085</c:v>
                </c:pt>
                <c:pt idx="47">
                  <c:v>44078</c:v>
                </c:pt>
                <c:pt idx="48">
                  <c:v>44071</c:v>
                </c:pt>
                <c:pt idx="49">
                  <c:v>44064</c:v>
                </c:pt>
                <c:pt idx="50">
                  <c:v>44057</c:v>
                </c:pt>
                <c:pt idx="51">
                  <c:v>44050</c:v>
                </c:pt>
              </c:numCache>
            </c:numRef>
          </c:cat>
          <c:val>
            <c:numRef>
              <c:f>导出数据!$D$3:$D$54</c:f>
              <c:numCache>
                <c:formatCode>General</c:formatCode>
                <c:ptCount val="52"/>
                <c:pt idx="0">
                  <c:v>50.52</c:v>
                </c:pt>
                <c:pt idx="1">
                  <c:v>50.54</c:v>
                </c:pt>
                <c:pt idx="2">
                  <c:v>51.03</c:v>
                </c:pt>
                <c:pt idx="3">
                  <c:v>50.99</c:v>
                </c:pt>
                <c:pt idx="4">
                  <c:v>50.46</c:v>
                </c:pt>
                <c:pt idx="5">
                  <c:v>50.01</c:v>
                </c:pt>
                <c:pt idx="6">
                  <c:v>50.88</c:v>
                </c:pt>
                <c:pt idx="7">
                  <c:v>51.35</c:v>
                </c:pt>
                <c:pt idx="8">
                  <c:v>52.32</c:v>
                </c:pt>
                <c:pt idx="9">
                  <c:v>53.62</c:v>
                </c:pt>
                <c:pt idx="10">
                  <c:v>53.32</c:v>
                </c:pt>
                <c:pt idx="11">
                  <c:v>54.31</c:v>
                </c:pt>
                <c:pt idx="12">
                  <c:v>54.86</c:v>
                </c:pt>
                <c:pt idx="13">
                  <c:v>54.14</c:v>
                </c:pt>
                <c:pt idx="14">
                  <c:v>53.37</c:v>
                </c:pt>
                <c:pt idx="15">
                  <c:v>52.82</c:v>
                </c:pt>
                <c:pt idx="16">
                  <c:v>49.6</c:v>
                </c:pt>
                <c:pt idx="17">
                  <c:v>49.03</c:v>
                </c:pt>
                <c:pt idx="18">
                  <c:v>49.51</c:v>
                </c:pt>
                <c:pt idx="19">
                  <c:v>49.24</c:v>
                </c:pt>
                <c:pt idx="20">
                  <c:v>48.53</c:v>
                </c:pt>
                <c:pt idx="21">
                  <c:v>47.22</c:v>
                </c:pt>
                <c:pt idx="22">
                  <c:v>48.59</c:v>
                </c:pt>
                <c:pt idx="23">
                  <c:v>49.58</c:v>
                </c:pt>
                <c:pt idx="24">
                  <c:v>60.42</c:v>
                </c:pt>
                <c:pt idx="25">
                  <c:v>64.69</c:v>
                </c:pt>
                <c:pt idx="26">
                  <c:v>62.39</c:v>
                </c:pt>
                <c:pt idx="27">
                  <c:v>63.71</c:v>
                </c:pt>
                <c:pt idx="28">
                  <c:v>61.33</c:v>
                </c:pt>
                <c:pt idx="29">
                  <c:v>58.89</c:v>
                </c:pt>
                <c:pt idx="30">
                  <c:v>57.79</c:v>
                </c:pt>
                <c:pt idx="31">
                  <c:v>56.58</c:v>
                </c:pt>
                <c:pt idx="32">
                  <c:v>55.74</c:v>
                </c:pt>
                <c:pt idx="33">
                  <c:v>55.67</c:v>
                </c:pt>
                <c:pt idx="34">
                  <c:v>54.46</c:v>
                </c:pt>
                <c:pt idx="35">
                  <c:v>54.42</c:v>
                </c:pt>
                <c:pt idx="36">
                  <c:v>55</c:v>
                </c:pt>
                <c:pt idx="37">
                  <c:v>53.09</c:v>
                </c:pt>
                <c:pt idx="38">
                  <c:v>51.53</c:v>
                </c:pt>
                <c:pt idx="39">
                  <c:v>49.28</c:v>
                </c:pt>
                <c:pt idx="40">
                  <c:v>48.39</c:v>
                </c:pt>
                <c:pt idx="41">
                  <c:v>48.53</c:v>
                </c:pt>
                <c:pt idx="42">
                  <c:v>48.31</c:v>
                </c:pt>
                <c:pt idx="43">
                  <c:v>47.87</c:v>
                </c:pt>
                <c:pt idx="44">
                  <c:v>47.88</c:v>
                </c:pt>
                <c:pt idx="45">
                  <c:v>48.34</c:v>
                </c:pt>
                <c:pt idx="46">
                  <c:v>48.56</c:v>
                </c:pt>
                <c:pt idx="47">
                  <c:v>48.09</c:v>
                </c:pt>
                <c:pt idx="48">
                  <c:v>47.94</c:v>
                </c:pt>
                <c:pt idx="49">
                  <c:v>48.18</c:v>
                </c:pt>
                <c:pt idx="50">
                  <c:v>48.33</c:v>
                </c:pt>
                <c:pt idx="51">
                  <c:v>48.15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E9D-4C40-BB16-9051BBCF9F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9815536"/>
        <c:axId val="119829680"/>
      </c:lineChart>
      <c:dateAx>
        <c:axId val="117512224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7511808"/>
        <c:crosses val="autoZero"/>
        <c:auto val="1"/>
        <c:lblOffset val="100"/>
        <c:baseTimeUnit val="days"/>
      </c:dateAx>
      <c:valAx>
        <c:axId val="117511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7512224"/>
        <c:crosses val="autoZero"/>
        <c:crossBetween val="between"/>
      </c:valAx>
      <c:valAx>
        <c:axId val="119829680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9815536"/>
        <c:crosses val="max"/>
        <c:crossBetween val="between"/>
      </c:valAx>
      <c:dateAx>
        <c:axId val="119815536"/>
        <c:scaling>
          <c:orientation val="minMax"/>
        </c:scaling>
        <c:delete val="1"/>
        <c:axPos val="b"/>
        <c:numFmt formatCode="yyyy\-m\-d" sourceLinked="1"/>
        <c:majorTickMark val="out"/>
        <c:minorTickMark val="none"/>
        <c:tickLblPos val="nextTo"/>
        <c:crossAx val="119829680"/>
        <c:crosses val="autoZero"/>
        <c:auto val="1"/>
        <c:lblOffset val="100"/>
        <c:baseTimeUnit val="days"/>
        <c:majorUnit val="1"/>
        <c:minorUnit val="1"/>
      </c:date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导出数据!$C$2</c:f>
              <c:strCache>
                <c:ptCount val="1"/>
                <c:pt idx="0">
                  <c:v>硅锰：日均产量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导出数据!$A$3:$A$54</c:f>
              <c:numCache>
                <c:formatCode>yyyy\-m\-d</c:formatCode>
                <c:ptCount val="52"/>
                <c:pt idx="0">
                  <c:v>44428</c:v>
                </c:pt>
                <c:pt idx="1">
                  <c:v>44421</c:v>
                </c:pt>
                <c:pt idx="2">
                  <c:v>44414</c:v>
                </c:pt>
                <c:pt idx="3">
                  <c:v>44407</c:v>
                </c:pt>
                <c:pt idx="4">
                  <c:v>44400</c:v>
                </c:pt>
                <c:pt idx="5">
                  <c:v>44393</c:v>
                </c:pt>
                <c:pt idx="6">
                  <c:v>44386</c:v>
                </c:pt>
                <c:pt idx="7">
                  <c:v>44379</c:v>
                </c:pt>
                <c:pt idx="8">
                  <c:v>44372</c:v>
                </c:pt>
                <c:pt idx="9">
                  <c:v>44365</c:v>
                </c:pt>
                <c:pt idx="10">
                  <c:v>44358</c:v>
                </c:pt>
                <c:pt idx="11">
                  <c:v>44351</c:v>
                </c:pt>
                <c:pt idx="12">
                  <c:v>44344</c:v>
                </c:pt>
                <c:pt idx="13">
                  <c:v>44337</c:v>
                </c:pt>
                <c:pt idx="14">
                  <c:v>44330</c:v>
                </c:pt>
                <c:pt idx="15">
                  <c:v>44323</c:v>
                </c:pt>
                <c:pt idx="16">
                  <c:v>44316</c:v>
                </c:pt>
                <c:pt idx="17">
                  <c:v>44309</c:v>
                </c:pt>
                <c:pt idx="18">
                  <c:v>44302</c:v>
                </c:pt>
                <c:pt idx="19">
                  <c:v>44295</c:v>
                </c:pt>
                <c:pt idx="20">
                  <c:v>44288</c:v>
                </c:pt>
                <c:pt idx="21">
                  <c:v>44281</c:v>
                </c:pt>
                <c:pt idx="22">
                  <c:v>44274</c:v>
                </c:pt>
                <c:pt idx="23">
                  <c:v>44267</c:v>
                </c:pt>
                <c:pt idx="24">
                  <c:v>44260</c:v>
                </c:pt>
                <c:pt idx="25">
                  <c:v>44253</c:v>
                </c:pt>
                <c:pt idx="26">
                  <c:v>44246</c:v>
                </c:pt>
                <c:pt idx="27">
                  <c:v>44232</c:v>
                </c:pt>
                <c:pt idx="28">
                  <c:v>44225</c:v>
                </c:pt>
                <c:pt idx="29">
                  <c:v>44218</c:v>
                </c:pt>
                <c:pt idx="30">
                  <c:v>44211</c:v>
                </c:pt>
                <c:pt idx="31">
                  <c:v>44204</c:v>
                </c:pt>
                <c:pt idx="32">
                  <c:v>44197</c:v>
                </c:pt>
                <c:pt idx="33">
                  <c:v>44190</c:v>
                </c:pt>
                <c:pt idx="34">
                  <c:v>44183</c:v>
                </c:pt>
                <c:pt idx="35">
                  <c:v>44176</c:v>
                </c:pt>
                <c:pt idx="36">
                  <c:v>44169</c:v>
                </c:pt>
                <c:pt idx="37">
                  <c:v>44162</c:v>
                </c:pt>
                <c:pt idx="38">
                  <c:v>44155</c:v>
                </c:pt>
                <c:pt idx="39">
                  <c:v>44141</c:v>
                </c:pt>
                <c:pt idx="40">
                  <c:v>44134</c:v>
                </c:pt>
                <c:pt idx="41">
                  <c:v>44127</c:v>
                </c:pt>
                <c:pt idx="42">
                  <c:v>44120</c:v>
                </c:pt>
                <c:pt idx="43">
                  <c:v>44113</c:v>
                </c:pt>
                <c:pt idx="44">
                  <c:v>44099</c:v>
                </c:pt>
                <c:pt idx="45">
                  <c:v>44092</c:v>
                </c:pt>
                <c:pt idx="46">
                  <c:v>44085</c:v>
                </c:pt>
                <c:pt idx="47">
                  <c:v>44078</c:v>
                </c:pt>
                <c:pt idx="48">
                  <c:v>44071</c:v>
                </c:pt>
                <c:pt idx="49">
                  <c:v>44064</c:v>
                </c:pt>
                <c:pt idx="50">
                  <c:v>44057</c:v>
                </c:pt>
                <c:pt idx="51">
                  <c:v>44050</c:v>
                </c:pt>
              </c:numCache>
            </c:numRef>
          </c:cat>
          <c:val>
            <c:numRef>
              <c:f>导出数据!$C$3:$C$54</c:f>
              <c:numCache>
                <c:formatCode>General</c:formatCode>
                <c:ptCount val="52"/>
                <c:pt idx="0">
                  <c:v>25703</c:v>
                </c:pt>
                <c:pt idx="1">
                  <c:v>23505</c:v>
                </c:pt>
                <c:pt idx="2">
                  <c:v>23735</c:v>
                </c:pt>
                <c:pt idx="3">
                  <c:v>22130</c:v>
                </c:pt>
                <c:pt idx="4">
                  <c:v>21308</c:v>
                </c:pt>
                <c:pt idx="5">
                  <c:v>27150</c:v>
                </c:pt>
                <c:pt idx="6">
                  <c:v>29400</c:v>
                </c:pt>
                <c:pt idx="7">
                  <c:v>29530</c:v>
                </c:pt>
                <c:pt idx="8">
                  <c:v>29600</c:v>
                </c:pt>
                <c:pt idx="9">
                  <c:v>29250</c:v>
                </c:pt>
                <c:pt idx="10">
                  <c:v>29420</c:v>
                </c:pt>
                <c:pt idx="11">
                  <c:v>29630</c:v>
                </c:pt>
                <c:pt idx="12">
                  <c:v>29710</c:v>
                </c:pt>
                <c:pt idx="13">
                  <c:v>30750</c:v>
                </c:pt>
                <c:pt idx="14">
                  <c:v>30790</c:v>
                </c:pt>
                <c:pt idx="15">
                  <c:v>30400</c:v>
                </c:pt>
                <c:pt idx="16">
                  <c:v>30280</c:v>
                </c:pt>
                <c:pt idx="17">
                  <c:v>30140</c:v>
                </c:pt>
                <c:pt idx="18">
                  <c:v>30185</c:v>
                </c:pt>
                <c:pt idx="19">
                  <c:v>29880</c:v>
                </c:pt>
                <c:pt idx="20">
                  <c:v>29835</c:v>
                </c:pt>
                <c:pt idx="21">
                  <c:v>29915</c:v>
                </c:pt>
                <c:pt idx="22">
                  <c:v>29730</c:v>
                </c:pt>
                <c:pt idx="23">
                  <c:v>29655</c:v>
                </c:pt>
                <c:pt idx="24">
                  <c:v>29525</c:v>
                </c:pt>
                <c:pt idx="25">
                  <c:v>29615</c:v>
                </c:pt>
                <c:pt idx="26">
                  <c:v>29305</c:v>
                </c:pt>
                <c:pt idx="27">
                  <c:v>29330</c:v>
                </c:pt>
                <c:pt idx="28">
                  <c:v>29700</c:v>
                </c:pt>
                <c:pt idx="29">
                  <c:v>29010</c:v>
                </c:pt>
                <c:pt idx="30">
                  <c:v>30128</c:v>
                </c:pt>
                <c:pt idx="31">
                  <c:v>30168</c:v>
                </c:pt>
                <c:pt idx="32">
                  <c:v>29548</c:v>
                </c:pt>
                <c:pt idx="33">
                  <c:v>29528</c:v>
                </c:pt>
                <c:pt idx="34">
                  <c:v>29288</c:v>
                </c:pt>
                <c:pt idx="35">
                  <c:v>29058</c:v>
                </c:pt>
                <c:pt idx="36">
                  <c:v>29498</c:v>
                </c:pt>
                <c:pt idx="37">
                  <c:v>30028</c:v>
                </c:pt>
                <c:pt idx="38">
                  <c:v>30143</c:v>
                </c:pt>
                <c:pt idx="39">
                  <c:v>30643</c:v>
                </c:pt>
                <c:pt idx="40">
                  <c:v>30473</c:v>
                </c:pt>
                <c:pt idx="41">
                  <c:v>30263</c:v>
                </c:pt>
                <c:pt idx="42">
                  <c:v>29698</c:v>
                </c:pt>
                <c:pt idx="43">
                  <c:v>29768</c:v>
                </c:pt>
                <c:pt idx="44">
                  <c:v>30308</c:v>
                </c:pt>
                <c:pt idx="45">
                  <c:v>29748</c:v>
                </c:pt>
                <c:pt idx="46">
                  <c:v>29188</c:v>
                </c:pt>
                <c:pt idx="47">
                  <c:v>28828</c:v>
                </c:pt>
                <c:pt idx="48">
                  <c:v>28608</c:v>
                </c:pt>
                <c:pt idx="49">
                  <c:v>28798</c:v>
                </c:pt>
                <c:pt idx="50">
                  <c:v>26888</c:v>
                </c:pt>
                <c:pt idx="51">
                  <c:v>26888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E5-4C4A-A305-1FABF3C3F2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7512224"/>
        <c:axId val="117511808"/>
      </c:barChart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硅锰企业：开工率（右）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导出数据!$A$3:$A$54</c:f>
              <c:numCache>
                <c:formatCode>yyyy\-m\-d</c:formatCode>
                <c:ptCount val="52"/>
                <c:pt idx="0">
                  <c:v>44428</c:v>
                </c:pt>
                <c:pt idx="1">
                  <c:v>44421</c:v>
                </c:pt>
                <c:pt idx="2">
                  <c:v>44414</c:v>
                </c:pt>
                <c:pt idx="3">
                  <c:v>44407</c:v>
                </c:pt>
                <c:pt idx="4">
                  <c:v>44400</c:v>
                </c:pt>
                <c:pt idx="5">
                  <c:v>44393</c:v>
                </c:pt>
                <c:pt idx="6">
                  <c:v>44386</c:v>
                </c:pt>
                <c:pt idx="7">
                  <c:v>44379</c:v>
                </c:pt>
                <c:pt idx="8">
                  <c:v>44372</c:v>
                </c:pt>
                <c:pt idx="9">
                  <c:v>44365</c:v>
                </c:pt>
                <c:pt idx="10">
                  <c:v>44358</c:v>
                </c:pt>
                <c:pt idx="11">
                  <c:v>44351</c:v>
                </c:pt>
                <c:pt idx="12">
                  <c:v>44344</c:v>
                </c:pt>
                <c:pt idx="13">
                  <c:v>44337</c:v>
                </c:pt>
                <c:pt idx="14">
                  <c:v>44330</c:v>
                </c:pt>
                <c:pt idx="15">
                  <c:v>44323</c:v>
                </c:pt>
                <c:pt idx="16">
                  <c:v>44316</c:v>
                </c:pt>
                <c:pt idx="17">
                  <c:v>44309</c:v>
                </c:pt>
                <c:pt idx="18">
                  <c:v>44302</c:v>
                </c:pt>
                <c:pt idx="19">
                  <c:v>44295</c:v>
                </c:pt>
                <c:pt idx="20">
                  <c:v>44288</c:v>
                </c:pt>
                <c:pt idx="21">
                  <c:v>44281</c:v>
                </c:pt>
                <c:pt idx="22">
                  <c:v>44274</c:v>
                </c:pt>
                <c:pt idx="23">
                  <c:v>44267</c:v>
                </c:pt>
                <c:pt idx="24">
                  <c:v>44260</c:v>
                </c:pt>
                <c:pt idx="25">
                  <c:v>44253</c:v>
                </c:pt>
                <c:pt idx="26">
                  <c:v>44246</c:v>
                </c:pt>
                <c:pt idx="27">
                  <c:v>44232</c:v>
                </c:pt>
                <c:pt idx="28">
                  <c:v>44225</c:v>
                </c:pt>
                <c:pt idx="29">
                  <c:v>44218</c:v>
                </c:pt>
                <c:pt idx="30">
                  <c:v>44211</c:v>
                </c:pt>
                <c:pt idx="31">
                  <c:v>44204</c:v>
                </c:pt>
                <c:pt idx="32">
                  <c:v>44197</c:v>
                </c:pt>
                <c:pt idx="33">
                  <c:v>44190</c:v>
                </c:pt>
                <c:pt idx="34">
                  <c:v>44183</c:v>
                </c:pt>
                <c:pt idx="35">
                  <c:v>44176</c:v>
                </c:pt>
                <c:pt idx="36">
                  <c:v>44169</c:v>
                </c:pt>
                <c:pt idx="37">
                  <c:v>44162</c:v>
                </c:pt>
                <c:pt idx="38">
                  <c:v>44155</c:v>
                </c:pt>
                <c:pt idx="39">
                  <c:v>44141</c:v>
                </c:pt>
                <c:pt idx="40">
                  <c:v>44134</c:v>
                </c:pt>
                <c:pt idx="41">
                  <c:v>44127</c:v>
                </c:pt>
                <c:pt idx="42">
                  <c:v>44120</c:v>
                </c:pt>
                <c:pt idx="43">
                  <c:v>44113</c:v>
                </c:pt>
                <c:pt idx="44">
                  <c:v>44099</c:v>
                </c:pt>
                <c:pt idx="45">
                  <c:v>44092</c:v>
                </c:pt>
                <c:pt idx="46">
                  <c:v>44085</c:v>
                </c:pt>
                <c:pt idx="47">
                  <c:v>44078</c:v>
                </c:pt>
                <c:pt idx="48">
                  <c:v>44071</c:v>
                </c:pt>
                <c:pt idx="49">
                  <c:v>44064</c:v>
                </c:pt>
                <c:pt idx="50">
                  <c:v>44057</c:v>
                </c:pt>
                <c:pt idx="51">
                  <c:v>44050</c:v>
                </c:pt>
              </c:numCache>
            </c:numRef>
          </c:cat>
          <c:val>
            <c:numRef>
              <c:f>导出数据!$B$3:$B$54</c:f>
              <c:numCache>
                <c:formatCode>General</c:formatCode>
                <c:ptCount val="52"/>
                <c:pt idx="0">
                  <c:v>53.27</c:v>
                </c:pt>
                <c:pt idx="1">
                  <c:v>47.73</c:v>
                </c:pt>
                <c:pt idx="2">
                  <c:v>48.85</c:v>
                </c:pt>
                <c:pt idx="3">
                  <c:v>42.33</c:v>
                </c:pt>
                <c:pt idx="4">
                  <c:v>38.21</c:v>
                </c:pt>
                <c:pt idx="5">
                  <c:v>50.69</c:v>
                </c:pt>
                <c:pt idx="6">
                  <c:v>58.73</c:v>
                </c:pt>
                <c:pt idx="7">
                  <c:v>59.76</c:v>
                </c:pt>
                <c:pt idx="8">
                  <c:v>61.14</c:v>
                </c:pt>
                <c:pt idx="9">
                  <c:v>59.21</c:v>
                </c:pt>
                <c:pt idx="10">
                  <c:v>60.13</c:v>
                </c:pt>
                <c:pt idx="11">
                  <c:v>61.89</c:v>
                </c:pt>
                <c:pt idx="12">
                  <c:v>62.12</c:v>
                </c:pt>
                <c:pt idx="13">
                  <c:v>65.430000000000007</c:v>
                </c:pt>
                <c:pt idx="14">
                  <c:v>65.69</c:v>
                </c:pt>
                <c:pt idx="15">
                  <c:v>64.73</c:v>
                </c:pt>
                <c:pt idx="16">
                  <c:v>64.349999999999994</c:v>
                </c:pt>
                <c:pt idx="17">
                  <c:v>63.82</c:v>
                </c:pt>
                <c:pt idx="18">
                  <c:v>64.959999999999994</c:v>
                </c:pt>
                <c:pt idx="19">
                  <c:v>63.67</c:v>
                </c:pt>
                <c:pt idx="20">
                  <c:v>63.36</c:v>
                </c:pt>
                <c:pt idx="21">
                  <c:v>63.83</c:v>
                </c:pt>
                <c:pt idx="22">
                  <c:v>62.56</c:v>
                </c:pt>
                <c:pt idx="23">
                  <c:v>61.93</c:v>
                </c:pt>
                <c:pt idx="24">
                  <c:v>60.49</c:v>
                </c:pt>
                <c:pt idx="25">
                  <c:v>61.31</c:v>
                </c:pt>
                <c:pt idx="26">
                  <c:v>60.16</c:v>
                </c:pt>
                <c:pt idx="27">
                  <c:v>60.27</c:v>
                </c:pt>
                <c:pt idx="28">
                  <c:v>61.33</c:v>
                </c:pt>
                <c:pt idx="29">
                  <c:v>59.72</c:v>
                </c:pt>
                <c:pt idx="30">
                  <c:v>62.17</c:v>
                </c:pt>
                <c:pt idx="31">
                  <c:v>62.51</c:v>
                </c:pt>
                <c:pt idx="32">
                  <c:v>60.43</c:v>
                </c:pt>
                <c:pt idx="33">
                  <c:v>60.04</c:v>
                </c:pt>
                <c:pt idx="34">
                  <c:v>58.91</c:v>
                </c:pt>
                <c:pt idx="35">
                  <c:v>57.87</c:v>
                </c:pt>
                <c:pt idx="36">
                  <c:v>58.93</c:v>
                </c:pt>
                <c:pt idx="37">
                  <c:v>60.12</c:v>
                </c:pt>
                <c:pt idx="38">
                  <c:v>62.79</c:v>
                </c:pt>
                <c:pt idx="39">
                  <c:v>65.59</c:v>
                </c:pt>
                <c:pt idx="40">
                  <c:v>67.37</c:v>
                </c:pt>
                <c:pt idx="41">
                  <c:v>66.930000000000007</c:v>
                </c:pt>
                <c:pt idx="42">
                  <c:v>65.97</c:v>
                </c:pt>
                <c:pt idx="43">
                  <c:v>66.73</c:v>
                </c:pt>
                <c:pt idx="44">
                  <c:v>67.819999999999993</c:v>
                </c:pt>
                <c:pt idx="45">
                  <c:v>66.430000000000007</c:v>
                </c:pt>
                <c:pt idx="46">
                  <c:v>64.67</c:v>
                </c:pt>
                <c:pt idx="47">
                  <c:v>62.89</c:v>
                </c:pt>
                <c:pt idx="48">
                  <c:v>60.97</c:v>
                </c:pt>
                <c:pt idx="49">
                  <c:v>62.65</c:v>
                </c:pt>
                <c:pt idx="50">
                  <c:v>58.78</c:v>
                </c:pt>
                <c:pt idx="51">
                  <c:v>58.78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2E5-4C4A-A305-1FABF3C3F2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9815536"/>
        <c:axId val="119829680"/>
      </c:lineChart>
      <c:dateAx>
        <c:axId val="117512224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7511808"/>
        <c:crosses val="autoZero"/>
        <c:auto val="1"/>
        <c:lblOffset val="100"/>
        <c:baseTimeUnit val="days"/>
      </c:dateAx>
      <c:valAx>
        <c:axId val="117511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7512224"/>
        <c:crosses val="autoZero"/>
        <c:crossBetween val="between"/>
      </c:valAx>
      <c:valAx>
        <c:axId val="119829680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9815536"/>
        <c:crosses val="max"/>
        <c:crossBetween val="between"/>
      </c:valAx>
      <c:dateAx>
        <c:axId val="119815536"/>
        <c:scaling>
          <c:orientation val="minMax"/>
        </c:scaling>
        <c:delete val="1"/>
        <c:axPos val="b"/>
        <c:numFmt formatCode="yyyy\-m\-d" sourceLinked="1"/>
        <c:majorTickMark val="out"/>
        <c:minorTickMark val="none"/>
        <c:tickLblPos val="nextTo"/>
        <c:crossAx val="119829680"/>
        <c:crosses val="autoZero"/>
        <c:auto val="1"/>
        <c:lblOffset val="100"/>
        <c:baseTimeUnit val="days"/>
        <c:majorUnit val="1"/>
        <c:minorUnit val="1"/>
      </c:date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十三五期间年均装机及用电增长率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75C-47E0-989D-8AA645BCCD2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75C-47E0-989D-8AA645BCCD2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75C-47E0-989D-8AA645BCCD27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75C-47E0-989D-8AA645BCCD2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装机容量</c:v>
                </c:pt>
                <c:pt idx="1">
                  <c:v>可用装机容量</c:v>
                </c:pt>
                <c:pt idx="2">
                  <c:v>全社会用电量增速</c:v>
                </c:pt>
                <c:pt idx="3">
                  <c:v>最大用电负荷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>
                  <c:v>7.6100000000000001E-2</c:v>
                </c:pt>
                <c:pt idx="1">
                  <c:v>4.87E-2</c:v>
                </c:pt>
                <c:pt idx="2">
                  <c:v>6.0999999999999999E-2</c:v>
                </c:pt>
                <c:pt idx="3">
                  <c:v>7.1999999999999995E-2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75C-47E0-989D-8AA645BCCD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98535551"/>
        <c:axId val="1098532223"/>
      </c:barChart>
      <c:catAx>
        <c:axId val="10985355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98532223"/>
        <c:crosses val="autoZero"/>
        <c:auto val="1"/>
        <c:lblAlgn val="ctr"/>
        <c:lblOffset val="100"/>
        <c:noMultiLvlLbl val="0"/>
      </c:catAx>
      <c:valAx>
        <c:axId val="10985322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985355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959A707C-E2C5-4EA2-9BE8-71584E7675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C9933B3-1469-4DA9-9425-FB1E71BF16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352523D-F4EE-4DB8-ACC8-DC61F38C7B18}" type="datetimeFigureOut">
              <a:rPr lang="zh-CN" altLang="en-US"/>
              <a:pPr>
                <a:defRPr/>
              </a:pPr>
              <a:t>2021/8/30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32A66679-5FDD-4C43-BF9F-6954FF876B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251FEC89-59D0-4902-82F0-4F72B2E7A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E51393F-925B-4F61-A513-75235C0D2BA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D20CF8B-D86C-452D-AA71-F8D4AAD3E0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7EAAFC23-F5C8-465B-BAD2-86BD375D1D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7676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584B6F60-2A17-4383-8EBD-CCFF42541F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CEBBD683-AE1C-41FB-B1AC-7531A3EF20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1FB00AFF-BA4E-47B8-8259-00E560FDAE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261419A-FA8B-4C76-AC5C-8B5762ABCA8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5512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0842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6730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41109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07055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59956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02750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1553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54364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66946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71563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10044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68950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30974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31038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64737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84814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77815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42618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30974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50940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96923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94461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65674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96625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110904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24302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620216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2021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年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日的寒潮用电负荷高峰中，全国用电负荷高峰为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11.89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亿千瓦，但我国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22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亿千瓦的总装机依然无法满足电力需求。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572693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342654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0228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82266C0-F1FE-419D-99CD-86FED946F406}"/>
              </a:ext>
            </a:extLst>
          </p:cNvPr>
          <p:cNvSpPr txBox="1">
            <a:spLocks/>
          </p:cNvSpPr>
          <p:nvPr userDrawn="1"/>
        </p:nvSpPr>
        <p:spPr>
          <a:xfrm>
            <a:off x="11436351" y="6238639"/>
            <a:ext cx="415925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000" kern="1200" baseline="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E765FFF-145D-4B64-A313-DEEFA1BCD19E}" type="slidenum">
              <a:rPr lang="zh-CN" altLang="en-US" sz="1100" smtClean="0"/>
              <a:t>‹#›</a:t>
            </a:fld>
            <a:endParaRPr lang="zh-CN" altLang="en-US" sz="11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804C616-CFF2-4604-AF33-C87E8F4698E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8" t="38750" r="60477" b="38963"/>
          <a:stretch>
            <a:fillRect/>
          </a:stretch>
        </p:blipFill>
        <p:spPr bwMode="auto">
          <a:xfrm>
            <a:off x="10333038" y="0"/>
            <a:ext cx="727075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9">
            <a:extLst>
              <a:ext uri="{FF2B5EF4-FFF2-40B4-BE49-F238E27FC236}">
                <a16:creationId xmlns:a16="http://schemas.microsoft.com/office/drawing/2014/main" id="{81756E63-3139-421E-B80A-9E396F5B784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675503" y="6357938"/>
            <a:ext cx="10760848" cy="117003"/>
            <a:chOff x="334963" y="5709920"/>
            <a:chExt cx="11100977" cy="8565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BE478A3-EABF-47A1-94AC-64FD85636CEA}"/>
                </a:ext>
              </a:extLst>
            </p:cNvPr>
            <p:cNvSpPr/>
            <p:nvPr userDrawn="1"/>
          </p:nvSpPr>
          <p:spPr>
            <a:xfrm>
              <a:off x="334963" y="5709920"/>
              <a:ext cx="8275331" cy="8565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3599ABC-10B8-4F34-A947-71C9BB68D023}"/>
                </a:ext>
              </a:extLst>
            </p:cNvPr>
            <p:cNvSpPr/>
            <p:nvPr userDrawn="1"/>
          </p:nvSpPr>
          <p:spPr>
            <a:xfrm>
              <a:off x="5133798" y="5709920"/>
              <a:ext cx="6302142" cy="85655"/>
            </a:xfrm>
            <a:prstGeom prst="rect">
              <a:avLst/>
            </a:prstGeom>
            <a:solidFill>
              <a:srgbClr val="0476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1" name="文本框 11">
            <a:extLst>
              <a:ext uri="{FF2B5EF4-FFF2-40B4-BE49-F238E27FC236}">
                <a16:creationId xmlns:a16="http://schemas.microsoft.com/office/drawing/2014/main" id="{0A58DFD5-99D7-4C59-873B-DC93F259FEC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82226" y="6111875"/>
            <a:ext cx="273183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河钢股份有限公司</a:t>
            </a:r>
            <a:r>
              <a:rPr lang="en-US" altLang="zh-CN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1000" dirty="0" err="1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HBISCOMPANYLIMITED</a:t>
            </a:r>
            <a:endParaRPr lang="zh-CN" altLang="en-US" sz="1000" dirty="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5346254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997075"/>
            <a:ext cx="9144000" cy="1206500"/>
          </a:xfrm>
          <a:prstGeom prst="rect">
            <a:avLst/>
          </a:prstGeom>
        </p:spPr>
        <p:txBody>
          <a:bodyPr anchor="ctr" anchorCtr="1"/>
          <a:lstStyle>
            <a:lvl1pPr algn="ctr">
              <a:defRPr sz="5400" b="0">
                <a:solidFill>
                  <a:schemeClr val="tx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2E807BE2-8663-47F0-9C26-0CF0089B16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2C6BA-70FC-4216-AFB6-0F21D691E3A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870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7B14F5-8E62-4C2D-8B93-DA5AD01EBF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73D8C61-0C9B-4FC4-9F5B-B8CD399DA8EB}" type="datetimeFigureOut">
              <a:rPr lang="zh-CN" altLang="en-US"/>
              <a:pPr>
                <a:defRPr/>
              </a:pPr>
              <a:t>2021/8/30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5E5A94-5337-42B5-8145-78D448194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10E2D00-8766-4CD8-9B3F-DEB5A4FCC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06A03-057F-46F5-8678-10D7C76DAA7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6811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6B3BD0-9DD1-418A-A165-C13F11ABA9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B9297310-0B98-4EBD-8CE1-586EC8F428CC}" type="datetimeFigureOut">
              <a:rPr lang="zh-CN" altLang="en-US"/>
              <a:pPr>
                <a:defRPr/>
              </a:pPr>
              <a:t>2021/8/30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C3A729D-6D34-4A2B-AC41-31B12BC56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BCD717-26A5-449F-845C-B06105BF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3889B-4EFB-45B9-9B0F-C2F2D4492F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794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52FDE4A-A6D9-42B2-B271-C37DE5C6DC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F0EDA266-A36B-48AF-AB30-13F9744029EA}" type="datetimeFigureOut">
              <a:rPr lang="zh-CN" altLang="en-US"/>
              <a:pPr>
                <a:defRPr/>
              </a:pPr>
              <a:t>2021/8/30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3528A58-B779-47FB-95B5-5CA38DB9E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BA9AA9B-21FD-4980-9B70-FA517F562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08BA1-0148-4928-9455-F820E06E29F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104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87F1327-AA87-406A-A538-E4E327C4F1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8EF9B08E-4A32-48DD-B40F-2179E113BABB}" type="datetimeFigureOut">
              <a:rPr lang="zh-CN" altLang="en-US"/>
              <a:pPr>
                <a:defRPr/>
              </a:pPr>
              <a:t>2021/8/30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BBD1042-7C4F-44EF-AD72-AC16E8111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56911F4-2C36-4834-B013-33079BDBE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94E80-504C-4D50-B6C5-4E012BFA00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936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AB47215-6F5F-4182-B15C-64605906A5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74009DCF-4E59-42FD-BAE8-B2764E43182D}" type="datetimeFigureOut">
              <a:rPr lang="zh-CN" altLang="en-US"/>
              <a:pPr>
                <a:defRPr/>
              </a:pPr>
              <a:t>2021/8/30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9F2FDCD-DA25-46C2-BD2F-CCF55247F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5461DE8-F701-4428-BE95-52C2B41D4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ECC03-2EE1-4DAA-97ED-E6A659F2BB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7679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611846F-B824-49AA-94D5-926A067C6B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C5A185E-BD75-479F-8971-7393520B1CE5}" type="datetimeFigureOut">
              <a:rPr lang="zh-CN" altLang="en-US"/>
              <a:pPr>
                <a:defRPr/>
              </a:pPr>
              <a:t>2021/8/30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B8BCF93-0134-4880-AE27-51A0E84F8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9BA208-6540-4B8B-B39F-96ECAB0A4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E9563-35C5-4E5C-B405-558FB141252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906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34F70DD-D78C-4952-81FE-8CBC4DC084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EEEDFC2E-DDE7-432A-9B0D-CF6E61DD955D}" type="datetimeFigureOut">
              <a:rPr lang="zh-CN" altLang="en-US"/>
              <a:pPr>
                <a:defRPr/>
              </a:pPr>
              <a:t>2021/8/30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CDF2390-D7A8-432D-AE87-FDF533BF3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006B906-A171-4D8D-BDFE-33DFC9D81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435B6-ECB0-4840-8CCB-4BB63C3622A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517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1F48BC-93BA-4A7B-96E5-391B8DF0EB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D8A13809-B372-42B0-BDB8-9EA782C2BC9F}" type="datetimeFigureOut">
              <a:rPr lang="zh-CN" altLang="en-US"/>
              <a:pPr>
                <a:defRPr/>
              </a:pPr>
              <a:t>2021/8/30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51A6FAA-7FF4-4D47-A557-356FACE2B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F7CAFDB-C598-4608-86ED-8B3139870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D7118-5465-4454-8221-4A8D145DD3A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993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849B066-628D-49EB-A39B-C0F987D6B6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9B723155-6592-4545-9F66-72E8487FEEC5}" type="datetimeFigureOut">
              <a:rPr lang="zh-CN" altLang="en-US"/>
              <a:pPr>
                <a:defRPr/>
              </a:pPr>
              <a:t>2021/8/30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775F113-0862-4282-99B0-4A8A4C0CD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079999-0B55-4B02-A1A6-CB8E35C73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8787E-BA00-42E4-B250-18425503DF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71929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581F6C-E9A2-495C-8EF9-43FBBD725C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E0C9563-2C23-44EC-900E-BAD2992CA948}" type="datetimeFigureOut">
              <a:rPr lang="zh-CN" altLang="en-US"/>
              <a:pPr>
                <a:defRPr/>
              </a:pPr>
              <a:t>2021/8/30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6E53DF5-EE6A-41F4-BA7B-A99115B1C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DBB328-B9FF-4A80-8092-1E25D7CDD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53AF9-8602-457F-B40B-91C12701EBC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913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4925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94A392-EB34-46F0-BA7D-32F5869563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6350" y="6267450"/>
            <a:ext cx="415925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383FDA0-302B-4BB6-98B7-55B2FEB88C9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027" name="图片 6">
            <a:extLst>
              <a:ext uri="{FF2B5EF4-FFF2-40B4-BE49-F238E27FC236}">
                <a16:creationId xmlns:a16="http://schemas.microsoft.com/office/drawing/2014/main" id="{F651CFAA-0663-4B7D-867D-1C062E2C889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8" t="38750" r="60477" b="38963"/>
          <a:stretch>
            <a:fillRect/>
          </a:stretch>
        </p:blipFill>
        <p:spPr bwMode="auto">
          <a:xfrm>
            <a:off x="10333038" y="0"/>
            <a:ext cx="727075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8" name="组合 9">
            <a:extLst>
              <a:ext uri="{FF2B5EF4-FFF2-40B4-BE49-F238E27FC236}">
                <a16:creationId xmlns:a16="http://schemas.microsoft.com/office/drawing/2014/main" id="{8078909E-FABD-4BDA-A844-052CE288400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34963" y="6403975"/>
            <a:ext cx="11101387" cy="85725"/>
            <a:chOff x="334963" y="5709920"/>
            <a:chExt cx="11100977" cy="8565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21F2B4AF-ECAB-4372-9551-EDE87788A7B4}"/>
                </a:ext>
              </a:extLst>
            </p:cNvPr>
            <p:cNvSpPr/>
            <p:nvPr userDrawn="1"/>
          </p:nvSpPr>
          <p:spPr>
            <a:xfrm>
              <a:off x="334963" y="5709920"/>
              <a:ext cx="8275331" cy="8565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6C3958A-DECA-49E3-A915-18425962F4DD}"/>
                </a:ext>
              </a:extLst>
            </p:cNvPr>
            <p:cNvSpPr/>
            <p:nvPr userDrawn="1"/>
          </p:nvSpPr>
          <p:spPr>
            <a:xfrm>
              <a:off x="5133798" y="5709920"/>
              <a:ext cx="6302142" cy="85655"/>
            </a:xfrm>
            <a:prstGeom prst="rect">
              <a:avLst/>
            </a:prstGeom>
            <a:solidFill>
              <a:srgbClr val="0476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029" name="文本框 11">
            <a:extLst>
              <a:ext uri="{FF2B5EF4-FFF2-40B4-BE49-F238E27FC236}">
                <a16:creationId xmlns:a16="http://schemas.microsoft.com/office/drawing/2014/main" id="{DE73B01E-AF60-40A5-A1B8-770F1FEE81B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4475" y="6111875"/>
            <a:ext cx="273183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河钢股份有限公司</a:t>
            </a:r>
            <a:r>
              <a:rPr lang="en-US" altLang="zh-CN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1000" dirty="0" err="1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HBISCOMPANYLIMITED</a:t>
            </a:r>
            <a:endParaRPr lang="zh-CN" altLang="en-US" sz="1000" dirty="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87487AFB-FB7B-437F-A4DE-7954728287AE}"/>
              </a:ext>
            </a:extLst>
          </p:cNvPr>
          <p:cNvSpPr/>
          <p:nvPr/>
        </p:nvSpPr>
        <p:spPr>
          <a:xfrm>
            <a:off x="0" y="-33252"/>
            <a:ext cx="12192000" cy="5072063"/>
          </a:xfrm>
          <a:prstGeom prst="rect">
            <a:avLst/>
          </a:prstGeom>
          <a:solidFill>
            <a:srgbClr val="007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7414A8C-ACAC-4BF3-A27A-716597C01227}"/>
              </a:ext>
            </a:extLst>
          </p:cNvPr>
          <p:cNvSpPr/>
          <p:nvPr/>
        </p:nvSpPr>
        <p:spPr>
          <a:xfrm>
            <a:off x="0" y="5038045"/>
            <a:ext cx="12192000" cy="1412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852475B-CCA8-454E-A0E3-E06F3D80EEEC}"/>
              </a:ext>
            </a:extLst>
          </p:cNvPr>
          <p:cNvSpPr/>
          <p:nvPr/>
        </p:nvSpPr>
        <p:spPr>
          <a:xfrm>
            <a:off x="0" y="5437188"/>
            <a:ext cx="12192000" cy="1458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974A7E32-15F9-4F6F-89C5-57C0E6BDD1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962" y="1748790"/>
            <a:ext cx="11522075" cy="1027113"/>
          </a:xfrm>
        </p:spPr>
        <p:txBody>
          <a:bodyPr>
            <a:normAutofit fontScale="90000"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宏观经济和行业市场简析</a:t>
            </a:r>
          </a:p>
        </p:txBody>
      </p:sp>
      <p:sp>
        <p:nvSpPr>
          <p:cNvPr id="13318" name="Text Box 6">
            <a:extLst>
              <a:ext uri="{FF2B5EF4-FFF2-40B4-BE49-F238E27FC236}">
                <a16:creationId xmlns:a16="http://schemas.microsoft.com/office/drawing/2014/main" id="{EC801413-2549-4AB9-AEF4-BDC0DD577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4513" y="4356100"/>
            <a:ext cx="3482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采购总公司</a:t>
            </a:r>
            <a:endParaRPr lang="zh-CN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9" name="Text Box 7">
            <a:extLst>
              <a:ext uri="{FF2B5EF4-FFF2-40B4-BE49-F238E27FC236}">
                <a16:creationId xmlns:a16="http://schemas.microsoft.com/office/drawing/2014/main" id="{ED997F08-3521-410E-9580-A68CBD83E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9650" y="4730750"/>
            <a:ext cx="25685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2021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338032" y="5437188"/>
            <a:ext cx="3531809" cy="817562"/>
            <a:chOff x="4819650" y="5437188"/>
            <a:chExt cx="3531809" cy="817562"/>
          </a:xfrm>
        </p:grpSpPr>
        <p:pic>
          <p:nvPicPr>
            <p:cNvPr id="13320" name="图片 10">
              <a:extLst>
                <a:ext uri="{FF2B5EF4-FFF2-40B4-BE49-F238E27FC236}">
                  <a16:creationId xmlns:a16="http://schemas.microsoft.com/office/drawing/2014/main" id="{4CEAB2EC-CAED-4716-BDB4-52E97BEFA0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9650" y="5437188"/>
              <a:ext cx="2570163" cy="817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文本框 1"/>
            <p:cNvSpPr txBox="1"/>
            <p:nvPr/>
          </p:nvSpPr>
          <p:spPr>
            <a:xfrm>
              <a:off x="5691385" y="5550731"/>
              <a:ext cx="2660074" cy="63094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23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河钢股份有限公司</a:t>
              </a:r>
              <a:endParaRPr lang="en-US" altLang="zh-CN" sz="23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HBIS</a:t>
              </a:r>
              <a:r>
                <a:rPr lang="zh-CN" altLang="en-US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  <a:r>
                <a:rPr lang="en-US" altLang="zh-CN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COMPANY</a:t>
              </a:r>
              <a:r>
                <a:rPr lang="zh-CN" altLang="en-US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ＬＩＭＩＴＥＤ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84312641-6F82-4F34-A857-B8FD7D9091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1075206"/>
              </p:ext>
            </p:extLst>
          </p:nvPr>
        </p:nvGraphicFramePr>
        <p:xfrm>
          <a:off x="265112" y="765176"/>
          <a:ext cx="11590337" cy="5364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矩形 2">
            <a:extLst>
              <a:ext uri="{FF2B5EF4-FFF2-40B4-BE49-F238E27FC236}">
                <a16:creationId xmlns:a16="http://schemas.microsoft.com/office/drawing/2014/main" id="{1FEB7C76-F7FC-42AD-BCFF-631B0DA8AF59}"/>
              </a:ext>
            </a:extLst>
          </p:cNvPr>
          <p:cNvSpPr/>
          <p:nvPr/>
        </p:nvSpPr>
        <p:spPr>
          <a:xfrm>
            <a:off x="10280590" y="1371599"/>
            <a:ext cx="1430765" cy="4044463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21781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钢材价格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震荡回落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0377168"/>
              </p:ext>
            </p:extLst>
          </p:nvPr>
        </p:nvGraphicFramePr>
        <p:xfrm>
          <a:off x="10280589" y="4401085"/>
          <a:ext cx="1430766" cy="1014976"/>
        </p:xfrm>
        <a:graphic>
          <a:graphicData uri="http://schemas.openxmlformats.org/drawingml/2006/table">
            <a:tbl>
              <a:tblPr/>
              <a:tblGrid>
                <a:gridCol w="715383">
                  <a:extLst>
                    <a:ext uri="{9D8B030D-6E8A-4147-A177-3AD203B41FA5}">
                      <a16:colId xmlns:a16="http://schemas.microsoft.com/office/drawing/2014/main" val="516807936"/>
                    </a:ext>
                  </a:extLst>
                </a:gridCol>
                <a:gridCol w="715383">
                  <a:extLst>
                    <a:ext uri="{9D8B030D-6E8A-4147-A177-3AD203B41FA5}">
                      <a16:colId xmlns:a16="http://schemas.microsoft.com/office/drawing/2014/main" val="1715600262"/>
                    </a:ext>
                  </a:extLst>
                </a:gridCol>
              </a:tblGrid>
              <a:tr h="25374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07-30</a:t>
                      </a:r>
                      <a:endParaRPr lang="en-US" altLang="zh-CN" sz="14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5898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7167633"/>
                  </a:ext>
                </a:extLst>
              </a:tr>
              <a:tr h="25374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08-26</a:t>
                      </a:r>
                      <a:endParaRPr lang="en-US" altLang="zh-CN" sz="14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5710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6283749"/>
                  </a:ext>
                </a:extLst>
              </a:tr>
              <a:tr h="25374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幅度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-188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8174869"/>
                  </a:ext>
                </a:extLst>
              </a:tr>
              <a:tr h="25374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-3.19%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69647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180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67501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钢坯及五大材价格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全面回落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5708083"/>
              </p:ext>
            </p:extLst>
          </p:nvPr>
        </p:nvGraphicFramePr>
        <p:xfrm>
          <a:off x="336550" y="851197"/>
          <a:ext cx="11520488" cy="3196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7096499"/>
              </p:ext>
            </p:extLst>
          </p:nvPr>
        </p:nvGraphicFramePr>
        <p:xfrm>
          <a:off x="336550" y="4047460"/>
          <a:ext cx="11520488" cy="2081880"/>
        </p:xfrm>
        <a:graphic>
          <a:graphicData uri="http://schemas.openxmlformats.org/drawingml/2006/table">
            <a:tbl>
              <a:tblPr/>
              <a:tblGrid>
                <a:gridCol w="1645784">
                  <a:extLst>
                    <a:ext uri="{9D8B030D-6E8A-4147-A177-3AD203B41FA5}">
                      <a16:colId xmlns:a16="http://schemas.microsoft.com/office/drawing/2014/main" val="1957433428"/>
                    </a:ext>
                  </a:extLst>
                </a:gridCol>
                <a:gridCol w="1645784">
                  <a:extLst>
                    <a:ext uri="{9D8B030D-6E8A-4147-A177-3AD203B41FA5}">
                      <a16:colId xmlns:a16="http://schemas.microsoft.com/office/drawing/2014/main" val="2678757403"/>
                    </a:ext>
                  </a:extLst>
                </a:gridCol>
                <a:gridCol w="1645784">
                  <a:extLst>
                    <a:ext uri="{9D8B030D-6E8A-4147-A177-3AD203B41FA5}">
                      <a16:colId xmlns:a16="http://schemas.microsoft.com/office/drawing/2014/main" val="1859528828"/>
                    </a:ext>
                  </a:extLst>
                </a:gridCol>
                <a:gridCol w="1645784">
                  <a:extLst>
                    <a:ext uri="{9D8B030D-6E8A-4147-A177-3AD203B41FA5}">
                      <a16:colId xmlns:a16="http://schemas.microsoft.com/office/drawing/2014/main" val="3266986293"/>
                    </a:ext>
                  </a:extLst>
                </a:gridCol>
                <a:gridCol w="1645784">
                  <a:extLst>
                    <a:ext uri="{9D8B030D-6E8A-4147-A177-3AD203B41FA5}">
                      <a16:colId xmlns:a16="http://schemas.microsoft.com/office/drawing/2014/main" val="3630245328"/>
                    </a:ext>
                  </a:extLst>
                </a:gridCol>
                <a:gridCol w="1645784">
                  <a:extLst>
                    <a:ext uri="{9D8B030D-6E8A-4147-A177-3AD203B41FA5}">
                      <a16:colId xmlns:a16="http://schemas.microsoft.com/office/drawing/2014/main" val="1887170140"/>
                    </a:ext>
                  </a:extLst>
                </a:gridCol>
                <a:gridCol w="1645784">
                  <a:extLst>
                    <a:ext uri="{9D8B030D-6E8A-4147-A177-3AD203B41FA5}">
                      <a16:colId xmlns:a16="http://schemas.microsoft.com/office/drawing/2014/main" val="3455033994"/>
                    </a:ext>
                  </a:extLst>
                </a:gridCol>
              </a:tblGrid>
              <a:tr h="41637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线材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冷板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热卷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中厚板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方坯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6743880"/>
                  </a:ext>
                </a:extLst>
              </a:tr>
              <a:tr h="4163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2021/7/30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5478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5899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6535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5943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5786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5270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6966637"/>
                  </a:ext>
                </a:extLst>
              </a:tr>
              <a:tr h="4163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2021/8/27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5268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5694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6420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5649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5601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4950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8521226"/>
                  </a:ext>
                </a:extLst>
              </a:tr>
              <a:tr h="41637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幅度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-210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8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-205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8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-115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8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-294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CE9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-186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DE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-320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50496"/>
                  </a:ext>
                </a:extLst>
              </a:tr>
              <a:tr h="41637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-3.84%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D9B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-3.47%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DCB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-1.76%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C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-4.95%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D3A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-3.21%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1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-6.07%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53353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867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83059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原燃料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价格走势分化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6149670"/>
              </p:ext>
            </p:extLst>
          </p:nvPr>
        </p:nvGraphicFramePr>
        <p:xfrm>
          <a:off x="6096000" y="765175"/>
          <a:ext cx="5761038" cy="34193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图表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9439039"/>
              </p:ext>
            </p:extLst>
          </p:nvPr>
        </p:nvGraphicFramePr>
        <p:xfrm>
          <a:off x="265113" y="727075"/>
          <a:ext cx="5830887" cy="5402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4000288"/>
              </p:ext>
            </p:extLst>
          </p:nvPr>
        </p:nvGraphicFramePr>
        <p:xfrm>
          <a:off x="6096000" y="4222643"/>
          <a:ext cx="5761035" cy="1906695"/>
        </p:xfrm>
        <a:graphic>
          <a:graphicData uri="http://schemas.openxmlformats.org/drawingml/2006/table">
            <a:tbl>
              <a:tblPr/>
              <a:tblGrid>
                <a:gridCol w="823005">
                  <a:extLst>
                    <a:ext uri="{9D8B030D-6E8A-4147-A177-3AD203B41FA5}">
                      <a16:colId xmlns:a16="http://schemas.microsoft.com/office/drawing/2014/main" val="182468837"/>
                    </a:ext>
                  </a:extLst>
                </a:gridCol>
                <a:gridCol w="823005">
                  <a:extLst>
                    <a:ext uri="{9D8B030D-6E8A-4147-A177-3AD203B41FA5}">
                      <a16:colId xmlns:a16="http://schemas.microsoft.com/office/drawing/2014/main" val="795467923"/>
                    </a:ext>
                  </a:extLst>
                </a:gridCol>
                <a:gridCol w="823005">
                  <a:extLst>
                    <a:ext uri="{9D8B030D-6E8A-4147-A177-3AD203B41FA5}">
                      <a16:colId xmlns:a16="http://schemas.microsoft.com/office/drawing/2014/main" val="4290856086"/>
                    </a:ext>
                  </a:extLst>
                </a:gridCol>
                <a:gridCol w="823005">
                  <a:extLst>
                    <a:ext uri="{9D8B030D-6E8A-4147-A177-3AD203B41FA5}">
                      <a16:colId xmlns:a16="http://schemas.microsoft.com/office/drawing/2014/main" val="1748624919"/>
                    </a:ext>
                  </a:extLst>
                </a:gridCol>
                <a:gridCol w="823005">
                  <a:extLst>
                    <a:ext uri="{9D8B030D-6E8A-4147-A177-3AD203B41FA5}">
                      <a16:colId xmlns:a16="http://schemas.microsoft.com/office/drawing/2014/main" val="2646487640"/>
                    </a:ext>
                  </a:extLst>
                </a:gridCol>
                <a:gridCol w="823005">
                  <a:extLst>
                    <a:ext uri="{9D8B030D-6E8A-4147-A177-3AD203B41FA5}">
                      <a16:colId xmlns:a16="http://schemas.microsoft.com/office/drawing/2014/main" val="835655159"/>
                    </a:ext>
                  </a:extLst>
                </a:gridCol>
                <a:gridCol w="823005">
                  <a:extLst>
                    <a:ext uri="{9D8B030D-6E8A-4147-A177-3AD203B41FA5}">
                      <a16:colId xmlns:a16="http://schemas.microsoft.com/office/drawing/2014/main" val="713894881"/>
                    </a:ext>
                  </a:extLst>
                </a:gridCol>
              </a:tblGrid>
              <a:tr h="38133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炼焦煤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焦炭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铁矿石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废钢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硅锰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硅铁</a:t>
                      </a:r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75</a:t>
                      </a:r>
                      <a:r>
                        <a:rPr 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0506043"/>
                  </a:ext>
                </a:extLst>
              </a:tr>
              <a:tr h="3813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7-30</a:t>
                      </a:r>
                      <a:endParaRPr lang="en-US" altLang="zh-CN" sz="14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1872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2665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1418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3746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7635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8507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7736783"/>
                  </a:ext>
                </a:extLst>
              </a:tr>
              <a:tr h="3813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8-26</a:t>
                      </a:r>
                      <a:endParaRPr lang="en-US" altLang="zh-CN" sz="14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2525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3229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1109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3695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7699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9677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8585994"/>
                  </a:ext>
                </a:extLst>
              </a:tr>
              <a:tr h="38133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幅度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653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D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564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6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-310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9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7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1170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0600305"/>
                  </a:ext>
                </a:extLst>
              </a:tr>
              <a:tr h="38133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34.90%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21.17%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3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-21.83%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-1.37%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9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7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13.76%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A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649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485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63710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钢材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盈利维持高位，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成本小幅回落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8586618"/>
              </p:ext>
            </p:extLst>
          </p:nvPr>
        </p:nvGraphicFramePr>
        <p:xfrm>
          <a:off x="265113" y="765175"/>
          <a:ext cx="5830887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图表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0193401"/>
              </p:ext>
            </p:extLst>
          </p:nvPr>
        </p:nvGraphicFramePr>
        <p:xfrm>
          <a:off x="6096000" y="765174"/>
          <a:ext cx="5761038" cy="3361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2798872"/>
              </p:ext>
            </p:extLst>
          </p:nvPr>
        </p:nvGraphicFramePr>
        <p:xfrm>
          <a:off x="6096000" y="4126948"/>
          <a:ext cx="5784850" cy="2002388"/>
        </p:xfrm>
        <a:graphic>
          <a:graphicData uri="http://schemas.openxmlformats.org/drawingml/2006/table">
            <a:tbl>
              <a:tblPr/>
              <a:tblGrid>
                <a:gridCol w="1156970">
                  <a:extLst>
                    <a:ext uri="{9D8B030D-6E8A-4147-A177-3AD203B41FA5}">
                      <a16:colId xmlns:a16="http://schemas.microsoft.com/office/drawing/2014/main" val="1409287826"/>
                    </a:ext>
                  </a:extLst>
                </a:gridCol>
                <a:gridCol w="1156970">
                  <a:extLst>
                    <a:ext uri="{9D8B030D-6E8A-4147-A177-3AD203B41FA5}">
                      <a16:colId xmlns:a16="http://schemas.microsoft.com/office/drawing/2014/main" val="1726379921"/>
                    </a:ext>
                  </a:extLst>
                </a:gridCol>
                <a:gridCol w="1156970">
                  <a:extLst>
                    <a:ext uri="{9D8B030D-6E8A-4147-A177-3AD203B41FA5}">
                      <a16:colId xmlns:a16="http://schemas.microsoft.com/office/drawing/2014/main" val="3105133972"/>
                    </a:ext>
                  </a:extLst>
                </a:gridCol>
                <a:gridCol w="1156970">
                  <a:extLst>
                    <a:ext uri="{9D8B030D-6E8A-4147-A177-3AD203B41FA5}">
                      <a16:colId xmlns:a16="http://schemas.microsoft.com/office/drawing/2014/main" val="1225789460"/>
                    </a:ext>
                  </a:extLst>
                </a:gridCol>
                <a:gridCol w="1156970">
                  <a:extLst>
                    <a:ext uri="{9D8B030D-6E8A-4147-A177-3AD203B41FA5}">
                      <a16:colId xmlns:a16="http://schemas.microsoft.com/office/drawing/2014/main" val="121682842"/>
                    </a:ext>
                  </a:extLst>
                </a:gridCol>
              </a:tblGrid>
              <a:tr h="500597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冷轧板卷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热轧板卷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</a:t>
                      </a:r>
                      <a:b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高炉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</a:t>
                      </a:r>
                      <a:b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电炉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5501692"/>
                  </a:ext>
                </a:extLst>
              </a:tr>
              <a:tr h="50059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1086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6F7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1084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6F7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707.2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0A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287.6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7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1656695"/>
                  </a:ext>
                </a:extLst>
              </a:tr>
              <a:tr h="50059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934.5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38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643.6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9A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259.6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B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7869156"/>
                  </a:ext>
                </a:extLst>
              </a:tr>
              <a:tr h="500597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幅度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41.48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F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-149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-63.7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E1C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4242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0133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185971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需求仍无起色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284C7534-E688-4AF1-B4B3-B0290D59E3F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7066998"/>
              </p:ext>
            </p:extLst>
          </p:nvPr>
        </p:nvGraphicFramePr>
        <p:xfrm>
          <a:off x="265113" y="765175"/>
          <a:ext cx="5830887" cy="54252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7389776"/>
              </p:ext>
            </p:extLst>
          </p:nvPr>
        </p:nvGraphicFramePr>
        <p:xfrm>
          <a:off x="6096000" y="908050"/>
          <a:ext cx="5761040" cy="2484438"/>
        </p:xfrm>
        <a:graphic>
          <a:graphicData uri="http://schemas.openxmlformats.org/drawingml/2006/table">
            <a:tbl>
              <a:tblPr/>
              <a:tblGrid>
                <a:gridCol w="1152208">
                  <a:extLst>
                    <a:ext uri="{9D8B030D-6E8A-4147-A177-3AD203B41FA5}">
                      <a16:colId xmlns:a16="http://schemas.microsoft.com/office/drawing/2014/main" val="3851631325"/>
                    </a:ext>
                  </a:extLst>
                </a:gridCol>
                <a:gridCol w="1152208">
                  <a:extLst>
                    <a:ext uri="{9D8B030D-6E8A-4147-A177-3AD203B41FA5}">
                      <a16:colId xmlns:a16="http://schemas.microsoft.com/office/drawing/2014/main" val="1196585104"/>
                    </a:ext>
                  </a:extLst>
                </a:gridCol>
                <a:gridCol w="1152208">
                  <a:extLst>
                    <a:ext uri="{9D8B030D-6E8A-4147-A177-3AD203B41FA5}">
                      <a16:colId xmlns:a16="http://schemas.microsoft.com/office/drawing/2014/main" val="1587897365"/>
                    </a:ext>
                  </a:extLst>
                </a:gridCol>
                <a:gridCol w="1152208">
                  <a:extLst>
                    <a:ext uri="{9D8B030D-6E8A-4147-A177-3AD203B41FA5}">
                      <a16:colId xmlns:a16="http://schemas.microsoft.com/office/drawing/2014/main" val="1278701023"/>
                    </a:ext>
                  </a:extLst>
                </a:gridCol>
                <a:gridCol w="1152208">
                  <a:extLst>
                    <a:ext uri="{9D8B030D-6E8A-4147-A177-3AD203B41FA5}">
                      <a16:colId xmlns:a16="http://schemas.microsoft.com/office/drawing/2014/main" val="82630548"/>
                    </a:ext>
                  </a:extLst>
                </a:gridCol>
              </a:tblGrid>
              <a:tr h="414073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时间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全国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南方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华东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北方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4229171"/>
                  </a:ext>
                </a:extLst>
              </a:tr>
              <a:tr h="4140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2020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22.01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6.70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11.16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4.14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6091166"/>
                  </a:ext>
                </a:extLst>
              </a:tr>
              <a:tr h="4140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19.29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5.88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10.11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8291369"/>
                  </a:ext>
                </a:extLst>
              </a:tr>
              <a:tr h="4140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18.05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4.93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10.04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3.09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5956124"/>
                  </a:ext>
                </a:extLst>
              </a:tr>
              <a:tr h="414073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-17.97%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D2A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-26.45%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-10.07%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E5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-25.53%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C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7360154"/>
                  </a:ext>
                </a:extLst>
              </a:tr>
              <a:tr h="41407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-6.42%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AEE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-16.22%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FD6A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-0.71%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-6.46%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E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3470500"/>
                  </a:ext>
                </a:extLst>
              </a:tr>
            </a:tbl>
          </a:graphicData>
        </a:graphic>
      </p:graphicFrame>
      <p:graphicFrame>
        <p:nvGraphicFramePr>
          <p:cNvPr id="11" name="图表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8916849"/>
              </p:ext>
            </p:extLst>
          </p:nvPr>
        </p:nvGraphicFramePr>
        <p:xfrm>
          <a:off x="6096001" y="3392488"/>
          <a:ext cx="5761038" cy="27979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636678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005544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主要品种表观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消费量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继续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回落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B93CFDD-A821-4021-B76B-412AC95C063D}"/>
              </a:ext>
            </a:extLst>
          </p:cNvPr>
          <p:cNvSpPr/>
          <p:nvPr/>
        </p:nvSpPr>
        <p:spPr>
          <a:xfrm>
            <a:off x="9942653" y="1724628"/>
            <a:ext cx="1527858" cy="36576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4025900" y="3271679"/>
          <a:ext cx="4140200" cy="1459230"/>
        </p:xfrm>
        <a:graphic>
          <a:graphicData uri="http://schemas.openxmlformats.org/drawingml/2006/table">
            <a:tbl>
              <a:tblPr/>
              <a:tblGrid>
                <a:gridCol w="889000">
                  <a:extLst>
                    <a:ext uri="{9D8B030D-6E8A-4147-A177-3AD203B41FA5}">
                      <a16:colId xmlns:a16="http://schemas.microsoft.com/office/drawing/2014/main" val="2261391870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402818078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1670749566"/>
                    </a:ext>
                  </a:extLst>
                </a:gridCol>
                <a:gridCol w="736600">
                  <a:extLst>
                    <a:ext uri="{9D8B030D-6E8A-4147-A177-3AD203B41FA5}">
                      <a16:colId xmlns:a16="http://schemas.microsoft.com/office/drawing/2014/main" val="2980178574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1543005783"/>
                    </a:ext>
                  </a:extLst>
                </a:gridCol>
              </a:tblGrid>
              <a:tr h="25527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热卷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中厚板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5299710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</a:t>
                      </a:r>
                      <a:r>
                        <a:rPr lang="zh-CN" altLang="en-US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月均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164.33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332.98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81.60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135.88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3809242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月平均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159.48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322.01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83.88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137.51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6280662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月平均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152.13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324.37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82.75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136.32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5494135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-7.4%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6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A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95472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D5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0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0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0089578"/>
                  </a:ext>
                </a:extLst>
              </a:tr>
            </a:tbl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1409222"/>
              </p:ext>
            </p:extLst>
          </p:nvPr>
        </p:nvGraphicFramePr>
        <p:xfrm>
          <a:off x="3990976" y="3844247"/>
          <a:ext cx="7417660" cy="1471236"/>
        </p:xfrm>
        <a:graphic>
          <a:graphicData uri="http://schemas.openxmlformats.org/drawingml/2006/table">
            <a:tbl>
              <a:tblPr/>
              <a:tblGrid>
                <a:gridCol w="1592749">
                  <a:extLst>
                    <a:ext uri="{9D8B030D-6E8A-4147-A177-3AD203B41FA5}">
                      <a16:colId xmlns:a16="http://schemas.microsoft.com/office/drawing/2014/main" val="1835054430"/>
                    </a:ext>
                  </a:extLst>
                </a:gridCol>
                <a:gridCol w="1501735">
                  <a:extLst>
                    <a:ext uri="{9D8B030D-6E8A-4147-A177-3AD203B41FA5}">
                      <a16:colId xmlns:a16="http://schemas.microsoft.com/office/drawing/2014/main" val="1705747041"/>
                    </a:ext>
                  </a:extLst>
                </a:gridCol>
                <a:gridCol w="1501735">
                  <a:extLst>
                    <a:ext uri="{9D8B030D-6E8A-4147-A177-3AD203B41FA5}">
                      <a16:colId xmlns:a16="http://schemas.microsoft.com/office/drawing/2014/main" val="2526637833"/>
                    </a:ext>
                  </a:extLst>
                </a:gridCol>
                <a:gridCol w="1319706">
                  <a:extLst>
                    <a:ext uri="{9D8B030D-6E8A-4147-A177-3AD203B41FA5}">
                      <a16:colId xmlns:a16="http://schemas.microsoft.com/office/drawing/2014/main" val="1599518031"/>
                    </a:ext>
                  </a:extLst>
                </a:gridCol>
                <a:gridCol w="1501735">
                  <a:extLst>
                    <a:ext uri="{9D8B030D-6E8A-4147-A177-3AD203B41FA5}">
                      <a16:colId xmlns:a16="http://schemas.microsoft.com/office/drawing/2014/main" val="471868126"/>
                    </a:ext>
                  </a:extLst>
                </a:gridCol>
              </a:tblGrid>
              <a:tr h="25737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热卷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中厚板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8852913"/>
                  </a:ext>
                </a:extLst>
              </a:tr>
              <a:tr h="25737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</a:t>
                      </a:r>
                      <a:r>
                        <a:rPr lang="zh-CN" altLang="en-US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月均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164.33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332.98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81.60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135.88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7725134"/>
                  </a:ext>
                </a:extLst>
              </a:tr>
              <a:tr h="25737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月平均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159.48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322.01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83.88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137.51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8851548"/>
                  </a:ext>
                </a:extLst>
              </a:tr>
              <a:tr h="25737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月平均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152.13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324.37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82.75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136.32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1178976"/>
                  </a:ext>
                </a:extLst>
              </a:tr>
              <a:tr h="22087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-7.4%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6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A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8194302"/>
                  </a:ext>
                </a:extLst>
              </a:tr>
              <a:tr h="22087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D5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0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0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3359624"/>
                  </a:ext>
                </a:extLst>
              </a:tr>
            </a:tbl>
          </a:graphicData>
        </a:graphic>
      </p:graphicFrame>
      <p:graphicFrame>
        <p:nvGraphicFramePr>
          <p:cNvPr id="12" name="图表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4858075"/>
              </p:ext>
            </p:extLst>
          </p:nvPr>
        </p:nvGraphicFramePr>
        <p:xfrm>
          <a:off x="265114" y="765175"/>
          <a:ext cx="11591924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表格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1454124"/>
              </p:ext>
            </p:extLst>
          </p:nvPr>
        </p:nvGraphicFramePr>
        <p:xfrm>
          <a:off x="4342094" y="3777502"/>
          <a:ext cx="7066545" cy="1537980"/>
        </p:xfrm>
        <a:graphic>
          <a:graphicData uri="http://schemas.openxmlformats.org/drawingml/2006/table">
            <a:tbl>
              <a:tblPr/>
              <a:tblGrid>
                <a:gridCol w="1413309">
                  <a:extLst>
                    <a:ext uri="{9D8B030D-6E8A-4147-A177-3AD203B41FA5}">
                      <a16:colId xmlns:a16="http://schemas.microsoft.com/office/drawing/2014/main" val="3596389355"/>
                    </a:ext>
                  </a:extLst>
                </a:gridCol>
                <a:gridCol w="1413309">
                  <a:extLst>
                    <a:ext uri="{9D8B030D-6E8A-4147-A177-3AD203B41FA5}">
                      <a16:colId xmlns:a16="http://schemas.microsoft.com/office/drawing/2014/main" val="1887492802"/>
                    </a:ext>
                  </a:extLst>
                </a:gridCol>
                <a:gridCol w="1413309">
                  <a:extLst>
                    <a:ext uri="{9D8B030D-6E8A-4147-A177-3AD203B41FA5}">
                      <a16:colId xmlns:a16="http://schemas.microsoft.com/office/drawing/2014/main" val="2755384260"/>
                    </a:ext>
                  </a:extLst>
                </a:gridCol>
                <a:gridCol w="1413309">
                  <a:extLst>
                    <a:ext uri="{9D8B030D-6E8A-4147-A177-3AD203B41FA5}">
                      <a16:colId xmlns:a16="http://schemas.microsoft.com/office/drawing/2014/main" val="3029601916"/>
                    </a:ext>
                  </a:extLst>
                </a:gridCol>
                <a:gridCol w="1413309">
                  <a:extLst>
                    <a:ext uri="{9D8B030D-6E8A-4147-A177-3AD203B41FA5}">
                      <a16:colId xmlns:a16="http://schemas.microsoft.com/office/drawing/2014/main" val="3635710315"/>
                    </a:ext>
                  </a:extLst>
                </a:gridCol>
              </a:tblGrid>
              <a:tr h="25633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品种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线材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热卷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中厚板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633784"/>
                  </a:ext>
                </a:extLst>
              </a:tr>
              <a:tr h="25633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</a:t>
                      </a:r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月均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164.33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332.98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81.60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135.88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9796127"/>
                  </a:ext>
                </a:extLst>
              </a:tr>
              <a:tr h="25633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月平均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159.48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322.01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83.88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137.51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6099640"/>
                  </a:ext>
                </a:extLst>
              </a:tr>
              <a:tr h="25633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月平均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152.13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324.37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82.75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136.32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1396103"/>
                  </a:ext>
                </a:extLst>
              </a:tr>
              <a:tr h="25633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-7.4%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6E6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A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407266"/>
                  </a:ext>
                </a:extLst>
              </a:tr>
              <a:tr h="25633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DD5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B0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F0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4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3423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0541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77918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产能利用率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继续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回落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6146169"/>
              </p:ext>
            </p:extLst>
          </p:nvPr>
        </p:nvGraphicFramePr>
        <p:xfrm>
          <a:off x="265113" y="765175"/>
          <a:ext cx="5830887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7162065"/>
              </p:ext>
            </p:extLst>
          </p:nvPr>
        </p:nvGraphicFramePr>
        <p:xfrm>
          <a:off x="6096000" y="765175"/>
          <a:ext cx="5761038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0723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39796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生铁、粗钢产量继续下降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1" name="图表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0404568"/>
              </p:ext>
            </p:extLst>
          </p:nvPr>
        </p:nvGraphicFramePr>
        <p:xfrm>
          <a:off x="6096000" y="765174"/>
          <a:ext cx="5761038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5165501"/>
              </p:ext>
            </p:extLst>
          </p:nvPr>
        </p:nvGraphicFramePr>
        <p:xfrm>
          <a:off x="265113" y="765174"/>
          <a:ext cx="5830887" cy="5364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5996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77812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五大材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产量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大幅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回落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1" name="图表 10">
            <a:extLst>
              <a:ext uri="{FF2B5EF4-FFF2-40B4-BE49-F238E27FC236}">
                <a16:creationId xmlns:a16="http://schemas.microsoft.com/office/drawing/2014/main" id="{0D83C6CD-7DD0-4F4C-A772-61BAA7A27AC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6483514"/>
              </p:ext>
            </p:extLst>
          </p:nvPr>
        </p:nvGraphicFramePr>
        <p:xfrm>
          <a:off x="265113" y="765181"/>
          <a:ext cx="11591925" cy="54561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8502146"/>
              </p:ext>
            </p:extLst>
          </p:nvPr>
        </p:nvGraphicFramePr>
        <p:xfrm>
          <a:off x="844062" y="3657600"/>
          <a:ext cx="10621106" cy="1843674"/>
        </p:xfrm>
        <a:graphic>
          <a:graphicData uri="http://schemas.openxmlformats.org/drawingml/2006/table">
            <a:tbl>
              <a:tblPr/>
              <a:tblGrid>
                <a:gridCol w="2240618">
                  <a:extLst>
                    <a:ext uri="{9D8B030D-6E8A-4147-A177-3AD203B41FA5}">
                      <a16:colId xmlns:a16="http://schemas.microsoft.com/office/drawing/2014/main" val="2588680765"/>
                    </a:ext>
                  </a:extLst>
                </a:gridCol>
                <a:gridCol w="1396748">
                  <a:extLst>
                    <a:ext uri="{9D8B030D-6E8A-4147-A177-3AD203B41FA5}">
                      <a16:colId xmlns:a16="http://schemas.microsoft.com/office/drawing/2014/main" val="4283896504"/>
                    </a:ext>
                  </a:extLst>
                </a:gridCol>
                <a:gridCol w="1396748">
                  <a:extLst>
                    <a:ext uri="{9D8B030D-6E8A-4147-A177-3AD203B41FA5}">
                      <a16:colId xmlns:a16="http://schemas.microsoft.com/office/drawing/2014/main" val="2986381868"/>
                    </a:ext>
                  </a:extLst>
                </a:gridCol>
                <a:gridCol w="1396748">
                  <a:extLst>
                    <a:ext uri="{9D8B030D-6E8A-4147-A177-3AD203B41FA5}">
                      <a16:colId xmlns:a16="http://schemas.microsoft.com/office/drawing/2014/main" val="1851271704"/>
                    </a:ext>
                  </a:extLst>
                </a:gridCol>
                <a:gridCol w="1396748">
                  <a:extLst>
                    <a:ext uri="{9D8B030D-6E8A-4147-A177-3AD203B41FA5}">
                      <a16:colId xmlns:a16="http://schemas.microsoft.com/office/drawing/2014/main" val="3592521512"/>
                    </a:ext>
                  </a:extLst>
                </a:gridCol>
                <a:gridCol w="1396748">
                  <a:extLst>
                    <a:ext uri="{9D8B030D-6E8A-4147-A177-3AD203B41FA5}">
                      <a16:colId xmlns:a16="http://schemas.microsoft.com/office/drawing/2014/main" val="2556927418"/>
                    </a:ext>
                  </a:extLst>
                </a:gridCol>
                <a:gridCol w="1396748">
                  <a:extLst>
                    <a:ext uri="{9D8B030D-6E8A-4147-A177-3AD203B41FA5}">
                      <a16:colId xmlns:a16="http://schemas.microsoft.com/office/drawing/2014/main" val="1972332162"/>
                    </a:ext>
                  </a:extLst>
                </a:gridCol>
              </a:tblGrid>
              <a:tr h="30727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热轧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中厚板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合计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4605407"/>
                  </a:ext>
                </a:extLst>
              </a:tr>
              <a:tr h="3072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</a:t>
                      </a:r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月周均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1094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698726"/>
                  </a:ext>
                </a:extLst>
              </a:tr>
              <a:tr h="3072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月周均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376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1216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6945648"/>
                  </a:ext>
                </a:extLst>
              </a:tr>
              <a:tr h="3072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月周均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1013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382192"/>
                  </a:ext>
                </a:extLst>
              </a:tr>
              <a:tr h="30727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-16.39%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C89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2.58%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-2.93%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2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-5.61%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A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-0.65%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-7.36%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4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7381344"/>
                  </a:ext>
                </a:extLst>
              </a:tr>
              <a:tr h="30727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-19.68%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-14.49%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CE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-14.22%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CF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-18.14%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C2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-14.52%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CE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-16.67%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7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0296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275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4574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库存基本维持稳定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4996467"/>
              </p:ext>
            </p:extLst>
          </p:nvPr>
        </p:nvGraphicFramePr>
        <p:xfrm>
          <a:off x="6096002" y="765175"/>
          <a:ext cx="5761036" cy="2627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5151723"/>
              </p:ext>
            </p:extLst>
          </p:nvPr>
        </p:nvGraphicFramePr>
        <p:xfrm>
          <a:off x="6096000" y="3392488"/>
          <a:ext cx="5761038" cy="2736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6425308"/>
              </p:ext>
            </p:extLst>
          </p:nvPr>
        </p:nvGraphicFramePr>
        <p:xfrm>
          <a:off x="336549" y="908047"/>
          <a:ext cx="5759453" cy="5221290"/>
        </p:xfrm>
        <a:graphic>
          <a:graphicData uri="http://schemas.openxmlformats.org/drawingml/2006/table">
            <a:tbl>
              <a:tblPr/>
              <a:tblGrid>
                <a:gridCol w="834861">
                  <a:extLst>
                    <a:ext uri="{9D8B030D-6E8A-4147-A177-3AD203B41FA5}">
                      <a16:colId xmlns:a16="http://schemas.microsoft.com/office/drawing/2014/main" val="2598002485"/>
                    </a:ext>
                  </a:extLst>
                </a:gridCol>
                <a:gridCol w="777567">
                  <a:extLst>
                    <a:ext uri="{9D8B030D-6E8A-4147-A177-3AD203B41FA5}">
                      <a16:colId xmlns:a16="http://schemas.microsoft.com/office/drawing/2014/main" val="1734856435"/>
                    </a:ext>
                  </a:extLst>
                </a:gridCol>
                <a:gridCol w="829405">
                  <a:extLst>
                    <a:ext uri="{9D8B030D-6E8A-4147-A177-3AD203B41FA5}">
                      <a16:colId xmlns:a16="http://schemas.microsoft.com/office/drawing/2014/main" val="2004426600"/>
                    </a:ext>
                  </a:extLst>
                </a:gridCol>
                <a:gridCol w="829405">
                  <a:extLst>
                    <a:ext uri="{9D8B030D-6E8A-4147-A177-3AD203B41FA5}">
                      <a16:colId xmlns:a16="http://schemas.microsoft.com/office/drawing/2014/main" val="1493155034"/>
                    </a:ext>
                  </a:extLst>
                </a:gridCol>
                <a:gridCol w="829405">
                  <a:extLst>
                    <a:ext uri="{9D8B030D-6E8A-4147-A177-3AD203B41FA5}">
                      <a16:colId xmlns:a16="http://schemas.microsoft.com/office/drawing/2014/main" val="2186326835"/>
                    </a:ext>
                  </a:extLst>
                </a:gridCol>
                <a:gridCol w="829405">
                  <a:extLst>
                    <a:ext uri="{9D8B030D-6E8A-4147-A177-3AD203B41FA5}">
                      <a16:colId xmlns:a16="http://schemas.microsoft.com/office/drawing/2014/main" val="3056540025"/>
                    </a:ext>
                  </a:extLst>
                </a:gridCol>
                <a:gridCol w="829405">
                  <a:extLst>
                    <a:ext uri="{9D8B030D-6E8A-4147-A177-3AD203B41FA5}">
                      <a16:colId xmlns:a16="http://schemas.microsoft.com/office/drawing/2014/main" val="67834901"/>
                    </a:ext>
                  </a:extLst>
                </a:gridCol>
              </a:tblGrid>
              <a:tr h="52212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年同期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库存环比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库存同比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0405902"/>
                  </a:ext>
                </a:extLst>
              </a:tr>
              <a:tr h="52212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螺纹钢（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878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794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789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-89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187468"/>
                  </a:ext>
                </a:extLst>
              </a:tr>
              <a:tr h="52212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线材（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191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159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-31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1055401"/>
                  </a:ext>
                </a:extLst>
              </a:tr>
              <a:tr h="52212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中厚板（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107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125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6403473"/>
                  </a:ext>
                </a:extLst>
              </a:tr>
              <a:tr h="52212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热卷（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265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295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6456956"/>
                  </a:ext>
                </a:extLst>
              </a:tr>
              <a:tr h="52212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冷轧（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109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118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117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2728208"/>
                  </a:ext>
                </a:extLst>
              </a:tr>
              <a:tr h="52212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钢材库存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社会合计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1550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1489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1483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-67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7694456"/>
                  </a:ext>
                </a:extLst>
              </a:tr>
              <a:tr h="52212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钢厂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月中旬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1373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1462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1493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121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0397496"/>
                  </a:ext>
                </a:extLst>
              </a:tr>
              <a:tr h="52212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2922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2951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2976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54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9155668"/>
                  </a:ext>
                </a:extLst>
              </a:tr>
              <a:tr h="52212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唐山方坯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84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75019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5651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钢铁行业先行指标好转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05613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5" name="图表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3247013"/>
              </p:ext>
            </p:extLst>
          </p:nvPr>
        </p:nvGraphicFramePr>
        <p:xfrm>
          <a:off x="266700" y="765175"/>
          <a:ext cx="11590338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6790574"/>
              </p:ext>
            </p:extLst>
          </p:nvPr>
        </p:nvGraphicFramePr>
        <p:xfrm>
          <a:off x="603665" y="4335915"/>
          <a:ext cx="11138256" cy="1201760"/>
        </p:xfrm>
        <a:graphic>
          <a:graphicData uri="http://schemas.openxmlformats.org/drawingml/2006/table">
            <a:tbl>
              <a:tblPr/>
              <a:tblGrid>
                <a:gridCol w="1856376">
                  <a:extLst>
                    <a:ext uri="{9D8B030D-6E8A-4147-A177-3AD203B41FA5}">
                      <a16:colId xmlns:a16="http://schemas.microsoft.com/office/drawing/2014/main" val="2232802595"/>
                    </a:ext>
                  </a:extLst>
                </a:gridCol>
                <a:gridCol w="1856376">
                  <a:extLst>
                    <a:ext uri="{9D8B030D-6E8A-4147-A177-3AD203B41FA5}">
                      <a16:colId xmlns:a16="http://schemas.microsoft.com/office/drawing/2014/main" val="425447182"/>
                    </a:ext>
                  </a:extLst>
                </a:gridCol>
                <a:gridCol w="1856376">
                  <a:extLst>
                    <a:ext uri="{9D8B030D-6E8A-4147-A177-3AD203B41FA5}">
                      <a16:colId xmlns:a16="http://schemas.microsoft.com/office/drawing/2014/main" val="293802619"/>
                    </a:ext>
                  </a:extLst>
                </a:gridCol>
                <a:gridCol w="1856376">
                  <a:extLst>
                    <a:ext uri="{9D8B030D-6E8A-4147-A177-3AD203B41FA5}">
                      <a16:colId xmlns:a16="http://schemas.microsoft.com/office/drawing/2014/main" val="3952097759"/>
                    </a:ext>
                  </a:extLst>
                </a:gridCol>
                <a:gridCol w="1856376">
                  <a:extLst>
                    <a:ext uri="{9D8B030D-6E8A-4147-A177-3AD203B41FA5}">
                      <a16:colId xmlns:a16="http://schemas.microsoft.com/office/drawing/2014/main" val="3871495904"/>
                    </a:ext>
                  </a:extLst>
                </a:gridCol>
                <a:gridCol w="1856376">
                  <a:extLst>
                    <a:ext uri="{9D8B030D-6E8A-4147-A177-3AD203B41FA5}">
                      <a16:colId xmlns:a16="http://schemas.microsoft.com/office/drawing/2014/main" val="1429087695"/>
                    </a:ext>
                  </a:extLst>
                </a:gridCol>
              </a:tblGrid>
              <a:tr h="24035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综合指数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原材料库存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新订单指数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新出口订单指数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积压订单数量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1545025"/>
                  </a:ext>
                </a:extLst>
              </a:tr>
              <a:tr h="24035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43.3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E7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44.5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A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46.4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0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38.8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9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5327256"/>
                  </a:ext>
                </a:extLst>
              </a:tr>
              <a:tr h="24035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0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DB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44.1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9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CE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109221"/>
                  </a:ext>
                </a:extLst>
              </a:tr>
              <a:tr h="24035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BC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81025"/>
                  </a:ext>
                </a:extLst>
              </a:tr>
              <a:tr h="24035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F2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C6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C0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20029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089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35737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粗钢产量不增加？似乎没那么难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3410451"/>
              </p:ext>
            </p:extLst>
          </p:nvPr>
        </p:nvGraphicFramePr>
        <p:xfrm>
          <a:off x="336550" y="908046"/>
          <a:ext cx="4103688" cy="5221296"/>
        </p:xfrm>
        <a:graphic>
          <a:graphicData uri="http://schemas.openxmlformats.org/drawingml/2006/table">
            <a:tbl>
              <a:tblPr/>
              <a:tblGrid>
                <a:gridCol w="2685130">
                  <a:extLst>
                    <a:ext uri="{9D8B030D-6E8A-4147-A177-3AD203B41FA5}">
                      <a16:colId xmlns:a16="http://schemas.microsoft.com/office/drawing/2014/main" val="3967744334"/>
                    </a:ext>
                  </a:extLst>
                </a:gridCol>
                <a:gridCol w="1418558">
                  <a:extLst>
                    <a:ext uri="{9D8B030D-6E8A-4147-A177-3AD203B41FA5}">
                      <a16:colId xmlns:a16="http://schemas.microsoft.com/office/drawing/2014/main" val="1056549341"/>
                    </a:ext>
                  </a:extLst>
                </a:gridCol>
              </a:tblGrid>
              <a:tr h="652662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2020</a:t>
                      </a:r>
                      <a:r>
                        <a:rPr lang="zh-CN" altLang="en-US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年产量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US" altLang="zh-CN" sz="18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106477.00   </a:t>
                      </a:r>
                      <a:endParaRPr lang="en-US" altLang="zh-CN" sz="18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5420697"/>
                  </a:ext>
                </a:extLst>
              </a:tr>
              <a:tr h="652662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</a:t>
                      </a:r>
                      <a:r>
                        <a:rPr lang="zh-CN" altLang="en-US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年上半年产量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56333.00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1115784"/>
                  </a:ext>
                </a:extLst>
              </a:tr>
              <a:tr h="652662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zh-CN" altLang="en-US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下半年产量上限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50144.00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9193960"/>
                  </a:ext>
                </a:extLst>
              </a:tr>
              <a:tr h="652662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zh-CN" altLang="en-US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下半年日均产量上限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272.52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062042"/>
                  </a:ext>
                </a:extLst>
              </a:tr>
              <a:tr h="652662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月份日均产量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279.97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5010042"/>
                  </a:ext>
                </a:extLst>
              </a:tr>
              <a:tr h="652662">
                <a:tc rowSpan="2">
                  <a:txBody>
                    <a:bodyPr/>
                    <a:lstStyle/>
                    <a:p>
                      <a:pPr marL="144000" algn="l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月份日均超额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7.45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105784"/>
                  </a:ext>
                </a:extLst>
              </a:tr>
              <a:tr h="65266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2.73%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524800"/>
                  </a:ext>
                </a:extLst>
              </a:tr>
              <a:tr h="652662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月份开始日均产量上限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271.06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5145771"/>
                  </a:ext>
                </a:extLst>
              </a:tr>
            </a:tbl>
          </a:graphicData>
        </a:graphic>
      </p:graphicFrame>
      <p:graphicFrame>
        <p:nvGraphicFramePr>
          <p:cNvPr id="12" name="图表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8172098"/>
              </p:ext>
            </p:extLst>
          </p:nvPr>
        </p:nvGraphicFramePr>
        <p:xfrm>
          <a:off x="4440238" y="908047"/>
          <a:ext cx="7416800" cy="51212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0499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9927256F-1C15-4909-A4C8-3F52965B2BCC}"/>
              </a:ext>
            </a:extLst>
          </p:cNvPr>
          <p:cNvSpPr txBox="1"/>
          <p:nvPr/>
        </p:nvSpPr>
        <p:spPr>
          <a:xfrm>
            <a:off x="336550" y="908081"/>
            <a:ext cx="11520488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200000"/>
              </a:lnSpc>
              <a:spcBef>
                <a:spcPts val="1200"/>
              </a:spcBef>
              <a:buAutoNum type="arabicPeriod"/>
            </a:pP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供给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方面，七月份粗钢产量出现明显下滑，</a:t>
            </a:r>
            <a:r>
              <a:rPr lang="en-US" altLang="zh-CN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8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月份产量仍底部徘徊，压减产量工作成效明显，从当前的数据来看，保证全年粗钢产量不增加难度并不大，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后期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大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概率将维持当前的生产强度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ct val="200000"/>
              </a:lnSpc>
              <a:spcBef>
                <a:spcPts val="1200"/>
              </a:spcBef>
              <a:buAutoNum type="arabicPeriod"/>
            </a:pP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需求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方面，</a:t>
            </a:r>
            <a:r>
              <a:rPr lang="en-US" altLang="zh-CN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7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、</a:t>
            </a:r>
            <a:r>
              <a:rPr lang="en-US" altLang="zh-CN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8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月份钢材需求不振，明显低于去年同期，表现出了明显的淡季特征，进入</a:t>
            </a:r>
            <a:r>
              <a:rPr lang="en-US" altLang="zh-CN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9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月份，需求存在季节性好转预期，但考虑到宏观环境，预计需求高点低于去年同期水平。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ct val="200000"/>
              </a:lnSpc>
              <a:spcBef>
                <a:spcPts val="1200"/>
              </a:spcBef>
              <a:buAutoNum type="arabicPeriod"/>
            </a:pP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库存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方面，整体水平不高，但库存结构反映出市场对于后期充满忧虑，这种库存结构在市场预期出现变化的情况下，容易导致市场出现大幅波动。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ct val="200000"/>
              </a:lnSpc>
              <a:spcBef>
                <a:spcPts val="1200"/>
              </a:spcBef>
              <a:buAutoNum type="arabicPeriod"/>
            </a:pPr>
            <a:r>
              <a:rPr lang="en-US" altLang="zh-CN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7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、</a:t>
            </a:r>
            <a:r>
              <a:rPr lang="en-US" altLang="zh-CN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8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月份供需双弱，但库存表现基本稳定，反映了当前供需关系基本处于平衡状态，</a:t>
            </a:r>
            <a:r>
              <a:rPr lang="en-US" altLang="zh-CN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9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月份随着需求恢复，钢材价格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存在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反弹预期。</a:t>
            </a:r>
            <a:endParaRPr lang="zh-CN" altLang="en-US" dirty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2275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进口矿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成本大幅提升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798536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3224453"/>
              </p:ext>
            </p:extLst>
          </p:nvPr>
        </p:nvGraphicFramePr>
        <p:xfrm>
          <a:off x="336550" y="765176"/>
          <a:ext cx="11520487" cy="5364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2198912"/>
              </p:ext>
            </p:extLst>
          </p:nvPr>
        </p:nvGraphicFramePr>
        <p:xfrm>
          <a:off x="838200" y="1313456"/>
          <a:ext cx="10515600" cy="1706880"/>
        </p:xfrm>
        <a:graphic>
          <a:graphicData uri="http://schemas.openxmlformats.org/drawingml/2006/table">
            <a:tbl>
              <a:tblPr/>
              <a:tblGrid>
                <a:gridCol w="2103120">
                  <a:extLst>
                    <a:ext uri="{9D8B030D-6E8A-4147-A177-3AD203B41FA5}">
                      <a16:colId xmlns:a16="http://schemas.microsoft.com/office/drawing/2014/main" val="140241034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85227715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14951586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14897941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781705430"/>
                    </a:ext>
                  </a:extLst>
                </a:gridCol>
              </a:tblGrid>
              <a:tr h="42672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单位成本：必和必拓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现金成本：淡水河谷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C1</a:t>
                      </a:r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现金成本：力拓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C1</a:t>
                      </a:r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现金成本：</a:t>
                      </a:r>
                      <a:r>
                        <a:rPr 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FMG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810316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2020</a:t>
                      </a:r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季度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17.1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13.02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13078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</a:t>
                      </a:r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季度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15.27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22.2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17.9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15.23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3789279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24.65%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83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29.82%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23.45%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89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16.97%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A8A8">
                        <a:alpha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33721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7203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矿石供应季节性回升</a:t>
            </a:r>
          </a:p>
        </p:txBody>
      </p:sp>
      <p:cxnSp>
        <p:nvCxnSpPr>
          <p:cNvPr id="4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85078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6627745"/>
              </p:ext>
            </p:extLst>
          </p:nvPr>
        </p:nvGraphicFramePr>
        <p:xfrm>
          <a:off x="6096000" y="765176"/>
          <a:ext cx="5761038" cy="2627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图表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4596082"/>
              </p:ext>
            </p:extLst>
          </p:nvPr>
        </p:nvGraphicFramePr>
        <p:xfrm>
          <a:off x="265113" y="765175"/>
          <a:ext cx="5830887" cy="2627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2722104"/>
              </p:ext>
            </p:extLst>
          </p:nvPr>
        </p:nvGraphicFramePr>
        <p:xfrm>
          <a:off x="336551" y="3392488"/>
          <a:ext cx="11520488" cy="2736852"/>
        </p:xfrm>
        <a:graphic>
          <a:graphicData uri="http://schemas.openxmlformats.org/drawingml/2006/table">
            <a:tbl>
              <a:tblPr/>
              <a:tblGrid>
                <a:gridCol w="1645784">
                  <a:extLst>
                    <a:ext uri="{9D8B030D-6E8A-4147-A177-3AD203B41FA5}">
                      <a16:colId xmlns:a16="http://schemas.microsoft.com/office/drawing/2014/main" val="2300898218"/>
                    </a:ext>
                  </a:extLst>
                </a:gridCol>
                <a:gridCol w="1645784">
                  <a:extLst>
                    <a:ext uri="{9D8B030D-6E8A-4147-A177-3AD203B41FA5}">
                      <a16:colId xmlns:a16="http://schemas.microsoft.com/office/drawing/2014/main" val="3890752742"/>
                    </a:ext>
                  </a:extLst>
                </a:gridCol>
                <a:gridCol w="1645784">
                  <a:extLst>
                    <a:ext uri="{9D8B030D-6E8A-4147-A177-3AD203B41FA5}">
                      <a16:colId xmlns:a16="http://schemas.microsoft.com/office/drawing/2014/main" val="3319648552"/>
                    </a:ext>
                  </a:extLst>
                </a:gridCol>
                <a:gridCol w="1645784">
                  <a:extLst>
                    <a:ext uri="{9D8B030D-6E8A-4147-A177-3AD203B41FA5}">
                      <a16:colId xmlns:a16="http://schemas.microsoft.com/office/drawing/2014/main" val="263060124"/>
                    </a:ext>
                  </a:extLst>
                </a:gridCol>
                <a:gridCol w="1645784">
                  <a:extLst>
                    <a:ext uri="{9D8B030D-6E8A-4147-A177-3AD203B41FA5}">
                      <a16:colId xmlns:a16="http://schemas.microsoft.com/office/drawing/2014/main" val="1048543037"/>
                    </a:ext>
                  </a:extLst>
                </a:gridCol>
                <a:gridCol w="1645784">
                  <a:extLst>
                    <a:ext uri="{9D8B030D-6E8A-4147-A177-3AD203B41FA5}">
                      <a16:colId xmlns:a16="http://schemas.microsoft.com/office/drawing/2014/main" val="2973980224"/>
                    </a:ext>
                  </a:extLst>
                </a:gridCol>
                <a:gridCol w="1645784">
                  <a:extLst>
                    <a:ext uri="{9D8B030D-6E8A-4147-A177-3AD203B41FA5}">
                      <a16:colId xmlns:a16="http://schemas.microsoft.com/office/drawing/2014/main" val="311638941"/>
                    </a:ext>
                  </a:extLst>
                </a:gridCol>
              </a:tblGrid>
              <a:tr h="45614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力拓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必和必拓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淡水河谷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FMG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四大矿合计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全球生铁产量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8943888"/>
                  </a:ext>
                </a:extLst>
              </a:tr>
              <a:tr h="4561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2020</a:t>
                      </a:r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季度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7169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6673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6760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5720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26322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31849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4636032"/>
                  </a:ext>
                </a:extLst>
              </a:tr>
              <a:tr h="4561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2020</a:t>
                      </a:r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季度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6568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5986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6803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5360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24717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33353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5606244"/>
                  </a:ext>
                </a:extLst>
              </a:tr>
              <a:tr h="4561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</a:t>
                      </a:r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季度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6624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6525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7569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6490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27207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34462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2353510"/>
                  </a:ext>
                </a:extLst>
              </a:tr>
              <a:tr h="45614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-8.22%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-2.27%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A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10.69%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2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11.86%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A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3.25%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6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7.58%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8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2323042"/>
                  </a:ext>
                </a:extLst>
              </a:tr>
              <a:tr h="45614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9.01%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E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11.25%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B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21.08%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10.08%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6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3.33%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98298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30092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en-US" altLang="zh-CN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月份全球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生铁产量受中国影响，小幅回落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68823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855373"/>
              </p:ext>
            </p:extLst>
          </p:nvPr>
        </p:nvGraphicFramePr>
        <p:xfrm>
          <a:off x="266700" y="765175"/>
          <a:ext cx="5829300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1600423"/>
              </p:ext>
            </p:extLst>
          </p:nvPr>
        </p:nvGraphicFramePr>
        <p:xfrm>
          <a:off x="6096000" y="908052"/>
          <a:ext cx="5761040" cy="5221284"/>
        </p:xfrm>
        <a:graphic>
          <a:graphicData uri="http://schemas.openxmlformats.org/drawingml/2006/table">
            <a:tbl>
              <a:tblPr/>
              <a:tblGrid>
                <a:gridCol w="1440260">
                  <a:extLst>
                    <a:ext uri="{9D8B030D-6E8A-4147-A177-3AD203B41FA5}">
                      <a16:colId xmlns:a16="http://schemas.microsoft.com/office/drawing/2014/main" val="401813205"/>
                    </a:ext>
                  </a:extLst>
                </a:gridCol>
                <a:gridCol w="1440260">
                  <a:extLst>
                    <a:ext uri="{9D8B030D-6E8A-4147-A177-3AD203B41FA5}">
                      <a16:colId xmlns:a16="http://schemas.microsoft.com/office/drawing/2014/main" val="2158272265"/>
                    </a:ext>
                  </a:extLst>
                </a:gridCol>
                <a:gridCol w="1440260">
                  <a:extLst>
                    <a:ext uri="{9D8B030D-6E8A-4147-A177-3AD203B41FA5}">
                      <a16:colId xmlns:a16="http://schemas.microsoft.com/office/drawing/2014/main" val="1111051761"/>
                    </a:ext>
                  </a:extLst>
                </a:gridCol>
                <a:gridCol w="1440260">
                  <a:extLst>
                    <a:ext uri="{9D8B030D-6E8A-4147-A177-3AD203B41FA5}">
                      <a16:colId xmlns:a16="http://schemas.microsoft.com/office/drawing/2014/main" val="360129331"/>
                    </a:ext>
                  </a:extLst>
                </a:gridCol>
              </a:tblGrid>
              <a:tr h="87021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全球生铁产量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中国生铁产量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国外</a:t>
                      </a:r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生铁产量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7360645"/>
                  </a:ext>
                </a:extLst>
              </a:tr>
              <a:tr h="87021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</a:t>
                      </a:r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111670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72850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38820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6807101"/>
                  </a:ext>
                </a:extLst>
              </a:tr>
              <a:tr h="87021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</a:t>
                      </a:r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113881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75780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38101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7638490"/>
                  </a:ext>
                </a:extLst>
              </a:tr>
              <a:tr h="87021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2020</a:t>
                      </a:r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112882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79967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32915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7545792"/>
                  </a:ext>
                </a:extLst>
              </a:tr>
              <a:tr h="87021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-1.07%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9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-8.90%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17.94%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1428856"/>
                  </a:ext>
                </a:extLst>
              </a:tr>
              <a:tr h="87021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-1.94%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-3.87%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8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1.89%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3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4041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69642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进口矿消耗下滑，交投氛围差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02180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9" name="图表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7549631"/>
              </p:ext>
            </p:extLst>
          </p:nvPr>
        </p:nvGraphicFramePr>
        <p:xfrm>
          <a:off x="265114" y="765175"/>
          <a:ext cx="6424444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2551762"/>
              </p:ext>
            </p:extLst>
          </p:nvPr>
        </p:nvGraphicFramePr>
        <p:xfrm>
          <a:off x="6689559" y="908048"/>
          <a:ext cx="5167480" cy="5221290"/>
        </p:xfrm>
        <a:graphic>
          <a:graphicData uri="http://schemas.openxmlformats.org/drawingml/2006/table">
            <a:tbl>
              <a:tblPr/>
              <a:tblGrid>
                <a:gridCol w="1033496">
                  <a:extLst>
                    <a:ext uri="{9D8B030D-6E8A-4147-A177-3AD203B41FA5}">
                      <a16:colId xmlns:a16="http://schemas.microsoft.com/office/drawing/2014/main" val="2851891372"/>
                    </a:ext>
                  </a:extLst>
                </a:gridCol>
                <a:gridCol w="1033496">
                  <a:extLst>
                    <a:ext uri="{9D8B030D-6E8A-4147-A177-3AD203B41FA5}">
                      <a16:colId xmlns:a16="http://schemas.microsoft.com/office/drawing/2014/main" val="670030544"/>
                    </a:ext>
                  </a:extLst>
                </a:gridCol>
                <a:gridCol w="1033496">
                  <a:extLst>
                    <a:ext uri="{9D8B030D-6E8A-4147-A177-3AD203B41FA5}">
                      <a16:colId xmlns:a16="http://schemas.microsoft.com/office/drawing/2014/main" val="663765910"/>
                    </a:ext>
                  </a:extLst>
                </a:gridCol>
                <a:gridCol w="1033496">
                  <a:extLst>
                    <a:ext uri="{9D8B030D-6E8A-4147-A177-3AD203B41FA5}">
                      <a16:colId xmlns:a16="http://schemas.microsoft.com/office/drawing/2014/main" val="2104459758"/>
                    </a:ext>
                  </a:extLst>
                </a:gridCol>
                <a:gridCol w="1033496">
                  <a:extLst>
                    <a:ext uri="{9D8B030D-6E8A-4147-A177-3AD203B41FA5}">
                      <a16:colId xmlns:a16="http://schemas.microsoft.com/office/drawing/2014/main" val="2968970999"/>
                    </a:ext>
                  </a:extLst>
                </a:gridCol>
              </a:tblGrid>
              <a:tr h="87021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</a:t>
                      </a:r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</a:t>
                      </a:r>
                      <a:r>
                        <a:rPr lang="zh-CN" altLang="en-US" sz="16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港口日均疏港量</a:t>
                      </a:r>
                      <a:endParaRPr lang="zh-CN" altLang="en-US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247</a:t>
                      </a:r>
                      <a:r>
                        <a:rPr lang="zh-CN" altLang="en-US" sz="16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家钢厂日均消耗量</a:t>
                      </a:r>
                      <a:endParaRPr lang="zh-CN" altLang="en-US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主要港口日均成交量</a:t>
                      </a:r>
                      <a:endParaRPr lang="zh-CN" altLang="en-US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远期现货日均成交量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9818021"/>
                  </a:ext>
                </a:extLst>
              </a:tr>
              <a:tr h="87021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2020</a:t>
                      </a:r>
                      <a:r>
                        <a:rPr lang="zh-CN" altLang="en-US" sz="16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endParaRPr lang="en-US" altLang="zh-CN" sz="1600" b="0" i="0" u="none" strike="noStrike" dirty="0" smtClean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ctr"/>
                      <a:r>
                        <a:rPr lang="en-US" altLang="zh-CN" sz="16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4786571"/>
                  </a:ext>
                </a:extLst>
              </a:tr>
              <a:tr h="87021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7097239"/>
                  </a:ext>
                </a:extLst>
              </a:tr>
              <a:tr h="87021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5360743"/>
                  </a:ext>
                </a:extLst>
              </a:tr>
              <a:tr h="87021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-8.65%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3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-10.58%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-44.00%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B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-45.01%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4603339"/>
                  </a:ext>
                </a:extLst>
              </a:tr>
              <a:tr h="87021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-7.19%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-14.86%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A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-19.22%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3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-2.59%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48012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945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铁矿石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库存小幅回升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78982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5" name="图表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6070383"/>
              </p:ext>
            </p:extLst>
          </p:nvPr>
        </p:nvGraphicFramePr>
        <p:xfrm>
          <a:off x="265113" y="765175"/>
          <a:ext cx="5830887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7119175"/>
              </p:ext>
            </p:extLst>
          </p:nvPr>
        </p:nvGraphicFramePr>
        <p:xfrm>
          <a:off x="6095999" y="765173"/>
          <a:ext cx="5761039" cy="5364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11505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9927256F-1C15-4909-A4C8-3F52965B2BCC}"/>
              </a:ext>
            </a:extLst>
          </p:cNvPr>
          <p:cNvSpPr txBox="1"/>
          <p:nvPr/>
        </p:nvSpPr>
        <p:spPr>
          <a:xfrm>
            <a:off x="336550" y="908081"/>
            <a:ext cx="11520488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200000"/>
              </a:lnSpc>
              <a:spcBef>
                <a:spcPts val="1200"/>
              </a:spcBef>
              <a:buAutoNum type="arabicPeriod"/>
            </a:pP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铁矿石供给出现季节性回升，第三季度供给仍存小幅改善预期。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ct val="200000"/>
              </a:lnSpc>
              <a:spcBef>
                <a:spcPts val="1200"/>
              </a:spcBef>
              <a:buAutoNum type="arabicPeriod"/>
            </a:pP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全球生铁产量小幅回落，主要受中国生铁产量下滑影响，除中国外，其他国家和地区生铁总产量继续回升，短期看铁矿石需求并没有大的风险。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ct val="200000"/>
              </a:lnSpc>
              <a:spcBef>
                <a:spcPts val="1200"/>
              </a:spcBef>
              <a:buAutoNum type="arabicPeriod"/>
            </a:pP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国内铁矿市场成交数据出现明显下滑，考虑到当前国内的实际生产情况，这种下滑不可持续，应该是市场下跌时的应激反应，后期成交将出现回升。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ct val="200000"/>
              </a:lnSpc>
              <a:spcBef>
                <a:spcPts val="1200"/>
              </a:spcBef>
              <a:buAutoNum type="arabicPeriod"/>
            </a:pP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铁矿石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价格将出现修复性反弹，但暴涨暴跌后多空双方操作均趋于谨慎，涨跌幅度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有限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7173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原煤供应仍旧紧张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493736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5" name="图表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9228255"/>
              </p:ext>
            </p:extLst>
          </p:nvPr>
        </p:nvGraphicFramePr>
        <p:xfrm>
          <a:off x="266700" y="765175"/>
          <a:ext cx="5829300" cy="30945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518900"/>
              </p:ext>
            </p:extLst>
          </p:nvPr>
        </p:nvGraphicFramePr>
        <p:xfrm>
          <a:off x="335070" y="3859730"/>
          <a:ext cx="5761035" cy="2269608"/>
        </p:xfrm>
        <a:graphic>
          <a:graphicData uri="http://schemas.openxmlformats.org/drawingml/2006/table">
            <a:tbl>
              <a:tblPr/>
              <a:tblGrid>
                <a:gridCol w="1152207">
                  <a:extLst>
                    <a:ext uri="{9D8B030D-6E8A-4147-A177-3AD203B41FA5}">
                      <a16:colId xmlns:a16="http://schemas.microsoft.com/office/drawing/2014/main" val="3465967088"/>
                    </a:ext>
                  </a:extLst>
                </a:gridCol>
                <a:gridCol w="1152207">
                  <a:extLst>
                    <a:ext uri="{9D8B030D-6E8A-4147-A177-3AD203B41FA5}">
                      <a16:colId xmlns:a16="http://schemas.microsoft.com/office/drawing/2014/main" val="1004374664"/>
                    </a:ext>
                  </a:extLst>
                </a:gridCol>
                <a:gridCol w="1152207">
                  <a:extLst>
                    <a:ext uri="{9D8B030D-6E8A-4147-A177-3AD203B41FA5}">
                      <a16:colId xmlns:a16="http://schemas.microsoft.com/office/drawing/2014/main" val="1818452781"/>
                    </a:ext>
                  </a:extLst>
                </a:gridCol>
                <a:gridCol w="1152207">
                  <a:extLst>
                    <a:ext uri="{9D8B030D-6E8A-4147-A177-3AD203B41FA5}">
                      <a16:colId xmlns:a16="http://schemas.microsoft.com/office/drawing/2014/main" val="323827327"/>
                    </a:ext>
                  </a:extLst>
                </a:gridCol>
                <a:gridCol w="1152207">
                  <a:extLst>
                    <a:ext uri="{9D8B030D-6E8A-4147-A177-3AD203B41FA5}">
                      <a16:colId xmlns:a16="http://schemas.microsoft.com/office/drawing/2014/main" val="148207322"/>
                    </a:ext>
                  </a:extLst>
                </a:gridCol>
              </a:tblGrid>
              <a:tr h="37826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日均产量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精煤：库存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原煤：库存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原煤可用</a:t>
                      </a:r>
                      <a:r>
                        <a:rPr lang="zh-CN" altLang="en-US" sz="16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天</a:t>
                      </a:r>
                      <a:endParaRPr lang="zh-CN" altLang="en-US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3685925"/>
                  </a:ext>
                </a:extLst>
              </a:tr>
              <a:tr h="37826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2020</a:t>
                      </a:r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63.72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262.09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398.57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6.26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0229280"/>
                  </a:ext>
                </a:extLst>
              </a:tr>
              <a:tr h="37826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</a:t>
                      </a:r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59.06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163.42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230.97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3.91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2123813"/>
                  </a:ext>
                </a:extLst>
              </a:tr>
              <a:tr h="37826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</a:t>
                      </a:r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59.93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147.47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218.17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3.64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8734458"/>
                  </a:ext>
                </a:extLst>
              </a:tr>
              <a:tr h="37826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-5.95%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4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-43.73%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B25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-45.26%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-41.80%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B6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3702110"/>
                  </a:ext>
                </a:extLst>
              </a:tr>
              <a:tr h="37826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1.47%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-9.76%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ED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-5.54%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-6.91%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2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063893"/>
                  </a:ext>
                </a:extLst>
              </a:tr>
            </a:tbl>
          </a:graphicData>
        </a:graphic>
      </p:graphicFrame>
      <p:graphicFrame>
        <p:nvGraphicFramePr>
          <p:cNvPr id="9" name="图表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3385624"/>
              </p:ext>
            </p:extLst>
          </p:nvPr>
        </p:nvGraphicFramePr>
        <p:xfrm>
          <a:off x="6096000" y="765175"/>
          <a:ext cx="5761038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366543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后期煤炭供应结构性好转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38842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矩形 11"/>
          <p:cNvSpPr/>
          <p:nvPr/>
        </p:nvSpPr>
        <p:spPr>
          <a:xfrm>
            <a:off x="444137" y="1158240"/>
            <a:ext cx="11242765" cy="1887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35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加快释放煤炭先进产能，国家有关部门和内蒙古自治区积极推动露天煤矿接续用地办理，尽快恢复正常生产。继上月20多座露天煤矿取得接续用地批复后，近日又有16座鄂尔多斯露天煤矿取得接续用地批复，涉及产能2500万吨/年左右，还有产能近5000万吨/年露天煤矿将于9月中旬陆续取得接续用地批复。全部正常生产后，月可增加产量700万吨以上。</a:t>
            </a:r>
          </a:p>
        </p:txBody>
      </p:sp>
    </p:spTree>
    <p:extLst>
      <p:ext uri="{BB962C8B-B14F-4D97-AF65-F5344CB8AC3E}">
        <p14:creationId xmlns:p14="http://schemas.microsoft.com/office/powerpoint/2010/main" val="33272485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炼焦煤紧张状况短期难以缓解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10368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5599518"/>
              </p:ext>
            </p:extLst>
          </p:nvPr>
        </p:nvGraphicFramePr>
        <p:xfrm>
          <a:off x="266701" y="765176"/>
          <a:ext cx="5829300" cy="30945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5695086"/>
              </p:ext>
            </p:extLst>
          </p:nvPr>
        </p:nvGraphicFramePr>
        <p:xfrm>
          <a:off x="334964" y="3859730"/>
          <a:ext cx="5761036" cy="2269608"/>
        </p:xfrm>
        <a:graphic>
          <a:graphicData uri="http://schemas.openxmlformats.org/drawingml/2006/table">
            <a:tbl>
              <a:tblPr/>
              <a:tblGrid>
                <a:gridCol w="1440259">
                  <a:extLst>
                    <a:ext uri="{9D8B030D-6E8A-4147-A177-3AD203B41FA5}">
                      <a16:colId xmlns:a16="http://schemas.microsoft.com/office/drawing/2014/main" val="2986189364"/>
                    </a:ext>
                  </a:extLst>
                </a:gridCol>
                <a:gridCol w="1440259">
                  <a:extLst>
                    <a:ext uri="{9D8B030D-6E8A-4147-A177-3AD203B41FA5}">
                      <a16:colId xmlns:a16="http://schemas.microsoft.com/office/drawing/2014/main" val="3832340370"/>
                    </a:ext>
                  </a:extLst>
                </a:gridCol>
                <a:gridCol w="1440259">
                  <a:extLst>
                    <a:ext uri="{9D8B030D-6E8A-4147-A177-3AD203B41FA5}">
                      <a16:colId xmlns:a16="http://schemas.microsoft.com/office/drawing/2014/main" val="3206930486"/>
                    </a:ext>
                  </a:extLst>
                </a:gridCol>
                <a:gridCol w="1440259">
                  <a:extLst>
                    <a:ext uri="{9D8B030D-6E8A-4147-A177-3AD203B41FA5}">
                      <a16:colId xmlns:a16="http://schemas.microsoft.com/office/drawing/2014/main" val="306406049"/>
                    </a:ext>
                  </a:extLst>
                </a:gridCol>
              </a:tblGrid>
              <a:tr h="37826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炼焦煤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无烟煤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动力煤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8895252"/>
                  </a:ext>
                </a:extLst>
              </a:tr>
              <a:tr h="37826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2020</a:t>
                      </a:r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736.77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68.87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1804.33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5350858"/>
                  </a:ext>
                </a:extLst>
              </a:tr>
              <a:tr h="37826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</a:t>
                      </a:r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413.42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82.67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2343.11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5457841"/>
                  </a:ext>
                </a:extLst>
              </a:tr>
              <a:tr h="37826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</a:t>
                      </a:r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377.13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79.08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2561.55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5119064"/>
                  </a:ext>
                </a:extLst>
              </a:tr>
              <a:tr h="37826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-48.81%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14.83%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F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41.97%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982757"/>
                  </a:ext>
                </a:extLst>
              </a:tr>
              <a:tr h="37826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-8.78%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-4.34%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9.32%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3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0889103"/>
                  </a:ext>
                </a:extLst>
              </a:tr>
            </a:tbl>
          </a:graphicData>
        </a:graphic>
      </p:graphicFrame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368509"/>
              </p:ext>
            </p:extLst>
          </p:nvPr>
        </p:nvGraphicFramePr>
        <p:xfrm>
          <a:off x="6314172" y="765181"/>
          <a:ext cx="5542865" cy="5364161"/>
        </p:xfrm>
        <a:graphic>
          <a:graphicData uri="http://schemas.openxmlformats.org/drawingml/2006/table">
            <a:tbl>
              <a:tblPr/>
              <a:tblGrid>
                <a:gridCol w="1249861">
                  <a:extLst>
                    <a:ext uri="{9D8B030D-6E8A-4147-A177-3AD203B41FA5}">
                      <a16:colId xmlns:a16="http://schemas.microsoft.com/office/drawing/2014/main" val="3221500399"/>
                    </a:ext>
                  </a:extLst>
                </a:gridCol>
                <a:gridCol w="1073251">
                  <a:extLst>
                    <a:ext uri="{9D8B030D-6E8A-4147-A177-3AD203B41FA5}">
                      <a16:colId xmlns:a16="http://schemas.microsoft.com/office/drawing/2014/main" val="3247787682"/>
                    </a:ext>
                  </a:extLst>
                </a:gridCol>
                <a:gridCol w="1073251">
                  <a:extLst>
                    <a:ext uri="{9D8B030D-6E8A-4147-A177-3AD203B41FA5}">
                      <a16:colId xmlns:a16="http://schemas.microsoft.com/office/drawing/2014/main" val="4111916235"/>
                    </a:ext>
                  </a:extLst>
                </a:gridCol>
                <a:gridCol w="1073251">
                  <a:extLst>
                    <a:ext uri="{9D8B030D-6E8A-4147-A177-3AD203B41FA5}">
                      <a16:colId xmlns:a16="http://schemas.microsoft.com/office/drawing/2014/main" val="1487888222"/>
                    </a:ext>
                  </a:extLst>
                </a:gridCol>
                <a:gridCol w="1073251">
                  <a:extLst>
                    <a:ext uri="{9D8B030D-6E8A-4147-A177-3AD203B41FA5}">
                      <a16:colId xmlns:a16="http://schemas.microsoft.com/office/drawing/2014/main" val="1113919499"/>
                    </a:ext>
                  </a:extLst>
                </a:gridCol>
              </a:tblGrid>
              <a:tr h="487651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炼焦煤进口情况</a:t>
                      </a:r>
                      <a:endParaRPr lang="zh-CN" altLang="en-US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547538"/>
                  </a:ext>
                </a:extLst>
              </a:tr>
              <a:tr h="48765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2021-7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2020-7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943915"/>
                  </a:ext>
                </a:extLst>
              </a:tr>
              <a:tr h="48765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俄罗斯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5011851"/>
                  </a:ext>
                </a:extLst>
              </a:tr>
              <a:tr h="48765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加拿大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3250858"/>
                  </a:ext>
                </a:extLst>
              </a:tr>
              <a:tr h="48765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美国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19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2101843"/>
                  </a:ext>
                </a:extLst>
              </a:tr>
              <a:tr h="48765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蒙古国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-170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E3C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-342%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2175906"/>
                  </a:ext>
                </a:extLst>
              </a:tr>
              <a:tr h="48765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印尼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0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5309092"/>
                  </a:ext>
                </a:extLst>
              </a:tr>
              <a:tr h="48765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哥伦比亚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3079167"/>
                  </a:ext>
                </a:extLst>
              </a:tr>
              <a:tr h="48765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莫桑比克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2292586"/>
                  </a:ext>
                </a:extLst>
              </a:tr>
              <a:tr h="48765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哈萨克斯坦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0638749"/>
                  </a:ext>
                </a:extLst>
              </a:tr>
              <a:tr h="48765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澳大利亚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448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-448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3536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28173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9927256F-1C15-4909-A4C8-3F52965B2BCC}"/>
              </a:ext>
            </a:extLst>
          </p:cNvPr>
          <p:cNvSpPr txBox="1"/>
          <p:nvPr/>
        </p:nvSpPr>
        <p:spPr>
          <a:xfrm>
            <a:off x="336550" y="908081"/>
            <a:ext cx="11520488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200000"/>
              </a:lnSpc>
              <a:spcBef>
                <a:spcPts val="1200"/>
              </a:spcBef>
              <a:buAutoNum type="arabicPeriod"/>
            </a:pP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当前煤炭供给仍未明显恢复，原煤产量低成为当前供给回升的主要限制。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ct val="200000"/>
              </a:lnSpc>
              <a:spcBef>
                <a:spcPts val="1200"/>
              </a:spcBef>
              <a:buAutoNum type="arabicPeriod"/>
            </a:pP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随着增产政策落地，后期煤炭供给将出现结构性改善，预计动力煤将率先出下下跌。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ct val="200000"/>
              </a:lnSpc>
              <a:spcBef>
                <a:spcPts val="1200"/>
              </a:spcBef>
              <a:buAutoNum type="arabicPeriod"/>
            </a:pP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今年煤炭进口整体表现不错，但结构性问题严重，停止进口澳煤导致焦煤出现较大缺口，虽然其它地区有增量，但短期看难以弥补整体缺口，预计焦煤市场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维持强势格局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。</a:t>
            </a:r>
            <a:endParaRPr lang="zh-CN" altLang="en-US" dirty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6804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焦炭供给偏紧格局延续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05613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5" name="图表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3361572"/>
              </p:ext>
            </p:extLst>
          </p:nvPr>
        </p:nvGraphicFramePr>
        <p:xfrm>
          <a:off x="265114" y="765175"/>
          <a:ext cx="5830886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0190700"/>
              </p:ext>
            </p:extLst>
          </p:nvPr>
        </p:nvGraphicFramePr>
        <p:xfrm>
          <a:off x="6096000" y="765175"/>
          <a:ext cx="5761038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矩形 6"/>
          <p:cNvSpPr/>
          <p:nvPr/>
        </p:nvSpPr>
        <p:spPr>
          <a:xfrm>
            <a:off x="11330767" y="1654628"/>
            <a:ext cx="279133" cy="3763478"/>
          </a:xfrm>
          <a:prstGeom prst="rect">
            <a:avLst/>
          </a:prstGeom>
          <a:solidFill>
            <a:schemeClr val="accent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90198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高炉大型化带来焦炭需求结构性问题，并且短期很难解决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767940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2080133"/>
              </p:ext>
            </p:extLst>
          </p:nvPr>
        </p:nvGraphicFramePr>
        <p:xfrm>
          <a:off x="336551" y="908053"/>
          <a:ext cx="11520491" cy="2484435"/>
        </p:xfrm>
        <a:graphic>
          <a:graphicData uri="http://schemas.openxmlformats.org/drawingml/2006/table">
            <a:tbl>
              <a:tblPr/>
              <a:tblGrid>
                <a:gridCol w="1112687">
                  <a:extLst>
                    <a:ext uri="{9D8B030D-6E8A-4147-A177-3AD203B41FA5}">
                      <a16:colId xmlns:a16="http://schemas.microsoft.com/office/drawing/2014/main" val="1230418317"/>
                    </a:ext>
                  </a:extLst>
                </a:gridCol>
                <a:gridCol w="946164">
                  <a:extLst>
                    <a:ext uri="{9D8B030D-6E8A-4147-A177-3AD203B41FA5}">
                      <a16:colId xmlns:a16="http://schemas.microsoft.com/office/drawing/2014/main" val="1982036943"/>
                    </a:ext>
                  </a:extLst>
                </a:gridCol>
                <a:gridCol w="946164">
                  <a:extLst>
                    <a:ext uri="{9D8B030D-6E8A-4147-A177-3AD203B41FA5}">
                      <a16:colId xmlns:a16="http://schemas.microsoft.com/office/drawing/2014/main" val="4242040148"/>
                    </a:ext>
                  </a:extLst>
                </a:gridCol>
                <a:gridCol w="946164">
                  <a:extLst>
                    <a:ext uri="{9D8B030D-6E8A-4147-A177-3AD203B41FA5}">
                      <a16:colId xmlns:a16="http://schemas.microsoft.com/office/drawing/2014/main" val="1298603263"/>
                    </a:ext>
                  </a:extLst>
                </a:gridCol>
                <a:gridCol w="946164">
                  <a:extLst>
                    <a:ext uri="{9D8B030D-6E8A-4147-A177-3AD203B41FA5}">
                      <a16:colId xmlns:a16="http://schemas.microsoft.com/office/drawing/2014/main" val="3688917706"/>
                    </a:ext>
                  </a:extLst>
                </a:gridCol>
                <a:gridCol w="946164">
                  <a:extLst>
                    <a:ext uri="{9D8B030D-6E8A-4147-A177-3AD203B41FA5}">
                      <a16:colId xmlns:a16="http://schemas.microsoft.com/office/drawing/2014/main" val="3466796987"/>
                    </a:ext>
                  </a:extLst>
                </a:gridCol>
                <a:gridCol w="946164">
                  <a:extLst>
                    <a:ext uri="{9D8B030D-6E8A-4147-A177-3AD203B41FA5}">
                      <a16:colId xmlns:a16="http://schemas.microsoft.com/office/drawing/2014/main" val="149427954"/>
                    </a:ext>
                  </a:extLst>
                </a:gridCol>
                <a:gridCol w="946164">
                  <a:extLst>
                    <a:ext uri="{9D8B030D-6E8A-4147-A177-3AD203B41FA5}">
                      <a16:colId xmlns:a16="http://schemas.microsoft.com/office/drawing/2014/main" val="1806001972"/>
                    </a:ext>
                  </a:extLst>
                </a:gridCol>
                <a:gridCol w="946164">
                  <a:extLst>
                    <a:ext uri="{9D8B030D-6E8A-4147-A177-3AD203B41FA5}">
                      <a16:colId xmlns:a16="http://schemas.microsoft.com/office/drawing/2014/main" val="2517699963"/>
                    </a:ext>
                  </a:extLst>
                </a:gridCol>
                <a:gridCol w="946164">
                  <a:extLst>
                    <a:ext uri="{9D8B030D-6E8A-4147-A177-3AD203B41FA5}">
                      <a16:colId xmlns:a16="http://schemas.microsoft.com/office/drawing/2014/main" val="2863281936"/>
                    </a:ext>
                  </a:extLst>
                </a:gridCol>
                <a:gridCol w="946164">
                  <a:extLst>
                    <a:ext uri="{9D8B030D-6E8A-4147-A177-3AD203B41FA5}">
                      <a16:colId xmlns:a16="http://schemas.microsoft.com/office/drawing/2014/main" val="1342923226"/>
                    </a:ext>
                  </a:extLst>
                </a:gridCol>
                <a:gridCol w="946164">
                  <a:extLst>
                    <a:ext uri="{9D8B030D-6E8A-4147-A177-3AD203B41FA5}">
                      <a16:colId xmlns:a16="http://schemas.microsoft.com/office/drawing/2014/main" val="3375639660"/>
                    </a:ext>
                  </a:extLst>
                </a:gridCol>
              </a:tblGrid>
              <a:tr h="49688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高炉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＞2000m³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1000-2000m³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＜1000m³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367212"/>
                  </a:ext>
                </a:extLst>
              </a:tr>
              <a:tr h="49688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数量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产能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数量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产能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产能占比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数量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产能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产能占比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数量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产能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产能占比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572753"/>
                  </a:ext>
                </a:extLst>
              </a:tr>
              <a:tr h="49688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2019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年底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9.40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31.70%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38.83%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29.47%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8929779"/>
                  </a:ext>
                </a:extLst>
              </a:tr>
              <a:tr h="49688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9.64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40.25%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39.00%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20.75%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0561611"/>
                  </a:ext>
                </a:extLst>
              </a:tr>
              <a:tr h="49688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变化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8.55%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0.17%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0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-8.72%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1975282"/>
                  </a:ext>
                </a:extLst>
              </a:tr>
            </a:tbl>
          </a:graphicData>
        </a:graphic>
      </p:graphicFrame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928898"/>
              </p:ext>
            </p:extLst>
          </p:nvPr>
        </p:nvGraphicFramePr>
        <p:xfrm>
          <a:off x="336551" y="3392490"/>
          <a:ext cx="11520490" cy="2736848"/>
        </p:xfrm>
        <a:graphic>
          <a:graphicData uri="http://schemas.openxmlformats.org/drawingml/2006/table">
            <a:tbl>
              <a:tblPr/>
              <a:tblGrid>
                <a:gridCol w="2869945">
                  <a:extLst>
                    <a:ext uri="{9D8B030D-6E8A-4147-A177-3AD203B41FA5}">
                      <a16:colId xmlns:a16="http://schemas.microsoft.com/office/drawing/2014/main" val="550311229"/>
                    </a:ext>
                  </a:extLst>
                </a:gridCol>
                <a:gridCol w="1730109">
                  <a:extLst>
                    <a:ext uri="{9D8B030D-6E8A-4147-A177-3AD203B41FA5}">
                      <a16:colId xmlns:a16="http://schemas.microsoft.com/office/drawing/2014/main" val="1420746976"/>
                    </a:ext>
                  </a:extLst>
                </a:gridCol>
                <a:gridCol w="1730109">
                  <a:extLst>
                    <a:ext uri="{9D8B030D-6E8A-4147-A177-3AD203B41FA5}">
                      <a16:colId xmlns:a16="http://schemas.microsoft.com/office/drawing/2014/main" val="2635983310"/>
                    </a:ext>
                  </a:extLst>
                </a:gridCol>
                <a:gridCol w="1730109">
                  <a:extLst>
                    <a:ext uri="{9D8B030D-6E8A-4147-A177-3AD203B41FA5}">
                      <a16:colId xmlns:a16="http://schemas.microsoft.com/office/drawing/2014/main" val="1479221259"/>
                    </a:ext>
                  </a:extLst>
                </a:gridCol>
                <a:gridCol w="1730109">
                  <a:extLst>
                    <a:ext uri="{9D8B030D-6E8A-4147-A177-3AD203B41FA5}">
                      <a16:colId xmlns:a16="http://schemas.microsoft.com/office/drawing/2014/main" val="1620473521"/>
                    </a:ext>
                  </a:extLst>
                </a:gridCol>
                <a:gridCol w="1730109">
                  <a:extLst>
                    <a:ext uri="{9D8B030D-6E8A-4147-A177-3AD203B41FA5}">
                      <a16:colId xmlns:a16="http://schemas.microsoft.com/office/drawing/2014/main" val="2271644116"/>
                    </a:ext>
                  </a:extLst>
                </a:gridCol>
              </a:tblGrid>
              <a:tr h="342106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高炉炼铁工程设计规范 </a:t>
                      </a:r>
                      <a:r>
                        <a:rPr lang="en-US" altLang="zh-CN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GB50427</a:t>
                      </a:r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-2015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900420"/>
                  </a:ext>
                </a:extLst>
              </a:tr>
              <a:tr h="34210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炉容级别（</a:t>
                      </a:r>
                      <a:r>
                        <a:rPr lang="en-US" altLang="zh-CN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m³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2000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0011869"/>
                  </a:ext>
                </a:extLst>
              </a:tr>
              <a:tr h="3421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M40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≥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≥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≥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≥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≥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5405289"/>
                  </a:ext>
                </a:extLst>
              </a:tr>
              <a:tr h="3421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M10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≤</a:t>
                      </a:r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≤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≤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≤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≤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8620806"/>
                  </a:ext>
                </a:extLst>
              </a:tr>
              <a:tr h="3421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CSR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≥</a:t>
                      </a:r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≥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≥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≥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≥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5001480"/>
                  </a:ext>
                </a:extLst>
              </a:tr>
              <a:tr h="3421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CRI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≤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≤</a:t>
                      </a:r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≤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≤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≤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9526931"/>
                  </a:ext>
                </a:extLst>
              </a:tr>
              <a:tr h="34210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灰分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≤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≤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≤</a:t>
                      </a:r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≤</a:t>
                      </a:r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≤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0004750"/>
                  </a:ext>
                </a:extLst>
              </a:tr>
              <a:tr h="34210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硫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≤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≤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≤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0.70%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≤</a:t>
                      </a:r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0.60%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≤</a:t>
                      </a:r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0.60%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64570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50304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9927256F-1C15-4909-A4C8-3F52965B2BCC}"/>
              </a:ext>
            </a:extLst>
          </p:cNvPr>
          <p:cNvSpPr txBox="1"/>
          <p:nvPr/>
        </p:nvSpPr>
        <p:spPr>
          <a:xfrm>
            <a:off x="336550" y="908081"/>
            <a:ext cx="11520488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200000"/>
              </a:lnSpc>
              <a:spcBef>
                <a:spcPts val="1200"/>
              </a:spcBef>
              <a:buAutoNum type="arabicPeriod"/>
            </a:pP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焦炭供需偏紧格局暂无明显改善，且焦炭供给限制目前主要在炼焦煤的紧张，在炼焦煤供应缓解之前，焦炭供给恐难有起色。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ct val="200000"/>
              </a:lnSpc>
              <a:spcBef>
                <a:spcPts val="1200"/>
              </a:spcBef>
              <a:buAutoNum type="arabicPeriod"/>
            </a:pP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高炉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大型化对优质焦炭的需求大幅提升，市场定价将逐步转向优质焦炭定价模式，而焦炭供应的结构性矛盾或将长期存在，对钢企非常不利。</a:t>
            </a:r>
            <a:endParaRPr lang="zh-CN" altLang="en-US" dirty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0482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5321822"/>
              </p:ext>
            </p:extLst>
          </p:nvPr>
        </p:nvGraphicFramePr>
        <p:xfrm>
          <a:off x="6096000" y="765176"/>
          <a:ext cx="5761038" cy="53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硅锰供应改善，硅铁仍不乐观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10368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5" name="图表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7775284"/>
              </p:ext>
            </p:extLst>
          </p:nvPr>
        </p:nvGraphicFramePr>
        <p:xfrm>
          <a:off x="266701" y="765176"/>
          <a:ext cx="5829299" cy="53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矩形 6"/>
          <p:cNvSpPr/>
          <p:nvPr/>
        </p:nvSpPr>
        <p:spPr>
          <a:xfrm>
            <a:off x="5563402" y="1905802"/>
            <a:ext cx="231007" cy="3551722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1325322" y="1905802"/>
            <a:ext cx="231007" cy="3551722"/>
          </a:xfrm>
          <a:prstGeom prst="rect">
            <a:avLst/>
          </a:prstGeom>
          <a:solidFill>
            <a:srgbClr val="00B0F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0793606" y="1905802"/>
            <a:ext cx="531716" cy="3551722"/>
          </a:xfrm>
          <a:prstGeom prst="rect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111013" y="1905802"/>
            <a:ext cx="452389" cy="3551722"/>
          </a:xfrm>
          <a:prstGeom prst="rect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77143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电的困扰短期或无法解决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43256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5" name="图表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5133630"/>
              </p:ext>
            </p:extLst>
          </p:nvPr>
        </p:nvGraphicFramePr>
        <p:xfrm>
          <a:off x="6096000" y="765175"/>
          <a:ext cx="5761038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170" name="Picture 2" descr="https://www.msups.com/UploadFiles/Test/2021-8/63764183214851183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42" y="851198"/>
            <a:ext cx="5644862" cy="525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75361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9927256F-1C15-4909-A4C8-3F52965B2BCC}"/>
              </a:ext>
            </a:extLst>
          </p:cNvPr>
          <p:cNvSpPr txBox="1"/>
          <p:nvPr/>
        </p:nvSpPr>
        <p:spPr>
          <a:xfrm>
            <a:off x="336550" y="908081"/>
            <a:ext cx="11520488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200000"/>
              </a:lnSpc>
              <a:spcBef>
                <a:spcPts val="1200"/>
              </a:spcBef>
              <a:buAutoNum type="arabicPeriod"/>
            </a:pP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能耗双控政策及部分地区缺电成为当前合金供给的主要限制，而且从当前的电力供应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结构和电力供需增长数据来看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，这种问题或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将愈演愈烈，长期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、不定时出现。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ct val="200000"/>
              </a:lnSpc>
              <a:spcBef>
                <a:spcPts val="1200"/>
              </a:spcBef>
              <a:buAutoNum type="arabicPeriod"/>
            </a:pP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硅锰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开工率恢复明显，虽仍未达到前期正常水平，但存在明显的改善预期。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ct val="200000"/>
              </a:lnSpc>
              <a:spcBef>
                <a:spcPts val="1200"/>
              </a:spcBef>
              <a:buAutoNum type="arabicPeriod"/>
            </a:pP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硅铁受政策影响更为显著，开工率仍维持低位，预计短期内供给仍然偏紧。</a:t>
            </a:r>
            <a:endParaRPr lang="zh-CN" altLang="en-US" dirty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6622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9927256F-1C15-4909-A4C8-3F52965B2BCC}"/>
              </a:ext>
            </a:extLst>
          </p:cNvPr>
          <p:cNvSpPr txBox="1"/>
          <p:nvPr/>
        </p:nvSpPr>
        <p:spPr>
          <a:xfrm>
            <a:off x="336550" y="908081"/>
            <a:ext cx="11520488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煤炭：目前炼焦煤市场产能未能有效增加，下游需求不减，资源供应紧张，价格持续攀升，以做好上下游服务、落实锁定资源、满足子公司需求为主，同时加强内外部对标，合理控制采购成本，专用煤采购要按照股份公司提煤降焦工作部署，做好采购</a:t>
            </a: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工作。</a:t>
            </a:r>
            <a:endParaRPr lang="en-US" altLang="zh-CN" sz="1600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焦炭</a:t>
            </a: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：优质</a:t>
            </a:r>
            <a:r>
              <a:rPr lang="zh-CN" altLang="en-US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焦煤</a:t>
            </a: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紧张，焦炭存在强成本支撑</a:t>
            </a: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，</a:t>
            </a:r>
            <a:r>
              <a:rPr lang="zh-CN" altLang="en-US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同时环保督察</a:t>
            </a: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组进驻山东，预计将对供应造成一定影响，</a:t>
            </a: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供需</a:t>
            </a: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维持紧平衡状态。</a:t>
            </a:r>
            <a:endParaRPr lang="en-US" altLang="zh-CN" sz="1600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铁</a:t>
            </a:r>
            <a:r>
              <a:rPr lang="zh-CN" altLang="en-US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精粉</a:t>
            </a: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：铁矿价格存在向上修复</a:t>
            </a: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预期。</a:t>
            </a:r>
            <a:endParaRPr lang="zh-CN" altLang="en-US" sz="1600" dirty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铁合金</a:t>
            </a: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：硅铁因青海、宁夏产区能耗双控工作被点名，产量存在进一步收缩预期，预计硅铁</a:t>
            </a:r>
            <a:r>
              <a:rPr lang="en-US" altLang="zh-CN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9</a:t>
            </a: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月份依然</a:t>
            </a:r>
            <a:r>
              <a:rPr lang="zh-CN" altLang="en-US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偏强</a:t>
            </a: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运行，涨幅</a:t>
            </a:r>
            <a:r>
              <a:rPr lang="en-US" altLang="zh-CN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800-1000</a:t>
            </a: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元</a:t>
            </a:r>
            <a:r>
              <a:rPr lang="en-US" altLang="zh-CN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吨；硅锰受硅铁市场情绪带动，在资本的推动下期货市场高位震荡，现货跟随挺价，预计</a:t>
            </a:r>
            <a:r>
              <a:rPr lang="en-US" altLang="zh-CN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9</a:t>
            </a: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月份硅锰价格小幅波动；高锰广西限电仍未恢复，市场供应偏紧，价格或有</a:t>
            </a:r>
            <a:r>
              <a:rPr lang="zh-CN" altLang="en-US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小幅</a:t>
            </a: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上涨。</a:t>
            </a:r>
            <a:endParaRPr lang="zh-CN" altLang="en-US" sz="1600" dirty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矩形 6">
            <a:extLst>
              <a:ext uri="{FF2B5EF4-FFF2-40B4-BE49-F238E27FC236}">
                <a16:creationId xmlns:a16="http://schemas.microsoft.com/office/drawing/2014/main" id="{3A15A166-30A8-4B96-B0CA-21C2268309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采购管理部采购建议</a:t>
            </a:r>
          </a:p>
        </p:txBody>
      </p:sp>
      <p:cxnSp>
        <p:nvCxnSpPr>
          <p:cNvPr id="7" name="直接连接符 2">
            <a:extLst>
              <a:ext uri="{FF2B5EF4-FFF2-40B4-BE49-F238E27FC236}">
                <a16:creationId xmlns:a16="http://schemas.microsoft.com/office/drawing/2014/main" id="{65A2707A-DE39-4ED3-A9B0-BEA0D27C324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8257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34116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6" name="Text Box 3">
            <a:extLst>
              <a:ext uri="{FF2B5EF4-FFF2-40B4-BE49-F238E27FC236}">
                <a16:creationId xmlns:a16="http://schemas.microsoft.com/office/drawing/2014/main" id="{AB1561E7-DA71-4F4E-BB29-6DC9842F6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1422400"/>
            <a:ext cx="1152207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5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r>
              <a:rPr lang="zh-CN" altLang="zh-CN" sz="4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</a:p>
        </p:txBody>
      </p:sp>
      <p:sp>
        <p:nvSpPr>
          <p:cNvPr id="35847" name="Text Box 4">
            <a:extLst>
              <a:ext uri="{FF2B5EF4-FFF2-40B4-BE49-F238E27FC236}">
                <a16:creationId xmlns:a16="http://schemas.microsoft.com/office/drawing/2014/main" id="{7212B68C-248D-44C1-A74A-65B4B00A9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2382838"/>
            <a:ext cx="115220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5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谢谢！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FFA62813-3A83-48C9-BC41-A0D349336367}"/>
                </a:ext>
              </a:extLst>
            </p:cNvPr>
            <p:cNvSpPr/>
            <p:nvPr/>
          </p:nvSpPr>
          <p:spPr>
            <a:xfrm>
              <a:off x="0" y="0"/>
              <a:ext cx="12192000" cy="5072063"/>
            </a:xfrm>
            <a:prstGeom prst="rect">
              <a:avLst/>
            </a:prstGeom>
            <a:solidFill>
              <a:srgbClr val="007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8B6E4D2-6A0A-4B5A-B28F-19AE320427BF}"/>
                </a:ext>
              </a:extLst>
            </p:cNvPr>
            <p:cNvSpPr/>
            <p:nvPr/>
          </p:nvSpPr>
          <p:spPr>
            <a:xfrm>
              <a:off x="0" y="5074549"/>
              <a:ext cx="12192000" cy="14128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2189B13-3216-4335-9D05-16926214262A}"/>
                </a:ext>
              </a:extLst>
            </p:cNvPr>
            <p:cNvSpPr/>
            <p:nvPr/>
          </p:nvSpPr>
          <p:spPr>
            <a:xfrm>
              <a:off x="0" y="5399088"/>
              <a:ext cx="12192000" cy="14589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4330095" y="5437188"/>
              <a:ext cx="3531809" cy="817562"/>
              <a:chOff x="4819650" y="5437188"/>
              <a:chExt cx="3531809" cy="817562"/>
            </a:xfrm>
          </p:grpSpPr>
          <p:pic>
            <p:nvPicPr>
              <p:cNvPr id="9" name="图片 10">
                <a:extLst>
                  <a:ext uri="{FF2B5EF4-FFF2-40B4-BE49-F238E27FC236}">
                    <a16:creationId xmlns:a16="http://schemas.microsoft.com/office/drawing/2014/main" id="{4CEAB2EC-CAED-4716-BDB4-52E97BEFA0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19650" y="5437188"/>
                <a:ext cx="2570163" cy="8175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文本框 9"/>
              <p:cNvSpPr txBox="1"/>
              <p:nvPr/>
            </p:nvSpPr>
            <p:spPr>
              <a:xfrm>
                <a:off x="5691385" y="5550731"/>
                <a:ext cx="2660074" cy="63094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35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河钢股份有限公司</a:t>
                </a:r>
                <a:endParaRPr lang="en-US" altLang="zh-CN" sz="23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en-US" altLang="zh-CN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HBIS</a:t>
                </a:r>
                <a:r>
                  <a:rPr lang="zh-CN" altLang="en-US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　</a:t>
                </a:r>
                <a:r>
                  <a:rPr lang="en-US" altLang="zh-CN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COMPANY</a:t>
                </a:r>
                <a:r>
                  <a:rPr lang="zh-CN" altLang="en-US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　ＬＩＭＩＴＥＤ</a:t>
                </a:r>
              </a:p>
            </p:txBody>
          </p:sp>
        </p:grpSp>
      </p:grpSp>
      <p:sp>
        <p:nvSpPr>
          <p:cNvPr id="11" name="标题 1">
            <a:extLst>
              <a:ext uri="{FF2B5EF4-FFF2-40B4-BE49-F238E27FC236}">
                <a16:creationId xmlns:a16="http://schemas.microsoft.com/office/drawing/2014/main" id="{F71D052C-D265-4333-AD46-B7944C120A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2114550"/>
            <a:ext cx="10866438" cy="10271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pc="600" dirty="0">
                <a:solidFill>
                  <a:schemeClr val="bg1"/>
                </a:solidFill>
              </a:rPr>
              <a:t>谢谢！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71762</TotalTime>
  <Words>2570</Words>
  <Application>Microsoft Office PowerPoint</Application>
  <PresentationFormat>宽屏</PresentationFormat>
  <Paragraphs>808</Paragraphs>
  <Slides>32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32</vt:i4>
      </vt:variant>
    </vt:vector>
  </HeadingPairs>
  <TitlesOfParts>
    <vt:vector size="40" baseType="lpstr">
      <vt:lpstr>等线</vt:lpstr>
      <vt:lpstr>等线 Light</vt:lpstr>
      <vt:lpstr>Microsoft YaHei</vt:lpstr>
      <vt:lpstr>Microsoft YaHei</vt:lpstr>
      <vt:lpstr>微软雅黑 Light</vt:lpstr>
      <vt:lpstr>Arial</vt:lpstr>
      <vt:lpstr>1_Office 主题​​</vt:lpstr>
      <vt:lpstr>Office 主题​​</vt:lpstr>
      <vt:lpstr>宏观经济和行业市场简析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谢谢！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冉沐晗</dc:creator>
  <cp:lastModifiedBy>冉 沐晗</cp:lastModifiedBy>
  <cp:revision>3522</cp:revision>
  <dcterms:created xsi:type="dcterms:W3CDTF">2017-10-16T02:28:00Z</dcterms:created>
  <dcterms:modified xsi:type="dcterms:W3CDTF">2021-08-30T01:44:46Z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