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19"/>
  </p:notesMasterIdLst>
  <p:sldIdLst>
    <p:sldId id="256" r:id="rId3"/>
    <p:sldId id="526" r:id="rId4"/>
    <p:sldId id="513" r:id="rId5"/>
    <p:sldId id="527" r:id="rId6"/>
    <p:sldId id="528" r:id="rId7"/>
    <p:sldId id="530" r:id="rId8"/>
    <p:sldId id="529" r:id="rId9"/>
    <p:sldId id="531" r:id="rId10"/>
    <p:sldId id="537" r:id="rId11"/>
    <p:sldId id="536" r:id="rId12"/>
    <p:sldId id="532" r:id="rId13"/>
    <p:sldId id="535" r:id="rId14"/>
    <p:sldId id="534" r:id="rId15"/>
    <p:sldId id="533" r:id="rId16"/>
    <p:sldId id="525" r:id="rId17"/>
    <p:sldId id="258" r:id="rId1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  <p15:guide id="11" pos="370" userDrawn="1">
          <p15:clr>
            <a:srgbClr val="A4A3A4"/>
          </p15:clr>
        </p15:guide>
        <p15:guide id="12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EF8B48"/>
    <a:srgbClr val="0070C0"/>
    <a:srgbClr val="FF0000"/>
    <a:srgbClr val="FBCED0"/>
    <a:srgbClr val="C2232B"/>
    <a:srgbClr val="27737C"/>
    <a:srgbClr val="FCEBF0"/>
    <a:srgbClr val="FBD7D5"/>
    <a:srgbClr val="FCF5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112" d="100"/>
          <a:sy n="112" d="100"/>
        </p:scale>
        <p:origin x="954" y="108"/>
      </p:cViewPr>
      <p:guideLst>
        <p:guide orient="horz" pos="2137"/>
        <p:guide pos="3840"/>
        <p:guide orient="horz" pos="572"/>
        <p:guide orient="horz" pos="3861"/>
        <p:guide pos="211"/>
        <p:guide pos="7469"/>
        <p:guide orient="horz" pos="482"/>
        <p:guide pos="167"/>
        <p:guide pos="5428"/>
        <p:guide pos="2797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__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7.xlsx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2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___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___9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__11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__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专项债额度或维持小幅扩张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下达额度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Sheet1!$A$2:$B$8</c:f>
              <c:strCache>
                <c:ptCount val="7"/>
                <c:pt idx="0">
                  <c:v>2016年</c:v>
                </c:pt>
                <c:pt idx="1">
                  <c:v>2017年</c:v>
                </c:pt>
                <c:pt idx="2">
                  <c:v>2018年</c:v>
                </c:pt>
                <c:pt idx="3">
                  <c:v>2019年</c:v>
                </c:pt>
                <c:pt idx="4">
                  <c:v>2020年</c:v>
                </c:pt>
                <c:pt idx="5">
                  <c:v>2021年</c:v>
                </c:pt>
                <c:pt idx="6">
                  <c:v>2022年</c:v>
                </c:pt>
              </c:strCache>
            </c: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0-6650-41F0-AB09-EFEBA2D0F916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当年额度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650-41F0-AB09-EFEBA2D0F916}"/>
              </c:ext>
            </c:extLst>
          </c:dPt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50-41F0-AB09-EFEBA2D0F9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Sheet1!$A$2:$B$8</c:f>
              <c:strCache>
                <c:ptCount val="7"/>
                <c:pt idx="0">
                  <c:v>2016年</c:v>
                </c:pt>
                <c:pt idx="1">
                  <c:v>2017年</c:v>
                </c:pt>
                <c:pt idx="2">
                  <c:v>2018年</c:v>
                </c:pt>
                <c:pt idx="3">
                  <c:v>2019年</c:v>
                </c:pt>
                <c:pt idx="4">
                  <c:v>2020年</c:v>
                </c:pt>
                <c:pt idx="5">
                  <c:v>2021年</c:v>
                </c:pt>
                <c:pt idx="6">
                  <c:v>2022年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</c:v>
                </c:pt>
                <c:pt idx="1">
                  <c:v>0.8</c:v>
                </c:pt>
                <c:pt idx="2">
                  <c:v>1.35</c:v>
                </c:pt>
                <c:pt idx="3">
                  <c:v>2.15</c:v>
                </c:pt>
                <c:pt idx="4">
                  <c:v>3.75</c:v>
                </c:pt>
                <c:pt idx="5">
                  <c:v>3.65</c:v>
                </c:pt>
                <c:pt idx="6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50-41F0-AB09-EFEBA2D0F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7268831"/>
        <c:axId val="687272575"/>
      </c:barChart>
      <c:catAx>
        <c:axId val="687268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87272575"/>
        <c:crosses val="autoZero"/>
        <c:auto val="1"/>
        <c:lblAlgn val="ctr"/>
        <c:lblOffset val="100"/>
        <c:noMultiLvlLbl val="0"/>
      </c:catAx>
      <c:valAx>
        <c:axId val="687272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87268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/>
              <a:t>2021</a:t>
            </a:r>
            <a:r>
              <a:rPr lang="zh-CN"/>
              <a:t>年发债进度明显偏晚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(2)'!$C$33</c:f>
              <c:strCache>
                <c:ptCount val="1"/>
                <c:pt idx="0">
                  <c:v>四季度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(2)'!$B$34:$B$36</c:f>
              <c:strCache>
                <c:ptCount val="3"/>
                <c:pt idx="0">
                  <c:v>2019年</c:v>
                </c:pt>
                <c:pt idx="1">
                  <c:v>2020年</c:v>
                </c:pt>
                <c:pt idx="2">
                  <c:v>2021年</c:v>
                </c:pt>
              </c:strCache>
            </c:strRef>
          </c:cat>
          <c:val>
            <c:numRef>
              <c:f>'Sheet1 (2)'!$C$34:$C$36</c:f>
              <c:numCache>
                <c:formatCode>General</c:formatCode>
                <c:ptCount val="3"/>
                <c:pt idx="0">
                  <c:v>190</c:v>
                </c:pt>
                <c:pt idx="1">
                  <c:v>2366</c:v>
                </c:pt>
                <c:pt idx="2">
                  <c:v>12032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4-4CED-930D-9040F432CE7E}"/>
            </c:ext>
          </c:extLst>
        </c:ser>
        <c:ser>
          <c:idx val="1"/>
          <c:order val="1"/>
          <c:tx>
            <c:strRef>
              <c:f>'Sheet1 (2)'!$D$33</c:f>
              <c:strCache>
                <c:ptCount val="1"/>
                <c:pt idx="0">
                  <c:v>下半年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(2)'!$B$34:$B$36</c:f>
              <c:strCache>
                <c:ptCount val="3"/>
                <c:pt idx="0">
                  <c:v>2019年</c:v>
                </c:pt>
                <c:pt idx="1">
                  <c:v>2020年</c:v>
                </c:pt>
                <c:pt idx="2">
                  <c:v>2021年</c:v>
                </c:pt>
              </c:strCache>
            </c:strRef>
          </c:cat>
          <c:val>
            <c:numRef>
              <c:f>'Sheet1 (2)'!$D$34:$D$36</c:f>
              <c:numCache>
                <c:formatCode>General</c:formatCode>
                <c:ptCount val="3"/>
                <c:pt idx="0">
                  <c:v>7950</c:v>
                </c:pt>
                <c:pt idx="1">
                  <c:v>13706</c:v>
                </c:pt>
                <c:pt idx="2">
                  <c:v>25562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94-4CED-930D-9040F432C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87270911"/>
        <c:axId val="687280895"/>
      </c:barChart>
      <c:lineChart>
        <c:grouping val="standard"/>
        <c:varyColors val="0"/>
        <c:ser>
          <c:idx val="2"/>
          <c:order val="2"/>
          <c:tx>
            <c:strRef>
              <c:f>'Sheet1 (2)'!$E$33</c:f>
              <c:strCache>
                <c:ptCount val="1"/>
                <c:pt idx="0">
                  <c:v>四季度占比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1.3226785386033961E-2"/>
                  <c:y val="4.8865946000021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A94-4CED-930D-9040F432CE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(2)'!$B$34:$B$36</c:f>
              <c:strCache>
                <c:ptCount val="3"/>
                <c:pt idx="0">
                  <c:v>2019年</c:v>
                </c:pt>
                <c:pt idx="1">
                  <c:v>2020年</c:v>
                </c:pt>
                <c:pt idx="2">
                  <c:v>2021年</c:v>
                </c:pt>
              </c:strCache>
            </c:strRef>
          </c:cat>
          <c:val>
            <c:numRef>
              <c:f>'Sheet1 (2)'!$E$34:$E$36</c:f>
              <c:numCache>
                <c:formatCode>0.00%</c:formatCode>
                <c:ptCount val="3"/>
                <c:pt idx="0">
                  <c:v>8.8372093023255816E-3</c:v>
                </c:pt>
                <c:pt idx="1">
                  <c:v>6.3093333333333335E-2</c:v>
                </c:pt>
                <c:pt idx="2">
                  <c:v>0.32964383561643834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94-4CED-930D-9040F432CE7E}"/>
            </c:ext>
          </c:extLst>
        </c:ser>
        <c:ser>
          <c:idx val="3"/>
          <c:order val="3"/>
          <c:tx>
            <c:strRef>
              <c:f>'Sheet1 (2)'!$F$33</c:f>
              <c:strCache>
                <c:ptCount val="1"/>
                <c:pt idx="0">
                  <c:v>下半年占比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1724998468157731E-2"/>
                  <c:y val="-6.3901621692336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A94-4CED-930D-9040F432CE7E}"/>
                </c:ext>
              </c:extLst>
            </c:dLbl>
            <c:dLbl>
              <c:idx val="1"/>
              <c:layout>
                <c:manualLayout>
                  <c:x val="-0.12344999693631546"/>
                  <c:y val="-0.1052497298462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A94-4CED-930D-9040F432CE7E}"/>
                </c:ext>
              </c:extLst>
            </c:dLbl>
            <c:dLbl>
              <c:idx val="2"/>
              <c:layout>
                <c:manualLayout>
                  <c:x val="-0.13447231809134363"/>
                  <c:y val="-3.0071351384628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A94-4CED-930D-9040F432CE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(2)'!$B$34:$B$36</c:f>
              <c:strCache>
                <c:ptCount val="3"/>
                <c:pt idx="0">
                  <c:v>2019年</c:v>
                </c:pt>
                <c:pt idx="1">
                  <c:v>2020年</c:v>
                </c:pt>
                <c:pt idx="2">
                  <c:v>2021年</c:v>
                </c:pt>
              </c:strCache>
            </c:strRef>
          </c:cat>
          <c:val>
            <c:numRef>
              <c:f>'Sheet1 (2)'!$F$34:$F$36</c:f>
              <c:numCache>
                <c:formatCode>0.00%</c:formatCode>
                <c:ptCount val="3"/>
                <c:pt idx="0">
                  <c:v>0.36976744186046512</c:v>
                </c:pt>
                <c:pt idx="1">
                  <c:v>0.36549333333333334</c:v>
                </c:pt>
                <c:pt idx="2">
                  <c:v>0.70032876712328773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94-4CED-930D-9040F432C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3651551"/>
        <c:axId val="573647807"/>
      </c:lineChart>
      <c:catAx>
        <c:axId val="687270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87280895"/>
        <c:crosses val="autoZero"/>
        <c:auto val="1"/>
        <c:lblAlgn val="ctr"/>
        <c:lblOffset val="100"/>
        <c:noMultiLvlLbl val="0"/>
      </c:catAx>
      <c:valAx>
        <c:axId val="687280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87270911"/>
        <c:crosses val="autoZero"/>
        <c:crossBetween val="between"/>
      </c:valAx>
      <c:valAx>
        <c:axId val="573647807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73651551"/>
        <c:crosses val="max"/>
        <c:crossBetween val="between"/>
      </c:valAx>
      <c:catAx>
        <c:axId val="57365155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7364780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固定资产投资完成额</a:t>
            </a:r>
          </a:p>
        </c:rich>
      </c:tx>
      <c:layout>
        <c:manualLayout>
          <c:xMode val="edge"/>
          <c:yMode val="edge"/>
          <c:x val="0.40741246693846378"/>
          <c:y val="2.604320562220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上半年月均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Sheet3!$B$2:$B$7</c:f>
              <c:numCache>
                <c:formatCode>General</c:formatCode>
                <c:ptCount val="6"/>
                <c:pt idx="0">
                  <c:v>51672</c:v>
                </c:pt>
                <c:pt idx="1">
                  <c:v>56121</c:v>
                </c:pt>
                <c:pt idx="2">
                  <c:v>59463</c:v>
                </c:pt>
                <c:pt idx="3">
                  <c:v>59820</c:v>
                </c:pt>
                <c:pt idx="4">
                  <c:v>56321</c:v>
                </c:pt>
                <c:pt idx="5">
                  <c:v>51185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BB-441C-A296-285DCCE7B3C5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下半年月均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pattFill prst="dkHorz">
                <a:fgClr>
                  <a:srgbClr val="F79646"/>
                </a:fgClr>
                <a:bgClr>
                  <a:sysClr val="window" lastClr="FFFFFF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7BB-441C-A296-285DCCE7B3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Sheet3!$C$2:$C$7</c:f>
              <c:numCache>
                <c:formatCode>General</c:formatCode>
                <c:ptCount val="6"/>
                <c:pt idx="0">
                  <c:v>56357</c:v>
                </c:pt>
                <c:pt idx="1">
                  <c:v>58513</c:v>
                </c:pt>
                <c:pt idx="2">
                  <c:v>56387</c:v>
                </c:pt>
                <c:pt idx="3">
                  <c:v>42063</c:v>
                </c:pt>
                <c:pt idx="4">
                  <c:v>39551</c:v>
                </c:pt>
                <c:pt idx="5">
                  <c:v>43202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BB-441C-A296-285DCCE7B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529295"/>
        <c:axId val="304520559"/>
      </c:barChart>
      <c:catAx>
        <c:axId val="304529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04520559"/>
        <c:crosses val="autoZero"/>
        <c:auto val="1"/>
        <c:lblAlgn val="ctr"/>
        <c:lblOffset val="100"/>
        <c:noMultiLvlLbl val="0"/>
      </c:catAx>
      <c:valAx>
        <c:axId val="304520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04529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房屋新开工面积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当月同比</c:v>
                </c:pt>
              </c:strCache>
            </c:strRef>
          </c:tx>
          <c:spPr>
            <a:ln w="28575" cap="rnd">
              <a:solidFill>
                <a:srgbClr val="5B9BD5"/>
              </a:solidFill>
              <a:round/>
            </a:ln>
            <a:effectLst/>
          </c:spPr>
          <c:marker>
            <c:symbol val="none"/>
          </c:marker>
          <c:dLbls>
            <c:dLbl>
              <c:idx val="41"/>
              <c:layout>
                <c:manualLayout>
                  <c:x val="-1.7424450173704274E-2"/>
                  <c:y val="8.9967437603965431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-21.0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0EF-42BC-AE26-71C6ECAFF0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Sheet1!$A$3:$A$44</c:f>
              <c:numCache>
                <c:formatCode>yyyy\-mm\-dd</c:formatCode>
                <c:ptCount val="42"/>
                <c:pt idx="0">
                  <c:v>44530</c:v>
                </c:pt>
                <c:pt idx="1">
                  <c:v>44500</c:v>
                </c:pt>
                <c:pt idx="2">
                  <c:v>44469</c:v>
                </c:pt>
                <c:pt idx="3">
                  <c:v>44439</c:v>
                </c:pt>
                <c:pt idx="4">
                  <c:v>44408</c:v>
                </c:pt>
                <c:pt idx="5">
                  <c:v>44377</c:v>
                </c:pt>
                <c:pt idx="6">
                  <c:v>44347</c:v>
                </c:pt>
                <c:pt idx="7">
                  <c:v>44316</c:v>
                </c:pt>
                <c:pt idx="8">
                  <c:v>44286</c:v>
                </c:pt>
                <c:pt idx="9">
                  <c:v>44255</c:v>
                </c:pt>
                <c:pt idx="10">
                  <c:v>44196</c:v>
                </c:pt>
                <c:pt idx="11">
                  <c:v>44165</c:v>
                </c:pt>
                <c:pt idx="12">
                  <c:v>44135</c:v>
                </c:pt>
                <c:pt idx="13">
                  <c:v>44104</c:v>
                </c:pt>
                <c:pt idx="14">
                  <c:v>44074</c:v>
                </c:pt>
                <c:pt idx="15">
                  <c:v>44043</c:v>
                </c:pt>
                <c:pt idx="16">
                  <c:v>44012</c:v>
                </c:pt>
                <c:pt idx="17">
                  <c:v>43982</c:v>
                </c:pt>
                <c:pt idx="18">
                  <c:v>43951</c:v>
                </c:pt>
                <c:pt idx="19">
                  <c:v>43921</c:v>
                </c:pt>
                <c:pt idx="20">
                  <c:v>43890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43524</c:v>
                </c:pt>
                <c:pt idx="32">
                  <c:v>43465</c:v>
                </c:pt>
                <c:pt idx="33">
                  <c:v>43434</c:v>
                </c:pt>
                <c:pt idx="34">
                  <c:v>43404</c:v>
                </c:pt>
                <c:pt idx="35">
                  <c:v>43373</c:v>
                </c:pt>
                <c:pt idx="36">
                  <c:v>43343</c:v>
                </c:pt>
                <c:pt idx="37">
                  <c:v>43312</c:v>
                </c:pt>
                <c:pt idx="38">
                  <c:v>43281</c:v>
                </c:pt>
                <c:pt idx="39">
                  <c:v>43251</c:v>
                </c:pt>
                <c:pt idx="40">
                  <c:v>43220</c:v>
                </c:pt>
                <c:pt idx="41">
                  <c:v>43190</c:v>
                </c:pt>
              </c:numCache>
            </c:numRef>
          </c:cat>
          <c:val>
            <c:numRef>
              <c:f>Sheet1!$B$3:$B$44</c:f>
              <c:numCache>
                <c:formatCode>General</c:formatCode>
                <c:ptCount val="42"/>
                <c:pt idx="0">
                  <c:v>-21.029699999999998</c:v>
                </c:pt>
                <c:pt idx="1">
                  <c:v>-33.137599999999999</c:v>
                </c:pt>
                <c:pt idx="2">
                  <c:v>-13.5405</c:v>
                </c:pt>
                <c:pt idx="3">
                  <c:v>-16.754000000000001</c:v>
                </c:pt>
                <c:pt idx="4">
                  <c:v>-21.494399999999999</c:v>
                </c:pt>
                <c:pt idx="5">
                  <c:v>-3.7995000000000001</c:v>
                </c:pt>
                <c:pt idx="6">
                  <c:v>-6.0694999999999997</c:v>
                </c:pt>
                <c:pt idx="7">
                  <c:v>-9.32</c:v>
                </c:pt>
                <c:pt idx="8">
                  <c:v>7.25</c:v>
                </c:pt>
                <c:pt idx="10">
                  <c:v>6.33</c:v>
                </c:pt>
                <c:pt idx="11">
                  <c:v>4.12</c:v>
                </c:pt>
                <c:pt idx="12">
                  <c:v>3.52</c:v>
                </c:pt>
                <c:pt idx="13">
                  <c:v>-1.95</c:v>
                </c:pt>
                <c:pt idx="14">
                  <c:v>2.41</c:v>
                </c:pt>
                <c:pt idx="15">
                  <c:v>11.32</c:v>
                </c:pt>
                <c:pt idx="16">
                  <c:v>8.86</c:v>
                </c:pt>
                <c:pt idx="17">
                  <c:v>2.52</c:v>
                </c:pt>
                <c:pt idx="18">
                  <c:v>-1.31</c:v>
                </c:pt>
                <c:pt idx="19">
                  <c:v>-10.45</c:v>
                </c:pt>
                <c:pt idx="21">
                  <c:v>7.39</c:v>
                </c:pt>
                <c:pt idx="22">
                  <c:v>-2.88</c:v>
                </c:pt>
                <c:pt idx="23">
                  <c:v>23.23</c:v>
                </c:pt>
                <c:pt idx="24">
                  <c:v>6.66</c:v>
                </c:pt>
                <c:pt idx="25">
                  <c:v>4.8899999999999997</c:v>
                </c:pt>
                <c:pt idx="26">
                  <c:v>6.56</c:v>
                </c:pt>
                <c:pt idx="27">
                  <c:v>8.8800000000000008</c:v>
                </c:pt>
                <c:pt idx="28">
                  <c:v>4.0199999999999996</c:v>
                </c:pt>
                <c:pt idx="29">
                  <c:v>15.5</c:v>
                </c:pt>
                <c:pt idx="30">
                  <c:v>18.059999999999999</c:v>
                </c:pt>
                <c:pt idx="32">
                  <c:v>20.45</c:v>
                </c:pt>
                <c:pt idx="33">
                  <c:v>21.68</c:v>
                </c:pt>
                <c:pt idx="34">
                  <c:v>14.74</c:v>
                </c:pt>
                <c:pt idx="35">
                  <c:v>20.29</c:v>
                </c:pt>
                <c:pt idx="36">
                  <c:v>26.58</c:v>
                </c:pt>
                <c:pt idx="37">
                  <c:v>29.44</c:v>
                </c:pt>
                <c:pt idx="38">
                  <c:v>15.02</c:v>
                </c:pt>
                <c:pt idx="39">
                  <c:v>20.5</c:v>
                </c:pt>
                <c:pt idx="40">
                  <c:v>2.9</c:v>
                </c:pt>
                <c:pt idx="41">
                  <c:v>17.79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EF-42BC-AE26-71C6ECAFF0E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累计同比</c:v>
                </c:pt>
              </c:strCache>
            </c:strRef>
          </c:tx>
          <c:spPr>
            <a:ln w="28575" cap="rnd">
              <a:solidFill>
                <a:srgbClr val="EF8B48"/>
              </a:solidFill>
              <a:round/>
            </a:ln>
            <a:effectLst/>
          </c:spPr>
          <c:marker>
            <c:symbol val="none"/>
          </c:marker>
          <c:dLbls>
            <c:dLbl>
              <c:idx val="41"/>
              <c:layout>
                <c:manualLayout>
                  <c:x val="-2.8314731532269447E-2"/>
                  <c:y val="-8.28647451615470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0EF-42BC-AE26-71C6ECAFF0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Sheet1!$A$3:$A$44</c:f>
              <c:numCache>
                <c:formatCode>yyyy\-mm\-dd</c:formatCode>
                <c:ptCount val="42"/>
                <c:pt idx="0">
                  <c:v>44530</c:v>
                </c:pt>
                <c:pt idx="1">
                  <c:v>44500</c:v>
                </c:pt>
                <c:pt idx="2">
                  <c:v>44469</c:v>
                </c:pt>
                <c:pt idx="3">
                  <c:v>44439</c:v>
                </c:pt>
                <c:pt idx="4">
                  <c:v>44408</c:v>
                </c:pt>
                <c:pt idx="5">
                  <c:v>44377</c:v>
                </c:pt>
                <c:pt idx="6">
                  <c:v>44347</c:v>
                </c:pt>
                <c:pt idx="7">
                  <c:v>44316</c:v>
                </c:pt>
                <c:pt idx="8">
                  <c:v>44286</c:v>
                </c:pt>
                <c:pt idx="9">
                  <c:v>44255</c:v>
                </c:pt>
                <c:pt idx="10">
                  <c:v>44196</c:v>
                </c:pt>
                <c:pt idx="11">
                  <c:v>44165</c:v>
                </c:pt>
                <c:pt idx="12">
                  <c:v>44135</c:v>
                </c:pt>
                <c:pt idx="13">
                  <c:v>44104</c:v>
                </c:pt>
                <c:pt idx="14">
                  <c:v>44074</c:v>
                </c:pt>
                <c:pt idx="15">
                  <c:v>44043</c:v>
                </c:pt>
                <c:pt idx="16">
                  <c:v>44012</c:v>
                </c:pt>
                <c:pt idx="17">
                  <c:v>43982</c:v>
                </c:pt>
                <c:pt idx="18">
                  <c:v>43951</c:v>
                </c:pt>
                <c:pt idx="19">
                  <c:v>43921</c:v>
                </c:pt>
                <c:pt idx="20">
                  <c:v>43890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43524</c:v>
                </c:pt>
                <c:pt idx="32">
                  <c:v>43465</c:v>
                </c:pt>
                <c:pt idx="33">
                  <c:v>43434</c:v>
                </c:pt>
                <c:pt idx="34">
                  <c:v>43404</c:v>
                </c:pt>
                <c:pt idx="35">
                  <c:v>43373</c:v>
                </c:pt>
                <c:pt idx="36">
                  <c:v>43343</c:v>
                </c:pt>
                <c:pt idx="37">
                  <c:v>43312</c:v>
                </c:pt>
                <c:pt idx="38">
                  <c:v>43281</c:v>
                </c:pt>
                <c:pt idx="39">
                  <c:v>43251</c:v>
                </c:pt>
                <c:pt idx="40">
                  <c:v>43220</c:v>
                </c:pt>
                <c:pt idx="41">
                  <c:v>43190</c:v>
                </c:pt>
              </c:numCache>
            </c:numRef>
          </c:cat>
          <c:val>
            <c:numRef>
              <c:f>Sheet1!$C$3:$C$44</c:f>
              <c:numCache>
                <c:formatCode>General</c:formatCode>
                <c:ptCount val="42"/>
                <c:pt idx="0">
                  <c:v>-9.1</c:v>
                </c:pt>
                <c:pt idx="1">
                  <c:v>-7.7</c:v>
                </c:pt>
                <c:pt idx="2">
                  <c:v>-4.5</c:v>
                </c:pt>
                <c:pt idx="3">
                  <c:v>-3.2</c:v>
                </c:pt>
                <c:pt idx="4">
                  <c:v>-0.9</c:v>
                </c:pt>
                <c:pt idx="5">
                  <c:v>3.8</c:v>
                </c:pt>
                <c:pt idx="6">
                  <c:v>6.9</c:v>
                </c:pt>
                <c:pt idx="7">
                  <c:v>12.8</c:v>
                </c:pt>
                <c:pt idx="8">
                  <c:v>28.2</c:v>
                </c:pt>
                <c:pt idx="9">
                  <c:v>64.3</c:v>
                </c:pt>
                <c:pt idx="10">
                  <c:v>-1.2</c:v>
                </c:pt>
                <c:pt idx="11">
                  <c:v>-2</c:v>
                </c:pt>
                <c:pt idx="12">
                  <c:v>-2.6</c:v>
                </c:pt>
                <c:pt idx="13">
                  <c:v>-3.4</c:v>
                </c:pt>
                <c:pt idx="14">
                  <c:v>-3.6</c:v>
                </c:pt>
                <c:pt idx="15">
                  <c:v>-4.5</c:v>
                </c:pt>
                <c:pt idx="16">
                  <c:v>-7.6</c:v>
                </c:pt>
                <c:pt idx="17">
                  <c:v>-12.8</c:v>
                </c:pt>
                <c:pt idx="18">
                  <c:v>-18.399999999999999</c:v>
                </c:pt>
                <c:pt idx="19">
                  <c:v>-27.2</c:v>
                </c:pt>
                <c:pt idx="20">
                  <c:v>-44.9</c:v>
                </c:pt>
                <c:pt idx="21">
                  <c:v>8.5</c:v>
                </c:pt>
                <c:pt idx="22">
                  <c:v>8.6</c:v>
                </c:pt>
                <c:pt idx="23">
                  <c:v>10</c:v>
                </c:pt>
                <c:pt idx="24">
                  <c:v>8.6</c:v>
                </c:pt>
                <c:pt idx="25">
                  <c:v>8.9</c:v>
                </c:pt>
                <c:pt idx="26">
                  <c:v>9.5</c:v>
                </c:pt>
                <c:pt idx="27">
                  <c:v>10.1</c:v>
                </c:pt>
                <c:pt idx="28">
                  <c:v>10.5</c:v>
                </c:pt>
                <c:pt idx="29">
                  <c:v>13.1</c:v>
                </c:pt>
                <c:pt idx="30">
                  <c:v>11.9</c:v>
                </c:pt>
                <c:pt idx="31">
                  <c:v>6</c:v>
                </c:pt>
                <c:pt idx="32">
                  <c:v>17.2</c:v>
                </c:pt>
                <c:pt idx="33">
                  <c:v>16.8</c:v>
                </c:pt>
                <c:pt idx="34">
                  <c:v>16.3</c:v>
                </c:pt>
                <c:pt idx="35">
                  <c:v>16.399999999999999</c:v>
                </c:pt>
                <c:pt idx="36">
                  <c:v>15.9</c:v>
                </c:pt>
                <c:pt idx="37">
                  <c:v>14.4</c:v>
                </c:pt>
                <c:pt idx="38">
                  <c:v>11.8</c:v>
                </c:pt>
                <c:pt idx="39">
                  <c:v>10.8</c:v>
                </c:pt>
                <c:pt idx="40">
                  <c:v>7.3</c:v>
                </c:pt>
                <c:pt idx="41">
                  <c:v>9.6999999999999993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EF-42BC-AE26-71C6ECAFF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767311"/>
        <c:axId val="117773135"/>
      </c:lineChart>
      <c:dateAx>
        <c:axId val="11776731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773135"/>
        <c:crosses val="autoZero"/>
        <c:auto val="1"/>
        <c:lblOffset val="100"/>
        <c:baseTimeUnit val="months"/>
      </c:dateAx>
      <c:valAx>
        <c:axId val="117773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767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b="0"/>
            </a:pPr>
            <a:r>
              <a:rPr lang="zh-CN" b="0"/>
              <a:t>固定资产投资完成额</a:t>
            </a:r>
            <a:endParaRPr lang="en-US" b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67"/>
            <c:bubble3D val="0"/>
            <c:spPr>
              <a:ln w="28575" cap="rnd">
                <a:solidFill>
                  <a:schemeClr val="accent1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27-4C29-9081-C086C64118CA}"/>
              </c:ext>
            </c:extLst>
          </c:dPt>
          <c:dLbls>
            <c:dLbl>
              <c:idx val="66"/>
              <c:layout>
                <c:manualLayout>
                  <c:x val="-4.8498204663812321E-2"/>
                  <c:y val="-7.33945022540332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A27-4C29-9081-C086C64118C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导出数据!$A$3:$A$70</c:f>
              <c:numCache>
                <c:formatCode>yyyy\-mm\-dd</c:formatCode>
                <c:ptCount val="68"/>
                <c:pt idx="0">
                  <c:v>44561</c:v>
                </c:pt>
                <c:pt idx="1">
                  <c:v>44530</c:v>
                </c:pt>
                <c:pt idx="2">
                  <c:v>44500</c:v>
                </c:pt>
                <c:pt idx="3">
                  <c:v>44469</c:v>
                </c:pt>
                <c:pt idx="4">
                  <c:v>44439</c:v>
                </c:pt>
                <c:pt idx="5">
                  <c:v>44408</c:v>
                </c:pt>
                <c:pt idx="6">
                  <c:v>44377</c:v>
                </c:pt>
                <c:pt idx="7">
                  <c:v>44347</c:v>
                </c:pt>
                <c:pt idx="8">
                  <c:v>44316</c:v>
                </c:pt>
                <c:pt idx="9">
                  <c:v>44286</c:v>
                </c:pt>
                <c:pt idx="10">
                  <c:v>44255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43890</c:v>
                </c:pt>
                <c:pt idx="22">
                  <c:v>43830</c:v>
                </c:pt>
                <c:pt idx="23">
                  <c:v>43799</c:v>
                </c:pt>
                <c:pt idx="24">
                  <c:v>43769</c:v>
                </c:pt>
                <c:pt idx="25">
                  <c:v>43738</c:v>
                </c:pt>
                <c:pt idx="26">
                  <c:v>43708</c:v>
                </c:pt>
                <c:pt idx="27">
                  <c:v>43677</c:v>
                </c:pt>
                <c:pt idx="28">
                  <c:v>43646</c:v>
                </c:pt>
                <c:pt idx="29">
                  <c:v>43616</c:v>
                </c:pt>
                <c:pt idx="30">
                  <c:v>43585</c:v>
                </c:pt>
                <c:pt idx="31">
                  <c:v>43555</c:v>
                </c:pt>
                <c:pt idx="32">
                  <c:v>43524</c:v>
                </c:pt>
                <c:pt idx="33">
                  <c:v>43465</c:v>
                </c:pt>
                <c:pt idx="34">
                  <c:v>43434</c:v>
                </c:pt>
                <c:pt idx="35">
                  <c:v>43404</c:v>
                </c:pt>
                <c:pt idx="36">
                  <c:v>43373</c:v>
                </c:pt>
                <c:pt idx="37">
                  <c:v>43343</c:v>
                </c:pt>
                <c:pt idx="38">
                  <c:v>43312</c:v>
                </c:pt>
                <c:pt idx="39">
                  <c:v>43281</c:v>
                </c:pt>
                <c:pt idx="40">
                  <c:v>43251</c:v>
                </c:pt>
                <c:pt idx="41">
                  <c:v>43220</c:v>
                </c:pt>
                <c:pt idx="42">
                  <c:v>43190</c:v>
                </c:pt>
                <c:pt idx="43">
                  <c:v>43159</c:v>
                </c:pt>
                <c:pt idx="44">
                  <c:v>43100</c:v>
                </c:pt>
                <c:pt idx="45">
                  <c:v>43069</c:v>
                </c:pt>
                <c:pt idx="46">
                  <c:v>43039</c:v>
                </c:pt>
                <c:pt idx="47">
                  <c:v>43008</c:v>
                </c:pt>
                <c:pt idx="48">
                  <c:v>42978</c:v>
                </c:pt>
                <c:pt idx="49">
                  <c:v>42947</c:v>
                </c:pt>
                <c:pt idx="50">
                  <c:v>42916</c:v>
                </c:pt>
                <c:pt idx="51">
                  <c:v>42886</c:v>
                </c:pt>
                <c:pt idx="52">
                  <c:v>42855</c:v>
                </c:pt>
                <c:pt idx="53">
                  <c:v>42825</c:v>
                </c:pt>
                <c:pt idx="54">
                  <c:v>42794</c:v>
                </c:pt>
                <c:pt idx="55">
                  <c:v>42735</c:v>
                </c:pt>
                <c:pt idx="56">
                  <c:v>42704</c:v>
                </c:pt>
                <c:pt idx="57">
                  <c:v>42674</c:v>
                </c:pt>
                <c:pt idx="58">
                  <c:v>42643</c:v>
                </c:pt>
                <c:pt idx="59">
                  <c:v>42613</c:v>
                </c:pt>
                <c:pt idx="60">
                  <c:v>42582</c:v>
                </c:pt>
                <c:pt idx="61">
                  <c:v>42551</c:v>
                </c:pt>
                <c:pt idx="62">
                  <c:v>42521</c:v>
                </c:pt>
                <c:pt idx="63">
                  <c:v>42490</c:v>
                </c:pt>
                <c:pt idx="64">
                  <c:v>42460</c:v>
                </c:pt>
                <c:pt idx="65">
                  <c:v>42429</c:v>
                </c:pt>
                <c:pt idx="66">
                  <c:v>42369</c:v>
                </c:pt>
                <c:pt idx="67">
                  <c:v>42338</c:v>
                </c:pt>
              </c:numCache>
            </c:numRef>
          </c:cat>
          <c:val>
            <c:numRef>
              <c:f>导出数据!$B$3:$B$70</c:f>
              <c:numCache>
                <c:formatCode>General</c:formatCode>
                <c:ptCount val="68"/>
                <c:pt idx="0">
                  <c:v>2.2999999999999998</c:v>
                </c:pt>
                <c:pt idx="1">
                  <c:v>6</c:v>
                </c:pt>
                <c:pt idx="2">
                  <c:v>7.2</c:v>
                </c:pt>
                <c:pt idx="3">
                  <c:v>8.8000000000000007</c:v>
                </c:pt>
                <c:pt idx="4">
                  <c:v>10.9</c:v>
                </c:pt>
                <c:pt idx="5">
                  <c:v>12.7</c:v>
                </c:pt>
                <c:pt idx="6">
                  <c:v>15</c:v>
                </c:pt>
                <c:pt idx="7">
                  <c:v>18.3</c:v>
                </c:pt>
                <c:pt idx="8">
                  <c:v>21.6</c:v>
                </c:pt>
                <c:pt idx="9">
                  <c:v>25.6</c:v>
                </c:pt>
                <c:pt idx="10">
                  <c:v>38.299999999999997</c:v>
                </c:pt>
                <c:pt idx="11">
                  <c:v>7</c:v>
                </c:pt>
                <c:pt idx="12">
                  <c:v>6.8</c:v>
                </c:pt>
                <c:pt idx="13">
                  <c:v>6.3</c:v>
                </c:pt>
                <c:pt idx="14">
                  <c:v>5.6</c:v>
                </c:pt>
                <c:pt idx="15">
                  <c:v>4.5999999999999996</c:v>
                </c:pt>
                <c:pt idx="16">
                  <c:v>3.4</c:v>
                </c:pt>
                <c:pt idx="17">
                  <c:v>1.9</c:v>
                </c:pt>
                <c:pt idx="18">
                  <c:v>-0.3</c:v>
                </c:pt>
                <c:pt idx="19">
                  <c:v>-3.3</c:v>
                </c:pt>
                <c:pt idx="20">
                  <c:v>-7.7</c:v>
                </c:pt>
                <c:pt idx="21">
                  <c:v>-16.3</c:v>
                </c:pt>
                <c:pt idx="22">
                  <c:v>9.9</c:v>
                </c:pt>
                <c:pt idx="23">
                  <c:v>10.199999999999999</c:v>
                </c:pt>
                <c:pt idx="24">
                  <c:v>10.3</c:v>
                </c:pt>
                <c:pt idx="25">
                  <c:v>10.5</c:v>
                </c:pt>
                <c:pt idx="26">
                  <c:v>10.5</c:v>
                </c:pt>
                <c:pt idx="27">
                  <c:v>10.6</c:v>
                </c:pt>
                <c:pt idx="28">
                  <c:v>10.9</c:v>
                </c:pt>
                <c:pt idx="29">
                  <c:v>11.2</c:v>
                </c:pt>
                <c:pt idx="30">
                  <c:v>11.9</c:v>
                </c:pt>
                <c:pt idx="31">
                  <c:v>11.8</c:v>
                </c:pt>
                <c:pt idx="32">
                  <c:v>11.6</c:v>
                </c:pt>
                <c:pt idx="33">
                  <c:v>9.5</c:v>
                </c:pt>
                <c:pt idx="34">
                  <c:v>9.6999999999999993</c:v>
                </c:pt>
                <c:pt idx="35">
                  <c:v>9.6999999999999993</c:v>
                </c:pt>
                <c:pt idx="36">
                  <c:v>9.9</c:v>
                </c:pt>
                <c:pt idx="37">
                  <c:v>10.1</c:v>
                </c:pt>
                <c:pt idx="38">
                  <c:v>10.199999999999999</c:v>
                </c:pt>
                <c:pt idx="39">
                  <c:v>9.6999999999999993</c:v>
                </c:pt>
                <c:pt idx="40">
                  <c:v>10.199999999999999</c:v>
                </c:pt>
                <c:pt idx="41">
                  <c:v>10.3</c:v>
                </c:pt>
                <c:pt idx="42">
                  <c:v>10.4</c:v>
                </c:pt>
                <c:pt idx="43">
                  <c:v>9.9</c:v>
                </c:pt>
                <c:pt idx="44">
                  <c:v>7</c:v>
                </c:pt>
                <c:pt idx="45">
                  <c:v>7.5</c:v>
                </c:pt>
                <c:pt idx="46">
                  <c:v>7.8</c:v>
                </c:pt>
                <c:pt idx="47">
                  <c:v>8.1</c:v>
                </c:pt>
                <c:pt idx="48">
                  <c:v>7.9</c:v>
                </c:pt>
                <c:pt idx="49">
                  <c:v>7.9</c:v>
                </c:pt>
                <c:pt idx="50">
                  <c:v>8.5</c:v>
                </c:pt>
                <c:pt idx="51">
                  <c:v>8.8000000000000007</c:v>
                </c:pt>
                <c:pt idx="52">
                  <c:v>9.3000000000000007</c:v>
                </c:pt>
                <c:pt idx="53">
                  <c:v>9.1</c:v>
                </c:pt>
                <c:pt idx="54">
                  <c:v>8.9</c:v>
                </c:pt>
                <c:pt idx="55">
                  <c:v>6.9</c:v>
                </c:pt>
                <c:pt idx="56">
                  <c:v>6.5</c:v>
                </c:pt>
                <c:pt idx="57">
                  <c:v>6.6</c:v>
                </c:pt>
                <c:pt idx="58">
                  <c:v>5.8</c:v>
                </c:pt>
                <c:pt idx="59">
                  <c:v>5.4</c:v>
                </c:pt>
                <c:pt idx="60">
                  <c:v>5.3</c:v>
                </c:pt>
                <c:pt idx="61">
                  <c:v>6.1</c:v>
                </c:pt>
                <c:pt idx="62">
                  <c:v>7</c:v>
                </c:pt>
                <c:pt idx="63">
                  <c:v>7.2</c:v>
                </c:pt>
                <c:pt idx="64">
                  <c:v>6.2</c:v>
                </c:pt>
                <c:pt idx="65">
                  <c:v>3</c:v>
                </c:pt>
                <c:pt idx="66">
                  <c:v>1</c:v>
                </c:pt>
                <c:pt idx="67">
                  <c:v>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27-4C29-9081-C086C64118CA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基础设施建设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67"/>
            <c:bubble3D val="0"/>
            <c:spPr>
              <a:ln w="28575" cap="rnd">
                <a:solidFill>
                  <a:schemeClr val="accent2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A27-4C29-9081-C086C64118CA}"/>
              </c:ext>
            </c:extLst>
          </c:dPt>
          <c:dLbls>
            <c:dLbl>
              <c:idx val="66"/>
              <c:layout>
                <c:manualLayout>
                  <c:x val="-7.0542843147363532E-2"/>
                  <c:y val="4.4983727187955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A27-4C29-9081-C086C64118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导出数据!$A$3:$A$70</c:f>
              <c:numCache>
                <c:formatCode>yyyy\-mm\-dd</c:formatCode>
                <c:ptCount val="68"/>
                <c:pt idx="0">
                  <c:v>44561</c:v>
                </c:pt>
                <c:pt idx="1">
                  <c:v>44530</c:v>
                </c:pt>
                <c:pt idx="2">
                  <c:v>44500</c:v>
                </c:pt>
                <c:pt idx="3">
                  <c:v>44469</c:v>
                </c:pt>
                <c:pt idx="4">
                  <c:v>44439</c:v>
                </c:pt>
                <c:pt idx="5">
                  <c:v>44408</c:v>
                </c:pt>
                <c:pt idx="6">
                  <c:v>44377</c:v>
                </c:pt>
                <c:pt idx="7">
                  <c:v>44347</c:v>
                </c:pt>
                <c:pt idx="8">
                  <c:v>44316</c:v>
                </c:pt>
                <c:pt idx="9">
                  <c:v>44286</c:v>
                </c:pt>
                <c:pt idx="10">
                  <c:v>44255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43890</c:v>
                </c:pt>
                <c:pt idx="22">
                  <c:v>43830</c:v>
                </c:pt>
                <c:pt idx="23">
                  <c:v>43799</c:v>
                </c:pt>
                <c:pt idx="24">
                  <c:v>43769</c:v>
                </c:pt>
                <c:pt idx="25">
                  <c:v>43738</c:v>
                </c:pt>
                <c:pt idx="26">
                  <c:v>43708</c:v>
                </c:pt>
                <c:pt idx="27">
                  <c:v>43677</c:v>
                </c:pt>
                <c:pt idx="28">
                  <c:v>43646</c:v>
                </c:pt>
                <c:pt idx="29">
                  <c:v>43616</c:v>
                </c:pt>
                <c:pt idx="30">
                  <c:v>43585</c:v>
                </c:pt>
                <c:pt idx="31">
                  <c:v>43555</c:v>
                </c:pt>
                <c:pt idx="32">
                  <c:v>43524</c:v>
                </c:pt>
                <c:pt idx="33">
                  <c:v>43465</c:v>
                </c:pt>
                <c:pt idx="34">
                  <c:v>43434</c:v>
                </c:pt>
                <c:pt idx="35">
                  <c:v>43404</c:v>
                </c:pt>
                <c:pt idx="36">
                  <c:v>43373</c:v>
                </c:pt>
                <c:pt idx="37">
                  <c:v>43343</c:v>
                </c:pt>
                <c:pt idx="38">
                  <c:v>43312</c:v>
                </c:pt>
                <c:pt idx="39">
                  <c:v>43281</c:v>
                </c:pt>
                <c:pt idx="40">
                  <c:v>43251</c:v>
                </c:pt>
                <c:pt idx="41">
                  <c:v>43220</c:v>
                </c:pt>
                <c:pt idx="42">
                  <c:v>43190</c:v>
                </c:pt>
                <c:pt idx="43">
                  <c:v>43159</c:v>
                </c:pt>
                <c:pt idx="44">
                  <c:v>43100</c:v>
                </c:pt>
                <c:pt idx="45">
                  <c:v>43069</c:v>
                </c:pt>
                <c:pt idx="46">
                  <c:v>43039</c:v>
                </c:pt>
                <c:pt idx="47">
                  <c:v>43008</c:v>
                </c:pt>
                <c:pt idx="48">
                  <c:v>42978</c:v>
                </c:pt>
                <c:pt idx="49">
                  <c:v>42947</c:v>
                </c:pt>
                <c:pt idx="50">
                  <c:v>42916</c:v>
                </c:pt>
                <c:pt idx="51">
                  <c:v>42886</c:v>
                </c:pt>
                <c:pt idx="52">
                  <c:v>42855</c:v>
                </c:pt>
                <c:pt idx="53">
                  <c:v>42825</c:v>
                </c:pt>
                <c:pt idx="54">
                  <c:v>42794</c:v>
                </c:pt>
                <c:pt idx="55">
                  <c:v>42735</c:v>
                </c:pt>
                <c:pt idx="56">
                  <c:v>42704</c:v>
                </c:pt>
                <c:pt idx="57">
                  <c:v>42674</c:v>
                </c:pt>
                <c:pt idx="58">
                  <c:v>42643</c:v>
                </c:pt>
                <c:pt idx="59">
                  <c:v>42613</c:v>
                </c:pt>
                <c:pt idx="60">
                  <c:v>42582</c:v>
                </c:pt>
                <c:pt idx="61">
                  <c:v>42551</c:v>
                </c:pt>
                <c:pt idx="62">
                  <c:v>42521</c:v>
                </c:pt>
                <c:pt idx="63">
                  <c:v>42490</c:v>
                </c:pt>
                <c:pt idx="64">
                  <c:v>42460</c:v>
                </c:pt>
                <c:pt idx="65">
                  <c:v>42429</c:v>
                </c:pt>
                <c:pt idx="66">
                  <c:v>42369</c:v>
                </c:pt>
                <c:pt idx="67">
                  <c:v>42338</c:v>
                </c:pt>
              </c:numCache>
            </c:numRef>
          </c:cat>
          <c:val>
            <c:numRef>
              <c:f>导出数据!$C$3:$C$70</c:f>
              <c:numCache>
                <c:formatCode>General</c:formatCode>
                <c:ptCount val="68"/>
                <c:pt idx="0">
                  <c:v>1.9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2.9</c:v>
                </c:pt>
                <c:pt idx="5">
                  <c:v>4.5999999999999996</c:v>
                </c:pt>
                <c:pt idx="6">
                  <c:v>7.8</c:v>
                </c:pt>
                <c:pt idx="7">
                  <c:v>11.8</c:v>
                </c:pt>
                <c:pt idx="8">
                  <c:v>18.399999999999999</c:v>
                </c:pt>
                <c:pt idx="9">
                  <c:v>29.7</c:v>
                </c:pt>
                <c:pt idx="10">
                  <c:v>36.6</c:v>
                </c:pt>
                <c:pt idx="11">
                  <c:v>0.9</c:v>
                </c:pt>
                <c:pt idx="12">
                  <c:v>1</c:v>
                </c:pt>
                <c:pt idx="13">
                  <c:v>0.7</c:v>
                </c:pt>
                <c:pt idx="14">
                  <c:v>0.2</c:v>
                </c:pt>
                <c:pt idx="15">
                  <c:v>-0.3</c:v>
                </c:pt>
                <c:pt idx="16">
                  <c:v>-1</c:v>
                </c:pt>
                <c:pt idx="17">
                  <c:v>-2.7</c:v>
                </c:pt>
                <c:pt idx="18">
                  <c:v>-6.3</c:v>
                </c:pt>
                <c:pt idx="19">
                  <c:v>-11.8</c:v>
                </c:pt>
                <c:pt idx="20">
                  <c:v>-19.7</c:v>
                </c:pt>
                <c:pt idx="21">
                  <c:v>-30.3</c:v>
                </c:pt>
                <c:pt idx="22">
                  <c:v>3.8</c:v>
                </c:pt>
                <c:pt idx="23">
                  <c:v>4</c:v>
                </c:pt>
                <c:pt idx="24">
                  <c:v>4.2</c:v>
                </c:pt>
                <c:pt idx="25">
                  <c:v>4.5</c:v>
                </c:pt>
                <c:pt idx="26">
                  <c:v>4.2</c:v>
                </c:pt>
                <c:pt idx="27">
                  <c:v>3.8</c:v>
                </c:pt>
                <c:pt idx="28">
                  <c:v>4.0999999999999996</c:v>
                </c:pt>
                <c:pt idx="29">
                  <c:v>4</c:v>
                </c:pt>
                <c:pt idx="30">
                  <c:v>4.4000000000000004</c:v>
                </c:pt>
                <c:pt idx="31">
                  <c:v>4.4000000000000004</c:v>
                </c:pt>
                <c:pt idx="32">
                  <c:v>4.3</c:v>
                </c:pt>
                <c:pt idx="33">
                  <c:v>3.8</c:v>
                </c:pt>
                <c:pt idx="34">
                  <c:v>3.7</c:v>
                </c:pt>
                <c:pt idx="35">
                  <c:v>3.7</c:v>
                </c:pt>
                <c:pt idx="36">
                  <c:v>3.3</c:v>
                </c:pt>
                <c:pt idx="37">
                  <c:v>4.2</c:v>
                </c:pt>
                <c:pt idx="38">
                  <c:v>5.7</c:v>
                </c:pt>
                <c:pt idx="39">
                  <c:v>7.3</c:v>
                </c:pt>
                <c:pt idx="40">
                  <c:v>9.4</c:v>
                </c:pt>
                <c:pt idx="41">
                  <c:v>12.4</c:v>
                </c:pt>
                <c:pt idx="42">
                  <c:v>13</c:v>
                </c:pt>
                <c:pt idx="43">
                  <c:v>16.100000000000001</c:v>
                </c:pt>
                <c:pt idx="44">
                  <c:v>19</c:v>
                </c:pt>
                <c:pt idx="45">
                  <c:v>20.100000000000001</c:v>
                </c:pt>
                <c:pt idx="46">
                  <c:v>19.600000000000001</c:v>
                </c:pt>
                <c:pt idx="47">
                  <c:v>19.8</c:v>
                </c:pt>
                <c:pt idx="48">
                  <c:v>19.8</c:v>
                </c:pt>
                <c:pt idx="49">
                  <c:v>20.9</c:v>
                </c:pt>
                <c:pt idx="50">
                  <c:v>21.1</c:v>
                </c:pt>
                <c:pt idx="51">
                  <c:v>20.9</c:v>
                </c:pt>
                <c:pt idx="52">
                  <c:v>23.3</c:v>
                </c:pt>
                <c:pt idx="53">
                  <c:v>23.5</c:v>
                </c:pt>
                <c:pt idx="54">
                  <c:v>27.3</c:v>
                </c:pt>
                <c:pt idx="55">
                  <c:v>17.399999999999999</c:v>
                </c:pt>
                <c:pt idx="56">
                  <c:v>18.899999999999999</c:v>
                </c:pt>
                <c:pt idx="57">
                  <c:v>19.399999999999999</c:v>
                </c:pt>
                <c:pt idx="58">
                  <c:v>19.399999999999999</c:v>
                </c:pt>
                <c:pt idx="59">
                  <c:v>19.7</c:v>
                </c:pt>
                <c:pt idx="60">
                  <c:v>19.600000000000001</c:v>
                </c:pt>
                <c:pt idx="61">
                  <c:v>20.9</c:v>
                </c:pt>
                <c:pt idx="62">
                  <c:v>20</c:v>
                </c:pt>
                <c:pt idx="63">
                  <c:v>19</c:v>
                </c:pt>
                <c:pt idx="64">
                  <c:v>19.600000000000001</c:v>
                </c:pt>
                <c:pt idx="65">
                  <c:v>15</c:v>
                </c:pt>
                <c:pt idx="66">
                  <c:v>17.2</c:v>
                </c:pt>
                <c:pt idx="67">
                  <c:v>18.2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A27-4C29-9081-C086C6411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05840031"/>
        <c:axId val="1"/>
      </c:lineChart>
      <c:dateAx>
        <c:axId val="90584003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905840031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2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全国建筑钢材成交量：月平均值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全国建筑钢材成交量：主流贸易商：合计（日）（变频月平均值）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889-4814-921F-605376887D8A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889-4814-921F-605376887D8A}"/>
              </c:ext>
            </c:extLst>
          </c:dPt>
          <c:dPt>
            <c:idx val="3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889-4814-921F-605376887D8A}"/>
              </c:ext>
            </c:extLst>
          </c:dPt>
          <c:dPt>
            <c:idx val="4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889-4814-921F-605376887D8A}"/>
              </c:ext>
            </c:extLst>
          </c:dPt>
          <c:dPt>
            <c:idx val="6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889-4814-921F-605376887D8A}"/>
              </c:ext>
            </c:extLst>
          </c:dPt>
          <c:cat>
            <c:numRef>
              <c:f>导出数据!$A$3:$A$74</c:f>
              <c:numCache>
                <c:formatCode>yyyy\-m\-d</c:formatCode>
                <c:ptCount val="72"/>
                <c:pt idx="0">
                  <c:v>44561</c:v>
                </c:pt>
                <c:pt idx="1">
                  <c:v>44530</c:v>
                </c:pt>
                <c:pt idx="2">
                  <c:v>44500</c:v>
                </c:pt>
                <c:pt idx="3">
                  <c:v>44469</c:v>
                </c:pt>
                <c:pt idx="4">
                  <c:v>44439</c:v>
                </c:pt>
                <c:pt idx="5">
                  <c:v>44408</c:v>
                </c:pt>
                <c:pt idx="6">
                  <c:v>44377</c:v>
                </c:pt>
                <c:pt idx="7">
                  <c:v>44347</c:v>
                </c:pt>
                <c:pt idx="8">
                  <c:v>44316</c:v>
                </c:pt>
                <c:pt idx="9">
                  <c:v>44286</c:v>
                </c:pt>
                <c:pt idx="10">
                  <c:v>44255</c:v>
                </c:pt>
                <c:pt idx="11">
                  <c:v>44227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43861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43496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43131</c:v>
                </c:pt>
                <c:pt idx="48">
                  <c:v>43100</c:v>
                </c:pt>
                <c:pt idx="49">
                  <c:v>43069</c:v>
                </c:pt>
                <c:pt idx="50">
                  <c:v>43039</c:v>
                </c:pt>
                <c:pt idx="51">
                  <c:v>43008</c:v>
                </c:pt>
                <c:pt idx="52">
                  <c:v>42978</c:v>
                </c:pt>
                <c:pt idx="53">
                  <c:v>42947</c:v>
                </c:pt>
                <c:pt idx="54">
                  <c:v>42916</c:v>
                </c:pt>
                <c:pt idx="55">
                  <c:v>42886</c:v>
                </c:pt>
                <c:pt idx="56">
                  <c:v>42855</c:v>
                </c:pt>
                <c:pt idx="57">
                  <c:v>42825</c:v>
                </c:pt>
                <c:pt idx="58">
                  <c:v>42794</c:v>
                </c:pt>
                <c:pt idx="59">
                  <c:v>42766</c:v>
                </c:pt>
                <c:pt idx="60">
                  <c:v>42735</c:v>
                </c:pt>
                <c:pt idx="61">
                  <c:v>42704</c:v>
                </c:pt>
                <c:pt idx="62">
                  <c:v>42674</c:v>
                </c:pt>
                <c:pt idx="63">
                  <c:v>42643</c:v>
                </c:pt>
                <c:pt idx="64">
                  <c:v>42613</c:v>
                </c:pt>
                <c:pt idx="65">
                  <c:v>42582</c:v>
                </c:pt>
                <c:pt idx="66">
                  <c:v>42551</c:v>
                </c:pt>
                <c:pt idx="67">
                  <c:v>42521</c:v>
                </c:pt>
                <c:pt idx="68">
                  <c:v>42490</c:v>
                </c:pt>
                <c:pt idx="69">
                  <c:v>42460</c:v>
                </c:pt>
                <c:pt idx="70">
                  <c:v>42429</c:v>
                </c:pt>
                <c:pt idx="71">
                  <c:v>42400</c:v>
                </c:pt>
              </c:numCache>
            </c:numRef>
          </c:cat>
          <c:val>
            <c:numRef>
              <c:f>导出数据!$B$3:$B$74</c:f>
              <c:numCache>
                <c:formatCode>General</c:formatCode>
                <c:ptCount val="72"/>
                <c:pt idx="0">
                  <c:v>174591.6</c:v>
                </c:pt>
                <c:pt idx="1">
                  <c:v>179568.91</c:v>
                </c:pt>
                <c:pt idx="2">
                  <c:v>175957.47</c:v>
                </c:pt>
                <c:pt idx="3">
                  <c:v>216273.5</c:v>
                </c:pt>
                <c:pt idx="4">
                  <c:v>184686.32</c:v>
                </c:pt>
                <c:pt idx="5">
                  <c:v>187418.23</c:v>
                </c:pt>
                <c:pt idx="6">
                  <c:v>194219.9</c:v>
                </c:pt>
                <c:pt idx="7">
                  <c:v>212771.21</c:v>
                </c:pt>
                <c:pt idx="8">
                  <c:v>260471.45</c:v>
                </c:pt>
                <c:pt idx="9">
                  <c:v>205358.3</c:v>
                </c:pt>
                <c:pt idx="10">
                  <c:v>57727.4</c:v>
                </c:pt>
                <c:pt idx="11">
                  <c:v>121643.6</c:v>
                </c:pt>
                <c:pt idx="12">
                  <c:v>201610.61</c:v>
                </c:pt>
                <c:pt idx="13">
                  <c:v>221310.29</c:v>
                </c:pt>
                <c:pt idx="14">
                  <c:v>244120.76</c:v>
                </c:pt>
                <c:pt idx="15">
                  <c:v>225351.77</c:v>
                </c:pt>
                <c:pt idx="16">
                  <c:v>220055.24</c:v>
                </c:pt>
                <c:pt idx="17">
                  <c:v>217620.8</c:v>
                </c:pt>
                <c:pt idx="18">
                  <c:v>213568.19</c:v>
                </c:pt>
                <c:pt idx="19">
                  <c:v>243845</c:v>
                </c:pt>
                <c:pt idx="20">
                  <c:v>234572.09</c:v>
                </c:pt>
                <c:pt idx="21">
                  <c:v>169313.3</c:v>
                </c:pt>
                <c:pt idx="22">
                  <c:v>27622.33</c:v>
                </c:pt>
                <c:pt idx="23">
                  <c:v>92512.92</c:v>
                </c:pt>
                <c:pt idx="24">
                  <c:v>159485.04999999999</c:v>
                </c:pt>
                <c:pt idx="25">
                  <c:v>208320.43</c:v>
                </c:pt>
                <c:pt idx="26">
                  <c:v>207593.71</c:v>
                </c:pt>
                <c:pt idx="27">
                  <c:v>215329.4</c:v>
                </c:pt>
                <c:pt idx="28">
                  <c:v>180723.45</c:v>
                </c:pt>
                <c:pt idx="29">
                  <c:v>183780.32</c:v>
                </c:pt>
                <c:pt idx="30">
                  <c:v>191548.98</c:v>
                </c:pt>
                <c:pt idx="31">
                  <c:v>197200.58</c:v>
                </c:pt>
                <c:pt idx="32">
                  <c:v>215549.32</c:v>
                </c:pt>
                <c:pt idx="33">
                  <c:v>192836.99</c:v>
                </c:pt>
                <c:pt idx="34">
                  <c:v>83456.81</c:v>
                </c:pt>
                <c:pt idx="35">
                  <c:v>119889.75</c:v>
                </c:pt>
                <c:pt idx="36">
                  <c:v>158013.79</c:v>
                </c:pt>
                <c:pt idx="37">
                  <c:v>164098.49</c:v>
                </c:pt>
                <c:pt idx="38">
                  <c:v>206065.39</c:v>
                </c:pt>
                <c:pt idx="39">
                  <c:v>193400.71</c:v>
                </c:pt>
                <c:pt idx="40">
                  <c:v>175803.69</c:v>
                </c:pt>
                <c:pt idx="41">
                  <c:v>184299.22</c:v>
                </c:pt>
                <c:pt idx="42">
                  <c:v>177353.5</c:v>
                </c:pt>
                <c:pt idx="43">
                  <c:v>194725.34</c:v>
                </c:pt>
                <c:pt idx="44">
                  <c:v>219570.65</c:v>
                </c:pt>
                <c:pt idx="45">
                  <c:v>160326.18</c:v>
                </c:pt>
                <c:pt idx="46">
                  <c:v>80543.199999999997</c:v>
                </c:pt>
                <c:pt idx="47">
                  <c:v>136272.5</c:v>
                </c:pt>
                <c:pt idx="48">
                  <c:v>156932.38</c:v>
                </c:pt>
                <c:pt idx="49">
                  <c:v>201942.45</c:v>
                </c:pt>
                <c:pt idx="50">
                  <c:v>187999.18</c:v>
                </c:pt>
                <c:pt idx="51">
                  <c:v>189558.23</c:v>
                </c:pt>
                <c:pt idx="52">
                  <c:v>176172.51</c:v>
                </c:pt>
                <c:pt idx="53">
                  <c:v>178882.05</c:v>
                </c:pt>
                <c:pt idx="54">
                  <c:v>178537.55</c:v>
                </c:pt>
                <c:pt idx="55">
                  <c:v>187802.1</c:v>
                </c:pt>
                <c:pt idx="56">
                  <c:v>187134.26</c:v>
                </c:pt>
                <c:pt idx="57">
                  <c:v>166694.39000000001</c:v>
                </c:pt>
                <c:pt idx="58">
                  <c:v>131306.12</c:v>
                </c:pt>
                <c:pt idx="59">
                  <c:v>99141.86</c:v>
                </c:pt>
                <c:pt idx="60">
                  <c:v>149613.91</c:v>
                </c:pt>
                <c:pt idx="61">
                  <c:v>156433.45000000001</c:v>
                </c:pt>
                <c:pt idx="62">
                  <c:v>166731</c:v>
                </c:pt>
                <c:pt idx="63">
                  <c:v>165492.67000000001</c:v>
                </c:pt>
                <c:pt idx="64">
                  <c:v>152264.70000000001</c:v>
                </c:pt>
                <c:pt idx="65">
                  <c:v>155019.04999999999</c:v>
                </c:pt>
                <c:pt idx="66">
                  <c:v>167639.19</c:v>
                </c:pt>
                <c:pt idx="67">
                  <c:v>161396.81</c:v>
                </c:pt>
                <c:pt idx="68">
                  <c:v>188273.45</c:v>
                </c:pt>
                <c:pt idx="69">
                  <c:v>190875.83</c:v>
                </c:pt>
                <c:pt idx="70">
                  <c:v>64403.5</c:v>
                </c:pt>
                <c:pt idx="71">
                  <c:v>110900.85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889-4814-921F-605376887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9134271"/>
        <c:axId val="829129279"/>
      </c:barChart>
      <c:dateAx>
        <c:axId val="829134271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9129279"/>
        <c:crosses val="autoZero"/>
        <c:auto val="1"/>
        <c:lblOffset val="100"/>
        <c:baseTimeUnit val="months"/>
      </c:dateAx>
      <c:valAx>
        <c:axId val="829129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91342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中国主要钢材库存：合计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中国主要钢材库存：*合计（周）</c:v>
                </c:pt>
              </c:strCache>
            </c:strRef>
          </c:tx>
          <c:spPr>
            <a:ln w="28575" cap="rnd">
              <a:solidFill>
                <a:srgbClr val="5B9BD5"/>
              </a:solidFill>
              <a:round/>
            </a:ln>
            <a:effectLst/>
          </c:spPr>
          <c:marker>
            <c:symbol val="none"/>
          </c:marker>
          <c:dLbls>
            <c:dLbl>
              <c:idx val="45"/>
              <c:layout>
                <c:manualLayout>
                  <c:x val="-3.8350912488567007E-2"/>
                  <c:y val="6.392423198176490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277-47AE-8B35-E116ECB13552}"/>
                </c:ext>
              </c:extLst>
            </c:dLbl>
            <c:dLbl>
              <c:idx val="57"/>
              <c:layout>
                <c:manualLayout>
                  <c:x val="-3.7255172131750787E-2"/>
                  <c:y val="-6.155666783429213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277-47AE-8B35-E116ECB13552}"/>
                </c:ext>
              </c:extLst>
            </c:dLbl>
            <c:dLbl>
              <c:idx val="100"/>
              <c:layout>
                <c:manualLayout>
                  <c:x val="-1.4244624638610594E-2"/>
                  <c:y val="4.735128294945548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277-47AE-8B35-E116ECB13552}"/>
                </c:ext>
              </c:extLst>
            </c:dLbl>
            <c:dLbl>
              <c:idx val="111"/>
              <c:layout>
                <c:manualLayout>
                  <c:x val="-2.7393508920404989E-2"/>
                  <c:y val="-6.155666783429213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277-47AE-8B35-E116ECB13552}"/>
                </c:ext>
              </c:extLst>
            </c:dLbl>
            <c:dLbl>
              <c:idx val="152"/>
              <c:layout>
                <c:manualLayout>
                  <c:x val="-8.765922854529597E-3"/>
                  <c:y val="4.735128294945557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277-47AE-8B35-E116ECB13552}"/>
                </c:ext>
              </c:extLst>
            </c:dLbl>
            <c:dLbl>
              <c:idx val="162"/>
              <c:layout>
                <c:manualLayout>
                  <c:x val="-7.6701824977134774E-3"/>
                  <c:y val="-6.865936027671046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277-47AE-8B35-E116ECB13552}"/>
                </c:ext>
              </c:extLst>
            </c:dLbl>
            <c:dLbl>
              <c:idx val="203"/>
              <c:layout>
                <c:manualLayout>
                  <c:x val="3.2872210704485184E-3"/>
                  <c:y val="3.78810263595643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277-47AE-8B35-E116ECB13552}"/>
                </c:ext>
              </c:extLst>
            </c:dLbl>
            <c:dLbl>
              <c:idx val="216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277-47AE-8B35-E116ECB13552}"/>
                </c:ext>
              </c:extLst>
            </c:dLbl>
            <c:dLbl>
              <c:idx val="257"/>
              <c:layout>
                <c:manualLayout>
                  <c:x val="0"/>
                  <c:y val="5.918910368681935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277-47AE-8B35-E116ECB13552}"/>
                </c:ext>
              </c:extLst>
            </c:dLbl>
            <c:dLbl>
              <c:idx val="266"/>
              <c:layout>
                <c:manualLayout>
                  <c:x val="-4.3829614272647985E-3"/>
                  <c:y val="-5.20864112444010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277-47AE-8B35-E116ECB13552}"/>
                </c:ext>
              </c:extLst>
            </c:dLbl>
            <c:numFmt formatCode="#,##0_);[Red]\(#,##0\)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'导出数据 (2)'!$A$3:$A$498</c:f>
              <c:numCache>
                <c:formatCode>yyyy\-mm\-dd</c:formatCode>
                <c:ptCount val="309"/>
                <c:pt idx="0" formatCode="m/d/yyyy">
                  <c:v>44554</c:v>
                </c:pt>
                <c:pt idx="1">
                  <c:v>44547</c:v>
                </c:pt>
                <c:pt idx="2">
                  <c:v>44540</c:v>
                </c:pt>
                <c:pt idx="3">
                  <c:v>44533</c:v>
                </c:pt>
                <c:pt idx="4">
                  <c:v>44526</c:v>
                </c:pt>
                <c:pt idx="5">
                  <c:v>44519</c:v>
                </c:pt>
                <c:pt idx="6">
                  <c:v>44512</c:v>
                </c:pt>
                <c:pt idx="7">
                  <c:v>44505</c:v>
                </c:pt>
                <c:pt idx="8">
                  <c:v>44498</c:v>
                </c:pt>
                <c:pt idx="9">
                  <c:v>44491</c:v>
                </c:pt>
                <c:pt idx="10">
                  <c:v>44484</c:v>
                </c:pt>
                <c:pt idx="11">
                  <c:v>44477</c:v>
                </c:pt>
                <c:pt idx="12">
                  <c:v>44470</c:v>
                </c:pt>
                <c:pt idx="13">
                  <c:v>44463</c:v>
                </c:pt>
                <c:pt idx="14">
                  <c:v>44456</c:v>
                </c:pt>
                <c:pt idx="15">
                  <c:v>44449</c:v>
                </c:pt>
                <c:pt idx="16">
                  <c:v>44442</c:v>
                </c:pt>
                <c:pt idx="17">
                  <c:v>44435</c:v>
                </c:pt>
                <c:pt idx="18">
                  <c:v>44428</c:v>
                </c:pt>
                <c:pt idx="19">
                  <c:v>44421</c:v>
                </c:pt>
                <c:pt idx="20">
                  <c:v>44414</c:v>
                </c:pt>
                <c:pt idx="21">
                  <c:v>44407</c:v>
                </c:pt>
                <c:pt idx="22">
                  <c:v>44400</c:v>
                </c:pt>
                <c:pt idx="23">
                  <c:v>44393</c:v>
                </c:pt>
                <c:pt idx="24">
                  <c:v>44386</c:v>
                </c:pt>
                <c:pt idx="25">
                  <c:v>44379</c:v>
                </c:pt>
                <c:pt idx="26">
                  <c:v>44372</c:v>
                </c:pt>
                <c:pt idx="27">
                  <c:v>44365</c:v>
                </c:pt>
                <c:pt idx="28">
                  <c:v>44358</c:v>
                </c:pt>
                <c:pt idx="29">
                  <c:v>44351</c:v>
                </c:pt>
                <c:pt idx="30">
                  <c:v>44344</c:v>
                </c:pt>
                <c:pt idx="31">
                  <c:v>44337</c:v>
                </c:pt>
                <c:pt idx="32">
                  <c:v>44330</c:v>
                </c:pt>
                <c:pt idx="33">
                  <c:v>44323</c:v>
                </c:pt>
                <c:pt idx="34">
                  <c:v>44316</c:v>
                </c:pt>
                <c:pt idx="35">
                  <c:v>44309</c:v>
                </c:pt>
                <c:pt idx="36">
                  <c:v>44302</c:v>
                </c:pt>
                <c:pt idx="37">
                  <c:v>44295</c:v>
                </c:pt>
                <c:pt idx="38">
                  <c:v>44288</c:v>
                </c:pt>
                <c:pt idx="39">
                  <c:v>44281</c:v>
                </c:pt>
                <c:pt idx="40">
                  <c:v>44274</c:v>
                </c:pt>
                <c:pt idx="41">
                  <c:v>44267</c:v>
                </c:pt>
                <c:pt idx="42">
                  <c:v>44260</c:v>
                </c:pt>
                <c:pt idx="43">
                  <c:v>44253</c:v>
                </c:pt>
                <c:pt idx="44">
                  <c:v>44246</c:v>
                </c:pt>
                <c:pt idx="45">
                  <c:v>44232</c:v>
                </c:pt>
                <c:pt idx="46">
                  <c:v>44225</c:v>
                </c:pt>
                <c:pt idx="47">
                  <c:v>44218</c:v>
                </c:pt>
                <c:pt idx="48">
                  <c:v>44211</c:v>
                </c:pt>
                <c:pt idx="49">
                  <c:v>44204</c:v>
                </c:pt>
                <c:pt idx="50">
                  <c:v>44197</c:v>
                </c:pt>
                <c:pt idx="51">
                  <c:v>44190</c:v>
                </c:pt>
                <c:pt idx="52">
                  <c:v>44183</c:v>
                </c:pt>
                <c:pt idx="53">
                  <c:v>44176</c:v>
                </c:pt>
                <c:pt idx="54">
                  <c:v>44169</c:v>
                </c:pt>
                <c:pt idx="55">
                  <c:v>44162</c:v>
                </c:pt>
                <c:pt idx="56">
                  <c:v>44155</c:v>
                </c:pt>
                <c:pt idx="57">
                  <c:v>44148</c:v>
                </c:pt>
                <c:pt idx="58">
                  <c:v>44141</c:v>
                </c:pt>
                <c:pt idx="59">
                  <c:v>44134</c:v>
                </c:pt>
                <c:pt idx="60">
                  <c:v>44127</c:v>
                </c:pt>
                <c:pt idx="61">
                  <c:v>44120</c:v>
                </c:pt>
                <c:pt idx="62">
                  <c:v>44113</c:v>
                </c:pt>
                <c:pt idx="63">
                  <c:v>44106</c:v>
                </c:pt>
                <c:pt idx="64">
                  <c:v>44099</c:v>
                </c:pt>
                <c:pt idx="65">
                  <c:v>44092</c:v>
                </c:pt>
                <c:pt idx="66">
                  <c:v>44085</c:v>
                </c:pt>
                <c:pt idx="67">
                  <c:v>44078</c:v>
                </c:pt>
                <c:pt idx="68">
                  <c:v>44071</c:v>
                </c:pt>
                <c:pt idx="69">
                  <c:v>44064</c:v>
                </c:pt>
                <c:pt idx="70">
                  <c:v>44057</c:v>
                </c:pt>
                <c:pt idx="71">
                  <c:v>44050</c:v>
                </c:pt>
                <c:pt idx="72">
                  <c:v>44043</c:v>
                </c:pt>
                <c:pt idx="73">
                  <c:v>44036</c:v>
                </c:pt>
                <c:pt idx="74">
                  <c:v>44029</c:v>
                </c:pt>
                <c:pt idx="75">
                  <c:v>44022</c:v>
                </c:pt>
                <c:pt idx="76">
                  <c:v>44015</c:v>
                </c:pt>
                <c:pt idx="77">
                  <c:v>44008</c:v>
                </c:pt>
                <c:pt idx="78">
                  <c:v>44001</c:v>
                </c:pt>
                <c:pt idx="79">
                  <c:v>43994</c:v>
                </c:pt>
                <c:pt idx="80">
                  <c:v>43987</c:v>
                </c:pt>
                <c:pt idx="81">
                  <c:v>43980</c:v>
                </c:pt>
                <c:pt idx="82">
                  <c:v>43973</c:v>
                </c:pt>
                <c:pt idx="83">
                  <c:v>43966</c:v>
                </c:pt>
                <c:pt idx="84">
                  <c:v>43959</c:v>
                </c:pt>
                <c:pt idx="85">
                  <c:v>43952</c:v>
                </c:pt>
                <c:pt idx="86">
                  <c:v>43945</c:v>
                </c:pt>
                <c:pt idx="87">
                  <c:v>43938</c:v>
                </c:pt>
                <c:pt idx="88">
                  <c:v>43931</c:v>
                </c:pt>
                <c:pt idx="89">
                  <c:v>43924</c:v>
                </c:pt>
                <c:pt idx="90">
                  <c:v>43917</c:v>
                </c:pt>
                <c:pt idx="91">
                  <c:v>43910</c:v>
                </c:pt>
                <c:pt idx="92">
                  <c:v>43903</c:v>
                </c:pt>
                <c:pt idx="93">
                  <c:v>43896</c:v>
                </c:pt>
                <c:pt idx="94">
                  <c:v>43889</c:v>
                </c:pt>
                <c:pt idx="95">
                  <c:v>43882</c:v>
                </c:pt>
                <c:pt idx="96">
                  <c:v>43875</c:v>
                </c:pt>
                <c:pt idx="97">
                  <c:v>43868</c:v>
                </c:pt>
                <c:pt idx="98">
                  <c:v>43861</c:v>
                </c:pt>
                <c:pt idx="99">
                  <c:v>43854</c:v>
                </c:pt>
                <c:pt idx="100">
                  <c:v>43847</c:v>
                </c:pt>
                <c:pt idx="101">
                  <c:v>43840</c:v>
                </c:pt>
                <c:pt idx="102">
                  <c:v>43833</c:v>
                </c:pt>
                <c:pt idx="103">
                  <c:v>43826</c:v>
                </c:pt>
                <c:pt idx="104">
                  <c:v>43819</c:v>
                </c:pt>
                <c:pt idx="105">
                  <c:v>43812</c:v>
                </c:pt>
                <c:pt idx="106">
                  <c:v>43805</c:v>
                </c:pt>
                <c:pt idx="107">
                  <c:v>43798</c:v>
                </c:pt>
                <c:pt idx="108">
                  <c:v>43791</c:v>
                </c:pt>
                <c:pt idx="109">
                  <c:v>43784</c:v>
                </c:pt>
                <c:pt idx="110">
                  <c:v>43777</c:v>
                </c:pt>
                <c:pt idx="111">
                  <c:v>43770</c:v>
                </c:pt>
                <c:pt idx="112">
                  <c:v>43763</c:v>
                </c:pt>
                <c:pt idx="113">
                  <c:v>43756</c:v>
                </c:pt>
                <c:pt idx="114">
                  <c:v>43749</c:v>
                </c:pt>
                <c:pt idx="115">
                  <c:v>43742</c:v>
                </c:pt>
                <c:pt idx="116">
                  <c:v>43735</c:v>
                </c:pt>
                <c:pt idx="117">
                  <c:v>43728</c:v>
                </c:pt>
                <c:pt idx="118">
                  <c:v>43721</c:v>
                </c:pt>
                <c:pt idx="119">
                  <c:v>43714</c:v>
                </c:pt>
                <c:pt idx="120">
                  <c:v>43707</c:v>
                </c:pt>
                <c:pt idx="121">
                  <c:v>43700</c:v>
                </c:pt>
                <c:pt idx="122">
                  <c:v>43693</c:v>
                </c:pt>
                <c:pt idx="123">
                  <c:v>43686</c:v>
                </c:pt>
                <c:pt idx="124">
                  <c:v>43679</c:v>
                </c:pt>
                <c:pt idx="125">
                  <c:v>43672</c:v>
                </c:pt>
                <c:pt idx="126">
                  <c:v>43665</c:v>
                </c:pt>
                <c:pt idx="127">
                  <c:v>43658</c:v>
                </c:pt>
                <c:pt idx="128">
                  <c:v>43651</c:v>
                </c:pt>
                <c:pt idx="129">
                  <c:v>43644</c:v>
                </c:pt>
                <c:pt idx="130">
                  <c:v>43637</c:v>
                </c:pt>
                <c:pt idx="131">
                  <c:v>43630</c:v>
                </c:pt>
                <c:pt idx="132">
                  <c:v>43623</c:v>
                </c:pt>
                <c:pt idx="133">
                  <c:v>43616</c:v>
                </c:pt>
                <c:pt idx="134">
                  <c:v>43609</c:v>
                </c:pt>
                <c:pt idx="135">
                  <c:v>43602</c:v>
                </c:pt>
                <c:pt idx="136">
                  <c:v>43595</c:v>
                </c:pt>
                <c:pt idx="137">
                  <c:v>43588</c:v>
                </c:pt>
                <c:pt idx="138">
                  <c:v>43581</c:v>
                </c:pt>
                <c:pt idx="139">
                  <c:v>43574</c:v>
                </c:pt>
                <c:pt idx="140">
                  <c:v>43567</c:v>
                </c:pt>
                <c:pt idx="141">
                  <c:v>43560</c:v>
                </c:pt>
                <c:pt idx="142">
                  <c:v>43553</c:v>
                </c:pt>
                <c:pt idx="143">
                  <c:v>43546</c:v>
                </c:pt>
                <c:pt idx="144">
                  <c:v>43539</c:v>
                </c:pt>
                <c:pt idx="145">
                  <c:v>43532</c:v>
                </c:pt>
                <c:pt idx="146">
                  <c:v>43525</c:v>
                </c:pt>
                <c:pt idx="147">
                  <c:v>43518</c:v>
                </c:pt>
                <c:pt idx="148">
                  <c:v>43511</c:v>
                </c:pt>
                <c:pt idx="149">
                  <c:v>43504</c:v>
                </c:pt>
                <c:pt idx="150">
                  <c:v>43497</c:v>
                </c:pt>
                <c:pt idx="151">
                  <c:v>43490</c:v>
                </c:pt>
                <c:pt idx="152">
                  <c:v>43483</c:v>
                </c:pt>
                <c:pt idx="153">
                  <c:v>43476</c:v>
                </c:pt>
                <c:pt idx="154">
                  <c:v>43469</c:v>
                </c:pt>
                <c:pt idx="155">
                  <c:v>43462</c:v>
                </c:pt>
                <c:pt idx="156">
                  <c:v>43455</c:v>
                </c:pt>
                <c:pt idx="157">
                  <c:v>43448</c:v>
                </c:pt>
                <c:pt idx="158">
                  <c:v>43441</c:v>
                </c:pt>
                <c:pt idx="159">
                  <c:v>43434</c:v>
                </c:pt>
                <c:pt idx="160">
                  <c:v>43427</c:v>
                </c:pt>
                <c:pt idx="161">
                  <c:v>43420</c:v>
                </c:pt>
                <c:pt idx="162">
                  <c:v>43413</c:v>
                </c:pt>
                <c:pt idx="163">
                  <c:v>43406</c:v>
                </c:pt>
                <c:pt idx="164">
                  <c:v>43399</c:v>
                </c:pt>
                <c:pt idx="165">
                  <c:v>43392</c:v>
                </c:pt>
                <c:pt idx="166">
                  <c:v>43385</c:v>
                </c:pt>
                <c:pt idx="167">
                  <c:v>43378</c:v>
                </c:pt>
                <c:pt idx="168">
                  <c:v>43371</c:v>
                </c:pt>
                <c:pt idx="169">
                  <c:v>43364</c:v>
                </c:pt>
                <c:pt idx="170">
                  <c:v>43357</c:v>
                </c:pt>
                <c:pt idx="171">
                  <c:v>43350</c:v>
                </c:pt>
                <c:pt idx="172">
                  <c:v>43343</c:v>
                </c:pt>
                <c:pt idx="173">
                  <c:v>43336</c:v>
                </c:pt>
                <c:pt idx="174">
                  <c:v>43329</c:v>
                </c:pt>
                <c:pt idx="175">
                  <c:v>43322</c:v>
                </c:pt>
                <c:pt idx="176">
                  <c:v>43315</c:v>
                </c:pt>
                <c:pt idx="177">
                  <c:v>43308</c:v>
                </c:pt>
                <c:pt idx="178">
                  <c:v>43301</c:v>
                </c:pt>
                <c:pt idx="179">
                  <c:v>43294</c:v>
                </c:pt>
                <c:pt idx="180">
                  <c:v>43287</c:v>
                </c:pt>
                <c:pt idx="181">
                  <c:v>43280</c:v>
                </c:pt>
                <c:pt idx="182">
                  <c:v>43273</c:v>
                </c:pt>
                <c:pt idx="183">
                  <c:v>43266</c:v>
                </c:pt>
                <c:pt idx="184">
                  <c:v>43259</c:v>
                </c:pt>
                <c:pt idx="185">
                  <c:v>43252</c:v>
                </c:pt>
                <c:pt idx="186">
                  <c:v>43245</c:v>
                </c:pt>
                <c:pt idx="187">
                  <c:v>43238</c:v>
                </c:pt>
                <c:pt idx="188">
                  <c:v>43231</c:v>
                </c:pt>
                <c:pt idx="189">
                  <c:v>43224</c:v>
                </c:pt>
                <c:pt idx="190">
                  <c:v>43217</c:v>
                </c:pt>
                <c:pt idx="191">
                  <c:v>43210</c:v>
                </c:pt>
                <c:pt idx="192">
                  <c:v>43203</c:v>
                </c:pt>
                <c:pt idx="193">
                  <c:v>43196</c:v>
                </c:pt>
                <c:pt idx="194">
                  <c:v>43189</c:v>
                </c:pt>
                <c:pt idx="195">
                  <c:v>43182</c:v>
                </c:pt>
                <c:pt idx="196">
                  <c:v>43175</c:v>
                </c:pt>
                <c:pt idx="197">
                  <c:v>43168</c:v>
                </c:pt>
                <c:pt idx="198">
                  <c:v>43161</c:v>
                </c:pt>
                <c:pt idx="199">
                  <c:v>43154</c:v>
                </c:pt>
                <c:pt idx="200">
                  <c:v>43140</c:v>
                </c:pt>
                <c:pt idx="201">
                  <c:v>43133</c:v>
                </c:pt>
                <c:pt idx="202">
                  <c:v>43126</c:v>
                </c:pt>
                <c:pt idx="203">
                  <c:v>43119</c:v>
                </c:pt>
                <c:pt idx="204">
                  <c:v>43112</c:v>
                </c:pt>
                <c:pt idx="205">
                  <c:v>43105</c:v>
                </c:pt>
                <c:pt idx="206">
                  <c:v>43098</c:v>
                </c:pt>
                <c:pt idx="207">
                  <c:v>43091</c:v>
                </c:pt>
                <c:pt idx="208">
                  <c:v>43084</c:v>
                </c:pt>
                <c:pt idx="209">
                  <c:v>43077</c:v>
                </c:pt>
                <c:pt idx="210">
                  <c:v>43070</c:v>
                </c:pt>
                <c:pt idx="211">
                  <c:v>43063</c:v>
                </c:pt>
                <c:pt idx="212">
                  <c:v>43056</c:v>
                </c:pt>
                <c:pt idx="213">
                  <c:v>43049</c:v>
                </c:pt>
                <c:pt idx="214">
                  <c:v>43042</c:v>
                </c:pt>
                <c:pt idx="215">
                  <c:v>43035</c:v>
                </c:pt>
                <c:pt idx="216">
                  <c:v>43028</c:v>
                </c:pt>
                <c:pt idx="217">
                  <c:v>43021</c:v>
                </c:pt>
                <c:pt idx="218">
                  <c:v>43014</c:v>
                </c:pt>
                <c:pt idx="219">
                  <c:v>43007</c:v>
                </c:pt>
                <c:pt idx="220">
                  <c:v>43000</c:v>
                </c:pt>
                <c:pt idx="221">
                  <c:v>42993</c:v>
                </c:pt>
                <c:pt idx="222">
                  <c:v>42986</c:v>
                </c:pt>
                <c:pt idx="223">
                  <c:v>42979</c:v>
                </c:pt>
                <c:pt idx="224">
                  <c:v>42972</c:v>
                </c:pt>
                <c:pt idx="225">
                  <c:v>42965</c:v>
                </c:pt>
                <c:pt idx="226">
                  <c:v>42958</c:v>
                </c:pt>
                <c:pt idx="227">
                  <c:v>42951</c:v>
                </c:pt>
                <c:pt idx="228">
                  <c:v>42944</c:v>
                </c:pt>
                <c:pt idx="229">
                  <c:v>42937</c:v>
                </c:pt>
                <c:pt idx="230">
                  <c:v>42930</c:v>
                </c:pt>
                <c:pt idx="231">
                  <c:v>42923</c:v>
                </c:pt>
                <c:pt idx="232">
                  <c:v>42916</c:v>
                </c:pt>
                <c:pt idx="233">
                  <c:v>42909</c:v>
                </c:pt>
                <c:pt idx="234">
                  <c:v>42902</c:v>
                </c:pt>
                <c:pt idx="235">
                  <c:v>42895</c:v>
                </c:pt>
                <c:pt idx="236">
                  <c:v>42888</c:v>
                </c:pt>
                <c:pt idx="237">
                  <c:v>42881</c:v>
                </c:pt>
                <c:pt idx="238">
                  <c:v>42874</c:v>
                </c:pt>
                <c:pt idx="239">
                  <c:v>42867</c:v>
                </c:pt>
                <c:pt idx="240">
                  <c:v>42860</c:v>
                </c:pt>
                <c:pt idx="241">
                  <c:v>42853</c:v>
                </c:pt>
                <c:pt idx="242">
                  <c:v>42846</c:v>
                </c:pt>
                <c:pt idx="243">
                  <c:v>42839</c:v>
                </c:pt>
                <c:pt idx="244">
                  <c:v>42832</c:v>
                </c:pt>
                <c:pt idx="245">
                  <c:v>42825</c:v>
                </c:pt>
                <c:pt idx="246">
                  <c:v>42818</c:v>
                </c:pt>
                <c:pt idx="247">
                  <c:v>42811</c:v>
                </c:pt>
                <c:pt idx="248">
                  <c:v>42804</c:v>
                </c:pt>
                <c:pt idx="249">
                  <c:v>42797</c:v>
                </c:pt>
                <c:pt idx="250">
                  <c:v>42790</c:v>
                </c:pt>
                <c:pt idx="251">
                  <c:v>42783</c:v>
                </c:pt>
                <c:pt idx="252">
                  <c:v>42776</c:v>
                </c:pt>
                <c:pt idx="253">
                  <c:v>42769</c:v>
                </c:pt>
                <c:pt idx="254">
                  <c:v>42755</c:v>
                </c:pt>
                <c:pt idx="255">
                  <c:v>42748</c:v>
                </c:pt>
                <c:pt idx="256">
                  <c:v>42741</c:v>
                </c:pt>
                <c:pt idx="257">
                  <c:v>42734</c:v>
                </c:pt>
                <c:pt idx="258">
                  <c:v>42727</c:v>
                </c:pt>
                <c:pt idx="259">
                  <c:v>42720</c:v>
                </c:pt>
                <c:pt idx="260">
                  <c:v>42713</c:v>
                </c:pt>
                <c:pt idx="261">
                  <c:v>42706</c:v>
                </c:pt>
                <c:pt idx="262">
                  <c:v>42699</c:v>
                </c:pt>
                <c:pt idx="263">
                  <c:v>42692</c:v>
                </c:pt>
                <c:pt idx="264">
                  <c:v>42685</c:v>
                </c:pt>
                <c:pt idx="265">
                  <c:v>42678</c:v>
                </c:pt>
                <c:pt idx="266">
                  <c:v>42671</c:v>
                </c:pt>
                <c:pt idx="267">
                  <c:v>42664</c:v>
                </c:pt>
                <c:pt idx="268">
                  <c:v>42657</c:v>
                </c:pt>
                <c:pt idx="269">
                  <c:v>42650</c:v>
                </c:pt>
                <c:pt idx="270">
                  <c:v>42643</c:v>
                </c:pt>
                <c:pt idx="271">
                  <c:v>42636</c:v>
                </c:pt>
                <c:pt idx="272">
                  <c:v>42629</c:v>
                </c:pt>
                <c:pt idx="273">
                  <c:v>42622</c:v>
                </c:pt>
                <c:pt idx="274">
                  <c:v>42615</c:v>
                </c:pt>
                <c:pt idx="275">
                  <c:v>42608</c:v>
                </c:pt>
                <c:pt idx="276">
                  <c:v>42601</c:v>
                </c:pt>
                <c:pt idx="277">
                  <c:v>42594</c:v>
                </c:pt>
                <c:pt idx="278">
                  <c:v>42587</c:v>
                </c:pt>
                <c:pt idx="279">
                  <c:v>42580</c:v>
                </c:pt>
                <c:pt idx="280">
                  <c:v>42573</c:v>
                </c:pt>
                <c:pt idx="281">
                  <c:v>42566</c:v>
                </c:pt>
                <c:pt idx="282">
                  <c:v>42559</c:v>
                </c:pt>
                <c:pt idx="283">
                  <c:v>42552</c:v>
                </c:pt>
                <c:pt idx="284">
                  <c:v>42545</c:v>
                </c:pt>
                <c:pt idx="285">
                  <c:v>42538</c:v>
                </c:pt>
                <c:pt idx="286">
                  <c:v>42531</c:v>
                </c:pt>
                <c:pt idx="287">
                  <c:v>42524</c:v>
                </c:pt>
                <c:pt idx="288">
                  <c:v>42517</c:v>
                </c:pt>
                <c:pt idx="289">
                  <c:v>42510</c:v>
                </c:pt>
                <c:pt idx="290">
                  <c:v>42503</c:v>
                </c:pt>
                <c:pt idx="291">
                  <c:v>42496</c:v>
                </c:pt>
                <c:pt idx="292">
                  <c:v>42489</c:v>
                </c:pt>
                <c:pt idx="293">
                  <c:v>42482</c:v>
                </c:pt>
                <c:pt idx="294">
                  <c:v>42475</c:v>
                </c:pt>
                <c:pt idx="295">
                  <c:v>42468</c:v>
                </c:pt>
                <c:pt idx="296">
                  <c:v>42461</c:v>
                </c:pt>
                <c:pt idx="297">
                  <c:v>42454</c:v>
                </c:pt>
                <c:pt idx="298">
                  <c:v>42447</c:v>
                </c:pt>
                <c:pt idx="299">
                  <c:v>42440</c:v>
                </c:pt>
                <c:pt idx="300">
                  <c:v>42433</c:v>
                </c:pt>
                <c:pt idx="301">
                  <c:v>42426</c:v>
                </c:pt>
                <c:pt idx="302">
                  <c:v>42419</c:v>
                </c:pt>
                <c:pt idx="303">
                  <c:v>42412</c:v>
                </c:pt>
                <c:pt idx="304">
                  <c:v>42398</c:v>
                </c:pt>
                <c:pt idx="305">
                  <c:v>42391</c:v>
                </c:pt>
                <c:pt idx="306">
                  <c:v>42384</c:v>
                </c:pt>
                <c:pt idx="307">
                  <c:v>42377</c:v>
                </c:pt>
                <c:pt idx="308">
                  <c:v>42370</c:v>
                </c:pt>
              </c:numCache>
            </c:numRef>
          </c:cat>
          <c:val>
            <c:numRef>
              <c:f>'导出数据 (2)'!$B$3:$B$498</c:f>
              <c:numCache>
                <c:formatCode>General</c:formatCode>
                <c:ptCount val="309"/>
                <c:pt idx="0">
                  <c:v>878</c:v>
                </c:pt>
                <c:pt idx="1">
                  <c:v>909.83</c:v>
                </c:pt>
                <c:pt idx="2">
                  <c:v>962.8</c:v>
                </c:pt>
                <c:pt idx="3">
                  <c:v>996.24</c:v>
                </c:pt>
                <c:pt idx="4">
                  <c:v>1035.1300000000001</c:v>
                </c:pt>
                <c:pt idx="5">
                  <c:v>1078.6600000000001</c:v>
                </c:pt>
                <c:pt idx="6">
                  <c:v>1116.3800000000001</c:v>
                </c:pt>
                <c:pt idx="7">
                  <c:v>1154.49</c:v>
                </c:pt>
                <c:pt idx="8">
                  <c:v>1173.71</c:v>
                </c:pt>
                <c:pt idx="9">
                  <c:v>1213.08</c:v>
                </c:pt>
                <c:pt idx="10">
                  <c:v>1257.17</c:v>
                </c:pt>
                <c:pt idx="11">
                  <c:v>1328.68</c:v>
                </c:pt>
                <c:pt idx="12">
                  <c:v>1287.42</c:v>
                </c:pt>
                <c:pt idx="13">
                  <c:v>1372.06</c:v>
                </c:pt>
                <c:pt idx="14">
                  <c:v>1401.7</c:v>
                </c:pt>
                <c:pt idx="15">
                  <c:v>1428.34</c:v>
                </c:pt>
                <c:pt idx="16">
                  <c:v>1458.15</c:v>
                </c:pt>
                <c:pt idx="17">
                  <c:v>1482.51</c:v>
                </c:pt>
                <c:pt idx="18">
                  <c:v>1488.63</c:v>
                </c:pt>
                <c:pt idx="19">
                  <c:v>1498.29</c:v>
                </c:pt>
                <c:pt idx="20">
                  <c:v>1509.02</c:v>
                </c:pt>
                <c:pt idx="21">
                  <c:v>1526.08</c:v>
                </c:pt>
                <c:pt idx="22">
                  <c:v>1524.22</c:v>
                </c:pt>
                <c:pt idx="23">
                  <c:v>1525.2</c:v>
                </c:pt>
                <c:pt idx="24">
                  <c:v>1509.81</c:v>
                </c:pt>
                <c:pt idx="25">
                  <c:v>1480.16</c:v>
                </c:pt>
                <c:pt idx="26">
                  <c:v>1445.42</c:v>
                </c:pt>
                <c:pt idx="27">
                  <c:v>1423.75</c:v>
                </c:pt>
                <c:pt idx="28">
                  <c:v>1383.84</c:v>
                </c:pt>
                <c:pt idx="29">
                  <c:v>1392.73</c:v>
                </c:pt>
                <c:pt idx="30">
                  <c:v>1408.25</c:v>
                </c:pt>
                <c:pt idx="31">
                  <c:v>1453.46</c:v>
                </c:pt>
                <c:pt idx="32">
                  <c:v>1538.87</c:v>
                </c:pt>
                <c:pt idx="33">
                  <c:v>1620.75</c:v>
                </c:pt>
                <c:pt idx="34">
                  <c:v>1624.91</c:v>
                </c:pt>
                <c:pt idx="35">
                  <c:v>1723.53</c:v>
                </c:pt>
                <c:pt idx="36">
                  <c:v>1785</c:v>
                </c:pt>
                <c:pt idx="37">
                  <c:v>1883.83</c:v>
                </c:pt>
                <c:pt idx="38">
                  <c:v>1970.5</c:v>
                </c:pt>
                <c:pt idx="39">
                  <c:v>2069.77</c:v>
                </c:pt>
                <c:pt idx="40">
                  <c:v>2167.7199999999998</c:v>
                </c:pt>
                <c:pt idx="41">
                  <c:v>2219.6799999999998</c:v>
                </c:pt>
                <c:pt idx="42">
                  <c:v>2233.2399999999998</c:v>
                </c:pt>
                <c:pt idx="43">
                  <c:v>2120.77</c:v>
                </c:pt>
                <c:pt idx="44">
                  <c:v>1803.24</c:v>
                </c:pt>
                <c:pt idx="45">
                  <c:v>1361.56</c:v>
                </c:pt>
                <c:pt idx="46">
                  <c:v>1156.22</c:v>
                </c:pt>
                <c:pt idx="47">
                  <c:v>1015.94</c:v>
                </c:pt>
                <c:pt idx="48">
                  <c:v>944.14</c:v>
                </c:pt>
                <c:pt idx="49">
                  <c:v>898.86</c:v>
                </c:pt>
                <c:pt idx="50">
                  <c:v>843.1</c:v>
                </c:pt>
                <c:pt idx="51">
                  <c:v>828.09</c:v>
                </c:pt>
                <c:pt idx="52">
                  <c:v>845.53</c:v>
                </c:pt>
                <c:pt idx="53">
                  <c:v>883.89</c:v>
                </c:pt>
                <c:pt idx="54">
                  <c:v>945.31</c:v>
                </c:pt>
                <c:pt idx="55">
                  <c:v>995.47</c:v>
                </c:pt>
                <c:pt idx="56">
                  <c:v>1053.98</c:v>
                </c:pt>
                <c:pt idx="57">
                  <c:v>1131.76</c:v>
                </c:pt>
                <c:pt idx="58">
                  <c:v>1231.3699999999999</c:v>
                </c:pt>
                <c:pt idx="59">
                  <c:v>1310.49</c:v>
                </c:pt>
                <c:pt idx="60">
                  <c:v>1394.31</c:v>
                </c:pt>
                <c:pt idx="61">
                  <c:v>1467.27</c:v>
                </c:pt>
                <c:pt idx="62">
                  <c:v>1550.95</c:v>
                </c:pt>
                <c:pt idx="63">
                  <c:v>1465.23</c:v>
                </c:pt>
                <c:pt idx="64">
                  <c:v>1548.64</c:v>
                </c:pt>
                <c:pt idx="65">
                  <c:v>1567.59</c:v>
                </c:pt>
                <c:pt idx="66">
                  <c:v>1573.09</c:v>
                </c:pt>
                <c:pt idx="67">
                  <c:v>1570.51</c:v>
                </c:pt>
                <c:pt idx="68">
                  <c:v>1549.58</c:v>
                </c:pt>
                <c:pt idx="69">
                  <c:v>1540.18</c:v>
                </c:pt>
                <c:pt idx="70">
                  <c:v>1541.6</c:v>
                </c:pt>
                <c:pt idx="71">
                  <c:v>1560.26</c:v>
                </c:pt>
                <c:pt idx="72">
                  <c:v>1562.47</c:v>
                </c:pt>
                <c:pt idx="73">
                  <c:v>1548.97</c:v>
                </c:pt>
                <c:pt idx="74">
                  <c:v>1535.68</c:v>
                </c:pt>
                <c:pt idx="75">
                  <c:v>1505.75</c:v>
                </c:pt>
                <c:pt idx="76">
                  <c:v>1477.38</c:v>
                </c:pt>
                <c:pt idx="77">
                  <c:v>1432.71</c:v>
                </c:pt>
                <c:pt idx="78">
                  <c:v>1423.42</c:v>
                </c:pt>
                <c:pt idx="79">
                  <c:v>1449.52</c:v>
                </c:pt>
                <c:pt idx="80">
                  <c:v>1488.28</c:v>
                </c:pt>
                <c:pt idx="81">
                  <c:v>1549.22</c:v>
                </c:pt>
                <c:pt idx="82">
                  <c:v>1608.84</c:v>
                </c:pt>
                <c:pt idx="83">
                  <c:v>1710.44</c:v>
                </c:pt>
                <c:pt idx="84">
                  <c:v>1810.51</c:v>
                </c:pt>
                <c:pt idx="85">
                  <c:v>1876.34</c:v>
                </c:pt>
                <c:pt idx="86">
                  <c:v>2013.22</c:v>
                </c:pt>
                <c:pt idx="87">
                  <c:v>2127.75</c:v>
                </c:pt>
                <c:pt idx="88">
                  <c:v>2241.27</c:v>
                </c:pt>
                <c:pt idx="89">
                  <c:v>2347.56</c:v>
                </c:pt>
                <c:pt idx="90">
                  <c:v>2430.62</c:v>
                </c:pt>
                <c:pt idx="91">
                  <c:v>2537.64</c:v>
                </c:pt>
                <c:pt idx="92">
                  <c:v>2600.52</c:v>
                </c:pt>
                <c:pt idx="93">
                  <c:v>2529.5500000000002</c:v>
                </c:pt>
                <c:pt idx="94">
                  <c:v>2375.88</c:v>
                </c:pt>
                <c:pt idx="95">
                  <c:v>2145.41</c:v>
                </c:pt>
                <c:pt idx="96">
                  <c:v>1893.68</c:v>
                </c:pt>
                <c:pt idx="97">
                  <c:v>1634.4</c:v>
                </c:pt>
                <c:pt idx="98">
                  <c:v>1504.49</c:v>
                </c:pt>
                <c:pt idx="99">
                  <c:v>1184.82</c:v>
                </c:pt>
                <c:pt idx="100">
                  <c:v>1024.3900000000001</c:v>
                </c:pt>
                <c:pt idx="101">
                  <c:v>903.07</c:v>
                </c:pt>
                <c:pt idx="102">
                  <c:v>826.25</c:v>
                </c:pt>
                <c:pt idx="103">
                  <c:v>772.27</c:v>
                </c:pt>
                <c:pt idx="104">
                  <c:v>748.81</c:v>
                </c:pt>
                <c:pt idx="105">
                  <c:v>743.54</c:v>
                </c:pt>
                <c:pt idx="106">
                  <c:v>756.05</c:v>
                </c:pt>
                <c:pt idx="107">
                  <c:v>757.69</c:v>
                </c:pt>
                <c:pt idx="108">
                  <c:v>780.49</c:v>
                </c:pt>
                <c:pt idx="109">
                  <c:v>833.81</c:v>
                </c:pt>
                <c:pt idx="110">
                  <c:v>887.3</c:v>
                </c:pt>
                <c:pt idx="111">
                  <c:v>938.48</c:v>
                </c:pt>
                <c:pt idx="112">
                  <c:v>986.63</c:v>
                </c:pt>
                <c:pt idx="113">
                  <c:v>1046.56</c:v>
                </c:pt>
                <c:pt idx="114">
                  <c:v>1125.9000000000001</c:v>
                </c:pt>
                <c:pt idx="115">
                  <c:v>1142.6300000000001</c:v>
                </c:pt>
                <c:pt idx="116">
                  <c:v>1083.21</c:v>
                </c:pt>
                <c:pt idx="117">
                  <c:v>1142.68</c:v>
                </c:pt>
                <c:pt idx="118">
                  <c:v>1161.48</c:v>
                </c:pt>
                <c:pt idx="119">
                  <c:v>1214.22</c:v>
                </c:pt>
                <c:pt idx="120">
                  <c:v>1248.1300000000001</c:v>
                </c:pt>
                <c:pt idx="121">
                  <c:v>1277.82</c:v>
                </c:pt>
                <c:pt idx="122">
                  <c:v>1288.44</c:v>
                </c:pt>
                <c:pt idx="123">
                  <c:v>1299.97</c:v>
                </c:pt>
                <c:pt idx="124">
                  <c:v>1284.53</c:v>
                </c:pt>
                <c:pt idx="125">
                  <c:v>1254.52</c:v>
                </c:pt>
                <c:pt idx="126">
                  <c:v>1215.78</c:v>
                </c:pt>
                <c:pt idx="127">
                  <c:v>1183.68</c:v>
                </c:pt>
                <c:pt idx="128">
                  <c:v>1163.47</c:v>
                </c:pt>
                <c:pt idx="129">
                  <c:v>1146.03</c:v>
                </c:pt>
                <c:pt idx="130">
                  <c:v>1135.0899999999999</c:v>
                </c:pt>
                <c:pt idx="131">
                  <c:v>1122.04</c:v>
                </c:pt>
                <c:pt idx="132">
                  <c:v>1091.19</c:v>
                </c:pt>
                <c:pt idx="133">
                  <c:v>1104.6400000000001</c:v>
                </c:pt>
                <c:pt idx="134">
                  <c:v>1123.3699999999999</c:v>
                </c:pt>
                <c:pt idx="135">
                  <c:v>1164.0899999999999</c:v>
                </c:pt>
                <c:pt idx="136">
                  <c:v>1215.52</c:v>
                </c:pt>
                <c:pt idx="137">
                  <c:v>1242.76</c:v>
                </c:pt>
                <c:pt idx="138">
                  <c:v>1273.6300000000001</c:v>
                </c:pt>
                <c:pt idx="139">
                  <c:v>1334.84</c:v>
                </c:pt>
                <c:pt idx="140">
                  <c:v>1426.38</c:v>
                </c:pt>
                <c:pt idx="141">
                  <c:v>1514.02</c:v>
                </c:pt>
                <c:pt idx="142">
                  <c:v>1602.53</c:v>
                </c:pt>
                <c:pt idx="143">
                  <c:v>1681.29</c:v>
                </c:pt>
                <c:pt idx="144">
                  <c:v>1781.91</c:v>
                </c:pt>
                <c:pt idx="145">
                  <c:v>1851.82</c:v>
                </c:pt>
                <c:pt idx="146">
                  <c:v>1868.66</c:v>
                </c:pt>
                <c:pt idx="147">
                  <c:v>1799.14</c:v>
                </c:pt>
                <c:pt idx="148">
                  <c:v>1619.91</c:v>
                </c:pt>
                <c:pt idx="149">
                  <c:v>1458.05</c:v>
                </c:pt>
                <c:pt idx="150">
                  <c:v>1117.96</c:v>
                </c:pt>
                <c:pt idx="151">
                  <c:v>992.71</c:v>
                </c:pt>
                <c:pt idx="152">
                  <c:v>925.34</c:v>
                </c:pt>
                <c:pt idx="153">
                  <c:v>884.64</c:v>
                </c:pt>
                <c:pt idx="154">
                  <c:v>839.2</c:v>
                </c:pt>
                <c:pt idx="155">
                  <c:v>797.57</c:v>
                </c:pt>
                <c:pt idx="156">
                  <c:v>789.89</c:v>
                </c:pt>
                <c:pt idx="157">
                  <c:v>796.7</c:v>
                </c:pt>
                <c:pt idx="158">
                  <c:v>797.77</c:v>
                </c:pt>
                <c:pt idx="159">
                  <c:v>822.83</c:v>
                </c:pt>
                <c:pt idx="160">
                  <c:v>842.36</c:v>
                </c:pt>
                <c:pt idx="161">
                  <c:v>862.78</c:v>
                </c:pt>
                <c:pt idx="162">
                  <c:v>891.21</c:v>
                </c:pt>
                <c:pt idx="163">
                  <c:v>938.9</c:v>
                </c:pt>
                <c:pt idx="164">
                  <c:v>980.96</c:v>
                </c:pt>
                <c:pt idx="165">
                  <c:v>1030</c:v>
                </c:pt>
                <c:pt idx="166">
                  <c:v>1066.72</c:v>
                </c:pt>
                <c:pt idx="167">
                  <c:v>1086.1199999999999</c:v>
                </c:pt>
                <c:pt idx="168">
                  <c:v>1001.28</c:v>
                </c:pt>
                <c:pt idx="169">
                  <c:v>984.59</c:v>
                </c:pt>
                <c:pt idx="170">
                  <c:v>1001.47</c:v>
                </c:pt>
                <c:pt idx="171">
                  <c:v>999.5</c:v>
                </c:pt>
                <c:pt idx="172">
                  <c:v>995.88</c:v>
                </c:pt>
                <c:pt idx="173">
                  <c:v>1004.18</c:v>
                </c:pt>
                <c:pt idx="174">
                  <c:v>1008.53</c:v>
                </c:pt>
                <c:pt idx="175">
                  <c:v>1001.19</c:v>
                </c:pt>
                <c:pt idx="176">
                  <c:v>1001.82</c:v>
                </c:pt>
                <c:pt idx="177">
                  <c:v>990.97</c:v>
                </c:pt>
                <c:pt idx="178">
                  <c:v>1001.38</c:v>
                </c:pt>
                <c:pt idx="179">
                  <c:v>998.42</c:v>
                </c:pt>
                <c:pt idx="180">
                  <c:v>1011.16</c:v>
                </c:pt>
                <c:pt idx="181">
                  <c:v>1026.55</c:v>
                </c:pt>
                <c:pt idx="182">
                  <c:v>1011.06</c:v>
                </c:pt>
                <c:pt idx="183">
                  <c:v>999.96</c:v>
                </c:pt>
                <c:pt idx="184">
                  <c:v>1037.24</c:v>
                </c:pt>
                <c:pt idx="185">
                  <c:v>1076.81</c:v>
                </c:pt>
                <c:pt idx="186">
                  <c:v>1134.78</c:v>
                </c:pt>
                <c:pt idx="187">
                  <c:v>1212.3599999999999</c:v>
                </c:pt>
                <c:pt idx="188">
                  <c:v>1271.4000000000001</c:v>
                </c:pt>
                <c:pt idx="189">
                  <c:v>1349.92</c:v>
                </c:pt>
                <c:pt idx="190">
                  <c:v>1416.36</c:v>
                </c:pt>
                <c:pt idx="191">
                  <c:v>1501.68</c:v>
                </c:pt>
                <c:pt idx="192">
                  <c:v>1595.58</c:v>
                </c:pt>
                <c:pt idx="193">
                  <c:v>1681.85</c:v>
                </c:pt>
                <c:pt idx="194">
                  <c:v>1798.96</c:v>
                </c:pt>
                <c:pt idx="195">
                  <c:v>1879.11</c:v>
                </c:pt>
                <c:pt idx="196">
                  <c:v>1949.92</c:v>
                </c:pt>
                <c:pt idx="197">
                  <c:v>1967.08</c:v>
                </c:pt>
                <c:pt idx="198">
                  <c:v>1853.85</c:v>
                </c:pt>
                <c:pt idx="199">
                  <c:v>1617.74</c:v>
                </c:pt>
                <c:pt idx="200">
                  <c:v>1220.54</c:v>
                </c:pt>
                <c:pt idx="201">
                  <c:v>1076.71</c:v>
                </c:pt>
                <c:pt idx="202">
                  <c:v>974.18</c:v>
                </c:pt>
                <c:pt idx="203">
                  <c:v>933.78</c:v>
                </c:pt>
                <c:pt idx="204">
                  <c:v>891.9</c:v>
                </c:pt>
                <c:pt idx="205">
                  <c:v>836.23</c:v>
                </c:pt>
                <c:pt idx="206">
                  <c:v>794.3</c:v>
                </c:pt>
                <c:pt idx="207">
                  <c:v>787.32</c:v>
                </c:pt>
                <c:pt idx="208">
                  <c:v>774.99</c:v>
                </c:pt>
                <c:pt idx="209">
                  <c:v>776.35</c:v>
                </c:pt>
                <c:pt idx="210">
                  <c:v>796.31</c:v>
                </c:pt>
                <c:pt idx="211">
                  <c:v>836.05</c:v>
                </c:pt>
                <c:pt idx="212">
                  <c:v>887.44</c:v>
                </c:pt>
                <c:pt idx="213">
                  <c:v>942.75</c:v>
                </c:pt>
                <c:pt idx="214">
                  <c:v>981.27</c:v>
                </c:pt>
                <c:pt idx="215">
                  <c:v>999.42</c:v>
                </c:pt>
                <c:pt idx="216">
                  <c:v>1005.63</c:v>
                </c:pt>
                <c:pt idx="217">
                  <c:v>1045.75</c:v>
                </c:pt>
                <c:pt idx="218">
                  <c:v>1048.99</c:v>
                </c:pt>
                <c:pt idx="219">
                  <c:v>958.9</c:v>
                </c:pt>
                <c:pt idx="220">
                  <c:v>1008.46</c:v>
                </c:pt>
                <c:pt idx="221">
                  <c:v>1012.05</c:v>
                </c:pt>
                <c:pt idx="222">
                  <c:v>993.32</c:v>
                </c:pt>
                <c:pt idx="223">
                  <c:v>976.45</c:v>
                </c:pt>
                <c:pt idx="224">
                  <c:v>960.67</c:v>
                </c:pt>
                <c:pt idx="225">
                  <c:v>954.24</c:v>
                </c:pt>
                <c:pt idx="226">
                  <c:v>943.18</c:v>
                </c:pt>
                <c:pt idx="227">
                  <c:v>945.8</c:v>
                </c:pt>
                <c:pt idx="228">
                  <c:v>951.55</c:v>
                </c:pt>
                <c:pt idx="229">
                  <c:v>935.81</c:v>
                </c:pt>
                <c:pt idx="230">
                  <c:v>923.7</c:v>
                </c:pt>
                <c:pt idx="231">
                  <c:v>939.25</c:v>
                </c:pt>
                <c:pt idx="232">
                  <c:v>952.15</c:v>
                </c:pt>
                <c:pt idx="233">
                  <c:v>974.1</c:v>
                </c:pt>
                <c:pt idx="234">
                  <c:v>990.33</c:v>
                </c:pt>
                <c:pt idx="235">
                  <c:v>1013</c:v>
                </c:pt>
                <c:pt idx="236">
                  <c:v>1022.43</c:v>
                </c:pt>
                <c:pt idx="237">
                  <c:v>1029.03</c:v>
                </c:pt>
                <c:pt idx="238">
                  <c:v>1071.1400000000001</c:v>
                </c:pt>
                <c:pt idx="239">
                  <c:v>1134.71</c:v>
                </c:pt>
                <c:pt idx="240">
                  <c:v>1170.3699999999999</c:v>
                </c:pt>
                <c:pt idx="241">
                  <c:v>1222.55</c:v>
                </c:pt>
                <c:pt idx="242">
                  <c:v>1303.58</c:v>
                </c:pt>
                <c:pt idx="243">
                  <c:v>1363.11</c:v>
                </c:pt>
                <c:pt idx="244">
                  <c:v>1413.54</c:v>
                </c:pt>
                <c:pt idx="245">
                  <c:v>1435.41</c:v>
                </c:pt>
                <c:pt idx="246">
                  <c:v>1473.95</c:v>
                </c:pt>
                <c:pt idx="247">
                  <c:v>1502.32</c:v>
                </c:pt>
                <c:pt idx="248">
                  <c:v>1541.34</c:v>
                </c:pt>
                <c:pt idx="249">
                  <c:v>1602.78</c:v>
                </c:pt>
                <c:pt idx="250">
                  <c:v>1644.54</c:v>
                </c:pt>
                <c:pt idx="251">
                  <c:v>1654.61</c:v>
                </c:pt>
                <c:pt idx="252">
                  <c:v>1578.8</c:v>
                </c:pt>
                <c:pt idx="253">
                  <c:v>1348.41</c:v>
                </c:pt>
                <c:pt idx="254">
                  <c:v>1104.0999999999999</c:v>
                </c:pt>
                <c:pt idx="255">
                  <c:v>1021.22</c:v>
                </c:pt>
                <c:pt idx="256">
                  <c:v>984.39</c:v>
                </c:pt>
                <c:pt idx="257">
                  <c:v>946.9</c:v>
                </c:pt>
                <c:pt idx="258">
                  <c:v>920.07</c:v>
                </c:pt>
                <c:pt idx="259">
                  <c:v>894.12</c:v>
                </c:pt>
                <c:pt idx="260">
                  <c:v>879.48</c:v>
                </c:pt>
                <c:pt idx="261">
                  <c:v>873.63</c:v>
                </c:pt>
                <c:pt idx="262">
                  <c:v>852.62</c:v>
                </c:pt>
                <c:pt idx="263">
                  <c:v>845.25</c:v>
                </c:pt>
                <c:pt idx="264">
                  <c:v>848.24</c:v>
                </c:pt>
                <c:pt idx="265">
                  <c:v>861.38</c:v>
                </c:pt>
                <c:pt idx="266">
                  <c:v>890.52</c:v>
                </c:pt>
                <c:pt idx="267">
                  <c:v>916.84</c:v>
                </c:pt>
                <c:pt idx="268">
                  <c:v>952.85</c:v>
                </c:pt>
                <c:pt idx="269">
                  <c:v>994.6</c:v>
                </c:pt>
                <c:pt idx="270">
                  <c:v>942.01</c:v>
                </c:pt>
                <c:pt idx="271">
                  <c:v>969.92</c:v>
                </c:pt>
                <c:pt idx="272">
                  <c:v>982.56</c:v>
                </c:pt>
                <c:pt idx="273">
                  <c:v>965.03</c:v>
                </c:pt>
                <c:pt idx="274">
                  <c:v>950.7</c:v>
                </c:pt>
                <c:pt idx="275">
                  <c:v>936.72</c:v>
                </c:pt>
                <c:pt idx="276">
                  <c:v>928.46</c:v>
                </c:pt>
                <c:pt idx="277">
                  <c:v>913.1</c:v>
                </c:pt>
                <c:pt idx="278">
                  <c:v>898.4</c:v>
                </c:pt>
                <c:pt idx="279">
                  <c:v>885.84</c:v>
                </c:pt>
                <c:pt idx="280">
                  <c:v>875.19</c:v>
                </c:pt>
                <c:pt idx="281">
                  <c:v>853.23</c:v>
                </c:pt>
                <c:pt idx="282">
                  <c:v>861.86</c:v>
                </c:pt>
                <c:pt idx="283">
                  <c:v>886.74</c:v>
                </c:pt>
                <c:pt idx="284">
                  <c:v>897.77</c:v>
                </c:pt>
                <c:pt idx="285">
                  <c:v>912.29</c:v>
                </c:pt>
                <c:pt idx="286">
                  <c:v>912.49</c:v>
                </c:pt>
                <c:pt idx="287">
                  <c:v>939.06</c:v>
                </c:pt>
                <c:pt idx="288">
                  <c:v>948.24</c:v>
                </c:pt>
                <c:pt idx="289">
                  <c:v>955.81</c:v>
                </c:pt>
                <c:pt idx="290">
                  <c:v>938.81</c:v>
                </c:pt>
                <c:pt idx="291">
                  <c:v>920.32</c:v>
                </c:pt>
                <c:pt idx="292">
                  <c:v>908.69</c:v>
                </c:pt>
                <c:pt idx="293">
                  <c:v>938.96</c:v>
                </c:pt>
                <c:pt idx="294">
                  <c:v>997.39</c:v>
                </c:pt>
                <c:pt idx="295">
                  <c:v>1052.77</c:v>
                </c:pt>
                <c:pt idx="296">
                  <c:v>1109.04</c:v>
                </c:pt>
                <c:pt idx="297">
                  <c:v>1147.49</c:v>
                </c:pt>
                <c:pt idx="298">
                  <c:v>1183.3800000000001</c:v>
                </c:pt>
                <c:pt idx="299">
                  <c:v>1223.1600000000001</c:v>
                </c:pt>
                <c:pt idx="300">
                  <c:v>1268.99</c:v>
                </c:pt>
                <c:pt idx="301">
                  <c:v>1263.67</c:v>
                </c:pt>
                <c:pt idx="302">
                  <c:v>1206.3499999999999</c:v>
                </c:pt>
                <c:pt idx="303">
                  <c:v>1079.48</c:v>
                </c:pt>
                <c:pt idx="304">
                  <c:v>912.28</c:v>
                </c:pt>
                <c:pt idx="305">
                  <c:v>876.93</c:v>
                </c:pt>
                <c:pt idx="306">
                  <c:v>867.87</c:v>
                </c:pt>
                <c:pt idx="307">
                  <c:v>861.7</c:v>
                </c:pt>
                <c:pt idx="308">
                  <c:v>863.01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77-47AE-8B35-E116ECB13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5013471"/>
        <c:axId val="835018047"/>
      </c:lineChart>
      <c:dateAx>
        <c:axId val="83501347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35018047"/>
        <c:crosses val="autoZero"/>
        <c:auto val="1"/>
        <c:lblOffset val="100"/>
        <c:baseTimeUnit val="days"/>
      </c:dateAx>
      <c:valAx>
        <c:axId val="835018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35013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中钢协会员企业粗钢产量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产量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141"/>
              <c:layout>
                <c:manualLayout>
                  <c:x val="0"/>
                  <c:y val="-5.3426248548199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481-4682-8D30-E14ADEF8E99B}"/>
                </c:ext>
              </c:extLst>
            </c:dLbl>
            <c:dLbl>
              <c:idx val="178"/>
              <c:layout>
                <c:manualLayout>
                  <c:x val="-2.1911804984937242E-3"/>
                  <c:y val="-5.2086411244401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481-4682-8D30-E14ADEF8E99B}"/>
                </c:ext>
              </c:extLst>
            </c:dLbl>
            <c:dLbl>
              <c:idx val="213"/>
              <c:layout>
                <c:manualLayout>
                  <c:x val="0"/>
                  <c:y val="-3.0778333917146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481-4682-8D30-E14ADEF8E99B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导出数据!$A$3:$A$216</c:f>
              <c:numCache>
                <c:formatCode>yyyy\-mm\-dd</c:formatCode>
                <c:ptCount val="214"/>
                <c:pt idx="0">
                  <c:v>44540</c:v>
                </c:pt>
                <c:pt idx="1">
                  <c:v>44530</c:v>
                </c:pt>
                <c:pt idx="2">
                  <c:v>44520</c:v>
                </c:pt>
                <c:pt idx="3">
                  <c:v>44510</c:v>
                </c:pt>
                <c:pt idx="4">
                  <c:v>44500</c:v>
                </c:pt>
                <c:pt idx="5">
                  <c:v>44489</c:v>
                </c:pt>
                <c:pt idx="6">
                  <c:v>44479</c:v>
                </c:pt>
                <c:pt idx="7">
                  <c:v>44469</c:v>
                </c:pt>
                <c:pt idx="8">
                  <c:v>44459</c:v>
                </c:pt>
                <c:pt idx="9">
                  <c:v>44449</c:v>
                </c:pt>
                <c:pt idx="10">
                  <c:v>44439</c:v>
                </c:pt>
                <c:pt idx="11">
                  <c:v>44428</c:v>
                </c:pt>
                <c:pt idx="12">
                  <c:v>44418</c:v>
                </c:pt>
                <c:pt idx="13">
                  <c:v>44408</c:v>
                </c:pt>
                <c:pt idx="14">
                  <c:v>44397</c:v>
                </c:pt>
                <c:pt idx="15">
                  <c:v>44387</c:v>
                </c:pt>
                <c:pt idx="16">
                  <c:v>44377</c:v>
                </c:pt>
                <c:pt idx="17">
                  <c:v>44367</c:v>
                </c:pt>
                <c:pt idx="18">
                  <c:v>44357</c:v>
                </c:pt>
                <c:pt idx="19">
                  <c:v>44347</c:v>
                </c:pt>
                <c:pt idx="20">
                  <c:v>44336</c:v>
                </c:pt>
                <c:pt idx="21">
                  <c:v>44326</c:v>
                </c:pt>
                <c:pt idx="22">
                  <c:v>44316</c:v>
                </c:pt>
                <c:pt idx="23">
                  <c:v>44306</c:v>
                </c:pt>
                <c:pt idx="24">
                  <c:v>44296</c:v>
                </c:pt>
                <c:pt idx="25">
                  <c:v>44286</c:v>
                </c:pt>
                <c:pt idx="26">
                  <c:v>44275</c:v>
                </c:pt>
                <c:pt idx="27">
                  <c:v>44265</c:v>
                </c:pt>
                <c:pt idx="28">
                  <c:v>44255</c:v>
                </c:pt>
                <c:pt idx="29">
                  <c:v>44247</c:v>
                </c:pt>
                <c:pt idx="30">
                  <c:v>44237</c:v>
                </c:pt>
                <c:pt idx="31">
                  <c:v>44227</c:v>
                </c:pt>
                <c:pt idx="32">
                  <c:v>44216</c:v>
                </c:pt>
                <c:pt idx="33">
                  <c:v>44206</c:v>
                </c:pt>
                <c:pt idx="34">
                  <c:v>44196</c:v>
                </c:pt>
                <c:pt idx="35">
                  <c:v>44185</c:v>
                </c:pt>
                <c:pt idx="36">
                  <c:v>44175</c:v>
                </c:pt>
                <c:pt idx="37">
                  <c:v>44165</c:v>
                </c:pt>
                <c:pt idx="38">
                  <c:v>44155</c:v>
                </c:pt>
                <c:pt idx="39">
                  <c:v>44145</c:v>
                </c:pt>
                <c:pt idx="40">
                  <c:v>44135</c:v>
                </c:pt>
                <c:pt idx="41">
                  <c:v>44124</c:v>
                </c:pt>
                <c:pt idx="42">
                  <c:v>44114</c:v>
                </c:pt>
                <c:pt idx="43">
                  <c:v>44104</c:v>
                </c:pt>
                <c:pt idx="44">
                  <c:v>44094</c:v>
                </c:pt>
                <c:pt idx="45">
                  <c:v>44084</c:v>
                </c:pt>
                <c:pt idx="46">
                  <c:v>44074</c:v>
                </c:pt>
                <c:pt idx="47">
                  <c:v>44063</c:v>
                </c:pt>
                <c:pt idx="48">
                  <c:v>44053</c:v>
                </c:pt>
                <c:pt idx="49">
                  <c:v>44043</c:v>
                </c:pt>
                <c:pt idx="50">
                  <c:v>44032</c:v>
                </c:pt>
                <c:pt idx="51">
                  <c:v>44022</c:v>
                </c:pt>
                <c:pt idx="52">
                  <c:v>44012</c:v>
                </c:pt>
                <c:pt idx="53">
                  <c:v>44002</c:v>
                </c:pt>
                <c:pt idx="54">
                  <c:v>43992</c:v>
                </c:pt>
                <c:pt idx="55">
                  <c:v>43982</c:v>
                </c:pt>
                <c:pt idx="56">
                  <c:v>43971</c:v>
                </c:pt>
                <c:pt idx="57">
                  <c:v>43961</c:v>
                </c:pt>
                <c:pt idx="58">
                  <c:v>43951</c:v>
                </c:pt>
                <c:pt idx="59">
                  <c:v>43941</c:v>
                </c:pt>
                <c:pt idx="60">
                  <c:v>43931</c:v>
                </c:pt>
                <c:pt idx="61">
                  <c:v>43921</c:v>
                </c:pt>
                <c:pt idx="62">
                  <c:v>43910</c:v>
                </c:pt>
                <c:pt idx="63">
                  <c:v>43900</c:v>
                </c:pt>
                <c:pt idx="64">
                  <c:v>43890</c:v>
                </c:pt>
                <c:pt idx="65">
                  <c:v>43881</c:v>
                </c:pt>
                <c:pt idx="66">
                  <c:v>43871</c:v>
                </c:pt>
                <c:pt idx="67">
                  <c:v>43861</c:v>
                </c:pt>
                <c:pt idx="68">
                  <c:v>43850</c:v>
                </c:pt>
                <c:pt idx="69">
                  <c:v>43840</c:v>
                </c:pt>
                <c:pt idx="70">
                  <c:v>43830</c:v>
                </c:pt>
                <c:pt idx="71">
                  <c:v>43819</c:v>
                </c:pt>
                <c:pt idx="72">
                  <c:v>43809</c:v>
                </c:pt>
                <c:pt idx="73">
                  <c:v>43799</c:v>
                </c:pt>
                <c:pt idx="74">
                  <c:v>43789</c:v>
                </c:pt>
                <c:pt idx="75">
                  <c:v>43779</c:v>
                </c:pt>
                <c:pt idx="76">
                  <c:v>43769</c:v>
                </c:pt>
                <c:pt idx="77">
                  <c:v>43758</c:v>
                </c:pt>
                <c:pt idx="78">
                  <c:v>43748</c:v>
                </c:pt>
                <c:pt idx="79">
                  <c:v>43738</c:v>
                </c:pt>
                <c:pt idx="80">
                  <c:v>43728</c:v>
                </c:pt>
                <c:pt idx="81">
                  <c:v>43718</c:v>
                </c:pt>
                <c:pt idx="82">
                  <c:v>43708</c:v>
                </c:pt>
                <c:pt idx="83">
                  <c:v>43697</c:v>
                </c:pt>
                <c:pt idx="84">
                  <c:v>43687</c:v>
                </c:pt>
                <c:pt idx="85">
                  <c:v>43677</c:v>
                </c:pt>
                <c:pt idx="86">
                  <c:v>43666</c:v>
                </c:pt>
                <c:pt idx="87">
                  <c:v>43656</c:v>
                </c:pt>
                <c:pt idx="88">
                  <c:v>43646</c:v>
                </c:pt>
                <c:pt idx="89">
                  <c:v>43636</c:v>
                </c:pt>
                <c:pt idx="90">
                  <c:v>43626</c:v>
                </c:pt>
                <c:pt idx="91">
                  <c:v>43616</c:v>
                </c:pt>
                <c:pt idx="92">
                  <c:v>43605</c:v>
                </c:pt>
                <c:pt idx="93">
                  <c:v>43595</c:v>
                </c:pt>
                <c:pt idx="94">
                  <c:v>43585</c:v>
                </c:pt>
                <c:pt idx="95">
                  <c:v>43575</c:v>
                </c:pt>
                <c:pt idx="96">
                  <c:v>43565</c:v>
                </c:pt>
                <c:pt idx="97">
                  <c:v>43555</c:v>
                </c:pt>
                <c:pt idx="98">
                  <c:v>43544</c:v>
                </c:pt>
                <c:pt idx="99">
                  <c:v>43534</c:v>
                </c:pt>
                <c:pt idx="100">
                  <c:v>43524</c:v>
                </c:pt>
                <c:pt idx="101">
                  <c:v>43516</c:v>
                </c:pt>
                <c:pt idx="102">
                  <c:v>43506</c:v>
                </c:pt>
                <c:pt idx="103">
                  <c:v>43496</c:v>
                </c:pt>
                <c:pt idx="104">
                  <c:v>43485</c:v>
                </c:pt>
                <c:pt idx="105">
                  <c:v>43475</c:v>
                </c:pt>
                <c:pt idx="106">
                  <c:v>43465</c:v>
                </c:pt>
                <c:pt idx="107">
                  <c:v>43454</c:v>
                </c:pt>
                <c:pt idx="108">
                  <c:v>43444</c:v>
                </c:pt>
                <c:pt idx="109">
                  <c:v>43434</c:v>
                </c:pt>
                <c:pt idx="110">
                  <c:v>43424</c:v>
                </c:pt>
                <c:pt idx="111">
                  <c:v>43414</c:v>
                </c:pt>
                <c:pt idx="112">
                  <c:v>43404</c:v>
                </c:pt>
                <c:pt idx="113">
                  <c:v>43393</c:v>
                </c:pt>
                <c:pt idx="114">
                  <c:v>43383</c:v>
                </c:pt>
                <c:pt idx="115">
                  <c:v>43373</c:v>
                </c:pt>
                <c:pt idx="116">
                  <c:v>43363</c:v>
                </c:pt>
                <c:pt idx="117">
                  <c:v>43353</c:v>
                </c:pt>
                <c:pt idx="118">
                  <c:v>43343</c:v>
                </c:pt>
                <c:pt idx="119">
                  <c:v>43332</c:v>
                </c:pt>
                <c:pt idx="120">
                  <c:v>43322</c:v>
                </c:pt>
                <c:pt idx="121">
                  <c:v>43312</c:v>
                </c:pt>
                <c:pt idx="122">
                  <c:v>43301</c:v>
                </c:pt>
                <c:pt idx="123">
                  <c:v>43291</c:v>
                </c:pt>
                <c:pt idx="124">
                  <c:v>43281</c:v>
                </c:pt>
                <c:pt idx="125">
                  <c:v>43271</c:v>
                </c:pt>
                <c:pt idx="126">
                  <c:v>43261</c:v>
                </c:pt>
                <c:pt idx="127">
                  <c:v>43251</c:v>
                </c:pt>
                <c:pt idx="128">
                  <c:v>43240</c:v>
                </c:pt>
                <c:pt idx="129">
                  <c:v>43230</c:v>
                </c:pt>
                <c:pt idx="130">
                  <c:v>43220</c:v>
                </c:pt>
                <c:pt idx="131">
                  <c:v>43210</c:v>
                </c:pt>
                <c:pt idx="132">
                  <c:v>43200</c:v>
                </c:pt>
                <c:pt idx="133">
                  <c:v>43190</c:v>
                </c:pt>
                <c:pt idx="134">
                  <c:v>43179</c:v>
                </c:pt>
                <c:pt idx="135">
                  <c:v>43169</c:v>
                </c:pt>
                <c:pt idx="136">
                  <c:v>43159</c:v>
                </c:pt>
                <c:pt idx="137">
                  <c:v>43151</c:v>
                </c:pt>
                <c:pt idx="138">
                  <c:v>43141</c:v>
                </c:pt>
                <c:pt idx="139">
                  <c:v>43131</c:v>
                </c:pt>
                <c:pt idx="140">
                  <c:v>43120</c:v>
                </c:pt>
                <c:pt idx="141">
                  <c:v>43110</c:v>
                </c:pt>
                <c:pt idx="142">
                  <c:v>43100</c:v>
                </c:pt>
                <c:pt idx="143">
                  <c:v>43089</c:v>
                </c:pt>
                <c:pt idx="144">
                  <c:v>43079</c:v>
                </c:pt>
                <c:pt idx="145">
                  <c:v>43069</c:v>
                </c:pt>
                <c:pt idx="146">
                  <c:v>43059</c:v>
                </c:pt>
                <c:pt idx="147">
                  <c:v>43049</c:v>
                </c:pt>
                <c:pt idx="148">
                  <c:v>43039</c:v>
                </c:pt>
                <c:pt idx="149">
                  <c:v>43028</c:v>
                </c:pt>
                <c:pt idx="150">
                  <c:v>43018</c:v>
                </c:pt>
                <c:pt idx="151">
                  <c:v>43008</c:v>
                </c:pt>
                <c:pt idx="152">
                  <c:v>42998</c:v>
                </c:pt>
                <c:pt idx="153">
                  <c:v>42988</c:v>
                </c:pt>
                <c:pt idx="154">
                  <c:v>42978</c:v>
                </c:pt>
                <c:pt idx="155">
                  <c:v>42967</c:v>
                </c:pt>
                <c:pt idx="156">
                  <c:v>42957</c:v>
                </c:pt>
                <c:pt idx="157">
                  <c:v>42947</c:v>
                </c:pt>
                <c:pt idx="158">
                  <c:v>42936</c:v>
                </c:pt>
                <c:pt idx="159">
                  <c:v>42926</c:v>
                </c:pt>
                <c:pt idx="160">
                  <c:v>42916</c:v>
                </c:pt>
                <c:pt idx="161">
                  <c:v>42906</c:v>
                </c:pt>
                <c:pt idx="162">
                  <c:v>42896</c:v>
                </c:pt>
                <c:pt idx="163">
                  <c:v>42886</c:v>
                </c:pt>
                <c:pt idx="164">
                  <c:v>42875</c:v>
                </c:pt>
                <c:pt idx="165">
                  <c:v>42865</c:v>
                </c:pt>
                <c:pt idx="166">
                  <c:v>42855</c:v>
                </c:pt>
                <c:pt idx="167">
                  <c:v>42845</c:v>
                </c:pt>
                <c:pt idx="168">
                  <c:v>42835</c:v>
                </c:pt>
                <c:pt idx="169">
                  <c:v>42825</c:v>
                </c:pt>
                <c:pt idx="170">
                  <c:v>42814</c:v>
                </c:pt>
                <c:pt idx="171">
                  <c:v>42804</c:v>
                </c:pt>
                <c:pt idx="172">
                  <c:v>42794</c:v>
                </c:pt>
                <c:pt idx="173">
                  <c:v>42786</c:v>
                </c:pt>
                <c:pt idx="174">
                  <c:v>42776</c:v>
                </c:pt>
                <c:pt idx="175">
                  <c:v>42766</c:v>
                </c:pt>
                <c:pt idx="176">
                  <c:v>42755</c:v>
                </c:pt>
                <c:pt idx="177">
                  <c:v>42745</c:v>
                </c:pt>
                <c:pt idx="178">
                  <c:v>42735</c:v>
                </c:pt>
                <c:pt idx="179">
                  <c:v>42724</c:v>
                </c:pt>
                <c:pt idx="180">
                  <c:v>42714</c:v>
                </c:pt>
                <c:pt idx="181">
                  <c:v>42704</c:v>
                </c:pt>
                <c:pt idx="182">
                  <c:v>42694</c:v>
                </c:pt>
                <c:pt idx="183">
                  <c:v>42684</c:v>
                </c:pt>
                <c:pt idx="184">
                  <c:v>42674</c:v>
                </c:pt>
                <c:pt idx="185">
                  <c:v>42663</c:v>
                </c:pt>
                <c:pt idx="186">
                  <c:v>42653</c:v>
                </c:pt>
                <c:pt idx="187">
                  <c:v>42643</c:v>
                </c:pt>
                <c:pt idx="188">
                  <c:v>42633</c:v>
                </c:pt>
                <c:pt idx="189">
                  <c:v>42623</c:v>
                </c:pt>
                <c:pt idx="190">
                  <c:v>42613</c:v>
                </c:pt>
                <c:pt idx="191">
                  <c:v>42602</c:v>
                </c:pt>
                <c:pt idx="192">
                  <c:v>42592</c:v>
                </c:pt>
                <c:pt idx="193">
                  <c:v>42582</c:v>
                </c:pt>
                <c:pt idx="194">
                  <c:v>42571</c:v>
                </c:pt>
                <c:pt idx="195">
                  <c:v>42561</c:v>
                </c:pt>
                <c:pt idx="196">
                  <c:v>42551</c:v>
                </c:pt>
                <c:pt idx="197">
                  <c:v>42541</c:v>
                </c:pt>
                <c:pt idx="198">
                  <c:v>42531</c:v>
                </c:pt>
                <c:pt idx="199">
                  <c:v>42521</c:v>
                </c:pt>
                <c:pt idx="200">
                  <c:v>42510</c:v>
                </c:pt>
                <c:pt idx="201">
                  <c:v>42500</c:v>
                </c:pt>
                <c:pt idx="202">
                  <c:v>42490</c:v>
                </c:pt>
                <c:pt idx="203">
                  <c:v>42480</c:v>
                </c:pt>
                <c:pt idx="204">
                  <c:v>42470</c:v>
                </c:pt>
                <c:pt idx="205">
                  <c:v>42460</c:v>
                </c:pt>
                <c:pt idx="206">
                  <c:v>42449</c:v>
                </c:pt>
                <c:pt idx="207">
                  <c:v>42439</c:v>
                </c:pt>
                <c:pt idx="208">
                  <c:v>42429</c:v>
                </c:pt>
                <c:pt idx="209">
                  <c:v>42420</c:v>
                </c:pt>
                <c:pt idx="210">
                  <c:v>42410</c:v>
                </c:pt>
                <c:pt idx="211">
                  <c:v>42400</c:v>
                </c:pt>
                <c:pt idx="212">
                  <c:v>42389</c:v>
                </c:pt>
                <c:pt idx="213">
                  <c:v>42379</c:v>
                </c:pt>
              </c:numCache>
            </c:numRef>
          </c:cat>
          <c:val>
            <c:numRef>
              <c:f>导出数据!$B$3:$B$216</c:f>
              <c:numCache>
                <c:formatCode>General</c:formatCode>
                <c:ptCount val="214"/>
                <c:pt idx="0">
                  <c:v>1934.26</c:v>
                </c:pt>
                <c:pt idx="1">
                  <c:v>1716.9</c:v>
                </c:pt>
                <c:pt idx="2">
                  <c:v>1762.84</c:v>
                </c:pt>
                <c:pt idx="3">
                  <c:v>1799.54</c:v>
                </c:pt>
                <c:pt idx="4">
                  <c:v>1908.87</c:v>
                </c:pt>
                <c:pt idx="5">
                  <c:v>1874.72</c:v>
                </c:pt>
                <c:pt idx="6">
                  <c:v>1873.16</c:v>
                </c:pt>
                <c:pt idx="7">
                  <c:v>1768.82</c:v>
                </c:pt>
                <c:pt idx="8">
                  <c:v>1991.35</c:v>
                </c:pt>
                <c:pt idx="9">
                  <c:v>2044.88</c:v>
                </c:pt>
                <c:pt idx="10">
                  <c:v>2257.92</c:v>
                </c:pt>
                <c:pt idx="11">
                  <c:v>2137.87</c:v>
                </c:pt>
                <c:pt idx="12">
                  <c:v>2043.94</c:v>
                </c:pt>
                <c:pt idx="13">
                  <c:v>2317.15</c:v>
                </c:pt>
                <c:pt idx="14">
                  <c:v>2193.69</c:v>
                </c:pt>
                <c:pt idx="15">
                  <c:v>2137.6</c:v>
                </c:pt>
                <c:pt idx="16">
                  <c:v>2263.4499999999998</c:v>
                </c:pt>
                <c:pt idx="17">
                  <c:v>2395.38</c:v>
                </c:pt>
                <c:pt idx="18">
                  <c:v>2335.29</c:v>
                </c:pt>
                <c:pt idx="19">
                  <c:v>2514.73</c:v>
                </c:pt>
                <c:pt idx="20">
                  <c:v>2379.39</c:v>
                </c:pt>
                <c:pt idx="21">
                  <c:v>2417.79</c:v>
                </c:pt>
                <c:pt idx="22">
                  <c:v>2399.77</c:v>
                </c:pt>
                <c:pt idx="23">
                  <c:v>2324.2399999999998</c:v>
                </c:pt>
                <c:pt idx="24">
                  <c:v>2273.9299999999998</c:v>
                </c:pt>
                <c:pt idx="25">
                  <c:v>2431.19</c:v>
                </c:pt>
                <c:pt idx="26">
                  <c:v>2213.63</c:v>
                </c:pt>
                <c:pt idx="27">
                  <c:v>2271.29</c:v>
                </c:pt>
                <c:pt idx="28">
                  <c:v>1855.62</c:v>
                </c:pt>
                <c:pt idx="29">
                  <c:v>2282.36</c:v>
                </c:pt>
                <c:pt idx="30">
                  <c:v>2154.4299999999998</c:v>
                </c:pt>
                <c:pt idx="31">
                  <c:v>2394.2600000000002</c:v>
                </c:pt>
                <c:pt idx="32">
                  <c:v>2218.1</c:v>
                </c:pt>
                <c:pt idx="33">
                  <c:v>2195.61</c:v>
                </c:pt>
                <c:pt idx="34">
                  <c:v>2379.16</c:v>
                </c:pt>
                <c:pt idx="35">
                  <c:v>2201.62</c:v>
                </c:pt>
                <c:pt idx="36">
                  <c:v>2202.5100000000002</c:v>
                </c:pt>
                <c:pt idx="37">
                  <c:v>2105.73</c:v>
                </c:pt>
                <c:pt idx="38">
                  <c:v>2113.4</c:v>
                </c:pt>
                <c:pt idx="39">
                  <c:v>2146.14</c:v>
                </c:pt>
                <c:pt idx="40">
                  <c:v>2372.21</c:v>
                </c:pt>
                <c:pt idx="41">
                  <c:v>2173.2800000000002</c:v>
                </c:pt>
                <c:pt idx="42">
                  <c:v>2170.3200000000002</c:v>
                </c:pt>
                <c:pt idx="43">
                  <c:v>2188.6999999999998</c:v>
                </c:pt>
                <c:pt idx="44">
                  <c:v>2145.59</c:v>
                </c:pt>
                <c:pt idx="45">
                  <c:v>2136.56</c:v>
                </c:pt>
                <c:pt idx="46">
                  <c:v>2376.2199999999998</c:v>
                </c:pt>
                <c:pt idx="47">
                  <c:v>2161.02</c:v>
                </c:pt>
                <c:pt idx="48">
                  <c:v>2153.4499999999998</c:v>
                </c:pt>
                <c:pt idx="49">
                  <c:v>2389.6</c:v>
                </c:pt>
                <c:pt idx="50">
                  <c:v>2138.4</c:v>
                </c:pt>
                <c:pt idx="51">
                  <c:v>2130.71</c:v>
                </c:pt>
                <c:pt idx="52">
                  <c:v>2142.15</c:v>
                </c:pt>
                <c:pt idx="53">
                  <c:v>2142.3000000000002</c:v>
                </c:pt>
                <c:pt idx="54">
                  <c:v>2109.16</c:v>
                </c:pt>
                <c:pt idx="55">
                  <c:v>2301.7600000000002</c:v>
                </c:pt>
                <c:pt idx="56">
                  <c:v>2080.39</c:v>
                </c:pt>
                <c:pt idx="57">
                  <c:v>2051.69</c:v>
                </c:pt>
                <c:pt idx="58">
                  <c:v>2012.04</c:v>
                </c:pt>
                <c:pt idx="59">
                  <c:v>1951.51</c:v>
                </c:pt>
                <c:pt idx="60">
                  <c:v>1945.83</c:v>
                </c:pt>
                <c:pt idx="61">
                  <c:v>2009.55</c:v>
                </c:pt>
                <c:pt idx="62">
                  <c:v>1836.61</c:v>
                </c:pt>
                <c:pt idx="63">
                  <c:v>1808.6</c:v>
                </c:pt>
                <c:pt idx="64">
                  <c:v>1626.69</c:v>
                </c:pt>
                <c:pt idx="65">
                  <c:v>1834.93</c:v>
                </c:pt>
                <c:pt idx="66">
                  <c:v>1939.43</c:v>
                </c:pt>
                <c:pt idx="67">
                  <c:v>2192.1999999999998</c:v>
                </c:pt>
                <c:pt idx="68">
                  <c:v>1974.67</c:v>
                </c:pt>
                <c:pt idx="69">
                  <c:v>1967.83</c:v>
                </c:pt>
                <c:pt idx="70">
                  <c:v>2071.09</c:v>
                </c:pt>
                <c:pt idx="71">
                  <c:v>1939.88</c:v>
                </c:pt>
                <c:pt idx="72">
                  <c:v>1967.19</c:v>
                </c:pt>
                <c:pt idx="73">
                  <c:v>1964.73</c:v>
                </c:pt>
                <c:pt idx="74">
                  <c:v>1996.18</c:v>
                </c:pt>
                <c:pt idx="75">
                  <c:v>1987.4</c:v>
                </c:pt>
                <c:pt idx="76">
                  <c:v>2164.83</c:v>
                </c:pt>
                <c:pt idx="77">
                  <c:v>1953.71</c:v>
                </c:pt>
                <c:pt idx="78">
                  <c:v>1888.9</c:v>
                </c:pt>
                <c:pt idx="79">
                  <c:v>1798.8</c:v>
                </c:pt>
                <c:pt idx="80">
                  <c:v>2104.86</c:v>
                </c:pt>
                <c:pt idx="81">
                  <c:v>2001.79</c:v>
                </c:pt>
                <c:pt idx="82">
                  <c:v>2217.38</c:v>
                </c:pt>
                <c:pt idx="83">
                  <c:v>2054.25</c:v>
                </c:pt>
                <c:pt idx="84">
                  <c:v>2048.09</c:v>
                </c:pt>
                <c:pt idx="85">
                  <c:v>2140.2199999999998</c:v>
                </c:pt>
                <c:pt idx="86">
                  <c:v>2017.63</c:v>
                </c:pt>
                <c:pt idx="87">
                  <c:v>2013.65</c:v>
                </c:pt>
                <c:pt idx="88">
                  <c:v>2026.67</c:v>
                </c:pt>
                <c:pt idx="89">
                  <c:v>2065.1</c:v>
                </c:pt>
                <c:pt idx="90">
                  <c:v>2060.54</c:v>
                </c:pt>
                <c:pt idx="91">
                  <c:v>2204.9499999999998</c:v>
                </c:pt>
                <c:pt idx="92">
                  <c:v>2038.13</c:v>
                </c:pt>
                <c:pt idx="93">
                  <c:v>2045.93</c:v>
                </c:pt>
                <c:pt idx="94">
                  <c:v>2003.05</c:v>
                </c:pt>
                <c:pt idx="95">
                  <c:v>2005.7</c:v>
                </c:pt>
                <c:pt idx="96">
                  <c:v>1955</c:v>
                </c:pt>
                <c:pt idx="97">
                  <c:v>2018.1</c:v>
                </c:pt>
                <c:pt idx="98">
                  <c:v>1902.3</c:v>
                </c:pt>
                <c:pt idx="99">
                  <c:v>1884.32</c:v>
                </c:pt>
                <c:pt idx="100">
                  <c:v>1568.83</c:v>
                </c:pt>
                <c:pt idx="101">
                  <c:v>1947.37</c:v>
                </c:pt>
                <c:pt idx="102">
                  <c:v>1921.85</c:v>
                </c:pt>
                <c:pt idx="103">
                  <c:v>1998.91</c:v>
                </c:pt>
                <c:pt idx="104">
                  <c:v>1807.23</c:v>
                </c:pt>
                <c:pt idx="105">
                  <c:v>1844.39</c:v>
                </c:pt>
                <c:pt idx="106">
                  <c:v>1959.6</c:v>
                </c:pt>
                <c:pt idx="107">
                  <c:v>1836.84</c:v>
                </c:pt>
                <c:pt idx="108">
                  <c:v>1858.24</c:v>
                </c:pt>
                <c:pt idx="109">
                  <c:v>1854.6</c:v>
                </c:pt>
                <c:pt idx="110">
                  <c:v>1951.53</c:v>
                </c:pt>
                <c:pt idx="111">
                  <c:v>1916.44</c:v>
                </c:pt>
                <c:pt idx="112">
                  <c:v>2096.2199999999998</c:v>
                </c:pt>
                <c:pt idx="113">
                  <c:v>1951.11</c:v>
                </c:pt>
                <c:pt idx="114">
                  <c:v>1987.39</c:v>
                </c:pt>
                <c:pt idx="115">
                  <c:v>1984.82</c:v>
                </c:pt>
                <c:pt idx="116">
                  <c:v>1983.42</c:v>
                </c:pt>
                <c:pt idx="117">
                  <c:v>1972.02</c:v>
                </c:pt>
                <c:pt idx="118">
                  <c:v>2092.1</c:v>
                </c:pt>
                <c:pt idx="119">
                  <c:v>1895.2</c:v>
                </c:pt>
                <c:pt idx="120">
                  <c:v>1937.04</c:v>
                </c:pt>
                <c:pt idx="121">
                  <c:v>2098.09</c:v>
                </c:pt>
                <c:pt idx="122">
                  <c:v>1956.32</c:v>
                </c:pt>
                <c:pt idx="123">
                  <c:v>1974.41</c:v>
                </c:pt>
                <c:pt idx="124">
                  <c:v>1954.99</c:v>
                </c:pt>
                <c:pt idx="125">
                  <c:v>1990.63</c:v>
                </c:pt>
                <c:pt idx="126">
                  <c:v>1980.15</c:v>
                </c:pt>
                <c:pt idx="127">
                  <c:v>2150.16</c:v>
                </c:pt>
                <c:pt idx="128">
                  <c:v>2002.58</c:v>
                </c:pt>
                <c:pt idx="129">
                  <c:v>1943.33</c:v>
                </c:pt>
                <c:pt idx="130">
                  <c:v>1910.15</c:v>
                </c:pt>
                <c:pt idx="131">
                  <c:v>1911.17</c:v>
                </c:pt>
                <c:pt idx="132">
                  <c:v>1876</c:v>
                </c:pt>
                <c:pt idx="133">
                  <c:v>1964.54</c:v>
                </c:pt>
                <c:pt idx="134">
                  <c:v>1787.22</c:v>
                </c:pt>
                <c:pt idx="135">
                  <c:v>1731.99</c:v>
                </c:pt>
                <c:pt idx="136">
                  <c:v>1502.95</c:v>
                </c:pt>
                <c:pt idx="137">
                  <c:v>1799.63</c:v>
                </c:pt>
                <c:pt idx="138">
                  <c:v>1784.72</c:v>
                </c:pt>
                <c:pt idx="139">
                  <c:v>1932.46</c:v>
                </c:pt>
                <c:pt idx="140">
                  <c:v>1779.27</c:v>
                </c:pt>
                <c:pt idx="141">
                  <c:v>1789.58</c:v>
                </c:pt>
                <c:pt idx="142">
                  <c:v>1959.82</c:v>
                </c:pt>
                <c:pt idx="143">
                  <c:v>1720.62</c:v>
                </c:pt>
                <c:pt idx="144">
                  <c:v>1728.91</c:v>
                </c:pt>
                <c:pt idx="145">
                  <c:v>1744.61</c:v>
                </c:pt>
                <c:pt idx="146">
                  <c:v>1771.82</c:v>
                </c:pt>
                <c:pt idx="147">
                  <c:v>1801.69</c:v>
                </c:pt>
                <c:pt idx="148">
                  <c:v>1968.41</c:v>
                </c:pt>
                <c:pt idx="149">
                  <c:v>1818.34</c:v>
                </c:pt>
                <c:pt idx="150">
                  <c:v>1835.87</c:v>
                </c:pt>
                <c:pt idx="151">
                  <c:v>1871.43</c:v>
                </c:pt>
                <c:pt idx="152">
                  <c:v>1850.44</c:v>
                </c:pt>
                <c:pt idx="153">
                  <c:v>1867.54</c:v>
                </c:pt>
                <c:pt idx="154">
                  <c:v>2031.87</c:v>
                </c:pt>
                <c:pt idx="155">
                  <c:v>1917.05</c:v>
                </c:pt>
                <c:pt idx="156">
                  <c:v>1867.96</c:v>
                </c:pt>
                <c:pt idx="157">
                  <c:v>2037.12</c:v>
                </c:pt>
                <c:pt idx="158">
                  <c:v>1857.75</c:v>
                </c:pt>
                <c:pt idx="159">
                  <c:v>1849.68</c:v>
                </c:pt>
                <c:pt idx="160">
                  <c:v>1866.64</c:v>
                </c:pt>
                <c:pt idx="161">
                  <c:v>1861.01</c:v>
                </c:pt>
                <c:pt idx="162">
                  <c:v>1859.28</c:v>
                </c:pt>
                <c:pt idx="163">
                  <c:v>1940.34</c:v>
                </c:pt>
                <c:pt idx="164">
                  <c:v>1818.37</c:v>
                </c:pt>
                <c:pt idx="165">
                  <c:v>1798.4</c:v>
                </c:pt>
                <c:pt idx="166">
                  <c:v>1865.05</c:v>
                </c:pt>
                <c:pt idx="167">
                  <c:v>1849.69</c:v>
                </c:pt>
                <c:pt idx="168">
                  <c:v>1798.21</c:v>
                </c:pt>
                <c:pt idx="169">
                  <c:v>1954.66</c:v>
                </c:pt>
                <c:pt idx="170">
                  <c:v>1761.73</c:v>
                </c:pt>
                <c:pt idx="171">
                  <c:v>1694.93</c:v>
                </c:pt>
                <c:pt idx="172">
                  <c:v>1390.33</c:v>
                </c:pt>
                <c:pt idx="173">
                  <c:v>1669.34</c:v>
                </c:pt>
                <c:pt idx="174">
                  <c:v>1717.81</c:v>
                </c:pt>
                <c:pt idx="175">
                  <c:v>1782.79</c:v>
                </c:pt>
                <c:pt idx="176">
                  <c:v>1623.66</c:v>
                </c:pt>
                <c:pt idx="177">
                  <c:v>1665.38</c:v>
                </c:pt>
                <c:pt idx="178">
                  <c:v>1830.13</c:v>
                </c:pt>
                <c:pt idx="179">
                  <c:v>1655.58</c:v>
                </c:pt>
                <c:pt idx="180">
                  <c:v>1712.38</c:v>
                </c:pt>
                <c:pt idx="181">
                  <c:v>1719.6</c:v>
                </c:pt>
                <c:pt idx="182">
                  <c:v>1723.81</c:v>
                </c:pt>
                <c:pt idx="183">
                  <c:v>1722.22</c:v>
                </c:pt>
                <c:pt idx="184">
                  <c:v>1871.67</c:v>
                </c:pt>
                <c:pt idx="185">
                  <c:v>1720.16</c:v>
                </c:pt>
                <c:pt idx="186">
                  <c:v>1742.93</c:v>
                </c:pt>
                <c:pt idx="187">
                  <c:v>1720.93</c:v>
                </c:pt>
                <c:pt idx="188">
                  <c:v>1774.21</c:v>
                </c:pt>
                <c:pt idx="189">
                  <c:v>1758.91</c:v>
                </c:pt>
                <c:pt idx="190">
                  <c:v>1848.83</c:v>
                </c:pt>
                <c:pt idx="191">
                  <c:v>1749.04</c:v>
                </c:pt>
                <c:pt idx="192">
                  <c:v>1698.57</c:v>
                </c:pt>
                <c:pt idx="193">
                  <c:v>1782.82</c:v>
                </c:pt>
                <c:pt idx="194">
                  <c:v>1689.75</c:v>
                </c:pt>
                <c:pt idx="195">
                  <c:v>1704.18</c:v>
                </c:pt>
                <c:pt idx="196">
                  <c:v>1739.33</c:v>
                </c:pt>
                <c:pt idx="197">
                  <c:v>1680.06</c:v>
                </c:pt>
                <c:pt idx="198">
                  <c:v>1741.65</c:v>
                </c:pt>
                <c:pt idx="199">
                  <c:v>1955.52</c:v>
                </c:pt>
                <c:pt idx="200">
                  <c:v>1745.81</c:v>
                </c:pt>
                <c:pt idx="201">
                  <c:v>1709.62</c:v>
                </c:pt>
                <c:pt idx="202">
                  <c:v>1719.29</c:v>
                </c:pt>
                <c:pt idx="203">
                  <c:v>1687.87</c:v>
                </c:pt>
                <c:pt idx="204">
                  <c:v>1686.29</c:v>
                </c:pt>
                <c:pt idx="205">
                  <c:v>1794.11</c:v>
                </c:pt>
                <c:pt idx="206">
                  <c:v>1662.1</c:v>
                </c:pt>
                <c:pt idx="207">
                  <c:v>1587.39</c:v>
                </c:pt>
                <c:pt idx="208">
                  <c:v>1432.75</c:v>
                </c:pt>
                <c:pt idx="209">
                  <c:v>1555.5</c:v>
                </c:pt>
                <c:pt idx="210">
                  <c:v>1561.15</c:v>
                </c:pt>
                <c:pt idx="211">
                  <c:v>1656.28</c:v>
                </c:pt>
                <c:pt idx="212">
                  <c:v>1513.6</c:v>
                </c:pt>
                <c:pt idx="213">
                  <c:v>1568.1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81-4682-8D30-E14ADEF8E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4634544"/>
        <c:axId val="1"/>
      </c:barChart>
      <c:dateAx>
        <c:axId val="51463454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146345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sz="1800" dirty="0"/>
              <a:t>247</a:t>
            </a:r>
            <a:r>
              <a:rPr lang="zh-CN" altLang="en-US" sz="1800" dirty="0"/>
              <a:t>家钢铁企业：高炉产能</a:t>
            </a:r>
            <a:r>
              <a:rPr lang="zh-CN" altLang="en-US" sz="1800" dirty="0" smtClean="0"/>
              <a:t>利用率</a:t>
            </a:r>
            <a:endParaRPr lang="zh-CN" altLang="en-US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中的图表]Sheet1'!$B$2</c:f>
              <c:strCache>
                <c:ptCount val="1"/>
                <c:pt idx="0">
                  <c:v>247家钢铁企业：高炉产能利用率：中国（周）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76"/>
            <c:marker>
              <c:symbol val="none"/>
            </c:marker>
            <c:bubble3D val="0"/>
            <c:spPr>
              <a:ln w="28575" cap="rnd">
                <a:solidFill>
                  <a:srgbClr val="FF00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45-4E22-82F9-7BFDF3713B0B}"/>
              </c:ext>
            </c:extLst>
          </c:dPt>
          <c:dLbls>
            <c:dLbl>
              <c:idx val="75"/>
              <c:layout>
                <c:manualLayout>
                  <c:x val="-0.11683658396282059"/>
                  <c:y val="3.0778333917146069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74.33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845-4E22-82F9-7BFDF3713B0B}"/>
                </c:ext>
              </c:extLst>
            </c:dLbl>
            <c:dLbl>
              <c:idx val="76"/>
              <c:layout>
                <c:manualLayout>
                  <c:x val="-4.1884813118747165E-2"/>
                  <c:y val="-5.6821539539346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845-4E22-82F9-7BFDF3713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中的图表]Sheet1'!$A$3:$A$79</c:f>
              <c:numCache>
                <c:formatCode>yyyy\-mm\-dd</c:formatCode>
                <c:ptCount val="77"/>
                <c:pt idx="0">
                  <c:v>44562</c:v>
                </c:pt>
                <c:pt idx="1">
                  <c:v>44547</c:v>
                </c:pt>
                <c:pt idx="2">
                  <c:v>44540</c:v>
                </c:pt>
                <c:pt idx="3">
                  <c:v>44533</c:v>
                </c:pt>
                <c:pt idx="4">
                  <c:v>44526</c:v>
                </c:pt>
                <c:pt idx="5">
                  <c:v>44519</c:v>
                </c:pt>
                <c:pt idx="6">
                  <c:v>44512</c:v>
                </c:pt>
                <c:pt idx="7">
                  <c:v>44505</c:v>
                </c:pt>
                <c:pt idx="8">
                  <c:v>44498</c:v>
                </c:pt>
                <c:pt idx="9">
                  <c:v>44491</c:v>
                </c:pt>
                <c:pt idx="10">
                  <c:v>44484</c:v>
                </c:pt>
                <c:pt idx="11">
                  <c:v>44477</c:v>
                </c:pt>
                <c:pt idx="12">
                  <c:v>44470</c:v>
                </c:pt>
                <c:pt idx="13">
                  <c:v>44463</c:v>
                </c:pt>
                <c:pt idx="14">
                  <c:v>44456</c:v>
                </c:pt>
                <c:pt idx="15">
                  <c:v>44449</c:v>
                </c:pt>
                <c:pt idx="16">
                  <c:v>44442</c:v>
                </c:pt>
                <c:pt idx="17">
                  <c:v>44435</c:v>
                </c:pt>
                <c:pt idx="18">
                  <c:v>44428</c:v>
                </c:pt>
                <c:pt idx="19">
                  <c:v>44421</c:v>
                </c:pt>
                <c:pt idx="20">
                  <c:v>44414</c:v>
                </c:pt>
                <c:pt idx="21">
                  <c:v>44407</c:v>
                </c:pt>
                <c:pt idx="22">
                  <c:v>44400</c:v>
                </c:pt>
                <c:pt idx="23">
                  <c:v>44393</c:v>
                </c:pt>
                <c:pt idx="24">
                  <c:v>44386</c:v>
                </c:pt>
                <c:pt idx="25">
                  <c:v>44379</c:v>
                </c:pt>
                <c:pt idx="26">
                  <c:v>44372</c:v>
                </c:pt>
                <c:pt idx="27">
                  <c:v>44365</c:v>
                </c:pt>
                <c:pt idx="28">
                  <c:v>44358</c:v>
                </c:pt>
                <c:pt idx="29">
                  <c:v>44351</c:v>
                </c:pt>
                <c:pt idx="30">
                  <c:v>44344</c:v>
                </c:pt>
                <c:pt idx="31">
                  <c:v>44337</c:v>
                </c:pt>
                <c:pt idx="32">
                  <c:v>44330</c:v>
                </c:pt>
                <c:pt idx="33">
                  <c:v>44323</c:v>
                </c:pt>
                <c:pt idx="34">
                  <c:v>44316</c:v>
                </c:pt>
                <c:pt idx="35">
                  <c:v>44309</c:v>
                </c:pt>
                <c:pt idx="36">
                  <c:v>44302</c:v>
                </c:pt>
                <c:pt idx="37">
                  <c:v>44295</c:v>
                </c:pt>
                <c:pt idx="38">
                  <c:v>44288</c:v>
                </c:pt>
                <c:pt idx="39">
                  <c:v>44281</c:v>
                </c:pt>
                <c:pt idx="40">
                  <c:v>44274</c:v>
                </c:pt>
                <c:pt idx="41">
                  <c:v>44267</c:v>
                </c:pt>
                <c:pt idx="42">
                  <c:v>44260</c:v>
                </c:pt>
                <c:pt idx="43">
                  <c:v>44253</c:v>
                </c:pt>
                <c:pt idx="44">
                  <c:v>44246</c:v>
                </c:pt>
                <c:pt idx="45">
                  <c:v>44232</c:v>
                </c:pt>
                <c:pt idx="46">
                  <c:v>44225</c:v>
                </c:pt>
                <c:pt idx="47">
                  <c:v>44218</c:v>
                </c:pt>
                <c:pt idx="48">
                  <c:v>44211</c:v>
                </c:pt>
                <c:pt idx="49">
                  <c:v>44204</c:v>
                </c:pt>
                <c:pt idx="50">
                  <c:v>44197</c:v>
                </c:pt>
                <c:pt idx="51">
                  <c:v>44190</c:v>
                </c:pt>
                <c:pt idx="52">
                  <c:v>44183</c:v>
                </c:pt>
                <c:pt idx="53">
                  <c:v>44176</c:v>
                </c:pt>
                <c:pt idx="54">
                  <c:v>44169</c:v>
                </c:pt>
                <c:pt idx="55">
                  <c:v>44162</c:v>
                </c:pt>
                <c:pt idx="56">
                  <c:v>44155</c:v>
                </c:pt>
                <c:pt idx="57">
                  <c:v>44148</c:v>
                </c:pt>
                <c:pt idx="58">
                  <c:v>44141</c:v>
                </c:pt>
                <c:pt idx="59">
                  <c:v>44134</c:v>
                </c:pt>
                <c:pt idx="60">
                  <c:v>44127</c:v>
                </c:pt>
                <c:pt idx="61">
                  <c:v>44120</c:v>
                </c:pt>
                <c:pt idx="62">
                  <c:v>44113</c:v>
                </c:pt>
                <c:pt idx="63">
                  <c:v>44106</c:v>
                </c:pt>
                <c:pt idx="64">
                  <c:v>44099</c:v>
                </c:pt>
                <c:pt idx="65">
                  <c:v>44092</c:v>
                </c:pt>
                <c:pt idx="66">
                  <c:v>44085</c:v>
                </c:pt>
                <c:pt idx="67">
                  <c:v>44078</c:v>
                </c:pt>
                <c:pt idx="68">
                  <c:v>44071</c:v>
                </c:pt>
                <c:pt idx="69">
                  <c:v>44064</c:v>
                </c:pt>
                <c:pt idx="70">
                  <c:v>44057</c:v>
                </c:pt>
                <c:pt idx="71">
                  <c:v>44050</c:v>
                </c:pt>
                <c:pt idx="72">
                  <c:v>44043</c:v>
                </c:pt>
                <c:pt idx="73">
                  <c:v>44036</c:v>
                </c:pt>
                <c:pt idx="74">
                  <c:v>44029</c:v>
                </c:pt>
                <c:pt idx="75">
                  <c:v>44022</c:v>
                </c:pt>
                <c:pt idx="76">
                  <c:v>44015</c:v>
                </c:pt>
              </c:numCache>
            </c:numRef>
          </c:cat>
          <c:val>
            <c:numRef>
              <c:f>'[Microsoft PowerPoint 中的图表]Sheet1'!$B$3:$B$79</c:f>
              <c:numCache>
                <c:formatCode>General</c:formatCode>
                <c:ptCount val="77"/>
                <c:pt idx="0">
                  <c:v>76.849999999999994</c:v>
                </c:pt>
                <c:pt idx="1">
                  <c:v>74.28</c:v>
                </c:pt>
                <c:pt idx="2">
                  <c:v>74.12</c:v>
                </c:pt>
                <c:pt idx="3">
                  <c:v>74.8</c:v>
                </c:pt>
                <c:pt idx="4">
                  <c:v>75.23</c:v>
                </c:pt>
                <c:pt idx="5">
                  <c:v>75.349999999999994</c:v>
                </c:pt>
                <c:pt idx="6">
                  <c:v>75.72</c:v>
                </c:pt>
                <c:pt idx="7">
                  <c:v>76.430000000000007</c:v>
                </c:pt>
                <c:pt idx="8">
                  <c:v>78.83</c:v>
                </c:pt>
                <c:pt idx="9">
                  <c:v>80.05</c:v>
                </c:pt>
                <c:pt idx="10">
                  <c:v>80.66</c:v>
                </c:pt>
                <c:pt idx="11">
                  <c:v>79.94</c:v>
                </c:pt>
                <c:pt idx="12">
                  <c:v>78.69</c:v>
                </c:pt>
                <c:pt idx="13">
                  <c:v>82.1</c:v>
                </c:pt>
                <c:pt idx="14">
                  <c:v>83.59</c:v>
                </c:pt>
                <c:pt idx="15">
                  <c:v>84.6</c:v>
                </c:pt>
                <c:pt idx="16">
                  <c:v>85.28</c:v>
                </c:pt>
                <c:pt idx="17">
                  <c:v>85.13</c:v>
                </c:pt>
                <c:pt idx="18">
                  <c:v>85.3</c:v>
                </c:pt>
                <c:pt idx="19">
                  <c:v>85.72</c:v>
                </c:pt>
                <c:pt idx="20">
                  <c:v>85.33</c:v>
                </c:pt>
                <c:pt idx="21">
                  <c:v>86.37</c:v>
                </c:pt>
                <c:pt idx="22">
                  <c:v>87.5</c:v>
                </c:pt>
                <c:pt idx="23">
                  <c:v>88</c:v>
                </c:pt>
                <c:pt idx="24">
                  <c:v>85.48</c:v>
                </c:pt>
                <c:pt idx="25">
                  <c:v>80.64</c:v>
                </c:pt>
                <c:pt idx="26">
                  <c:v>90.85</c:v>
                </c:pt>
                <c:pt idx="27">
                  <c:v>91.62</c:v>
                </c:pt>
                <c:pt idx="28">
                  <c:v>91.64</c:v>
                </c:pt>
                <c:pt idx="29">
                  <c:v>91.84</c:v>
                </c:pt>
                <c:pt idx="30">
                  <c:v>91.45</c:v>
                </c:pt>
                <c:pt idx="31">
                  <c:v>91.34</c:v>
                </c:pt>
                <c:pt idx="32">
                  <c:v>91.03</c:v>
                </c:pt>
                <c:pt idx="33">
                  <c:v>90.79</c:v>
                </c:pt>
                <c:pt idx="34">
                  <c:v>89.99</c:v>
                </c:pt>
                <c:pt idx="35">
                  <c:v>88.81</c:v>
                </c:pt>
                <c:pt idx="36">
                  <c:v>87.92</c:v>
                </c:pt>
                <c:pt idx="37">
                  <c:v>87.19</c:v>
                </c:pt>
                <c:pt idx="38">
                  <c:v>87.17</c:v>
                </c:pt>
                <c:pt idx="39">
                  <c:v>88.77</c:v>
                </c:pt>
                <c:pt idx="40">
                  <c:v>87.73</c:v>
                </c:pt>
                <c:pt idx="41">
                  <c:v>90.91</c:v>
                </c:pt>
                <c:pt idx="42">
                  <c:v>92.58</c:v>
                </c:pt>
                <c:pt idx="43">
                  <c:v>92.72</c:v>
                </c:pt>
                <c:pt idx="44">
                  <c:v>92.45</c:v>
                </c:pt>
                <c:pt idx="45">
                  <c:v>91.2</c:v>
                </c:pt>
                <c:pt idx="46">
                  <c:v>90.79</c:v>
                </c:pt>
                <c:pt idx="47">
                  <c:v>91.23</c:v>
                </c:pt>
                <c:pt idx="48">
                  <c:v>91.63</c:v>
                </c:pt>
                <c:pt idx="49">
                  <c:v>92.15</c:v>
                </c:pt>
                <c:pt idx="50">
                  <c:v>92.08</c:v>
                </c:pt>
                <c:pt idx="51">
                  <c:v>91.87</c:v>
                </c:pt>
                <c:pt idx="52">
                  <c:v>91.68</c:v>
                </c:pt>
                <c:pt idx="53">
                  <c:v>91.47</c:v>
                </c:pt>
                <c:pt idx="54">
                  <c:v>92.4</c:v>
                </c:pt>
                <c:pt idx="55">
                  <c:v>92.47</c:v>
                </c:pt>
                <c:pt idx="56">
                  <c:v>91.64</c:v>
                </c:pt>
                <c:pt idx="57">
                  <c:v>92.11</c:v>
                </c:pt>
                <c:pt idx="58">
                  <c:v>92.27</c:v>
                </c:pt>
                <c:pt idx="59">
                  <c:v>92.47</c:v>
                </c:pt>
                <c:pt idx="60">
                  <c:v>92.34</c:v>
                </c:pt>
                <c:pt idx="61">
                  <c:v>92.91</c:v>
                </c:pt>
                <c:pt idx="62">
                  <c:v>93.2</c:v>
                </c:pt>
                <c:pt idx="63">
                  <c:v>93.04</c:v>
                </c:pt>
                <c:pt idx="64">
                  <c:v>93.69</c:v>
                </c:pt>
                <c:pt idx="65">
                  <c:v>94.25</c:v>
                </c:pt>
                <c:pt idx="66">
                  <c:v>94.31</c:v>
                </c:pt>
                <c:pt idx="67">
                  <c:v>94.52</c:v>
                </c:pt>
                <c:pt idx="68">
                  <c:v>94.64</c:v>
                </c:pt>
                <c:pt idx="69">
                  <c:v>94.8</c:v>
                </c:pt>
                <c:pt idx="70">
                  <c:v>95.16</c:v>
                </c:pt>
                <c:pt idx="71">
                  <c:v>94.75</c:v>
                </c:pt>
                <c:pt idx="72">
                  <c:v>94.5</c:v>
                </c:pt>
                <c:pt idx="73">
                  <c:v>93.08</c:v>
                </c:pt>
                <c:pt idx="74">
                  <c:v>92.96</c:v>
                </c:pt>
                <c:pt idx="75">
                  <c:v>93.08</c:v>
                </c:pt>
                <c:pt idx="76">
                  <c:v>93.35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45-4E22-82F9-7BFDF3713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5173439"/>
        <c:axId val="1085188415"/>
      </c:lineChart>
      <c:dateAx>
        <c:axId val="108517343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88415"/>
        <c:crosses val="autoZero"/>
        <c:auto val="1"/>
        <c:lblOffset val="100"/>
        <c:baseTimeUnit val="days"/>
      </c:dateAx>
      <c:valAx>
        <c:axId val="1085188415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73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高炉开工率：唐山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Sheet1!$A$3:$A$103</c:f>
              <c:numCache>
                <c:formatCode>yyyy\-mm\-dd</c:formatCode>
                <c:ptCount val="101"/>
                <c:pt idx="0">
                  <c:v>44547</c:v>
                </c:pt>
                <c:pt idx="1">
                  <c:v>44540</c:v>
                </c:pt>
                <c:pt idx="2">
                  <c:v>44533</c:v>
                </c:pt>
                <c:pt idx="3">
                  <c:v>44526</c:v>
                </c:pt>
                <c:pt idx="4">
                  <c:v>44519</c:v>
                </c:pt>
                <c:pt idx="5">
                  <c:v>44512</c:v>
                </c:pt>
                <c:pt idx="6">
                  <c:v>44505</c:v>
                </c:pt>
                <c:pt idx="7">
                  <c:v>44498</c:v>
                </c:pt>
                <c:pt idx="8">
                  <c:v>44491</c:v>
                </c:pt>
                <c:pt idx="9">
                  <c:v>44484</c:v>
                </c:pt>
                <c:pt idx="10">
                  <c:v>44477</c:v>
                </c:pt>
                <c:pt idx="11">
                  <c:v>44470</c:v>
                </c:pt>
                <c:pt idx="12">
                  <c:v>44463</c:v>
                </c:pt>
                <c:pt idx="13">
                  <c:v>44456</c:v>
                </c:pt>
                <c:pt idx="14">
                  <c:v>44449</c:v>
                </c:pt>
                <c:pt idx="15">
                  <c:v>44442</c:v>
                </c:pt>
                <c:pt idx="16">
                  <c:v>44435</c:v>
                </c:pt>
                <c:pt idx="17">
                  <c:v>44428</c:v>
                </c:pt>
                <c:pt idx="18">
                  <c:v>44421</c:v>
                </c:pt>
                <c:pt idx="19">
                  <c:v>44414</c:v>
                </c:pt>
                <c:pt idx="20">
                  <c:v>44407</c:v>
                </c:pt>
                <c:pt idx="21">
                  <c:v>44400</c:v>
                </c:pt>
                <c:pt idx="22">
                  <c:v>44393</c:v>
                </c:pt>
                <c:pt idx="23">
                  <c:v>44386</c:v>
                </c:pt>
                <c:pt idx="24">
                  <c:v>44379</c:v>
                </c:pt>
                <c:pt idx="25">
                  <c:v>44372</c:v>
                </c:pt>
                <c:pt idx="26">
                  <c:v>44365</c:v>
                </c:pt>
                <c:pt idx="27">
                  <c:v>44358</c:v>
                </c:pt>
                <c:pt idx="28">
                  <c:v>44351</c:v>
                </c:pt>
                <c:pt idx="29">
                  <c:v>44344</c:v>
                </c:pt>
                <c:pt idx="30">
                  <c:v>44337</c:v>
                </c:pt>
                <c:pt idx="31">
                  <c:v>44330</c:v>
                </c:pt>
                <c:pt idx="32">
                  <c:v>44323</c:v>
                </c:pt>
                <c:pt idx="33">
                  <c:v>44316</c:v>
                </c:pt>
                <c:pt idx="34">
                  <c:v>44309</c:v>
                </c:pt>
                <c:pt idx="35">
                  <c:v>44302</c:v>
                </c:pt>
                <c:pt idx="36">
                  <c:v>44288</c:v>
                </c:pt>
                <c:pt idx="37">
                  <c:v>44281</c:v>
                </c:pt>
                <c:pt idx="38">
                  <c:v>44274</c:v>
                </c:pt>
                <c:pt idx="39">
                  <c:v>44267</c:v>
                </c:pt>
                <c:pt idx="40">
                  <c:v>44260</c:v>
                </c:pt>
                <c:pt idx="41">
                  <c:v>44253</c:v>
                </c:pt>
                <c:pt idx="42">
                  <c:v>44246</c:v>
                </c:pt>
                <c:pt idx="43">
                  <c:v>44239</c:v>
                </c:pt>
                <c:pt idx="44">
                  <c:v>44232</c:v>
                </c:pt>
                <c:pt idx="45">
                  <c:v>44225</c:v>
                </c:pt>
                <c:pt idx="46">
                  <c:v>44218</c:v>
                </c:pt>
                <c:pt idx="47">
                  <c:v>44211</c:v>
                </c:pt>
                <c:pt idx="48">
                  <c:v>44204</c:v>
                </c:pt>
                <c:pt idx="49">
                  <c:v>44197</c:v>
                </c:pt>
                <c:pt idx="50">
                  <c:v>44190</c:v>
                </c:pt>
                <c:pt idx="51">
                  <c:v>44183</c:v>
                </c:pt>
                <c:pt idx="52">
                  <c:v>44176</c:v>
                </c:pt>
                <c:pt idx="53">
                  <c:v>44169</c:v>
                </c:pt>
                <c:pt idx="54">
                  <c:v>44162</c:v>
                </c:pt>
                <c:pt idx="55">
                  <c:v>44155</c:v>
                </c:pt>
                <c:pt idx="56">
                  <c:v>44148</c:v>
                </c:pt>
                <c:pt idx="57">
                  <c:v>44141</c:v>
                </c:pt>
                <c:pt idx="58">
                  <c:v>44134</c:v>
                </c:pt>
                <c:pt idx="59">
                  <c:v>44127</c:v>
                </c:pt>
                <c:pt idx="60">
                  <c:v>44120</c:v>
                </c:pt>
                <c:pt idx="61">
                  <c:v>44113</c:v>
                </c:pt>
                <c:pt idx="62">
                  <c:v>44106</c:v>
                </c:pt>
                <c:pt idx="63">
                  <c:v>44099</c:v>
                </c:pt>
                <c:pt idx="64">
                  <c:v>44092</c:v>
                </c:pt>
                <c:pt idx="65">
                  <c:v>44085</c:v>
                </c:pt>
                <c:pt idx="66">
                  <c:v>44078</c:v>
                </c:pt>
                <c:pt idx="67">
                  <c:v>44071</c:v>
                </c:pt>
                <c:pt idx="68">
                  <c:v>44064</c:v>
                </c:pt>
                <c:pt idx="69">
                  <c:v>44057</c:v>
                </c:pt>
                <c:pt idx="70">
                  <c:v>44050</c:v>
                </c:pt>
                <c:pt idx="71">
                  <c:v>44043</c:v>
                </c:pt>
                <c:pt idx="72">
                  <c:v>44036</c:v>
                </c:pt>
                <c:pt idx="73">
                  <c:v>44029</c:v>
                </c:pt>
                <c:pt idx="74">
                  <c:v>44022</c:v>
                </c:pt>
                <c:pt idx="75">
                  <c:v>44015</c:v>
                </c:pt>
                <c:pt idx="76">
                  <c:v>44008</c:v>
                </c:pt>
                <c:pt idx="77">
                  <c:v>44001</c:v>
                </c:pt>
                <c:pt idx="78">
                  <c:v>43994</c:v>
                </c:pt>
                <c:pt idx="79">
                  <c:v>43987</c:v>
                </c:pt>
                <c:pt idx="80">
                  <c:v>43980</c:v>
                </c:pt>
                <c:pt idx="81">
                  <c:v>43973</c:v>
                </c:pt>
                <c:pt idx="82">
                  <c:v>43966</c:v>
                </c:pt>
                <c:pt idx="83">
                  <c:v>43959</c:v>
                </c:pt>
                <c:pt idx="84">
                  <c:v>43952</c:v>
                </c:pt>
                <c:pt idx="85">
                  <c:v>43945</c:v>
                </c:pt>
                <c:pt idx="86">
                  <c:v>43938</c:v>
                </c:pt>
                <c:pt idx="87">
                  <c:v>43931</c:v>
                </c:pt>
                <c:pt idx="88">
                  <c:v>43924</c:v>
                </c:pt>
                <c:pt idx="89">
                  <c:v>43917</c:v>
                </c:pt>
                <c:pt idx="90">
                  <c:v>43910</c:v>
                </c:pt>
                <c:pt idx="91">
                  <c:v>43903</c:v>
                </c:pt>
                <c:pt idx="92">
                  <c:v>43896</c:v>
                </c:pt>
                <c:pt idx="93">
                  <c:v>43889</c:v>
                </c:pt>
                <c:pt idx="94">
                  <c:v>43882</c:v>
                </c:pt>
                <c:pt idx="95">
                  <c:v>43875</c:v>
                </c:pt>
                <c:pt idx="96">
                  <c:v>43868</c:v>
                </c:pt>
                <c:pt idx="97">
                  <c:v>43854</c:v>
                </c:pt>
                <c:pt idx="98">
                  <c:v>43847</c:v>
                </c:pt>
                <c:pt idx="99">
                  <c:v>43840</c:v>
                </c:pt>
                <c:pt idx="100">
                  <c:v>43833</c:v>
                </c:pt>
              </c:numCache>
            </c:numRef>
          </c:cat>
          <c:val>
            <c:numRef>
              <c:f>Sheet1!$B$3:$B$103</c:f>
              <c:numCache>
                <c:formatCode>General</c:formatCode>
                <c:ptCount val="101"/>
                <c:pt idx="0">
                  <c:v>41.27</c:v>
                </c:pt>
                <c:pt idx="1">
                  <c:v>39.68</c:v>
                </c:pt>
                <c:pt idx="2">
                  <c:v>46.03</c:v>
                </c:pt>
                <c:pt idx="3">
                  <c:v>46.83</c:v>
                </c:pt>
                <c:pt idx="4">
                  <c:v>46.83</c:v>
                </c:pt>
                <c:pt idx="5">
                  <c:v>45.24</c:v>
                </c:pt>
                <c:pt idx="6">
                  <c:v>40.479999999999997</c:v>
                </c:pt>
                <c:pt idx="7">
                  <c:v>52.38</c:v>
                </c:pt>
                <c:pt idx="8">
                  <c:v>53.97</c:v>
                </c:pt>
                <c:pt idx="9">
                  <c:v>54.76</c:v>
                </c:pt>
                <c:pt idx="10">
                  <c:v>55.56</c:v>
                </c:pt>
                <c:pt idx="11">
                  <c:v>52.38</c:v>
                </c:pt>
                <c:pt idx="12">
                  <c:v>52.38</c:v>
                </c:pt>
                <c:pt idx="13">
                  <c:v>54.76</c:v>
                </c:pt>
                <c:pt idx="14">
                  <c:v>54.76</c:v>
                </c:pt>
                <c:pt idx="15">
                  <c:v>53.17</c:v>
                </c:pt>
                <c:pt idx="16">
                  <c:v>53.97</c:v>
                </c:pt>
                <c:pt idx="17">
                  <c:v>53.17</c:v>
                </c:pt>
                <c:pt idx="18">
                  <c:v>52.38</c:v>
                </c:pt>
                <c:pt idx="19">
                  <c:v>52.38</c:v>
                </c:pt>
                <c:pt idx="20">
                  <c:v>50.79</c:v>
                </c:pt>
                <c:pt idx="21">
                  <c:v>52.38</c:v>
                </c:pt>
                <c:pt idx="22">
                  <c:v>47.62</c:v>
                </c:pt>
                <c:pt idx="23">
                  <c:v>49.21</c:v>
                </c:pt>
                <c:pt idx="24">
                  <c:v>3.97</c:v>
                </c:pt>
                <c:pt idx="25">
                  <c:v>50</c:v>
                </c:pt>
                <c:pt idx="26">
                  <c:v>48.41</c:v>
                </c:pt>
                <c:pt idx="27">
                  <c:v>48.41</c:v>
                </c:pt>
                <c:pt idx="28">
                  <c:v>49.21</c:v>
                </c:pt>
                <c:pt idx="29">
                  <c:v>50.79</c:v>
                </c:pt>
                <c:pt idx="30">
                  <c:v>50.79</c:v>
                </c:pt>
                <c:pt idx="31">
                  <c:v>50.79</c:v>
                </c:pt>
                <c:pt idx="32">
                  <c:v>50</c:v>
                </c:pt>
                <c:pt idx="33">
                  <c:v>50</c:v>
                </c:pt>
                <c:pt idx="34">
                  <c:v>49.21</c:v>
                </c:pt>
                <c:pt idx="35">
                  <c:v>47.62</c:v>
                </c:pt>
                <c:pt idx="36">
                  <c:v>45.24</c:v>
                </c:pt>
                <c:pt idx="37">
                  <c:v>46.03</c:v>
                </c:pt>
                <c:pt idx="38">
                  <c:v>53.17</c:v>
                </c:pt>
                <c:pt idx="39">
                  <c:v>50.79</c:v>
                </c:pt>
                <c:pt idx="40">
                  <c:v>68.25</c:v>
                </c:pt>
                <c:pt idx="41">
                  <c:v>68.25</c:v>
                </c:pt>
                <c:pt idx="42">
                  <c:v>67.459999999999994</c:v>
                </c:pt>
                <c:pt idx="43">
                  <c:v>66.67</c:v>
                </c:pt>
                <c:pt idx="44">
                  <c:v>68.25</c:v>
                </c:pt>
                <c:pt idx="45">
                  <c:v>69.06</c:v>
                </c:pt>
                <c:pt idx="46">
                  <c:v>72.22</c:v>
                </c:pt>
                <c:pt idx="47">
                  <c:v>73.02</c:v>
                </c:pt>
                <c:pt idx="48">
                  <c:v>73.81</c:v>
                </c:pt>
                <c:pt idx="49">
                  <c:v>73.81</c:v>
                </c:pt>
                <c:pt idx="50">
                  <c:v>67.39</c:v>
                </c:pt>
                <c:pt idx="51">
                  <c:v>68.84</c:v>
                </c:pt>
                <c:pt idx="52">
                  <c:v>68.12</c:v>
                </c:pt>
                <c:pt idx="53">
                  <c:v>63.77</c:v>
                </c:pt>
                <c:pt idx="54">
                  <c:v>66.67</c:v>
                </c:pt>
                <c:pt idx="55">
                  <c:v>68.84</c:v>
                </c:pt>
                <c:pt idx="56">
                  <c:v>71.739999999999995</c:v>
                </c:pt>
                <c:pt idx="57">
                  <c:v>70.290000000000006</c:v>
                </c:pt>
                <c:pt idx="58">
                  <c:v>74.64</c:v>
                </c:pt>
                <c:pt idx="59">
                  <c:v>73.91</c:v>
                </c:pt>
                <c:pt idx="60">
                  <c:v>74.64</c:v>
                </c:pt>
                <c:pt idx="61">
                  <c:v>76.09</c:v>
                </c:pt>
                <c:pt idx="62">
                  <c:v>74.64</c:v>
                </c:pt>
                <c:pt idx="63">
                  <c:v>73.91</c:v>
                </c:pt>
                <c:pt idx="64">
                  <c:v>75.36</c:v>
                </c:pt>
                <c:pt idx="65">
                  <c:v>75.36</c:v>
                </c:pt>
                <c:pt idx="66">
                  <c:v>77.540000000000006</c:v>
                </c:pt>
                <c:pt idx="67">
                  <c:v>78.989999999999995</c:v>
                </c:pt>
                <c:pt idx="68">
                  <c:v>79.709999999999994</c:v>
                </c:pt>
                <c:pt idx="69">
                  <c:v>79.709999999999994</c:v>
                </c:pt>
                <c:pt idx="70">
                  <c:v>77.540000000000006</c:v>
                </c:pt>
                <c:pt idx="71">
                  <c:v>76.09</c:v>
                </c:pt>
                <c:pt idx="72">
                  <c:v>77.540000000000006</c:v>
                </c:pt>
                <c:pt idx="73">
                  <c:v>76.09</c:v>
                </c:pt>
                <c:pt idx="74">
                  <c:v>75.36</c:v>
                </c:pt>
                <c:pt idx="75">
                  <c:v>77.540000000000006</c:v>
                </c:pt>
                <c:pt idx="76">
                  <c:v>77.540000000000006</c:v>
                </c:pt>
                <c:pt idx="77">
                  <c:v>75.36</c:v>
                </c:pt>
                <c:pt idx="78">
                  <c:v>75.36</c:v>
                </c:pt>
                <c:pt idx="79">
                  <c:v>76.81</c:v>
                </c:pt>
                <c:pt idx="80">
                  <c:v>77.540000000000006</c:v>
                </c:pt>
                <c:pt idx="81">
                  <c:v>76.81</c:v>
                </c:pt>
                <c:pt idx="82">
                  <c:v>76.09</c:v>
                </c:pt>
                <c:pt idx="83">
                  <c:v>75.36</c:v>
                </c:pt>
                <c:pt idx="84">
                  <c:v>74.64</c:v>
                </c:pt>
                <c:pt idx="85">
                  <c:v>73.19</c:v>
                </c:pt>
                <c:pt idx="86">
                  <c:v>73.19</c:v>
                </c:pt>
                <c:pt idx="87">
                  <c:v>72.459999999999994</c:v>
                </c:pt>
                <c:pt idx="88">
                  <c:v>72.459999999999994</c:v>
                </c:pt>
                <c:pt idx="89">
                  <c:v>70.290000000000006</c:v>
                </c:pt>
                <c:pt idx="90">
                  <c:v>69.569999999999993</c:v>
                </c:pt>
                <c:pt idx="91">
                  <c:v>67.39</c:v>
                </c:pt>
                <c:pt idx="92">
                  <c:v>65.22</c:v>
                </c:pt>
                <c:pt idx="93">
                  <c:v>60.14</c:v>
                </c:pt>
                <c:pt idx="94">
                  <c:v>60.14</c:v>
                </c:pt>
                <c:pt idx="95">
                  <c:v>65.22</c:v>
                </c:pt>
                <c:pt idx="96">
                  <c:v>69.569999999999993</c:v>
                </c:pt>
                <c:pt idx="97">
                  <c:v>76.09</c:v>
                </c:pt>
                <c:pt idx="98">
                  <c:v>75.36</c:v>
                </c:pt>
                <c:pt idx="99">
                  <c:v>73.91</c:v>
                </c:pt>
                <c:pt idx="100">
                  <c:v>73.19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B9-46F9-9FBE-5638BA7E6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7270624"/>
        <c:axId val="1567244832"/>
      </c:lineChart>
      <c:dateAx>
        <c:axId val="1567270624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7244832"/>
        <c:crosses val="autoZero"/>
        <c:auto val="1"/>
        <c:lblOffset val="100"/>
        <c:baseTimeUnit val="days"/>
      </c:dateAx>
      <c:valAx>
        <c:axId val="156724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727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AQI：唐山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Sheet1!$A$3:$A$80</c:f>
              <c:numCache>
                <c:formatCode>yyyy\-mm\-dd</c:formatCode>
                <c:ptCount val="78"/>
                <c:pt idx="0">
                  <c:v>44561</c:v>
                </c:pt>
                <c:pt idx="1">
                  <c:v>44530</c:v>
                </c:pt>
                <c:pt idx="2">
                  <c:v>44500</c:v>
                </c:pt>
                <c:pt idx="3">
                  <c:v>44469</c:v>
                </c:pt>
                <c:pt idx="4">
                  <c:v>44439</c:v>
                </c:pt>
                <c:pt idx="5">
                  <c:v>44408</c:v>
                </c:pt>
                <c:pt idx="6">
                  <c:v>44377</c:v>
                </c:pt>
                <c:pt idx="7">
                  <c:v>44347</c:v>
                </c:pt>
                <c:pt idx="8">
                  <c:v>44316</c:v>
                </c:pt>
                <c:pt idx="9">
                  <c:v>44286</c:v>
                </c:pt>
                <c:pt idx="10">
                  <c:v>44255</c:v>
                </c:pt>
                <c:pt idx="11">
                  <c:v>44227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43861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43496</c:v>
                </c:pt>
                <c:pt idx="36">
                  <c:v>43465</c:v>
                </c:pt>
                <c:pt idx="37">
                  <c:v>43434</c:v>
                </c:pt>
                <c:pt idx="38">
                  <c:v>43404</c:v>
                </c:pt>
                <c:pt idx="39">
                  <c:v>43373</c:v>
                </c:pt>
                <c:pt idx="40">
                  <c:v>43343</c:v>
                </c:pt>
                <c:pt idx="41">
                  <c:v>43312</c:v>
                </c:pt>
                <c:pt idx="42">
                  <c:v>43281</c:v>
                </c:pt>
                <c:pt idx="43">
                  <c:v>43251</c:v>
                </c:pt>
                <c:pt idx="44">
                  <c:v>43220</c:v>
                </c:pt>
                <c:pt idx="45">
                  <c:v>43190</c:v>
                </c:pt>
                <c:pt idx="46">
                  <c:v>43159</c:v>
                </c:pt>
                <c:pt idx="47">
                  <c:v>43131</c:v>
                </c:pt>
                <c:pt idx="48">
                  <c:v>43100</c:v>
                </c:pt>
                <c:pt idx="49">
                  <c:v>43069</c:v>
                </c:pt>
                <c:pt idx="50">
                  <c:v>43039</c:v>
                </c:pt>
                <c:pt idx="51">
                  <c:v>43008</c:v>
                </c:pt>
                <c:pt idx="52">
                  <c:v>42978</c:v>
                </c:pt>
                <c:pt idx="53">
                  <c:v>42947</c:v>
                </c:pt>
                <c:pt idx="54">
                  <c:v>42916</c:v>
                </c:pt>
                <c:pt idx="55">
                  <c:v>42886</c:v>
                </c:pt>
                <c:pt idx="56">
                  <c:v>42855</c:v>
                </c:pt>
                <c:pt idx="57">
                  <c:v>42825</c:v>
                </c:pt>
                <c:pt idx="58">
                  <c:v>42794</c:v>
                </c:pt>
                <c:pt idx="59">
                  <c:v>42766</c:v>
                </c:pt>
                <c:pt idx="60">
                  <c:v>42735</c:v>
                </c:pt>
                <c:pt idx="61">
                  <c:v>42704</c:v>
                </c:pt>
                <c:pt idx="62">
                  <c:v>42674</c:v>
                </c:pt>
                <c:pt idx="63">
                  <c:v>42643</c:v>
                </c:pt>
                <c:pt idx="64">
                  <c:v>42613</c:v>
                </c:pt>
                <c:pt idx="65">
                  <c:v>42582</c:v>
                </c:pt>
                <c:pt idx="66">
                  <c:v>42551</c:v>
                </c:pt>
                <c:pt idx="67">
                  <c:v>42521</c:v>
                </c:pt>
                <c:pt idx="68">
                  <c:v>42490</c:v>
                </c:pt>
                <c:pt idx="69">
                  <c:v>42460</c:v>
                </c:pt>
                <c:pt idx="70">
                  <c:v>42429</c:v>
                </c:pt>
                <c:pt idx="71">
                  <c:v>42400</c:v>
                </c:pt>
                <c:pt idx="72">
                  <c:v>42369</c:v>
                </c:pt>
                <c:pt idx="73">
                  <c:v>42338</c:v>
                </c:pt>
                <c:pt idx="74">
                  <c:v>42308</c:v>
                </c:pt>
                <c:pt idx="75">
                  <c:v>42277</c:v>
                </c:pt>
                <c:pt idx="76">
                  <c:v>42247</c:v>
                </c:pt>
                <c:pt idx="77">
                  <c:v>42216</c:v>
                </c:pt>
              </c:numCache>
            </c:numRef>
          </c:cat>
          <c:val>
            <c:numRef>
              <c:f>Sheet1!$B$3:$B$80</c:f>
              <c:numCache>
                <c:formatCode>0_ </c:formatCode>
                <c:ptCount val="78"/>
                <c:pt idx="0">
                  <c:v>78.142899999999997</c:v>
                </c:pt>
                <c:pt idx="1">
                  <c:v>78.379300000000001</c:v>
                </c:pt>
                <c:pt idx="2">
                  <c:v>74.096800000000002</c:v>
                </c:pt>
                <c:pt idx="3">
                  <c:v>70.5</c:v>
                </c:pt>
                <c:pt idx="4">
                  <c:v>82.466700000000003</c:v>
                </c:pt>
                <c:pt idx="5">
                  <c:v>81.709699999999998</c:v>
                </c:pt>
                <c:pt idx="6">
                  <c:v>86.7333</c:v>
                </c:pt>
                <c:pt idx="7">
                  <c:v>91.366699999999994</c:v>
                </c:pt>
                <c:pt idx="8">
                  <c:v>76.366699999999994</c:v>
                </c:pt>
                <c:pt idx="9">
                  <c:v>138.41900000000001</c:v>
                </c:pt>
                <c:pt idx="10">
                  <c:v>106</c:v>
                </c:pt>
                <c:pt idx="11">
                  <c:v>88.366699999999994</c:v>
                </c:pt>
                <c:pt idx="12">
                  <c:v>77.387100000000004</c:v>
                </c:pt>
                <c:pt idx="13">
                  <c:v>80.033299999999997</c:v>
                </c:pt>
                <c:pt idx="14">
                  <c:v>89.290300000000002</c:v>
                </c:pt>
                <c:pt idx="15">
                  <c:v>68.633300000000006</c:v>
                </c:pt>
                <c:pt idx="16">
                  <c:v>89.645200000000003</c:v>
                </c:pt>
                <c:pt idx="17">
                  <c:v>109.161</c:v>
                </c:pt>
                <c:pt idx="18">
                  <c:v>118.633</c:v>
                </c:pt>
                <c:pt idx="19">
                  <c:v>82.419399999999996</c:v>
                </c:pt>
                <c:pt idx="20">
                  <c:v>83.133300000000006</c:v>
                </c:pt>
                <c:pt idx="21">
                  <c:v>75.451599999999999</c:v>
                </c:pt>
                <c:pt idx="22">
                  <c:v>93.930999999999997</c:v>
                </c:pt>
                <c:pt idx="23">
                  <c:v>126.839</c:v>
                </c:pt>
                <c:pt idx="24">
                  <c:v>97.225800000000007</c:v>
                </c:pt>
                <c:pt idx="25">
                  <c:v>93.133300000000006</c:v>
                </c:pt>
                <c:pt idx="26">
                  <c:v>91.483900000000006</c:v>
                </c:pt>
                <c:pt idx="27">
                  <c:v>104.733</c:v>
                </c:pt>
                <c:pt idx="28">
                  <c:v>70.483900000000006</c:v>
                </c:pt>
                <c:pt idx="29">
                  <c:v>103.71</c:v>
                </c:pt>
                <c:pt idx="30">
                  <c:v>114.867</c:v>
                </c:pt>
                <c:pt idx="31">
                  <c:v>98.419399999999996</c:v>
                </c:pt>
                <c:pt idx="32">
                  <c:v>89.2</c:v>
                </c:pt>
                <c:pt idx="33">
                  <c:v>92.096800000000002</c:v>
                </c:pt>
                <c:pt idx="34">
                  <c:v>102.556</c:v>
                </c:pt>
                <c:pt idx="35">
                  <c:v>117.774</c:v>
                </c:pt>
                <c:pt idx="36">
                  <c:v>100.194</c:v>
                </c:pt>
                <c:pt idx="37">
                  <c:v>124.2</c:v>
                </c:pt>
                <c:pt idx="38">
                  <c:v>85.225800000000007</c:v>
                </c:pt>
                <c:pt idx="39">
                  <c:v>75.7333</c:v>
                </c:pt>
                <c:pt idx="40">
                  <c:v>95.4</c:v>
                </c:pt>
                <c:pt idx="41">
                  <c:v>94.032300000000006</c:v>
                </c:pt>
                <c:pt idx="42">
                  <c:v>134.267</c:v>
                </c:pt>
                <c:pt idx="43">
                  <c:v>109.074</c:v>
                </c:pt>
                <c:pt idx="44">
                  <c:v>105.069</c:v>
                </c:pt>
                <c:pt idx="45">
                  <c:v>133.88499999999999</c:v>
                </c:pt>
                <c:pt idx="46">
                  <c:v>100.5</c:v>
                </c:pt>
                <c:pt idx="47">
                  <c:v>83.333299999999994</c:v>
                </c:pt>
                <c:pt idx="48">
                  <c:v>94.12</c:v>
                </c:pt>
                <c:pt idx="49">
                  <c:v>95.961500000000001</c:v>
                </c:pt>
                <c:pt idx="50">
                  <c:v>107.952</c:v>
                </c:pt>
                <c:pt idx="51">
                  <c:v>109.8</c:v>
                </c:pt>
                <c:pt idx="52">
                  <c:v>91.814800000000005</c:v>
                </c:pt>
                <c:pt idx="53">
                  <c:v>107.962</c:v>
                </c:pt>
                <c:pt idx="54">
                  <c:v>134.96199999999999</c:v>
                </c:pt>
                <c:pt idx="55">
                  <c:v>142.88</c:v>
                </c:pt>
                <c:pt idx="56">
                  <c:v>99.909099999999995</c:v>
                </c:pt>
                <c:pt idx="57">
                  <c:v>98.2667</c:v>
                </c:pt>
                <c:pt idx="58">
                  <c:v>130.5</c:v>
                </c:pt>
                <c:pt idx="59">
                  <c:v>154.161</c:v>
                </c:pt>
                <c:pt idx="60">
                  <c:v>192</c:v>
                </c:pt>
                <c:pt idx="61">
                  <c:v>146.31</c:v>
                </c:pt>
                <c:pt idx="62">
                  <c:v>100.9</c:v>
                </c:pt>
                <c:pt idx="63">
                  <c:v>96.517200000000003</c:v>
                </c:pt>
                <c:pt idx="64">
                  <c:v>69.785700000000006</c:v>
                </c:pt>
                <c:pt idx="65">
                  <c:v>87.357100000000003</c:v>
                </c:pt>
                <c:pt idx="66">
                  <c:v>127.074</c:v>
                </c:pt>
                <c:pt idx="67">
                  <c:v>103.75</c:v>
                </c:pt>
                <c:pt idx="68">
                  <c:v>110.667</c:v>
                </c:pt>
                <c:pt idx="69">
                  <c:v>125.645</c:v>
                </c:pt>
                <c:pt idx="70">
                  <c:v>88.035700000000006</c:v>
                </c:pt>
                <c:pt idx="71">
                  <c:v>108.806</c:v>
                </c:pt>
                <c:pt idx="72">
                  <c:v>173.41900000000001</c:v>
                </c:pt>
                <c:pt idx="73">
                  <c:v>138.75899999999999</c:v>
                </c:pt>
                <c:pt idx="74">
                  <c:v>100.806</c:v>
                </c:pt>
                <c:pt idx="75">
                  <c:v>81.900000000000006</c:v>
                </c:pt>
                <c:pt idx="76">
                  <c:v>96.7333</c:v>
                </c:pt>
                <c:pt idx="77">
                  <c:v>84.333299999999994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BD-4E1F-86F0-92ACFA156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7296832"/>
        <c:axId val="1567286432"/>
      </c:lineChart>
      <c:dateAx>
        <c:axId val="1567296832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7286432"/>
        <c:crosses val="autoZero"/>
        <c:auto val="1"/>
        <c:lblOffset val="100"/>
        <c:baseTimeUnit val="months"/>
      </c:dateAx>
      <c:valAx>
        <c:axId val="1567286432"/>
        <c:scaling>
          <c:orientation val="minMax"/>
          <c:max val="200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729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AQI：张家口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Sheet1!$A$3:$A$1085</c:f>
              <c:numCache>
                <c:formatCode>yyyy\-mm\-dd</c:formatCode>
                <c:ptCount val="1083"/>
                <c:pt idx="0">
                  <c:v>44552</c:v>
                </c:pt>
                <c:pt idx="1">
                  <c:v>44551</c:v>
                </c:pt>
                <c:pt idx="2">
                  <c:v>44550</c:v>
                </c:pt>
                <c:pt idx="3">
                  <c:v>44549</c:v>
                </c:pt>
                <c:pt idx="4">
                  <c:v>44548</c:v>
                </c:pt>
                <c:pt idx="5">
                  <c:v>44547</c:v>
                </c:pt>
                <c:pt idx="6">
                  <c:v>44546</c:v>
                </c:pt>
                <c:pt idx="7">
                  <c:v>44545</c:v>
                </c:pt>
                <c:pt idx="8">
                  <c:v>44544</c:v>
                </c:pt>
                <c:pt idx="9">
                  <c:v>44543</c:v>
                </c:pt>
                <c:pt idx="10">
                  <c:v>44542</c:v>
                </c:pt>
                <c:pt idx="11">
                  <c:v>44541</c:v>
                </c:pt>
                <c:pt idx="12">
                  <c:v>44540</c:v>
                </c:pt>
                <c:pt idx="13">
                  <c:v>44539</c:v>
                </c:pt>
                <c:pt idx="14">
                  <c:v>44538</c:v>
                </c:pt>
                <c:pt idx="15">
                  <c:v>44537</c:v>
                </c:pt>
                <c:pt idx="16">
                  <c:v>44536</c:v>
                </c:pt>
                <c:pt idx="17">
                  <c:v>44535</c:v>
                </c:pt>
                <c:pt idx="18">
                  <c:v>44534</c:v>
                </c:pt>
                <c:pt idx="19">
                  <c:v>44533</c:v>
                </c:pt>
                <c:pt idx="20">
                  <c:v>44532</c:v>
                </c:pt>
                <c:pt idx="21">
                  <c:v>44531</c:v>
                </c:pt>
                <c:pt idx="22">
                  <c:v>44530</c:v>
                </c:pt>
                <c:pt idx="23">
                  <c:v>44529</c:v>
                </c:pt>
                <c:pt idx="24">
                  <c:v>44528</c:v>
                </c:pt>
                <c:pt idx="25">
                  <c:v>44527</c:v>
                </c:pt>
                <c:pt idx="26">
                  <c:v>44526</c:v>
                </c:pt>
                <c:pt idx="27">
                  <c:v>44525</c:v>
                </c:pt>
                <c:pt idx="28">
                  <c:v>44524</c:v>
                </c:pt>
                <c:pt idx="29">
                  <c:v>44523</c:v>
                </c:pt>
                <c:pt idx="30">
                  <c:v>44521</c:v>
                </c:pt>
                <c:pt idx="31">
                  <c:v>44520</c:v>
                </c:pt>
                <c:pt idx="32">
                  <c:v>44519</c:v>
                </c:pt>
                <c:pt idx="33">
                  <c:v>44518</c:v>
                </c:pt>
                <c:pt idx="34">
                  <c:v>44517</c:v>
                </c:pt>
                <c:pt idx="35">
                  <c:v>44516</c:v>
                </c:pt>
                <c:pt idx="36">
                  <c:v>44515</c:v>
                </c:pt>
                <c:pt idx="37">
                  <c:v>44514</c:v>
                </c:pt>
                <c:pt idx="38">
                  <c:v>44513</c:v>
                </c:pt>
                <c:pt idx="39">
                  <c:v>44512</c:v>
                </c:pt>
                <c:pt idx="40">
                  <c:v>44511</c:v>
                </c:pt>
                <c:pt idx="41">
                  <c:v>44510</c:v>
                </c:pt>
                <c:pt idx="42">
                  <c:v>44509</c:v>
                </c:pt>
                <c:pt idx="43">
                  <c:v>44508</c:v>
                </c:pt>
                <c:pt idx="44">
                  <c:v>44507</c:v>
                </c:pt>
                <c:pt idx="45">
                  <c:v>44506</c:v>
                </c:pt>
                <c:pt idx="46">
                  <c:v>44505</c:v>
                </c:pt>
                <c:pt idx="47">
                  <c:v>44504</c:v>
                </c:pt>
                <c:pt idx="48">
                  <c:v>44503</c:v>
                </c:pt>
                <c:pt idx="49">
                  <c:v>44502</c:v>
                </c:pt>
                <c:pt idx="50">
                  <c:v>44501</c:v>
                </c:pt>
                <c:pt idx="51">
                  <c:v>44500</c:v>
                </c:pt>
                <c:pt idx="52">
                  <c:v>44499</c:v>
                </c:pt>
                <c:pt idx="53">
                  <c:v>44498</c:v>
                </c:pt>
                <c:pt idx="54">
                  <c:v>44497</c:v>
                </c:pt>
                <c:pt idx="55">
                  <c:v>44496</c:v>
                </c:pt>
                <c:pt idx="56">
                  <c:v>44495</c:v>
                </c:pt>
                <c:pt idx="57">
                  <c:v>44494</c:v>
                </c:pt>
                <c:pt idx="58">
                  <c:v>44493</c:v>
                </c:pt>
                <c:pt idx="59">
                  <c:v>44492</c:v>
                </c:pt>
                <c:pt idx="60">
                  <c:v>44491</c:v>
                </c:pt>
                <c:pt idx="61">
                  <c:v>44490</c:v>
                </c:pt>
                <c:pt idx="62">
                  <c:v>44489</c:v>
                </c:pt>
                <c:pt idx="63">
                  <c:v>44488</c:v>
                </c:pt>
                <c:pt idx="64">
                  <c:v>44487</c:v>
                </c:pt>
                <c:pt idx="65">
                  <c:v>44486</c:v>
                </c:pt>
                <c:pt idx="66">
                  <c:v>44485</c:v>
                </c:pt>
                <c:pt idx="67">
                  <c:v>44484</c:v>
                </c:pt>
                <c:pt idx="68">
                  <c:v>44483</c:v>
                </c:pt>
                <c:pt idx="69">
                  <c:v>44482</c:v>
                </c:pt>
                <c:pt idx="70">
                  <c:v>44481</c:v>
                </c:pt>
                <c:pt idx="71">
                  <c:v>44480</c:v>
                </c:pt>
                <c:pt idx="72">
                  <c:v>44479</c:v>
                </c:pt>
                <c:pt idx="73">
                  <c:v>44478</c:v>
                </c:pt>
                <c:pt idx="74">
                  <c:v>44477</c:v>
                </c:pt>
                <c:pt idx="75">
                  <c:v>44476</c:v>
                </c:pt>
                <c:pt idx="76">
                  <c:v>44475</c:v>
                </c:pt>
                <c:pt idx="77">
                  <c:v>44474</c:v>
                </c:pt>
                <c:pt idx="78">
                  <c:v>44473</c:v>
                </c:pt>
                <c:pt idx="79">
                  <c:v>44472</c:v>
                </c:pt>
                <c:pt idx="80">
                  <c:v>44471</c:v>
                </c:pt>
                <c:pt idx="81">
                  <c:v>44470</c:v>
                </c:pt>
                <c:pt idx="82">
                  <c:v>44469</c:v>
                </c:pt>
                <c:pt idx="83">
                  <c:v>44468</c:v>
                </c:pt>
                <c:pt idx="84">
                  <c:v>44467</c:v>
                </c:pt>
                <c:pt idx="85">
                  <c:v>44466</c:v>
                </c:pt>
                <c:pt idx="86">
                  <c:v>44465</c:v>
                </c:pt>
                <c:pt idx="87">
                  <c:v>44464</c:v>
                </c:pt>
                <c:pt idx="88">
                  <c:v>44463</c:v>
                </c:pt>
                <c:pt idx="89">
                  <c:v>44462</c:v>
                </c:pt>
                <c:pt idx="90">
                  <c:v>44461</c:v>
                </c:pt>
                <c:pt idx="91">
                  <c:v>44460</c:v>
                </c:pt>
                <c:pt idx="92">
                  <c:v>44459</c:v>
                </c:pt>
                <c:pt idx="93">
                  <c:v>44458</c:v>
                </c:pt>
                <c:pt idx="94">
                  <c:v>44457</c:v>
                </c:pt>
                <c:pt idx="95">
                  <c:v>44456</c:v>
                </c:pt>
                <c:pt idx="96">
                  <c:v>44455</c:v>
                </c:pt>
                <c:pt idx="97">
                  <c:v>44454</c:v>
                </c:pt>
                <c:pt idx="98">
                  <c:v>44453</c:v>
                </c:pt>
                <c:pt idx="99">
                  <c:v>44452</c:v>
                </c:pt>
                <c:pt idx="100">
                  <c:v>44451</c:v>
                </c:pt>
                <c:pt idx="101">
                  <c:v>44450</c:v>
                </c:pt>
                <c:pt idx="102">
                  <c:v>44449</c:v>
                </c:pt>
                <c:pt idx="103">
                  <c:v>44448</c:v>
                </c:pt>
                <c:pt idx="104">
                  <c:v>44447</c:v>
                </c:pt>
                <c:pt idx="105">
                  <c:v>44446</c:v>
                </c:pt>
                <c:pt idx="106">
                  <c:v>44445</c:v>
                </c:pt>
                <c:pt idx="107">
                  <c:v>44444</c:v>
                </c:pt>
                <c:pt idx="108">
                  <c:v>44443</c:v>
                </c:pt>
                <c:pt idx="109">
                  <c:v>44442</c:v>
                </c:pt>
                <c:pt idx="110">
                  <c:v>44441</c:v>
                </c:pt>
                <c:pt idx="111">
                  <c:v>44440</c:v>
                </c:pt>
                <c:pt idx="112">
                  <c:v>44439</c:v>
                </c:pt>
                <c:pt idx="113">
                  <c:v>44438</c:v>
                </c:pt>
                <c:pt idx="114">
                  <c:v>44437</c:v>
                </c:pt>
                <c:pt idx="115">
                  <c:v>44436</c:v>
                </c:pt>
                <c:pt idx="116">
                  <c:v>44435</c:v>
                </c:pt>
                <c:pt idx="117">
                  <c:v>44434</c:v>
                </c:pt>
                <c:pt idx="118">
                  <c:v>44433</c:v>
                </c:pt>
                <c:pt idx="119">
                  <c:v>44432</c:v>
                </c:pt>
                <c:pt idx="120">
                  <c:v>44431</c:v>
                </c:pt>
                <c:pt idx="121">
                  <c:v>44430</c:v>
                </c:pt>
                <c:pt idx="122">
                  <c:v>44429</c:v>
                </c:pt>
                <c:pt idx="123">
                  <c:v>44428</c:v>
                </c:pt>
                <c:pt idx="124">
                  <c:v>44426</c:v>
                </c:pt>
                <c:pt idx="125">
                  <c:v>44425</c:v>
                </c:pt>
                <c:pt idx="126">
                  <c:v>44424</c:v>
                </c:pt>
                <c:pt idx="127">
                  <c:v>44423</c:v>
                </c:pt>
                <c:pt idx="128">
                  <c:v>44422</c:v>
                </c:pt>
                <c:pt idx="129">
                  <c:v>44421</c:v>
                </c:pt>
                <c:pt idx="130">
                  <c:v>44420</c:v>
                </c:pt>
                <c:pt idx="131">
                  <c:v>44419</c:v>
                </c:pt>
                <c:pt idx="132">
                  <c:v>44418</c:v>
                </c:pt>
                <c:pt idx="133">
                  <c:v>44417</c:v>
                </c:pt>
                <c:pt idx="134">
                  <c:v>44416</c:v>
                </c:pt>
                <c:pt idx="135">
                  <c:v>44415</c:v>
                </c:pt>
                <c:pt idx="136">
                  <c:v>44414</c:v>
                </c:pt>
                <c:pt idx="137">
                  <c:v>44413</c:v>
                </c:pt>
                <c:pt idx="138">
                  <c:v>44412</c:v>
                </c:pt>
                <c:pt idx="139">
                  <c:v>44411</c:v>
                </c:pt>
                <c:pt idx="140">
                  <c:v>44410</c:v>
                </c:pt>
                <c:pt idx="141">
                  <c:v>44409</c:v>
                </c:pt>
                <c:pt idx="142">
                  <c:v>44408</c:v>
                </c:pt>
                <c:pt idx="143">
                  <c:v>44407</c:v>
                </c:pt>
                <c:pt idx="144">
                  <c:v>44406</c:v>
                </c:pt>
                <c:pt idx="145">
                  <c:v>44405</c:v>
                </c:pt>
                <c:pt idx="146">
                  <c:v>44404</c:v>
                </c:pt>
                <c:pt idx="147">
                  <c:v>44403</c:v>
                </c:pt>
                <c:pt idx="148">
                  <c:v>44402</c:v>
                </c:pt>
                <c:pt idx="149">
                  <c:v>44401</c:v>
                </c:pt>
                <c:pt idx="150">
                  <c:v>44400</c:v>
                </c:pt>
                <c:pt idx="151">
                  <c:v>44399</c:v>
                </c:pt>
                <c:pt idx="152">
                  <c:v>44398</c:v>
                </c:pt>
                <c:pt idx="153">
                  <c:v>44397</c:v>
                </c:pt>
                <c:pt idx="154">
                  <c:v>44396</c:v>
                </c:pt>
                <c:pt idx="155">
                  <c:v>44395</c:v>
                </c:pt>
                <c:pt idx="156">
                  <c:v>44394</c:v>
                </c:pt>
                <c:pt idx="157">
                  <c:v>44393</c:v>
                </c:pt>
                <c:pt idx="158">
                  <c:v>44392</c:v>
                </c:pt>
                <c:pt idx="159">
                  <c:v>44391</c:v>
                </c:pt>
                <c:pt idx="160">
                  <c:v>44390</c:v>
                </c:pt>
                <c:pt idx="161">
                  <c:v>44389</c:v>
                </c:pt>
                <c:pt idx="162">
                  <c:v>44388</c:v>
                </c:pt>
                <c:pt idx="163">
                  <c:v>44387</c:v>
                </c:pt>
                <c:pt idx="164">
                  <c:v>44386</c:v>
                </c:pt>
                <c:pt idx="165">
                  <c:v>44385</c:v>
                </c:pt>
                <c:pt idx="166">
                  <c:v>44384</c:v>
                </c:pt>
                <c:pt idx="167">
                  <c:v>44383</c:v>
                </c:pt>
                <c:pt idx="168">
                  <c:v>44382</c:v>
                </c:pt>
                <c:pt idx="169">
                  <c:v>44381</c:v>
                </c:pt>
                <c:pt idx="170">
                  <c:v>44380</c:v>
                </c:pt>
                <c:pt idx="171">
                  <c:v>44379</c:v>
                </c:pt>
                <c:pt idx="172">
                  <c:v>44378</c:v>
                </c:pt>
                <c:pt idx="173">
                  <c:v>44377</c:v>
                </c:pt>
                <c:pt idx="174">
                  <c:v>44376</c:v>
                </c:pt>
                <c:pt idx="175">
                  <c:v>44375</c:v>
                </c:pt>
                <c:pt idx="176">
                  <c:v>44374</c:v>
                </c:pt>
                <c:pt idx="177">
                  <c:v>44373</c:v>
                </c:pt>
                <c:pt idx="178">
                  <c:v>44372</c:v>
                </c:pt>
                <c:pt idx="179">
                  <c:v>44371</c:v>
                </c:pt>
                <c:pt idx="180">
                  <c:v>44370</c:v>
                </c:pt>
                <c:pt idx="181">
                  <c:v>44369</c:v>
                </c:pt>
                <c:pt idx="182">
                  <c:v>44368</c:v>
                </c:pt>
                <c:pt idx="183">
                  <c:v>44367</c:v>
                </c:pt>
                <c:pt idx="184">
                  <c:v>44366</c:v>
                </c:pt>
                <c:pt idx="185">
                  <c:v>44365</c:v>
                </c:pt>
                <c:pt idx="186">
                  <c:v>44364</c:v>
                </c:pt>
                <c:pt idx="187">
                  <c:v>44363</c:v>
                </c:pt>
                <c:pt idx="188">
                  <c:v>44362</c:v>
                </c:pt>
                <c:pt idx="189">
                  <c:v>44361</c:v>
                </c:pt>
                <c:pt idx="190">
                  <c:v>44360</c:v>
                </c:pt>
                <c:pt idx="191">
                  <c:v>44359</c:v>
                </c:pt>
                <c:pt idx="192">
                  <c:v>44358</c:v>
                </c:pt>
                <c:pt idx="193">
                  <c:v>44357</c:v>
                </c:pt>
                <c:pt idx="194">
                  <c:v>44356</c:v>
                </c:pt>
                <c:pt idx="195">
                  <c:v>44355</c:v>
                </c:pt>
                <c:pt idx="196">
                  <c:v>44354</c:v>
                </c:pt>
                <c:pt idx="197">
                  <c:v>44353</c:v>
                </c:pt>
                <c:pt idx="198">
                  <c:v>44352</c:v>
                </c:pt>
                <c:pt idx="199">
                  <c:v>44351</c:v>
                </c:pt>
                <c:pt idx="200">
                  <c:v>44350</c:v>
                </c:pt>
                <c:pt idx="201">
                  <c:v>44349</c:v>
                </c:pt>
                <c:pt idx="202">
                  <c:v>44348</c:v>
                </c:pt>
                <c:pt idx="203">
                  <c:v>44347</c:v>
                </c:pt>
                <c:pt idx="204">
                  <c:v>44346</c:v>
                </c:pt>
                <c:pt idx="205">
                  <c:v>44345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44339</c:v>
                </c:pt>
                <c:pt idx="212">
                  <c:v>44338</c:v>
                </c:pt>
                <c:pt idx="213">
                  <c:v>44337</c:v>
                </c:pt>
                <c:pt idx="214">
                  <c:v>44336</c:v>
                </c:pt>
                <c:pt idx="215">
                  <c:v>44334</c:v>
                </c:pt>
                <c:pt idx="216">
                  <c:v>44333</c:v>
                </c:pt>
                <c:pt idx="217">
                  <c:v>44332</c:v>
                </c:pt>
                <c:pt idx="218">
                  <c:v>44331</c:v>
                </c:pt>
                <c:pt idx="219">
                  <c:v>44330</c:v>
                </c:pt>
                <c:pt idx="220">
                  <c:v>44329</c:v>
                </c:pt>
                <c:pt idx="221">
                  <c:v>44328</c:v>
                </c:pt>
                <c:pt idx="222">
                  <c:v>44327</c:v>
                </c:pt>
                <c:pt idx="223">
                  <c:v>44326</c:v>
                </c:pt>
                <c:pt idx="224">
                  <c:v>44325</c:v>
                </c:pt>
                <c:pt idx="225">
                  <c:v>44324</c:v>
                </c:pt>
                <c:pt idx="226">
                  <c:v>44323</c:v>
                </c:pt>
                <c:pt idx="227">
                  <c:v>44322</c:v>
                </c:pt>
                <c:pt idx="228">
                  <c:v>44321</c:v>
                </c:pt>
                <c:pt idx="229">
                  <c:v>44320</c:v>
                </c:pt>
                <c:pt idx="230">
                  <c:v>44319</c:v>
                </c:pt>
                <c:pt idx="231">
                  <c:v>44318</c:v>
                </c:pt>
                <c:pt idx="232">
                  <c:v>44317</c:v>
                </c:pt>
                <c:pt idx="233">
                  <c:v>44316</c:v>
                </c:pt>
                <c:pt idx="234">
                  <c:v>44315</c:v>
                </c:pt>
                <c:pt idx="235">
                  <c:v>44314</c:v>
                </c:pt>
                <c:pt idx="236">
                  <c:v>44313</c:v>
                </c:pt>
                <c:pt idx="237">
                  <c:v>44312</c:v>
                </c:pt>
                <c:pt idx="238">
                  <c:v>44311</c:v>
                </c:pt>
                <c:pt idx="239">
                  <c:v>44310</c:v>
                </c:pt>
                <c:pt idx="240">
                  <c:v>44309</c:v>
                </c:pt>
                <c:pt idx="241">
                  <c:v>44308</c:v>
                </c:pt>
                <c:pt idx="242">
                  <c:v>44307</c:v>
                </c:pt>
                <c:pt idx="243">
                  <c:v>44306</c:v>
                </c:pt>
                <c:pt idx="244">
                  <c:v>44305</c:v>
                </c:pt>
                <c:pt idx="245">
                  <c:v>44304</c:v>
                </c:pt>
                <c:pt idx="246">
                  <c:v>44303</c:v>
                </c:pt>
                <c:pt idx="247">
                  <c:v>44302</c:v>
                </c:pt>
                <c:pt idx="248">
                  <c:v>44301</c:v>
                </c:pt>
                <c:pt idx="249">
                  <c:v>44300</c:v>
                </c:pt>
                <c:pt idx="250">
                  <c:v>44299</c:v>
                </c:pt>
                <c:pt idx="251">
                  <c:v>44298</c:v>
                </c:pt>
                <c:pt idx="252">
                  <c:v>44297</c:v>
                </c:pt>
                <c:pt idx="253">
                  <c:v>44296</c:v>
                </c:pt>
                <c:pt idx="254">
                  <c:v>44295</c:v>
                </c:pt>
                <c:pt idx="255">
                  <c:v>44294</c:v>
                </c:pt>
                <c:pt idx="256">
                  <c:v>44293</c:v>
                </c:pt>
                <c:pt idx="257">
                  <c:v>44292</c:v>
                </c:pt>
                <c:pt idx="258">
                  <c:v>44291</c:v>
                </c:pt>
                <c:pt idx="259">
                  <c:v>44290</c:v>
                </c:pt>
                <c:pt idx="260">
                  <c:v>44289</c:v>
                </c:pt>
                <c:pt idx="261">
                  <c:v>44288</c:v>
                </c:pt>
                <c:pt idx="262">
                  <c:v>44287</c:v>
                </c:pt>
                <c:pt idx="263">
                  <c:v>44286</c:v>
                </c:pt>
                <c:pt idx="264">
                  <c:v>44285</c:v>
                </c:pt>
                <c:pt idx="265">
                  <c:v>44284</c:v>
                </c:pt>
                <c:pt idx="266">
                  <c:v>44283</c:v>
                </c:pt>
                <c:pt idx="267">
                  <c:v>44282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44276</c:v>
                </c:pt>
                <c:pt idx="274">
                  <c:v>44275</c:v>
                </c:pt>
                <c:pt idx="275">
                  <c:v>44274</c:v>
                </c:pt>
                <c:pt idx="276">
                  <c:v>44273</c:v>
                </c:pt>
                <c:pt idx="277">
                  <c:v>44272</c:v>
                </c:pt>
                <c:pt idx="278">
                  <c:v>44271</c:v>
                </c:pt>
                <c:pt idx="279">
                  <c:v>44270</c:v>
                </c:pt>
                <c:pt idx="280">
                  <c:v>44269</c:v>
                </c:pt>
                <c:pt idx="281">
                  <c:v>44268</c:v>
                </c:pt>
                <c:pt idx="282">
                  <c:v>44267</c:v>
                </c:pt>
                <c:pt idx="283">
                  <c:v>44266</c:v>
                </c:pt>
                <c:pt idx="284">
                  <c:v>44265</c:v>
                </c:pt>
                <c:pt idx="285">
                  <c:v>44264</c:v>
                </c:pt>
                <c:pt idx="286">
                  <c:v>44263</c:v>
                </c:pt>
                <c:pt idx="287">
                  <c:v>44262</c:v>
                </c:pt>
                <c:pt idx="288">
                  <c:v>44261</c:v>
                </c:pt>
                <c:pt idx="289">
                  <c:v>44260</c:v>
                </c:pt>
                <c:pt idx="290">
                  <c:v>44259</c:v>
                </c:pt>
                <c:pt idx="291">
                  <c:v>44258</c:v>
                </c:pt>
                <c:pt idx="292">
                  <c:v>44257</c:v>
                </c:pt>
                <c:pt idx="293">
                  <c:v>44256</c:v>
                </c:pt>
                <c:pt idx="294">
                  <c:v>44255</c:v>
                </c:pt>
                <c:pt idx="295">
                  <c:v>44254</c:v>
                </c:pt>
                <c:pt idx="296">
                  <c:v>44253</c:v>
                </c:pt>
                <c:pt idx="297">
                  <c:v>44252</c:v>
                </c:pt>
                <c:pt idx="298">
                  <c:v>44251</c:v>
                </c:pt>
                <c:pt idx="299">
                  <c:v>44250</c:v>
                </c:pt>
                <c:pt idx="300">
                  <c:v>44249</c:v>
                </c:pt>
                <c:pt idx="301">
                  <c:v>44248</c:v>
                </c:pt>
                <c:pt idx="302">
                  <c:v>44247</c:v>
                </c:pt>
                <c:pt idx="303">
                  <c:v>44246</c:v>
                </c:pt>
                <c:pt idx="304">
                  <c:v>44245</c:v>
                </c:pt>
                <c:pt idx="305">
                  <c:v>44244</c:v>
                </c:pt>
                <c:pt idx="306">
                  <c:v>44243</c:v>
                </c:pt>
                <c:pt idx="307">
                  <c:v>44242</c:v>
                </c:pt>
                <c:pt idx="308">
                  <c:v>44241</c:v>
                </c:pt>
                <c:pt idx="309">
                  <c:v>44240</c:v>
                </c:pt>
                <c:pt idx="310">
                  <c:v>44239</c:v>
                </c:pt>
                <c:pt idx="311">
                  <c:v>44238</c:v>
                </c:pt>
                <c:pt idx="312">
                  <c:v>44237</c:v>
                </c:pt>
                <c:pt idx="313">
                  <c:v>44236</c:v>
                </c:pt>
                <c:pt idx="314">
                  <c:v>44235</c:v>
                </c:pt>
                <c:pt idx="315">
                  <c:v>44234</c:v>
                </c:pt>
                <c:pt idx="316">
                  <c:v>44233</c:v>
                </c:pt>
                <c:pt idx="317">
                  <c:v>44232</c:v>
                </c:pt>
                <c:pt idx="318">
                  <c:v>44231</c:v>
                </c:pt>
                <c:pt idx="319">
                  <c:v>44230</c:v>
                </c:pt>
                <c:pt idx="320">
                  <c:v>44229</c:v>
                </c:pt>
                <c:pt idx="321">
                  <c:v>44228</c:v>
                </c:pt>
                <c:pt idx="322">
                  <c:v>44227</c:v>
                </c:pt>
                <c:pt idx="323">
                  <c:v>44226</c:v>
                </c:pt>
                <c:pt idx="324">
                  <c:v>44225</c:v>
                </c:pt>
                <c:pt idx="325">
                  <c:v>44224</c:v>
                </c:pt>
                <c:pt idx="326">
                  <c:v>44223</c:v>
                </c:pt>
                <c:pt idx="327">
                  <c:v>44222</c:v>
                </c:pt>
                <c:pt idx="328">
                  <c:v>44221</c:v>
                </c:pt>
                <c:pt idx="329">
                  <c:v>44220</c:v>
                </c:pt>
                <c:pt idx="330">
                  <c:v>44219</c:v>
                </c:pt>
                <c:pt idx="331">
                  <c:v>44218</c:v>
                </c:pt>
                <c:pt idx="332">
                  <c:v>44217</c:v>
                </c:pt>
                <c:pt idx="333">
                  <c:v>44216</c:v>
                </c:pt>
                <c:pt idx="334">
                  <c:v>44215</c:v>
                </c:pt>
                <c:pt idx="335">
                  <c:v>44214</c:v>
                </c:pt>
                <c:pt idx="336">
                  <c:v>44213</c:v>
                </c:pt>
                <c:pt idx="337">
                  <c:v>44212</c:v>
                </c:pt>
                <c:pt idx="338">
                  <c:v>44211</c:v>
                </c:pt>
                <c:pt idx="339">
                  <c:v>44210</c:v>
                </c:pt>
                <c:pt idx="340">
                  <c:v>44209</c:v>
                </c:pt>
                <c:pt idx="341">
                  <c:v>44208</c:v>
                </c:pt>
                <c:pt idx="342">
                  <c:v>44207</c:v>
                </c:pt>
                <c:pt idx="343">
                  <c:v>44206</c:v>
                </c:pt>
                <c:pt idx="344">
                  <c:v>44205</c:v>
                </c:pt>
                <c:pt idx="345">
                  <c:v>44204</c:v>
                </c:pt>
                <c:pt idx="346">
                  <c:v>44203</c:v>
                </c:pt>
                <c:pt idx="347">
                  <c:v>44202</c:v>
                </c:pt>
                <c:pt idx="348">
                  <c:v>44201</c:v>
                </c:pt>
                <c:pt idx="349">
                  <c:v>44200</c:v>
                </c:pt>
                <c:pt idx="350">
                  <c:v>44199</c:v>
                </c:pt>
                <c:pt idx="351">
                  <c:v>44198</c:v>
                </c:pt>
                <c:pt idx="352">
                  <c:v>44197</c:v>
                </c:pt>
                <c:pt idx="353">
                  <c:v>44196</c:v>
                </c:pt>
                <c:pt idx="354">
                  <c:v>44195</c:v>
                </c:pt>
                <c:pt idx="355">
                  <c:v>44194</c:v>
                </c:pt>
                <c:pt idx="356">
                  <c:v>44193</c:v>
                </c:pt>
                <c:pt idx="357">
                  <c:v>44192</c:v>
                </c:pt>
                <c:pt idx="358">
                  <c:v>44191</c:v>
                </c:pt>
                <c:pt idx="359">
                  <c:v>44190</c:v>
                </c:pt>
                <c:pt idx="360">
                  <c:v>44189</c:v>
                </c:pt>
                <c:pt idx="361">
                  <c:v>44188</c:v>
                </c:pt>
                <c:pt idx="362">
                  <c:v>44187</c:v>
                </c:pt>
                <c:pt idx="363">
                  <c:v>44186</c:v>
                </c:pt>
                <c:pt idx="364">
                  <c:v>44185</c:v>
                </c:pt>
                <c:pt idx="365">
                  <c:v>44184</c:v>
                </c:pt>
                <c:pt idx="366">
                  <c:v>44183</c:v>
                </c:pt>
                <c:pt idx="367">
                  <c:v>44182</c:v>
                </c:pt>
                <c:pt idx="368">
                  <c:v>44181</c:v>
                </c:pt>
                <c:pt idx="369">
                  <c:v>44180</c:v>
                </c:pt>
                <c:pt idx="370">
                  <c:v>44179</c:v>
                </c:pt>
                <c:pt idx="371">
                  <c:v>44178</c:v>
                </c:pt>
                <c:pt idx="372">
                  <c:v>44177</c:v>
                </c:pt>
                <c:pt idx="373">
                  <c:v>44176</c:v>
                </c:pt>
                <c:pt idx="374">
                  <c:v>44175</c:v>
                </c:pt>
                <c:pt idx="375">
                  <c:v>44174</c:v>
                </c:pt>
                <c:pt idx="376">
                  <c:v>44173</c:v>
                </c:pt>
                <c:pt idx="377">
                  <c:v>44172</c:v>
                </c:pt>
                <c:pt idx="378">
                  <c:v>44171</c:v>
                </c:pt>
                <c:pt idx="379">
                  <c:v>44170</c:v>
                </c:pt>
                <c:pt idx="380">
                  <c:v>44169</c:v>
                </c:pt>
                <c:pt idx="381">
                  <c:v>44168</c:v>
                </c:pt>
                <c:pt idx="382">
                  <c:v>44167</c:v>
                </c:pt>
                <c:pt idx="383">
                  <c:v>44166</c:v>
                </c:pt>
                <c:pt idx="384">
                  <c:v>44165</c:v>
                </c:pt>
                <c:pt idx="385">
                  <c:v>44164</c:v>
                </c:pt>
                <c:pt idx="386">
                  <c:v>44163</c:v>
                </c:pt>
                <c:pt idx="387">
                  <c:v>44162</c:v>
                </c:pt>
                <c:pt idx="388">
                  <c:v>44161</c:v>
                </c:pt>
                <c:pt idx="389">
                  <c:v>44160</c:v>
                </c:pt>
                <c:pt idx="390">
                  <c:v>44159</c:v>
                </c:pt>
                <c:pt idx="391">
                  <c:v>44158</c:v>
                </c:pt>
                <c:pt idx="392">
                  <c:v>44157</c:v>
                </c:pt>
                <c:pt idx="393">
                  <c:v>44156</c:v>
                </c:pt>
                <c:pt idx="394">
                  <c:v>44155</c:v>
                </c:pt>
                <c:pt idx="395">
                  <c:v>44154</c:v>
                </c:pt>
                <c:pt idx="396">
                  <c:v>44153</c:v>
                </c:pt>
                <c:pt idx="397">
                  <c:v>44152</c:v>
                </c:pt>
                <c:pt idx="398">
                  <c:v>44151</c:v>
                </c:pt>
                <c:pt idx="399">
                  <c:v>44150</c:v>
                </c:pt>
                <c:pt idx="400">
                  <c:v>44149</c:v>
                </c:pt>
                <c:pt idx="401">
                  <c:v>44148</c:v>
                </c:pt>
                <c:pt idx="402">
                  <c:v>44147</c:v>
                </c:pt>
                <c:pt idx="403">
                  <c:v>44146</c:v>
                </c:pt>
                <c:pt idx="404">
                  <c:v>44145</c:v>
                </c:pt>
                <c:pt idx="405">
                  <c:v>44144</c:v>
                </c:pt>
                <c:pt idx="406">
                  <c:v>44143</c:v>
                </c:pt>
                <c:pt idx="407">
                  <c:v>44142</c:v>
                </c:pt>
                <c:pt idx="408">
                  <c:v>44141</c:v>
                </c:pt>
                <c:pt idx="409">
                  <c:v>44140</c:v>
                </c:pt>
                <c:pt idx="410">
                  <c:v>44139</c:v>
                </c:pt>
                <c:pt idx="411">
                  <c:v>44138</c:v>
                </c:pt>
                <c:pt idx="412">
                  <c:v>44137</c:v>
                </c:pt>
                <c:pt idx="413">
                  <c:v>44136</c:v>
                </c:pt>
                <c:pt idx="414">
                  <c:v>44135</c:v>
                </c:pt>
                <c:pt idx="415">
                  <c:v>44134</c:v>
                </c:pt>
                <c:pt idx="416">
                  <c:v>44133</c:v>
                </c:pt>
                <c:pt idx="417">
                  <c:v>44132</c:v>
                </c:pt>
                <c:pt idx="418">
                  <c:v>44131</c:v>
                </c:pt>
                <c:pt idx="419">
                  <c:v>44130</c:v>
                </c:pt>
                <c:pt idx="420">
                  <c:v>44129</c:v>
                </c:pt>
                <c:pt idx="421">
                  <c:v>44128</c:v>
                </c:pt>
                <c:pt idx="422">
                  <c:v>44127</c:v>
                </c:pt>
                <c:pt idx="423">
                  <c:v>44126</c:v>
                </c:pt>
                <c:pt idx="424">
                  <c:v>44125</c:v>
                </c:pt>
                <c:pt idx="425">
                  <c:v>44124</c:v>
                </c:pt>
                <c:pt idx="426">
                  <c:v>44123</c:v>
                </c:pt>
                <c:pt idx="427">
                  <c:v>44122</c:v>
                </c:pt>
                <c:pt idx="428">
                  <c:v>44121</c:v>
                </c:pt>
                <c:pt idx="429">
                  <c:v>44120</c:v>
                </c:pt>
                <c:pt idx="430">
                  <c:v>44119</c:v>
                </c:pt>
                <c:pt idx="431">
                  <c:v>44118</c:v>
                </c:pt>
                <c:pt idx="432">
                  <c:v>44117</c:v>
                </c:pt>
                <c:pt idx="433">
                  <c:v>44116</c:v>
                </c:pt>
                <c:pt idx="434">
                  <c:v>44115</c:v>
                </c:pt>
                <c:pt idx="435">
                  <c:v>44114</c:v>
                </c:pt>
                <c:pt idx="436">
                  <c:v>44113</c:v>
                </c:pt>
                <c:pt idx="437">
                  <c:v>44112</c:v>
                </c:pt>
                <c:pt idx="438">
                  <c:v>44111</c:v>
                </c:pt>
                <c:pt idx="439">
                  <c:v>44110</c:v>
                </c:pt>
                <c:pt idx="440">
                  <c:v>44109</c:v>
                </c:pt>
                <c:pt idx="441">
                  <c:v>44108</c:v>
                </c:pt>
                <c:pt idx="442">
                  <c:v>44107</c:v>
                </c:pt>
                <c:pt idx="443">
                  <c:v>44106</c:v>
                </c:pt>
                <c:pt idx="444">
                  <c:v>44105</c:v>
                </c:pt>
                <c:pt idx="445">
                  <c:v>44104</c:v>
                </c:pt>
                <c:pt idx="446">
                  <c:v>44103</c:v>
                </c:pt>
                <c:pt idx="447">
                  <c:v>44102</c:v>
                </c:pt>
                <c:pt idx="448">
                  <c:v>44101</c:v>
                </c:pt>
                <c:pt idx="449">
                  <c:v>44100</c:v>
                </c:pt>
                <c:pt idx="450">
                  <c:v>44099</c:v>
                </c:pt>
                <c:pt idx="451">
                  <c:v>44098</c:v>
                </c:pt>
                <c:pt idx="452">
                  <c:v>44097</c:v>
                </c:pt>
                <c:pt idx="453">
                  <c:v>44096</c:v>
                </c:pt>
                <c:pt idx="454">
                  <c:v>44095</c:v>
                </c:pt>
                <c:pt idx="455">
                  <c:v>44094</c:v>
                </c:pt>
                <c:pt idx="456">
                  <c:v>44093</c:v>
                </c:pt>
                <c:pt idx="457">
                  <c:v>44092</c:v>
                </c:pt>
                <c:pt idx="458">
                  <c:v>44091</c:v>
                </c:pt>
                <c:pt idx="459">
                  <c:v>44090</c:v>
                </c:pt>
                <c:pt idx="460">
                  <c:v>44089</c:v>
                </c:pt>
                <c:pt idx="461">
                  <c:v>44088</c:v>
                </c:pt>
                <c:pt idx="462">
                  <c:v>44087</c:v>
                </c:pt>
                <c:pt idx="463">
                  <c:v>44086</c:v>
                </c:pt>
                <c:pt idx="464">
                  <c:v>44085</c:v>
                </c:pt>
                <c:pt idx="465">
                  <c:v>44084</c:v>
                </c:pt>
                <c:pt idx="466">
                  <c:v>44083</c:v>
                </c:pt>
                <c:pt idx="467">
                  <c:v>44082</c:v>
                </c:pt>
                <c:pt idx="468">
                  <c:v>44081</c:v>
                </c:pt>
                <c:pt idx="469">
                  <c:v>44080</c:v>
                </c:pt>
                <c:pt idx="470">
                  <c:v>44079</c:v>
                </c:pt>
                <c:pt idx="471">
                  <c:v>44078</c:v>
                </c:pt>
                <c:pt idx="472">
                  <c:v>44077</c:v>
                </c:pt>
                <c:pt idx="473">
                  <c:v>44076</c:v>
                </c:pt>
                <c:pt idx="474">
                  <c:v>44075</c:v>
                </c:pt>
                <c:pt idx="475">
                  <c:v>44074</c:v>
                </c:pt>
                <c:pt idx="476">
                  <c:v>44073</c:v>
                </c:pt>
                <c:pt idx="477">
                  <c:v>44072</c:v>
                </c:pt>
                <c:pt idx="478">
                  <c:v>44071</c:v>
                </c:pt>
                <c:pt idx="479">
                  <c:v>44070</c:v>
                </c:pt>
                <c:pt idx="480">
                  <c:v>44069</c:v>
                </c:pt>
                <c:pt idx="481">
                  <c:v>44068</c:v>
                </c:pt>
                <c:pt idx="482">
                  <c:v>44067</c:v>
                </c:pt>
                <c:pt idx="483">
                  <c:v>44066</c:v>
                </c:pt>
                <c:pt idx="484">
                  <c:v>44065</c:v>
                </c:pt>
                <c:pt idx="485">
                  <c:v>44064</c:v>
                </c:pt>
                <c:pt idx="486">
                  <c:v>44063</c:v>
                </c:pt>
                <c:pt idx="487">
                  <c:v>44062</c:v>
                </c:pt>
                <c:pt idx="488">
                  <c:v>44061</c:v>
                </c:pt>
                <c:pt idx="489">
                  <c:v>44060</c:v>
                </c:pt>
                <c:pt idx="490">
                  <c:v>44059</c:v>
                </c:pt>
                <c:pt idx="491">
                  <c:v>44058</c:v>
                </c:pt>
                <c:pt idx="492">
                  <c:v>44057</c:v>
                </c:pt>
                <c:pt idx="493">
                  <c:v>44056</c:v>
                </c:pt>
                <c:pt idx="494">
                  <c:v>44055</c:v>
                </c:pt>
                <c:pt idx="495">
                  <c:v>44054</c:v>
                </c:pt>
                <c:pt idx="496">
                  <c:v>44053</c:v>
                </c:pt>
                <c:pt idx="497">
                  <c:v>44052</c:v>
                </c:pt>
                <c:pt idx="498">
                  <c:v>44051</c:v>
                </c:pt>
                <c:pt idx="499">
                  <c:v>44050</c:v>
                </c:pt>
                <c:pt idx="500">
                  <c:v>44049</c:v>
                </c:pt>
                <c:pt idx="501">
                  <c:v>44048</c:v>
                </c:pt>
                <c:pt idx="502">
                  <c:v>44047</c:v>
                </c:pt>
                <c:pt idx="503">
                  <c:v>44046</c:v>
                </c:pt>
                <c:pt idx="504">
                  <c:v>44045</c:v>
                </c:pt>
                <c:pt idx="505">
                  <c:v>44044</c:v>
                </c:pt>
                <c:pt idx="506">
                  <c:v>44043</c:v>
                </c:pt>
                <c:pt idx="507">
                  <c:v>44042</c:v>
                </c:pt>
                <c:pt idx="508">
                  <c:v>44041</c:v>
                </c:pt>
                <c:pt idx="509">
                  <c:v>44040</c:v>
                </c:pt>
                <c:pt idx="510">
                  <c:v>44039</c:v>
                </c:pt>
                <c:pt idx="511">
                  <c:v>44038</c:v>
                </c:pt>
                <c:pt idx="512">
                  <c:v>44037</c:v>
                </c:pt>
                <c:pt idx="513">
                  <c:v>44036</c:v>
                </c:pt>
                <c:pt idx="514">
                  <c:v>44035</c:v>
                </c:pt>
                <c:pt idx="515">
                  <c:v>44034</c:v>
                </c:pt>
                <c:pt idx="516">
                  <c:v>44033</c:v>
                </c:pt>
                <c:pt idx="517">
                  <c:v>44032</c:v>
                </c:pt>
                <c:pt idx="518">
                  <c:v>44031</c:v>
                </c:pt>
                <c:pt idx="519">
                  <c:v>44030</c:v>
                </c:pt>
                <c:pt idx="520">
                  <c:v>44029</c:v>
                </c:pt>
                <c:pt idx="521">
                  <c:v>44028</c:v>
                </c:pt>
                <c:pt idx="522">
                  <c:v>44027</c:v>
                </c:pt>
                <c:pt idx="523">
                  <c:v>44026</c:v>
                </c:pt>
                <c:pt idx="524">
                  <c:v>44025</c:v>
                </c:pt>
                <c:pt idx="525">
                  <c:v>44024</c:v>
                </c:pt>
                <c:pt idx="526">
                  <c:v>44023</c:v>
                </c:pt>
                <c:pt idx="527">
                  <c:v>44022</c:v>
                </c:pt>
                <c:pt idx="528">
                  <c:v>44021</c:v>
                </c:pt>
                <c:pt idx="529">
                  <c:v>44020</c:v>
                </c:pt>
                <c:pt idx="530">
                  <c:v>44019</c:v>
                </c:pt>
                <c:pt idx="531">
                  <c:v>44018</c:v>
                </c:pt>
                <c:pt idx="532">
                  <c:v>44017</c:v>
                </c:pt>
                <c:pt idx="533">
                  <c:v>44016</c:v>
                </c:pt>
                <c:pt idx="534">
                  <c:v>44015</c:v>
                </c:pt>
                <c:pt idx="535">
                  <c:v>44014</c:v>
                </c:pt>
                <c:pt idx="536">
                  <c:v>44013</c:v>
                </c:pt>
                <c:pt idx="537">
                  <c:v>44012</c:v>
                </c:pt>
                <c:pt idx="538">
                  <c:v>44011</c:v>
                </c:pt>
                <c:pt idx="539">
                  <c:v>44010</c:v>
                </c:pt>
                <c:pt idx="540">
                  <c:v>44009</c:v>
                </c:pt>
                <c:pt idx="541">
                  <c:v>44008</c:v>
                </c:pt>
                <c:pt idx="542">
                  <c:v>44007</c:v>
                </c:pt>
                <c:pt idx="543">
                  <c:v>44006</c:v>
                </c:pt>
                <c:pt idx="544">
                  <c:v>44005</c:v>
                </c:pt>
                <c:pt idx="545">
                  <c:v>44004</c:v>
                </c:pt>
                <c:pt idx="546">
                  <c:v>44003</c:v>
                </c:pt>
                <c:pt idx="547">
                  <c:v>44002</c:v>
                </c:pt>
                <c:pt idx="548">
                  <c:v>44001</c:v>
                </c:pt>
                <c:pt idx="549">
                  <c:v>44000</c:v>
                </c:pt>
                <c:pt idx="550">
                  <c:v>43999</c:v>
                </c:pt>
                <c:pt idx="551">
                  <c:v>43998</c:v>
                </c:pt>
                <c:pt idx="552">
                  <c:v>43997</c:v>
                </c:pt>
                <c:pt idx="553">
                  <c:v>43996</c:v>
                </c:pt>
                <c:pt idx="554">
                  <c:v>43995</c:v>
                </c:pt>
                <c:pt idx="555">
                  <c:v>43994</c:v>
                </c:pt>
                <c:pt idx="556">
                  <c:v>43993</c:v>
                </c:pt>
                <c:pt idx="557">
                  <c:v>43992</c:v>
                </c:pt>
                <c:pt idx="558">
                  <c:v>43991</c:v>
                </c:pt>
                <c:pt idx="559">
                  <c:v>43990</c:v>
                </c:pt>
                <c:pt idx="560">
                  <c:v>43989</c:v>
                </c:pt>
                <c:pt idx="561">
                  <c:v>43988</c:v>
                </c:pt>
                <c:pt idx="562">
                  <c:v>43987</c:v>
                </c:pt>
                <c:pt idx="563">
                  <c:v>43986</c:v>
                </c:pt>
                <c:pt idx="564">
                  <c:v>43985</c:v>
                </c:pt>
                <c:pt idx="565">
                  <c:v>43984</c:v>
                </c:pt>
                <c:pt idx="566">
                  <c:v>43983</c:v>
                </c:pt>
                <c:pt idx="567">
                  <c:v>43982</c:v>
                </c:pt>
                <c:pt idx="568">
                  <c:v>43981</c:v>
                </c:pt>
                <c:pt idx="569">
                  <c:v>43980</c:v>
                </c:pt>
                <c:pt idx="570">
                  <c:v>43979</c:v>
                </c:pt>
                <c:pt idx="571">
                  <c:v>43978</c:v>
                </c:pt>
                <c:pt idx="572">
                  <c:v>43977</c:v>
                </c:pt>
                <c:pt idx="573">
                  <c:v>43976</c:v>
                </c:pt>
                <c:pt idx="574">
                  <c:v>43975</c:v>
                </c:pt>
                <c:pt idx="575">
                  <c:v>43974</c:v>
                </c:pt>
                <c:pt idx="576">
                  <c:v>43973</c:v>
                </c:pt>
                <c:pt idx="577">
                  <c:v>43972</c:v>
                </c:pt>
                <c:pt idx="578">
                  <c:v>43971</c:v>
                </c:pt>
                <c:pt idx="579">
                  <c:v>43970</c:v>
                </c:pt>
                <c:pt idx="580">
                  <c:v>43969</c:v>
                </c:pt>
                <c:pt idx="581">
                  <c:v>43968</c:v>
                </c:pt>
                <c:pt idx="582">
                  <c:v>43967</c:v>
                </c:pt>
                <c:pt idx="583">
                  <c:v>43966</c:v>
                </c:pt>
                <c:pt idx="584">
                  <c:v>43965</c:v>
                </c:pt>
                <c:pt idx="585">
                  <c:v>43964</c:v>
                </c:pt>
                <c:pt idx="586">
                  <c:v>43963</c:v>
                </c:pt>
                <c:pt idx="587">
                  <c:v>43962</c:v>
                </c:pt>
                <c:pt idx="588">
                  <c:v>43961</c:v>
                </c:pt>
                <c:pt idx="589">
                  <c:v>43960</c:v>
                </c:pt>
                <c:pt idx="590">
                  <c:v>43959</c:v>
                </c:pt>
                <c:pt idx="591">
                  <c:v>43958</c:v>
                </c:pt>
                <c:pt idx="592">
                  <c:v>43957</c:v>
                </c:pt>
                <c:pt idx="593">
                  <c:v>43956</c:v>
                </c:pt>
                <c:pt idx="594">
                  <c:v>43955</c:v>
                </c:pt>
                <c:pt idx="595">
                  <c:v>43954</c:v>
                </c:pt>
                <c:pt idx="596">
                  <c:v>43953</c:v>
                </c:pt>
                <c:pt idx="597">
                  <c:v>43952</c:v>
                </c:pt>
                <c:pt idx="598">
                  <c:v>43951</c:v>
                </c:pt>
                <c:pt idx="599">
                  <c:v>43950</c:v>
                </c:pt>
                <c:pt idx="600">
                  <c:v>43949</c:v>
                </c:pt>
                <c:pt idx="601">
                  <c:v>43948</c:v>
                </c:pt>
                <c:pt idx="602">
                  <c:v>43947</c:v>
                </c:pt>
                <c:pt idx="603">
                  <c:v>43946</c:v>
                </c:pt>
                <c:pt idx="604">
                  <c:v>43945</c:v>
                </c:pt>
                <c:pt idx="605">
                  <c:v>43944</c:v>
                </c:pt>
                <c:pt idx="606">
                  <c:v>43943</c:v>
                </c:pt>
                <c:pt idx="607">
                  <c:v>43942</c:v>
                </c:pt>
                <c:pt idx="608">
                  <c:v>43941</c:v>
                </c:pt>
                <c:pt idx="609">
                  <c:v>43940</c:v>
                </c:pt>
                <c:pt idx="610">
                  <c:v>43939</c:v>
                </c:pt>
                <c:pt idx="611">
                  <c:v>43938</c:v>
                </c:pt>
                <c:pt idx="612">
                  <c:v>43937</c:v>
                </c:pt>
                <c:pt idx="613">
                  <c:v>43936</c:v>
                </c:pt>
                <c:pt idx="614">
                  <c:v>43935</c:v>
                </c:pt>
                <c:pt idx="615">
                  <c:v>43934</c:v>
                </c:pt>
                <c:pt idx="616">
                  <c:v>43933</c:v>
                </c:pt>
                <c:pt idx="617">
                  <c:v>43932</c:v>
                </c:pt>
                <c:pt idx="618">
                  <c:v>43931</c:v>
                </c:pt>
                <c:pt idx="619">
                  <c:v>43930</c:v>
                </c:pt>
                <c:pt idx="620">
                  <c:v>43929</c:v>
                </c:pt>
                <c:pt idx="621">
                  <c:v>43928</c:v>
                </c:pt>
                <c:pt idx="622">
                  <c:v>43927</c:v>
                </c:pt>
                <c:pt idx="623">
                  <c:v>43926</c:v>
                </c:pt>
                <c:pt idx="624">
                  <c:v>43925</c:v>
                </c:pt>
                <c:pt idx="625">
                  <c:v>43924</c:v>
                </c:pt>
                <c:pt idx="626">
                  <c:v>43923</c:v>
                </c:pt>
                <c:pt idx="627">
                  <c:v>43922</c:v>
                </c:pt>
                <c:pt idx="628">
                  <c:v>43921</c:v>
                </c:pt>
                <c:pt idx="629">
                  <c:v>43920</c:v>
                </c:pt>
                <c:pt idx="630">
                  <c:v>43919</c:v>
                </c:pt>
                <c:pt idx="631">
                  <c:v>43918</c:v>
                </c:pt>
                <c:pt idx="632">
                  <c:v>43917</c:v>
                </c:pt>
                <c:pt idx="633">
                  <c:v>43916</c:v>
                </c:pt>
                <c:pt idx="634">
                  <c:v>43915</c:v>
                </c:pt>
                <c:pt idx="635">
                  <c:v>43914</c:v>
                </c:pt>
                <c:pt idx="636">
                  <c:v>43913</c:v>
                </c:pt>
                <c:pt idx="637">
                  <c:v>43912</c:v>
                </c:pt>
                <c:pt idx="638">
                  <c:v>43911</c:v>
                </c:pt>
                <c:pt idx="639">
                  <c:v>43910</c:v>
                </c:pt>
                <c:pt idx="640">
                  <c:v>43909</c:v>
                </c:pt>
                <c:pt idx="641">
                  <c:v>43908</c:v>
                </c:pt>
                <c:pt idx="642">
                  <c:v>43907</c:v>
                </c:pt>
                <c:pt idx="643">
                  <c:v>43906</c:v>
                </c:pt>
                <c:pt idx="644">
                  <c:v>43905</c:v>
                </c:pt>
                <c:pt idx="645">
                  <c:v>43904</c:v>
                </c:pt>
                <c:pt idx="646">
                  <c:v>43903</c:v>
                </c:pt>
                <c:pt idx="647">
                  <c:v>43902</c:v>
                </c:pt>
                <c:pt idx="648">
                  <c:v>43901</c:v>
                </c:pt>
                <c:pt idx="649">
                  <c:v>43900</c:v>
                </c:pt>
                <c:pt idx="650">
                  <c:v>43899</c:v>
                </c:pt>
                <c:pt idx="651">
                  <c:v>43898</c:v>
                </c:pt>
                <c:pt idx="652">
                  <c:v>43897</c:v>
                </c:pt>
                <c:pt idx="653">
                  <c:v>43896</c:v>
                </c:pt>
                <c:pt idx="654">
                  <c:v>43895</c:v>
                </c:pt>
                <c:pt idx="655">
                  <c:v>43894</c:v>
                </c:pt>
                <c:pt idx="656">
                  <c:v>43893</c:v>
                </c:pt>
                <c:pt idx="657">
                  <c:v>43892</c:v>
                </c:pt>
                <c:pt idx="658">
                  <c:v>43891</c:v>
                </c:pt>
                <c:pt idx="659">
                  <c:v>43890</c:v>
                </c:pt>
                <c:pt idx="660">
                  <c:v>43889</c:v>
                </c:pt>
                <c:pt idx="661">
                  <c:v>43888</c:v>
                </c:pt>
                <c:pt idx="662">
                  <c:v>43887</c:v>
                </c:pt>
                <c:pt idx="663">
                  <c:v>43886</c:v>
                </c:pt>
                <c:pt idx="664">
                  <c:v>43885</c:v>
                </c:pt>
                <c:pt idx="665">
                  <c:v>43884</c:v>
                </c:pt>
                <c:pt idx="666">
                  <c:v>43883</c:v>
                </c:pt>
                <c:pt idx="667">
                  <c:v>43882</c:v>
                </c:pt>
                <c:pt idx="668">
                  <c:v>43881</c:v>
                </c:pt>
                <c:pt idx="669">
                  <c:v>43880</c:v>
                </c:pt>
                <c:pt idx="670">
                  <c:v>43879</c:v>
                </c:pt>
                <c:pt idx="671">
                  <c:v>43878</c:v>
                </c:pt>
                <c:pt idx="672">
                  <c:v>43877</c:v>
                </c:pt>
                <c:pt idx="673">
                  <c:v>43876</c:v>
                </c:pt>
                <c:pt idx="674">
                  <c:v>43875</c:v>
                </c:pt>
                <c:pt idx="675">
                  <c:v>43874</c:v>
                </c:pt>
                <c:pt idx="676">
                  <c:v>43873</c:v>
                </c:pt>
                <c:pt idx="677">
                  <c:v>43872</c:v>
                </c:pt>
                <c:pt idx="678">
                  <c:v>43871</c:v>
                </c:pt>
                <c:pt idx="679">
                  <c:v>43870</c:v>
                </c:pt>
                <c:pt idx="680">
                  <c:v>43869</c:v>
                </c:pt>
                <c:pt idx="681">
                  <c:v>43868</c:v>
                </c:pt>
                <c:pt idx="682">
                  <c:v>43867</c:v>
                </c:pt>
                <c:pt idx="683">
                  <c:v>43866</c:v>
                </c:pt>
                <c:pt idx="684">
                  <c:v>43865</c:v>
                </c:pt>
                <c:pt idx="685">
                  <c:v>43864</c:v>
                </c:pt>
                <c:pt idx="686">
                  <c:v>43863</c:v>
                </c:pt>
                <c:pt idx="687">
                  <c:v>43862</c:v>
                </c:pt>
                <c:pt idx="688">
                  <c:v>43861</c:v>
                </c:pt>
                <c:pt idx="689">
                  <c:v>43860</c:v>
                </c:pt>
                <c:pt idx="690">
                  <c:v>43859</c:v>
                </c:pt>
                <c:pt idx="691">
                  <c:v>43858</c:v>
                </c:pt>
                <c:pt idx="692">
                  <c:v>43857</c:v>
                </c:pt>
                <c:pt idx="693">
                  <c:v>43856</c:v>
                </c:pt>
                <c:pt idx="694">
                  <c:v>43855</c:v>
                </c:pt>
                <c:pt idx="695">
                  <c:v>43854</c:v>
                </c:pt>
                <c:pt idx="696">
                  <c:v>43853</c:v>
                </c:pt>
                <c:pt idx="697">
                  <c:v>43852</c:v>
                </c:pt>
                <c:pt idx="698">
                  <c:v>43851</c:v>
                </c:pt>
                <c:pt idx="699">
                  <c:v>43850</c:v>
                </c:pt>
                <c:pt idx="700">
                  <c:v>43849</c:v>
                </c:pt>
                <c:pt idx="701">
                  <c:v>43848</c:v>
                </c:pt>
                <c:pt idx="702">
                  <c:v>43847</c:v>
                </c:pt>
                <c:pt idx="703">
                  <c:v>43846</c:v>
                </c:pt>
                <c:pt idx="704">
                  <c:v>43845</c:v>
                </c:pt>
                <c:pt idx="705">
                  <c:v>43844</c:v>
                </c:pt>
                <c:pt idx="706">
                  <c:v>43843</c:v>
                </c:pt>
                <c:pt idx="707">
                  <c:v>43842</c:v>
                </c:pt>
                <c:pt idx="708">
                  <c:v>43841</c:v>
                </c:pt>
                <c:pt idx="709">
                  <c:v>43840</c:v>
                </c:pt>
                <c:pt idx="710">
                  <c:v>43839</c:v>
                </c:pt>
                <c:pt idx="711">
                  <c:v>43838</c:v>
                </c:pt>
                <c:pt idx="712">
                  <c:v>43837</c:v>
                </c:pt>
                <c:pt idx="713">
                  <c:v>43836</c:v>
                </c:pt>
                <c:pt idx="714">
                  <c:v>43835</c:v>
                </c:pt>
                <c:pt idx="715">
                  <c:v>43834</c:v>
                </c:pt>
                <c:pt idx="716">
                  <c:v>43833</c:v>
                </c:pt>
                <c:pt idx="717">
                  <c:v>43832</c:v>
                </c:pt>
                <c:pt idx="718">
                  <c:v>43831</c:v>
                </c:pt>
                <c:pt idx="719">
                  <c:v>43830</c:v>
                </c:pt>
                <c:pt idx="720">
                  <c:v>43829</c:v>
                </c:pt>
                <c:pt idx="721">
                  <c:v>43828</c:v>
                </c:pt>
                <c:pt idx="722">
                  <c:v>43827</c:v>
                </c:pt>
                <c:pt idx="723">
                  <c:v>43826</c:v>
                </c:pt>
                <c:pt idx="724">
                  <c:v>43825</c:v>
                </c:pt>
                <c:pt idx="725">
                  <c:v>43824</c:v>
                </c:pt>
                <c:pt idx="726">
                  <c:v>43823</c:v>
                </c:pt>
                <c:pt idx="727">
                  <c:v>43822</c:v>
                </c:pt>
                <c:pt idx="728">
                  <c:v>43821</c:v>
                </c:pt>
                <c:pt idx="729">
                  <c:v>43820</c:v>
                </c:pt>
                <c:pt idx="730">
                  <c:v>43819</c:v>
                </c:pt>
                <c:pt idx="731">
                  <c:v>43818</c:v>
                </c:pt>
                <c:pt idx="732">
                  <c:v>43817</c:v>
                </c:pt>
                <c:pt idx="733">
                  <c:v>43816</c:v>
                </c:pt>
                <c:pt idx="734">
                  <c:v>43815</c:v>
                </c:pt>
                <c:pt idx="735">
                  <c:v>43814</c:v>
                </c:pt>
                <c:pt idx="736">
                  <c:v>43813</c:v>
                </c:pt>
                <c:pt idx="737">
                  <c:v>43812</c:v>
                </c:pt>
                <c:pt idx="738">
                  <c:v>43811</c:v>
                </c:pt>
                <c:pt idx="739">
                  <c:v>43810</c:v>
                </c:pt>
                <c:pt idx="740">
                  <c:v>43809</c:v>
                </c:pt>
                <c:pt idx="741">
                  <c:v>43808</c:v>
                </c:pt>
                <c:pt idx="742">
                  <c:v>43807</c:v>
                </c:pt>
                <c:pt idx="743">
                  <c:v>43806</c:v>
                </c:pt>
                <c:pt idx="744">
                  <c:v>43805</c:v>
                </c:pt>
                <c:pt idx="745">
                  <c:v>43804</c:v>
                </c:pt>
                <c:pt idx="746">
                  <c:v>43803</c:v>
                </c:pt>
                <c:pt idx="747">
                  <c:v>43802</c:v>
                </c:pt>
                <c:pt idx="748">
                  <c:v>43801</c:v>
                </c:pt>
                <c:pt idx="749">
                  <c:v>43800</c:v>
                </c:pt>
                <c:pt idx="750">
                  <c:v>43799</c:v>
                </c:pt>
                <c:pt idx="751">
                  <c:v>43798</c:v>
                </c:pt>
                <c:pt idx="752">
                  <c:v>43797</c:v>
                </c:pt>
                <c:pt idx="753">
                  <c:v>43796</c:v>
                </c:pt>
                <c:pt idx="754">
                  <c:v>43795</c:v>
                </c:pt>
                <c:pt idx="755">
                  <c:v>43794</c:v>
                </c:pt>
                <c:pt idx="756">
                  <c:v>43793</c:v>
                </c:pt>
                <c:pt idx="757">
                  <c:v>43792</c:v>
                </c:pt>
                <c:pt idx="758">
                  <c:v>43791</c:v>
                </c:pt>
                <c:pt idx="759">
                  <c:v>43790</c:v>
                </c:pt>
                <c:pt idx="760">
                  <c:v>43789</c:v>
                </c:pt>
                <c:pt idx="761">
                  <c:v>43788</c:v>
                </c:pt>
                <c:pt idx="762">
                  <c:v>43787</c:v>
                </c:pt>
                <c:pt idx="763">
                  <c:v>43786</c:v>
                </c:pt>
                <c:pt idx="764">
                  <c:v>43785</c:v>
                </c:pt>
                <c:pt idx="765">
                  <c:v>43784</c:v>
                </c:pt>
                <c:pt idx="766">
                  <c:v>43783</c:v>
                </c:pt>
                <c:pt idx="767">
                  <c:v>43782</c:v>
                </c:pt>
                <c:pt idx="768">
                  <c:v>43781</c:v>
                </c:pt>
                <c:pt idx="769">
                  <c:v>43780</c:v>
                </c:pt>
                <c:pt idx="770">
                  <c:v>43779</c:v>
                </c:pt>
                <c:pt idx="771">
                  <c:v>43778</c:v>
                </c:pt>
                <c:pt idx="772">
                  <c:v>43777</c:v>
                </c:pt>
                <c:pt idx="773">
                  <c:v>43776</c:v>
                </c:pt>
                <c:pt idx="774">
                  <c:v>43775</c:v>
                </c:pt>
                <c:pt idx="775">
                  <c:v>43774</c:v>
                </c:pt>
                <c:pt idx="776">
                  <c:v>43773</c:v>
                </c:pt>
                <c:pt idx="777">
                  <c:v>43772</c:v>
                </c:pt>
                <c:pt idx="778">
                  <c:v>43771</c:v>
                </c:pt>
                <c:pt idx="779">
                  <c:v>43770</c:v>
                </c:pt>
                <c:pt idx="780">
                  <c:v>43769</c:v>
                </c:pt>
                <c:pt idx="781">
                  <c:v>43768</c:v>
                </c:pt>
                <c:pt idx="782">
                  <c:v>43767</c:v>
                </c:pt>
                <c:pt idx="783">
                  <c:v>43766</c:v>
                </c:pt>
                <c:pt idx="784">
                  <c:v>43765</c:v>
                </c:pt>
                <c:pt idx="785">
                  <c:v>43764</c:v>
                </c:pt>
                <c:pt idx="786">
                  <c:v>43763</c:v>
                </c:pt>
                <c:pt idx="787">
                  <c:v>43762</c:v>
                </c:pt>
                <c:pt idx="788">
                  <c:v>43761</c:v>
                </c:pt>
                <c:pt idx="789">
                  <c:v>43760</c:v>
                </c:pt>
                <c:pt idx="790">
                  <c:v>43759</c:v>
                </c:pt>
                <c:pt idx="791">
                  <c:v>43758</c:v>
                </c:pt>
                <c:pt idx="792">
                  <c:v>43757</c:v>
                </c:pt>
                <c:pt idx="793">
                  <c:v>43756</c:v>
                </c:pt>
                <c:pt idx="794">
                  <c:v>43755</c:v>
                </c:pt>
                <c:pt idx="795">
                  <c:v>43754</c:v>
                </c:pt>
                <c:pt idx="796">
                  <c:v>43753</c:v>
                </c:pt>
                <c:pt idx="797">
                  <c:v>43752</c:v>
                </c:pt>
                <c:pt idx="798">
                  <c:v>43751</c:v>
                </c:pt>
                <c:pt idx="799">
                  <c:v>43750</c:v>
                </c:pt>
                <c:pt idx="800">
                  <c:v>43749</c:v>
                </c:pt>
                <c:pt idx="801">
                  <c:v>43748</c:v>
                </c:pt>
                <c:pt idx="802">
                  <c:v>43747</c:v>
                </c:pt>
                <c:pt idx="803">
                  <c:v>43746</c:v>
                </c:pt>
                <c:pt idx="804">
                  <c:v>43745</c:v>
                </c:pt>
                <c:pt idx="805">
                  <c:v>43744</c:v>
                </c:pt>
                <c:pt idx="806">
                  <c:v>43743</c:v>
                </c:pt>
                <c:pt idx="807">
                  <c:v>43742</c:v>
                </c:pt>
                <c:pt idx="808">
                  <c:v>43741</c:v>
                </c:pt>
                <c:pt idx="809">
                  <c:v>43740</c:v>
                </c:pt>
                <c:pt idx="810">
                  <c:v>43739</c:v>
                </c:pt>
                <c:pt idx="811">
                  <c:v>43738</c:v>
                </c:pt>
                <c:pt idx="812">
                  <c:v>43737</c:v>
                </c:pt>
                <c:pt idx="813">
                  <c:v>43736</c:v>
                </c:pt>
                <c:pt idx="814">
                  <c:v>43735</c:v>
                </c:pt>
                <c:pt idx="815">
                  <c:v>43734</c:v>
                </c:pt>
                <c:pt idx="816">
                  <c:v>43733</c:v>
                </c:pt>
                <c:pt idx="817">
                  <c:v>43732</c:v>
                </c:pt>
                <c:pt idx="818">
                  <c:v>43731</c:v>
                </c:pt>
                <c:pt idx="819">
                  <c:v>43730</c:v>
                </c:pt>
                <c:pt idx="820">
                  <c:v>43729</c:v>
                </c:pt>
                <c:pt idx="821">
                  <c:v>43728</c:v>
                </c:pt>
                <c:pt idx="822">
                  <c:v>43727</c:v>
                </c:pt>
                <c:pt idx="823">
                  <c:v>43726</c:v>
                </c:pt>
                <c:pt idx="824">
                  <c:v>43725</c:v>
                </c:pt>
                <c:pt idx="825">
                  <c:v>43724</c:v>
                </c:pt>
                <c:pt idx="826">
                  <c:v>43723</c:v>
                </c:pt>
                <c:pt idx="827">
                  <c:v>43722</c:v>
                </c:pt>
                <c:pt idx="828">
                  <c:v>43721</c:v>
                </c:pt>
                <c:pt idx="829">
                  <c:v>43720</c:v>
                </c:pt>
                <c:pt idx="830">
                  <c:v>43719</c:v>
                </c:pt>
                <c:pt idx="831">
                  <c:v>43718</c:v>
                </c:pt>
                <c:pt idx="832">
                  <c:v>43717</c:v>
                </c:pt>
                <c:pt idx="833">
                  <c:v>43716</c:v>
                </c:pt>
                <c:pt idx="834">
                  <c:v>43715</c:v>
                </c:pt>
                <c:pt idx="835">
                  <c:v>43714</c:v>
                </c:pt>
                <c:pt idx="836">
                  <c:v>43713</c:v>
                </c:pt>
                <c:pt idx="837">
                  <c:v>43712</c:v>
                </c:pt>
                <c:pt idx="838">
                  <c:v>43711</c:v>
                </c:pt>
                <c:pt idx="839">
                  <c:v>43710</c:v>
                </c:pt>
                <c:pt idx="840">
                  <c:v>43709</c:v>
                </c:pt>
                <c:pt idx="841">
                  <c:v>43708</c:v>
                </c:pt>
                <c:pt idx="842">
                  <c:v>43707</c:v>
                </c:pt>
                <c:pt idx="843">
                  <c:v>43706</c:v>
                </c:pt>
                <c:pt idx="844">
                  <c:v>43705</c:v>
                </c:pt>
                <c:pt idx="845">
                  <c:v>43704</c:v>
                </c:pt>
                <c:pt idx="846">
                  <c:v>43703</c:v>
                </c:pt>
                <c:pt idx="847">
                  <c:v>43702</c:v>
                </c:pt>
                <c:pt idx="848">
                  <c:v>43701</c:v>
                </c:pt>
                <c:pt idx="849">
                  <c:v>43700</c:v>
                </c:pt>
                <c:pt idx="850">
                  <c:v>43699</c:v>
                </c:pt>
                <c:pt idx="851">
                  <c:v>43698</c:v>
                </c:pt>
                <c:pt idx="852">
                  <c:v>43697</c:v>
                </c:pt>
                <c:pt idx="853">
                  <c:v>43696</c:v>
                </c:pt>
                <c:pt idx="854">
                  <c:v>43695</c:v>
                </c:pt>
                <c:pt idx="855">
                  <c:v>43694</c:v>
                </c:pt>
                <c:pt idx="856">
                  <c:v>43693</c:v>
                </c:pt>
                <c:pt idx="857">
                  <c:v>43692</c:v>
                </c:pt>
                <c:pt idx="858">
                  <c:v>43691</c:v>
                </c:pt>
                <c:pt idx="859">
                  <c:v>43690</c:v>
                </c:pt>
                <c:pt idx="860">
                  <c:v>43689</c:v>
                </c:pt>
                <c:pt idx="861">
                  <c:v>43688</c:v>
                </c:pt>
                <c:pt idx="862">
                  <c:v>43687</c:v>
                </c:pt>
                <c:pt idx="863">
                  <c:v>43686</c:v>
                </c:pt>
                <c:pt idx="864">
                  <c:v>43685</c:v>
                </c:pt>
                <c:pt idx="865">
                  <c:v>43684</c:v>
                </c:pt>
                <c:pt idx="866">
                  <c:v>43683</c:v>
                </c:pt>
                <c:pt idx="867">
                  <c:v>43682</c:v>
                </c:pt>
                <c:pt idx="868">
                  <c:v>43681</c:v>
                </c:pt>
                <c:pt idx="869">
                  <c:v>43680</c:v>
                </c:pt>
                <c:pt idx="870">
                  <c:v>43679</c:v>
                </c:pt>
                <c:pt idx="871">
                  <c:v>43678</c:v>
                </c:pt>
                <c:pt idx="872">
                  <c:v>43677</c:v>
                </c:pt>
                <c:pt idx="873">
                  <c:v>43676</c:v>
                </c:pt>
                <c:pt idx="874">
                  <c:v>43675</c:v>
                </c:pt>
                <c:pt idx="875">
                  <c:v>43674</c:v>
                </c:pt>
                <c:pt idx="876">
                  <c:v>43673</c:v>
                </c:pt>
                <c:pt idx="877">
                  <c:v>43672</c:v>
                </c:pt>
                <c:pt idx="878">
                  <c:v>43671</c:v>
                </c:pt>
                <c:pt idx="879">
                  <c:v>43670</c:v>
                </c:pt>
                <c:pt idx="880">
                  <c:v>43669</c:v>
                </c:pt>
                <c:pt idx="881">
                  <c:v>43668</c:v>
                </c:pt>
                <c:pt idx="882">
                  <c:v>43667</c:v>
                </c:pt>
                <c:pt idx="883">
                  <c:v>43666</c:v>
                </c:pt>
                <c:pt idx="884">
                  <c:v>43665</c:v>
                </c:pt>
                <c:pt idx="885">
                  <c:v>43664</c:v>
                </c:pt>
                <c:pt idx="886">
                  <c:v>43663</c:v>
                </c:pt>
                <c:pt idx="887">
                  <c:v>43662</c:v>
                </c:pt>
                <c:pt idx="888">
                  <c:v>43661</c:v>
                </c:pt>
                <c:pt idx="889">
                  <c:v>43660</c:v>
                </c:pt>
                <c:pt idx="890">
                  <c:v>43659</c:v>
                </c:pt>
                <c:pt idx="891">
                  <c:v>43658</c:v>
                </c:pt>
                <c:pt idx="892">
                  <c:v>43657</c:v>
                </c:pt>
                <c:pt idx="893">
                  <c:v>43656</c:v>
                </c:pt>
                <c:pt idx="894">
                  <c:v>43655</c:v>
                </c:pt>
                <c:pt idx="895">
                  <c:v>43654</c:v>
                </c:pt>
                <c:pt idx="896">
                  <c:v>43653</c:v>
                </c:pt>
                <c:pt idx="897">
                  <c:v>43652</c:v>
                </c:pt>
                <c:pt idx="898">
                  <c:v>43651</c:v>
                </c:pt>
                <c:pt idx="899">
                  <c:v>43650</c:v>
                </c:pt>
                <c:pt idx="900">
                  <c:v>43649</c:v>
                </c:pt>
                <c:pt idx="901">
                  <c:v>43648</c:v>
                </c:pt>
                <c:pt idx="902">
                  <c:v>43647</c:v>
                </c:pt>
                <c:pt idx="903">
                  <c:v>43646</c:v>
                </c:pt>
                <c:pt idx="904">
                  <c:v>43645</c:v>
                </c:pt>
                <c:pt idx="905">
                  <c:v>43644</c:v>
                </c:pt>
                <c:pt idx="906">
                  <c:v>43643</c:v>
                </c:pt>
                <c:pt idx="907">
                  <c:v>43642</c:v>
                </c:pt>
                <c:pt idx="908">
                  <c:v>43641</c:v>
                </c:pt>
                <c:pt idx="909">
                  <c:v>43640</c:v>
                </c:pt>
                <c:pt idx="910">
                  <c:v>43639</c:v>
                </c:pt>
                <c:pt idx="911">
                  <c:v>43638</c:v>
                </c:pt>
                <c:pt idx="912">
                  <c:v>43637</c:v>
                </c:pt>
                <c:pt idx="913">
                  <c:v>43636</c:v>
                </c:pt>
                <c:pt idx="914">
                  <c:v>43635</c:v>
                </c:pt>
                <c:pt idx="915">
                  <c:v>43634</c:v>
                </c:pt>
                <c:pt idx="916">
                  <c:v>43633</c:v>
                </c:pt>
                <c:pt idx="917">
                  <c:v>43632</c:v>
                </c:pt>
                <c:pt idx="918">
                  <c:v>43631</c:v>
                </c:pt>
                <c:pt idx="919">
                  <c:v>43630</c:v>
                </c:pt>
                <c:pt idx="920">
                  <c:v>43629</c:v>
                </c:pt>
                <c:pt idx="921">
                  <c:v>43628</c:v>
                </c:pt>
                <c:pt idx="922">
                  <c:v>43627</c:v>
                </c:pt>
                <c:pt idx="923">
                  <c:v>43626</c:v>
                </c:pt>
                <c:pt idx="924">
                  <c:v>43625</c:v>
                </c:pt>
                <c:pt idx="925">
                  <c:v>43624</c:v>
                </c:pt>
                <c:pt idx="926">
                  <c:v>43623</c:v>
                </c:pt>
                <c:pt idx="927">
                  <c:v>43622</c:v>
                </c:pt>
                <c:pt idx="928">
                  <c:v>43621</c:v>
                </c:pt>
                <c:pt idx="929">
                  <c:v>43620</c:v>
                </c:pt>
                <c:pt idx="930">
                  <c:v>43619</c:v>
                </c:pt>
                <c:pt idx="931">
                  <c:v>43618</c:v>
                </c:pt>
                <c:pt idx="932">
                  <c:v>43617</c:v>
                </c:pt>
                <c:pt idx="933">
                  <c:v>43616</c:v>
                </c:pt>
                <c:pt idx="934">
                  <c:v>43615</c:v>
                </c:pt>
                <c:pt idx="935">
                  <c:v>43614</c:v>
                </c:pt>
                <c:pt idx="936">
                  <c:v>43613</c:v>
                </c:pt>
                <c:pt idx="937">
                  <c:v>43612</c:v>
                </c:pt>
                <c:pt idx="938">
                  <c:v>43611</c:v>
                </c:pt>
                <c:pt idx="939">
                  <c:v>43610</c:v>
                </c:pt>
                <c:pt idx="940">
                  <c:v>43609</c:v>
                </c:pt>
                <c:pt idx="941">
                  <c:v>43608</c:v>
                </c:pt>
                <c:pt idx="942">
                  <c:v>43607</c:v>
                </c:pt>
                <c:pt idx="943">
                  <c:v>43606</c:v>
                </c:pt>
                <c:pt idx="944">
                  <c:v>43605</c:v>
                </c:pt>
                <c:pt idx="945">
                  <c:v>43604</c:v>
                </c:pt>
                <c:pt idx="946">
                  <c:v>43603</c:v>
                </c:pt>
                <c:pt idx="947">
                  <c:v>43602</c:v>
                </c:pt>
                <c:pt idx="948">
                  <c:v>43601</c:v>
                </c:pt>
                <c:pt idx="949">
                  <c:v>43600</c:v>
                </c:pt>
                <c:pt idx="950">
                  <c:v>43599</c:v>
                </c:pt>
                <c:pt idx="951">
                  <c:v>43598</c:v>
                </c:pt>
                <c:pt idx="952">
                  <c:v>43597</c:v>
                </c:pt>
                <c:pt idx="953">
                  <c:v>43596</c:v>
                </c:pt>
                <c:pt idx="954">
                  <c:v>43595</c:v>
                </c:pt>
                <c:pt idx="955">
                  <c:v>43594</c:v>
                </c:pt>
                <c:pt idx="956">
                  <c:v>43593</c:v>
                </c:pt>
                <c:pt idx="957">
                  <c:v>43592</c:v>
                </c:pt>
                <c:pt idx="958">
                  <c:v>43591</c:v>
                </c:pt>
                <c:pt idx="959">
                  <c:v>43590</c:v>
                </c:pt>
                <c:pt idx="960">
                  <c:v>43589</c:v>
                </c:pt>
                <c:pt idx="961">
                  <c:v>43588</c:v>
                </c:pt>
                <c:pt idx="962">
                  <c:v>43587</c:v>
                </c:pt>
                <c:pt idx="963">
                  <c:v>43586</c:v>
                </c:pt>
                <c:pt idx="964">
                  <c:v>43585</c:v>
                </c:pt>
                <c:pt idx="965">
                  <c:v>43584</c:v>
                </c:pt>
                <c:pt idx="966">
                  <c:v>43583</c:v>
                </c:pt>
                <c:pt idx="967">
                  <c:v>43582</c:v>
                </c:pt>
                <c:pt idx="968">
                  <c:v>43581</c:v>
                </c:pt>
                <c:pt idx="969">
                  <c:v>43580</c:v>
                </c:pt>
                <c:pt idx="970">
                  <c:v>43579</c:v>
                </c:pt>
                <c:pt idx="971">
                  <c:v>43578</c:v>
                </c:pt>
                <c:pt idx="972">
                  <c:v>43577</c:v>
                </c:pt>
                <c:pt idx="973">
                  <c:v>43576</c:v>
                </c:pt>
                <c:pt idx="974">
                  <c:v>43575</c:v>
                </c:pt>
                <c:pt idx="975">
                  <c:v>43574</c:v>
                </c:pt>
                <c:pt idx="976">
                  <c:v>43573</c:v>
                </c:pt>
                <c:pt idx="977">
                  <c:v>43572</c:v>
                </c:pt>
                <c:pt idx="978">
                  <c:v>43571</c:v>
                </c:pt>
                <c:pt idx="979">
                  <c:v>43570</c:v>
                </c:pt>
                <c:pt idx="980">
                  <c:v>43569</c:v>
                </c:pt>
                <c:pt idx="981">
                  <c:v>43568</c:v>
                </c:pt>
                <c:pt idx="982">
                  <c:v>43567</c:v>
                </c:pt>
                <c:pt idx="983">
                  <c:v>43566</c:v>
                </c:pt>
                <c:pt idx="984">
                  <c:v>43565</c:v>
                </c:pt>
                <c:pt idx="985">
                  <c:v>43564</c:v>
                </c:pt>
                <c:pt idx="986">
                  <c:v>43563</c:v>
                </c:pt>
                <c:pt idx="987">
                  <c:v>43562</c:v>
                </c:pt>
                <c:pt idx="988">
                  <c:v>43561</c:v>
                </c:pt>
                <c:pt idx="989">
                  <c:v>43560</c:v>
                </c:pt>
                <c:pt idx="990">
                  <c:v>43559</c:v>
                </c:pt>
                <c:pt idx="991">
                  <c:v>43558</c:v>
                </c:pt>
                <c:pt idx="992">
                  <c:v>43557</c:v>
                </c:pt>
                <c:pt idx="993">
                  <c:v>43556</c:v>
                </c:pt>
                <c:pt idx="994">
                  <c:v>43555</c:v>
                </c:pt>
                <c:pt idx="995">
                  <c:v>43554</c:v>
                </c:pt>
                <c:pt idx="996">
                  <c:v>43553</c:v>
                </c:pt>
                <c:pt idx="997">
                  <c:v>43552</c:v>
                </c:pt>
                <c:pt idx="998">
                  <c:v>43551</c:v>
                </c:pt>
                <c:pt idx="999">
                  <c:v>43550</c:v>
                </c:pt>
                <c:pt idx="1000">
                  <c:v>43549</c:v>
                </c:pt>
                <c:pt idx="1001">
                  <c:v>43548</c:v>
                </c:pt>
                <c:pt idx="1002">
                  <c:v>43547</c:v>
                </c:pt>
                <c:pt idx="1003">
                  <c:v>43546</c:v>
                </c:pt>
                <c:pt idx="1004">
                  <c:v>43545</c:v>
                </c:pt>
                <c:pt idx="1005">
                  <c:v>43544</c:v>
                </c:pt>
                <c:pt idx="1006">
                  <c:v>43543</c:v>
                </c:pt>
                <c:pt idx="1007">
                  <c:v>43542</c:v>
                </c:pt>
                <c:pt idx="1008">
                  <c:v>43541</c:v>
                </c:pt>
                <c:pt idx="1009">
                  <c:v>43540</c:v>
                </c:pt>
                <c:pt idx="1010">
                  <c:v>43539</c:v>
                </c:pt>
                <c:pt idx="1011">
                  <c:v>43538</c:v>
                </c:pt>
                <c:pt idx="1012">
                  <c:v>43537</c:v>
                </c:pt>
                <c:pt idx="1013">
                  <c:v>43536</c:v>
                </c:pt>
                <c:pt idx="1014">
                  <c:v>43535</c:v>
                </c:pt>
                <c:pt idx="1015">
                  <c:v>43534</c:v>
                </c:pt>
                <c:pt idx="1016">
                  <c:v>43533</c:v>
                </c:pt>
                <c:pt idx="1017">
                  <c:v>43532</c:v>
                </c:pt>
                <c:pt idx="1018">
                  <c:v>43531</c:v>
                </c:pt>
                <c:pt idx="1019">
                  <c:v>43530</c:v>
                </c:pt>
                <c:pt idx="1020">
                  <c:v>43529</c:v>
                </c:pt>
                <c:pt idx="1021">
                  <c:v>43528</c:v>
                </c:pt>
                <c:pt idx="1022">
                  <c:v>43527</c:v>
                </c:pt>
                <c:pt idx="1023">
                  <c:v>43526</c:v>
                </c:pt>
                <c:pt idx="1024">
                  <c:v>43525</c:v>
                </c:pt>
                <c:pt idx="1025">
                  <c:v>43524</c:v>
                </c:pt>
                <c:pt idx="1026">
                  <c:v>43523</c:v>
                </c:pt>
                <c:pt idx="1027">
                  <c:v>43522</c:v>
                </c:pt>
                <c:pt idx="1028">
                  <c:v>43521</c:v>
                </c:pt>
                <c:pt idx="1029">
                  <c:v>43520</c:v>
                </c:pt>
                <c:pt idx="1030">
                  <c:v>43519</c:v>
                </c:pt>
                <c:pt idx="1031">
                  <c:v>43518</c:v>
                </c:pt>
                <c:pt idx="1032">
                  <c:v>43517</c:v>
                </c:pt>
                <c:pt idx="1033">
                  <c:v>43516</c:v>
                </c:pt>
                <c:pt idx="1034">
                  <c:v>43515</c:v>
                </c:pt>
                <c:pt idx="1035">
                  <c:v>43514</c:v>
                </c:pt>
                <c:pt idx="1036">
                  <c:v>43513</c:v>
                </c:pt>
                <c:pt idx="1037">
                  <c:v>43512</c:v>
                </c:pt>
                <c:pt idx="1038">
                  <c:v>43511</c:v>
                </c:pt>
                <c:pt idx="1039">
                  <c:v>43510</c:v>
                </c:pt>
                <c:pt idx="1040">
                  <c:v>43509</c:v>
                </c:pt>
                <c:pt idx="1041">
                  <c:v>43508</c:v>
                </c:pt>
                <c:pt idx="1042">
                  <c:v>43507</c:v>
                </c:pt>
                <c:pt idx="1043">
                  <c:v>43506</c:v>
                </c:pt>
                <c:pt idx="1044">
                  <c:v>43505</c:v>
                </c:pt>
                <c:pt idx="1045">
                  <c:v>43504</c:v>
                </c:pt>
                <c:pt idx="1046">
                  <c:v>43503</c:v>
                </c:pt>
                <c:pt idx="1047">
                  <c:v>43501</c:v>
                </c:pt>
                <c:pt idx="1048">
                  <c:v>43500</c:v>
                </c:pt>
                <c:pt idx="1049">
                  <c:v>43499</c:v>
                </c:pt>
                <c:pt idx="1050">
                  <c:v>43498</c:v>
                </c:pt>
                <c:pt idx="1051">
                  <c:v>43497</c:v>
                </c:pt>
                <c:pt idx="1052">
                  <c:v>43496</c:v>
                </c:pt>
                <c:pt idx="1053">
                  <c:v>43495</c:v>
                </c:pt>
                <c:pt idx="1054">
                  <c:v>43494</c:v>
                </c:pt>
                <c:pt idx="1055">
                  <c:v>43493</c:v>
                </c:pt>
                <c:pt idx="1056">
                  <c:v>43492</c:v>
                </c:pt>
                <c:pt idx="1057">
                  <c:v>43491</c:v>
                </c:pt>
                <c:pt idx="1058">
                  <c:v>43490</c:v>
                </c:pt>
                <c:pt idx="1059">
                  <c:v>43489</c:v>
                </c:pt>
                <c:pt idx="1060">
                  <c:v>43488</c:v>
                </c:pt>
                <c:pt idx="1061">
                  <c:v>43487</c:v>
                </c:pt>
                <c:pt idx="1062">
                  <c:v>43486</c:v>
                </c:pt>
                <c:pt idx="1063">
                  <c:v>43485</c:v>
                </c:pt>
                <c:pt idx="1064">
                  <c:v>43484</c:v>
                </c:pt>
                <c:pt idx="1065">
                  <c:v>43483</c:v>
                </c:pt>
                <c:pt idx="1066">
                  <c:v>43482</c:v>
                </c:pt>
                <c:pt idx="1067">
                  <c:v>43481</c:v>
                </c:pt>
                <c:pt idx="1068">
                  <c:v>43480</c:v>
                </c:pt>
                <c:pt idx="1069">
                  <c:v>43479</c:v>
                </c:pt>
                <c:pt idx="1070">
                  <c:v>43478</c:v>
                </c:pt>
                <c:pt idx="1071">
                  <c:v>43477</c:v>
                </c:pt>
                <c:pt idx="1072">
                  <c:v>43476</c:v>
                </c:pt>
                <c:pt idx="1073">
                  <c:v>43475</c:v>
                </c:pt>
                <c:pt idx="1074">
                  <c:v>43474</c:v>
                </c:pt>
                <c:pt idx="1075">
                  <c:v>43473</c:v>
                </c:pt>
                <c:pt idx="1076">
                  <c:v>43472</c:v>
                </c:pt>
                <c:pt idx="1077">
                  <c:v>43471</c:v>
                </c:pt>
                <c:pt idx="1078">
                  <c:v>43470</c:v>
                </c:pt>
                <c:pt idx="1079">
                  <c:v>43469</c:v>
                </c:pt>
                <c:pt idx="1080">
                  <c:v>43468</c:v>
                </c:pt>
                <c:pt idx="1081">
                  <c:v>43467</c:v>
                </c:pt>
                <c:pt idx="1082">
                  <c:v>43466</c:v>
                </c:pt>
              </c:numCache>
            </c:numRef>
          </c:cat>
          <c:val>
            <c:numRef>
              <c:f>Sheet1!$B$3:$B$1085</c:f>
              <c:numCache>
                <c:formatCode>General</c:formatCode>
                <c:ptCount val="1083"/>
                <c:pt idx="0">
                  <c:v>53</c:v>
                </c:pt>
                <c:pt idx="1">
                  <c:v>62</c:v>
                </c:pt>
                <c:pt idx="2">
                  <c:v>65</c:v>
                </c:pt>
                <c:pt idx="3">
                  <c:v>57</c:v>
                </c:pt>
                <c:pt idx="4">
                  <c:v>41</c:v>
                </c:pt>
                <c:pt idx="5">
                  <c:v>31</c:v>
                </c:pt>
                <c:pt idx="6">
                  <c:v>49</c:v>
                </c:pt>
                <c:pt idx="7">
                  <c:v>61</c:v>
                </c:pt>
                <c:pt idx="8">
                  <c:v>56</c:v>
                </c:pt>
                <c:pt idx="9">
                  <c:v>41</c:v>
                </c:pt>
                <c:pt idx="10">
                  <c:v>34</c:v>
                </c:pt>
                <c:pt idx="11">
                  <c:v>35</c:v>
                </c:pt>
                <c:pt idx="12">
                  <c:v>45</c:v>
                </c:pt>
                <c:pt idx="13">
                  <c:v>78</c:v>
                </c:pt>
                <c:pt idx="14">
                  <c:v>54</c:v>
                </c:pt>
                <c:pt idx="15">
                  <c:v>35</c:v>
                </c:pt>
                <c:pt idx="16">
                  <c:v>34</c:v>
                </c:pt>
                <c:pt idx="17">
                  <c:v>57</c:v>
                </c:pt>
                <c:pt idx="18">
                  <c:v>43</c:v>
                </c:pt>
                <c:pt idx="19">
                  <c:v>36</c:v>
                </c:pt>
                <c:pt idx="20">
                  <c:v>42</c:v>
                </c:pt>
                <c:pt idx="21">
                  <c:v>30</c:v>
                </c:pt>
                <c:pt idx="22">
                  <c:v>34</c:v>
                </c:pt>
                <c:pt idx="23">
                  <c:v>29</c:v>
                </c:pt>
                <c:pt idx="24">
                  <c:v>89</c:v>
                </c:pt>
                <c:pt idx="25">
                  <c:v>55</c:v>
                </c:pt>
                <c:pt idx="26">
                  <c:v>32</c:v>
                </c:pt>
                <c:pt idx="27">
                  <c:v>60</c:v>
                </c:pt>
                <c:pt idx="28">
                  <c:v>62</c:v>
                </c:pt>
                <c:pt idx="29">
                  <c:v>37</c:v>
                </c:pt>
                <c:pt idx="30">
                  <c:v>111</c:v>
                </c:pt>
                <c:pt idx="31">
                  <c:v>52</c:v>
                </c:pt>
                <c:pt idx="32">
                  <c:v>45</c:v>
                </c:pt>
                <c:pt idx="33">
                  <c:v>59</c:v>
                </c:pt>
                <c:pt idx="34">
                  <c:v>74</c:v>
                </c:pt>
                <c:pt idx="35">
                  <c:v>83</c:v>
                </c:pt>
                <c:pt idx="36">
                  <c:v>73</c:v>
                </c:pt>
                <c:pt idx="37">
                  <c:v>66</c:v>
                </c:pt>
                <c:pt idx="38">
                  <c:v>54</c:v>
                </c:pt>
                <c:pt idx="39">
                  <c:v>38</c:v>
                </c:pt>
                <c:pt idx="40">
                  <c:v>36</c:v>
                </c:pt>
                <c:pt idx="41">
                  <c:v>40</c:v>
                </c:pt>
                <c:pt idx="42">
                  <c:v>38</c:v>
                </c:pt>
                <c:pt idx="43">
                  <c:v>37</c:v>
                </c:pt>
                <c:pt idx="44">
                  <c:v>33</c:v>
                </c:pt>
                <c:pt idx="45">
                  <c:v>68</c:v>
                </c:pt>
                <c:pt idx="46">
                  <c:v>65</c:v>
                </c:pt>
                <c:pt idx="47">
                  <c:v>64</c:v>
                </c:pt>
                <c:pt idx="48">
                  <c:v>62</c:v>
                </c:pt>
                <c:pt idx="49">
                  <c:v>74</c:v>
                </c:pt>
                <c:pt idx="50">
                  <c:v>47</c:v>
                </c:pt>
                <c:pt idx="51">
                  <c:v>36</c:v>
                </c:pt>
                <c:pt idx="52">
                  <c:v>53</c:v>
                </c:pt>
                <c:pt idx="53">
                  <c:v>66</c:v>
                </c:pt>
                <c:pt idx="54">
                  <c:v>52</c:v>
                </c:pt>
                <c:pt idx="55">
                  <c:v>36</c:v>
                </c:pt>
                <c:pt idx="56">
                  <c:v>47</c:v>
                </c:pt>
                <c:pt idx="57">
                  <c:v>64</c:v>
                </c:pt>
                <c:pt idx="58">
                  <c:v>59</c:v>
                </c:pt>
                <c:pt idx="59">
                  <c:v>48</c:v>
                </c:pt>
                <c:pt idx="60">
                  <c:v>39</c:v>
                </c:pt>
                <c:pt idx="61">
                  <c:v>38</c:v>
                </c:pt>
                <c:pt idx="62">
                  <c:v>35</c:v>
                </c:pt>
                <c:pt idx="63">
                  <c:v>36</c:v>
                </c:pt>
                <c:pt idx="64">
                  <c:v>40</c:v>
                </c:pt>
                <c:pt idx="65">
                  <c:v>36</c:v>
                </c:pt>
                <c:pt idx="66">
                  <c:v>36</c:v>
                </c:pt>
                <c:pt idx="67">
                  <c:v>36</c:v>
                </c:pt>
                <c:pt idx="68">
                  <c:v>39</c:v>
                </c:pt>
                <c:pt idx="69">
                  <c:v>36</c:v>
                </c:pt>
                <c:pt idx="70">
                  <c:v>39</c:v>
                </c:pt>
                <c:pt idx="71">
                  <c:v>37</c:v>
                </c:pt>
                <c:pt idx="72">
                  <c:v>38</c:v>
                </c:pt>
                <c:pt idx="73">
                  <c:v>46</c:v>
                </c:pt>
                <c:pt idx="74">
                  <c:v>40</c:v>
                </c:pt>
                <c:pt idx="75">
                  <c:v>32</c:v>
                </c:pt>
                <c:pt idx="76">
                  <c:v>30</c:v>
                </c:pt>
                <c:pt idx="77">
                  <c:v>27</c:v>
                </c:pt>
                <c:pt idx="78">
                  <c:v>30</c:v>
                </c:pt>
                <c:pt idx="79">
                  <c:v>49</c:v>
                </c:pt>
                <c:pt idx="80">
                  <c:v>59</c:v>
                </c:pt>
                <c:pt idx="81">
                  <c:v>43</c:v>
                </c:pt>
                <c:pt idx="82">
                  <c:v>46</c:v>
                </c:pt>
                <c:pt idx="83">
                  <c:v>46</c:v>
                </c:pt>
                <c:pt idx="84">
                  <c:v>66</c:v>
                </c:pt>
                <c:pt idx="85">
                  <c:v>53</c:v>
                </c:pt>
                <c:pt idx="86">
                  <c:v>40</c:v>
                </c:pt>
                <c:pt idx="87">
                  <c:v>66</c:v>
                </c:pt>
                <c:pt idx="88">
                  <c:v>56</c:v>
                </c:pt>
                <c:pt idx="89">
                  <c:v>87</c:v>
                </c:pt>
                <c:pt idx="90">
                  <c:v>54</c:v>
                </c:pt>
                <c:pt idx="91">
                  <c:v>53</c:v>
                </c:pt>
                <c:pt idx="92">
                  <c:v>48</c:v>
                </c:pt>
                <c:pt idx="93">
                  <c:v>40</c:v>
                </c:pt>
                <c:pt idx="94">
                  <c:v>46</c:v>
                </c:pt>
                <c:pt idx="95">
                  <c:v>46</c:v>
                </c:pt>
                <c:pt idx="96">
                  <c:v>40</c:v>
                </c:pt>
                <c:pt idx="97">
                  <c:v>40</c:v>
                </c:pt>
                <c:pt idx="98">
                  <c:v>70</c:v>
                </c:pt>
                <c:pt idx="99">
                  <c:v>44</c:v>
                </c:pt>
                <c:pt idx="100">
                  <c:v>100</c:v>
                </c:pt>
                <c:pt idx="101">
                  <c:v>75</c:v>
                </c:pt>
                <c:pt idx="102">
                  <c:v>66</c:v>
                </c:pt>
                <c:pt idx="103">
                  <c:v>63</c:v>
                </c:pt>
                <c:pt idx="104">
                  <c:v>61</c:v>
                </c:pt>
                <c:pt idx="105">
                  <c:v>78</c:v>
                </c:pt>
                <c:pt idx="106">
                  <c:v>42</c:v>
                </c:pt>
                <c:pt idx="107">
                  <c:v>49</c:v>
                </c:pt>
                <c:pt idx="108">
                  <c:v>61</c:v>
                </c:pt>
                <c:pt idx="109">
                  <c:v>80</c:v>
                </c:pt>
                <c:pt idx="110">
                  <c:v>77</c:v>
                </c:pt>
                <c:pt idx="111">
                  <c:v>95</c:v>
                </c:pt>
                <c:pt idx="112">
                  <c:v>95</c:v>
                </c:pt>
                <c:pt idx="113">
                  <c:v>84</c:v>
                </c:pt>
                <c:pt idx="114">
                  <c:v>73</c:v>
                </c:pt>
                <c:pt idx="115">
                  <c:v>21</c:v>
                </c:pt>
                <c:pt idx="116">
                  <c:v>39</c:v>
                </c:pt>
                <c:pt idx="117">
                  <c:v>32</c:v>
                </c:pt>
                <c:pt idx="118">
                  <c:v>44</c:v>
                </c:pt>
                <c:pt idx="119">
                  <c:v>44</c:v>
                </c:pt>
                <c:pt idx="120">
                  <c:v>75</c:v>
                </c:pt>
                <c:pt idx="121">
                  <c:v>85</c:v>
                </c:pt>
                <c:pt idx="122">
                  <c:v>66</c:v>
                </c:pt>
                <c:pt idx="123">
                  <c:v>45</c:v>
                </c:pt>
                <c:pt idx="124">
                  <c:v>67</c:v>
                </c:pt>
                <c:pt idx="125">
                  <c:v>81</c:v>
                </c:pt>
                <c:pt idx="126">
                  <c:v>104</c:v>
                </c:pt>
                <c:pt idx="127">
                  <c:v>84</c:v>
                </c:pt>
                <c:pt idx="128">
                  <c:v>97</c:v>
                </c:pt>
                <c:pt idx="129">
                  <c:v>104</c:v>
                </c:pt>
                <c:pt idx="130">
                  <c:v>104</c:v>
                </c:pt>
                <c:pt idx="131">
                  <c:v>80</c:v>
                </c:pt>
                <c:pt idx="132">
                  <c:v>61</c:v>
                </c:pt>
                <c:pt idx="133">
                  <c:v>80</c:v>
                </c:pt>
                <c:pt idx="134">
                  <c:v>94</c:v>
                </c:pt>
                <c:pt idx="135">
                  <c:v>118</c:v>
                </c:pt>
                <c:pt idx="136">
                  <c:v>86</c:v>
                </c:pt>
                <c:pt idx="137">
                  <c:v>49</c:v>
                </c:pt>
                <c:pt idx="138">
                  <c:v>75</c:v>
                </c:pt>
                <c:pt idx="139">
                  <c:v>74</c:v>
                </c:pt>
                <c:pt idx="140">
                  <c:v>65</c:v>
                </c:pt>
                <c:pt idx="141">
                  <c:v>43</c:v>
                </c:pt>
                <c:pt idx="142">
                  <c:v>75</c:v>
                </c:pt>
                <c:pt idx="143">
                  <c:v>61</c:v>
                </c:pt>
                <c:pt idx="144">
                  <c:v>49</c:v>
                </c:pt>
                <c:pt idx="145">
                  <c:v>53</c:v>
                </c:pt>
                <c:pt idx="146">
                  <c:v>45</c:v>
                </c:pt>
                <c:pt idx="147">
                  <c:v>70</c:v>
                </c:pt>
                <c:pt idx="148">
                  <c:v>68</c:v>
                </c:pt>
                <c:pt idx="149">
                  <c:v>74</c:v>
                </c:pt>
                <c:pt idx="150">
                  <c:v>56</c:v>
                </c:pt>
                <c:pt idx="151">
                  <c:v>35</c:v>
                </c:pt>
                <c:pt idx="152">
                  <c:v>56</c:v>
                </c:pt>
                <c:pt idx="153">
                  <c:v>73</c:v>
                </c:pt>
                <c:pt idx="154">
                  <c:v>64</c:v>
                </c:pt>
                <c:pt idx="155">
                  <c:v>51</c:v>
                </c:pt>
                <c:pt idx="156">
                  <c:v>45</c:v>
                </c:pt>
                <c:pt idx="157">
                  <c:v>78</c:v>
                </c:pt>
                <c:pt idx="158">
                  <c:v>80</c:v>
                </c:pt>
                <c:pt idx="159">
                  <c:v>81</c:v>
                </c:pt>
                <c:pt idx="160">
                  <c:v>36</c:v>
                </c:pt>
                <c:pt idx="161">
                  <c:v>35</c:v>
                </c:pt>
                <c:pt idx="162">
                  <c:v>115</c:v>
                </c:pt>
                <c:pt idx="163">
                  <c:v>122</c:v>
                </c:pt>
                <c:pt idx="164">
                  <c:v>80</c:v>
                </c:pt>
                <c:pt idx="165">
                  <c:v>72</c:v>
                </c:pt>
                <c:pt idx="166">
                  <c:v>69</c:v>
                </c:pt>
                <c:pt idx="167">
                  <c:v>73</c:v>
                </c:pt>
                <c:pt idx="168">
                  <c:v>70</c:v>
                </c:pt>
                <c:pt idx="169">
                  <c:v>75</c:v>
                </c:pt>
                <c:pt idx="170">
                  <c:v>80</c:v>
                </c:pt>
                <c:pt idx="171">
                  <c:v>84</c:v>
                </c:pt>
                <c:pt idx="172">
                  <c:v>94</c:v>
                </c:pt>
                <c:pt idx="173">
                  <c:v>68</c:v>
                </c:pt>
                <c:pt idx="174">
                  <c:v>110</c:v>
                </c:pt>
                <c:pt idx="175">
                  <c:v>124</c:v>
                </c:pt>
                <c:pt idx="176">
                  <c:v>107</c:v>
                </c:pt>
                <c:pt idx="177">
                  <c:v>87</c:v>
                </c:pt>
                <c:pt idx="178">
                  <c:v>107</c:v>
                </c:pt>
                <c:pt idx="179">
                  <c:v>64</c:v>
                </c:pt>
                <c:pt idx="180">
                  <c:v>95</c:v>
                </c:pt>
                <c:pt idx="181">
                  <c:v>92</c:v>
                </c:pt>
                <c:pt idx="182">
                  <c:v>58</c:v>
                </c:pt>
                <c:pt idx="183">
                  <c:v>56</c:v>
                </c:pt>
                <c:pt idx="184">
                  <c:v>49</c:v>
                </c:pt>
                <c:pt idx="185">
                  <c:v>46</c:v>
                </c:pt>
                <c:pt idx="186">
                  <c:v>55</c:v>
                </c:pt>
                <c:pt idx="187">
                  <c:v>78</c:v>
                </c:pt>
                <c:pt idx="188">
                  <c:v>100</c:v>
                </c:pt>
                <c:pt idx="189">
                  <c:v>93</c:v>
                </c:pt>
                <c:pt idx="190">
                  <c:v>117</c:v>
                </c:pt>
                <c:pt idx="191">
                  <c:v>124</c:v>
                </c:pt>
                <c:pt idx="192">
                  <c:v>80</c:v>
                </c:pt>
                <c:pt idx="193">
                  <c:v>69</c:v>
                </c:pt>
                <c:pt idx="194">
                  <c:v>48</c:v>
                </c:pt>
                <c:pt idx="195">
                  <c:v>72</c:v>
                </c:pt>
                <c:pt idx="196">
                  <c:v>107</c:v>
                </c:pt>
                <c:pt idx="197">
                  <c:v>51</c:v>
                </c:pt>
                <c:pt idx="198">
                  <c:v>49</c:v>
                </c:pt>
                <c:pt idx="199">
                  <c:v>48</c:v>
                </c:pt>
                <c:pt idx="200">
                  <c:v>44</c:v>
                </c:pt>
                <c:pt idx="201">
                  <c:v>46</c:v>
                </c:pt>
                <c:pt idx="202">
                  <c:v>57</c:v>
                </c:pt>
                <c:pt idx="203">
                  <c:v>66</c:v>
                </c:pt>
                <c:pt idx="204">
                  <c:v>79</c:v>
                </c:pt>
                <c:pt idx="205">
                  <c:v>78</c:v>
                </c:pt>
                <c:pt idx="206">
                  <c:v>53</c:v>
                </c:pt>
                <c:pt idx="207">
                  <c:v>48</c:v>
                </c:pt>
                <c:pt idx="208">
                  <c:v>54</c:v>
                </c:pt>
                <c:pt idx="209">
                  <c:v>67</c:v>
                </c:pt>
                <c:pt idx="210">
                  <c:v>58</c:v>
                </c:pt>
                <c:pt idx="211">
                  <c:v>124</c:v>
                </c:pt>
                <c:pt idx="212">
                  <c:v>115</c:v>
                </c:pt>
                <c:pt idx="213">
                  <c:v>100</c:v>
                </c:pt>
                <c:pt idx="214">
                  <c:v>101</c:v>
                </c:pt>
                <c:pt idx="215">
                  <c:v>61</c:v>
                </c:pt>
                <c:pt idx="216">
                  <c:v>61</c:v>
                </c:pt>
                <c:pt idx="217">
                  <c:v>54</c:v>
                </c:pt>
                <c:pt idx="218">
                  <c:v>44</c:v>
                </c:pt>
                <c:pt idx="219">
                  <c:v>118</c:v>
                </c:pt>
                <c:pt idx="220">
                  <c:v>88</c:v>
                </c:pt>
                <c:pt idx="221">
                  <c:v>54</c:v>
                </c:pt>
                <c:pt idx="222">
                  <c:v>109</c:v>
                </c:pt>
                <c:pt idx="223">
                  <c:v>71</c:v>
                </c:pt>
                <c:pt idx="224">
                  <c:v>88</c:v>
                </c:pt>
                <c:pt idx="225">
                  <c:v>51</c:v>
                </c:pt>
                <c:pt idx="226">
                  <c:v>71</c:v>
                </c:pt>
                <c:pt idx="227">
                  <c:v>327</c:v>
                </c:pt>
                <c:pt idx="228">
                  <c:v>67</c:v>
                </c:pt>
                <c:pt idx="229">
                  <c:v>66</c:v>
                </c:pt>
                <c:pt idx="230">
                  <c:v>78</c:v>
                </c:pt>
                <c:pt idx="231">
                  <c:v>59</c:v>
                </c:pt>
                <c:pt idx="232">
                  <c:v>45</c:v>
                </c:pt>
                <c:pt idx="233">
                  <c:v>50</c:v>
                </c:pt>
                <c:pt idx="234">
                  <c:v>62</c:v>
                </c:pt>
                <c:pt idx="235">
                  <c:v>57</c:v>
                </c:pt>
                <c:pt idx="236">
                  <c:v>112</c:v>
                </c:pt>
                <c:pt idx="237">
                  <c:v>97</c:v>
                </c:pt>
                <c:pt idx="238">
                  <c:v>74</c:v>
                </c:pt>
                <c:pt idx="239">
                  <c:v>73</c:v>
                </c:pt>
                <c:pt idx="240">
                  <c:v>80</c:v>
                </c:pt>
                <c:pt idx="241">
                  <c:v>88</c:v>
                </c:pt>
                <c:pt idx="242">
                  <c:v>85</c:v>
                </c:pt>
                <c:pt idx="243">
                  <c:v>113</c:v>
                </c:pt>
                <c:pt idx="244">
                  <c:v>75</c:v>
                </c:pt>
                <c:pt idx="245">
                  <c:v>65</c:v>
                </c:pt>
                <c:pt idx="246">
                  <c:v>50</c:v>
                </c:pt>
                <c:pt idx="247">
                  <c:v>77</c:v>
                </c:pt>
                <c:pt idx="248">
                  <c:v>322</c:v>
                </c:pt>
                <c:pt idx="249">
                  <c:v>71</c:v>
                </c:pt>
                <c:pt idx="250">
                  <c:v>49</c:v>
                </c:pt>
                <c:pt idx="251">
                  <c:v>41</c:v>
                </c:pt>
                <c:pt idx="252">
                  <c:v>79</c:v>
                </c:pt>
                <c:pt idx="253">
                  <c:v>87</c:v>
                </c:pt>
                <c:pt idx="254">
                  <c:v>80</c:v>
                </c:pt>
                <c:pt idx="255">
                  <c:v>63</c:v>
                </c:pt>
                <c:pt idx="256">
                  <c:v>49</c:v>
                </c:pt>
                <c:pt idx="257">
                  <c:v>50</c:v>
                </c:pt>
                <c:pt idx="258">
                  <c:v>59</c:v>
                </c:pt>
                <c:pt idx="259">
                  <c:v>51</c:v>
                </c:pt>
                <c:pt idx="260">
                  <c:v>52</c:v>
                </c:pt>
                <c:pt idx="261">
                  <c:v>48</c:v>
                </c:pt>
                <c:pt idx="262">
                  <c:v>85</c:v>
                </c:pt>
                <c:pt idx="263">
                  <c:v>75</c:v>
                </c:pt>
                <c:pt idx="264">
                  <c:v>82</c:v>
                </c:pt>
                <c:pt idx="265">
                  <c:v>59</c:v>
                </c:pt>
                <c:pt idx="266">
                  <c:v>500</c:v>
                </c:pt>
                <c:pt idx="267">
                  <c:v>138</c:v>
                </c:pt>
                <c:pt idx="268">
                  <c:v>88</c:v>
                </c:pt>
                <c:pt idx="269">
                  <c:v>73</c:v>
                </c:pt>
                <c:pt idx="270">
                  <c:v>78</c:v>
                </c:pt>
                <c:pt idx="271">
                  <c:v>67</c:v>
                </c:pt>
                <c:pt idx="272">
                  <c:v>105</c:v>
                </c:pt>
                <c:pt idx="273">
                  <c:v>55</c:v>
                </c:pt>
                <c:pt idx="274">
                  <c:v>98</c:v>
                </c:pt>
                <c:pt idx="275">
                  <c:v>87</c:v>
                </c:pt>
                <c:pt idx="276">
                  <c:v>77</c:v>
                </c:pt>
                <c:pt idx="277">
                  <c:v>165</c:v>
                </c:pt>
                <c:pt idx="278">
                  <c:v>91</c:v>
                </c:pt>
                <c:pt idx="279">
                  <c:v>500</c:v>
                </c:pt>
                <c:pt idx="280">
                  <c:v>79</c:v>
                </c:pt>
                <c:pt idx="281">
                  <c:v>45</c:v>
                </c:pt>
                <c:pt idx="282">
                  <c:v>100</c:v>
                </c:pt>
                <c:pt idx="283">
                  <c:v>176</c:v>
                </c:pt>
                <c:pt idx="284">
                  <c:v>124</c:v>
                </c:pt>
                <c:pt idx="285">
                  <c:v>105</c:v>
                </c:pt>
                <c:pt idx="286">
                  <c:v>93</c:v>
                </c:pt>
                <c:pt idx="287">
                  <c:v>68</c:v>
                </c:pt>
                <c:pt idx="288">
                  <c:v>49</c:v>
                </c:pt>
                <c:pt idx="289">
                  <c:v>56</c:v>
                </c:pt>
                <c:pt idx="290">
                  <c:v>96</c:v>
                </c:pt>
                <c:pt idx="291">
                  <c:v>97</c:v>
                </c:pt>
                <c:pt idx="292">
                  <c:v>55</c:v>
                </c:pt>
                <c:pt idx="293">
                  <c:v>46</c:v>
                </c:pt>
                <c:pt idx="294">
                  <c:v>63</c:v>
                </c:pt>
                <c:pt idx="295">
                  <c:v>74</c:v>
                </c:pt>
                <c:pt idx="296">
                  <c:v>60</c:v>
                </c:pt>
                <c:pt idx="297">
                  <c:v>107</c:v>
                </c:pt>
                <c:pt idx="298">
                  <c:v>94</c:v>
                </c:pt>
                <c:pt idx="299">
                  <c:v>50</c:v>
                </c:pt>
                <c:pt idx="300">
                  <c:v>43</c:v>
                </c:pt>
                <c:pt idx="301">
                  <c:v>143</c:v>
                </c:pt>
                <c:pt idx="302">
                  <c:v>83</c:v>
                </c:pt>
                <c:pt idx="303">
                  <c:v>61</c:v>
                </c:pt>
                <c:pt idx="304">
                  <c:v>44</c:v>
                </c:pt>
                <c:pt idx="305">
                  <c:v>40</c:v>
                </c:pt>
                <c:pt idx="306">
                  <c:v>43</c:v>
                </c:pt>
                <c:pt idx="307">
                  <c:v>53</c:v>
                </c:pt>
                <c:pt idx="308">
                  <c:v>44</c:v>
                </c:pt>
                <c:pt idx="309">
                  <c:v>77</c:v>
                </c:pt>
                <c:pt idx="310">
                  <c:v>92</c:v>
                </c:pt>
                <c:pt idx="311">
                  <c:v>94</c:v>
                </c:pt>
                <c:pt idx="312">
                  <c:v>52</c:v>
                </c:pt>
                <c:pt idx="313">
                  <c:v>47</c:v>
                </c:pt>
                <c:pt idx="314">
                  <c:v>35</c:v>
                </c:pt>
                <c:pt idx="315">
                  <c:v>39</c:v>
                </c:pt>
                <c:pt idx="316">
                  <c:v>68</c:v>
                </c:pt>
                <c:pt idx="317">
                  <c:v>66</c:v>
                </c:pt>
                <c:pt idx="318">
                  <c:v>46</c:v>
                </c:pt>
                <c:pt idx="319">
                  <c:v>45</c:v>
                </c:pt>
                <c:pt idx="320">
                  <c:v>34</c:v>
                </c:pt>
                <c:pt idx="321">
                  <c:v>44</c:v>
                </c:pt>
                <c:pt idx="322">
                  <c:v>104</c:v>
                </c:pt>
                <c:pt idx="323">
                  <c:v>59</c:v>
                </c:pt>
                <c:pt idx="324">
                  <c:v>56</c:v>
                </c:pt>
                <c:pt idx="325">
                  <c:v>48</c:v>
                </c:pt>
                <c:pt idx="326">
                  <c:v>46</c:v>
                </c:pt>
                <c:pt idx="327">
                  <c:v>61</c:v>
                </c:pt>
                <c:pt idx="328">
                  <c:v>113</c:v>
                </c:pt>
                <c:pt idx="329">
                  <c:v>170</c:v>
                </c:pt>
                <c:pt idx="330">
                  <c:v>134</c:v>
                </c:pt>
                <c:pt idx="331">
                  <c:v>71</c:v>
                </c:pt>
                <c:pt idx="333">
                  <c:v>89</c:v>
                </c:pt>
                <c:pt idx="334">
                  <c:v>66</c:v>
                </c:pt>
                <c:pt idx="335">
                  <c:v>44</c:v>
                </c:pt>
                <c:pt idx="336">
                  <c:v>58</c:v>
                </c:pt>
                <c:pt idx="337">
                  <c:v>44</c:v>
                </c:pt>
                <c:pt idx="338">
                  <c:v>90</c:v>
                </c:pt>
                <c:pt idx="339">
                  <c:v>485</c:v>
                </c:pt>
                <c:pt idx="340">
                  <c:v>352</c:v>
                </c:pt>
                <c:pt idx="341">
                  <c:v>171</c:v>
                </c:pt>
                <c:pt idx="342">
                  <c:v>63</c:v>
                </c:pt>
                <c:pt idx="343">
                  <c:v>35</c:v>
                </c:pt>
                <c:pt idx="344">
                  <c:v>39</c:v>
                </c:pt>
                <c:pt idx="345">
                  <c:v>37</c:v>
                </c:pt>
                <c:pt idx="346">
                  <c:v>45</c:v>
                </c:pt>
                <c:pt idx="347">
                  <c:v>57</c:v>
                </c:pt>
                <c:pt idx="348">
                  <c:v>35</c:v>
                </c:pt>
                <c:pt idx="349">
                  <c:v>36</c:v>
                </c:pt>
                <c:pt idx="350">
                  <c:v>34</c:v>
                </c:pt>
                <c:pt idx="351">
                  <c:v>37</c:v>
                </c:pt>
                <c:pt idx="352">
                  <c:v>56</c:v>
                </c:pt>
                <c:pt idx="353">
                  <c:v>38</c:v>
                </c:pt>
                <c:pt idx="354">
                  <c:v>33</c:v>
                </c:pt>
                <c:pt idx="355">
                  <c:v>30</c:v>
                </c:pt>
                <c:pt idx="356">
                  <c:v>54</c:v>
                </c:pt>
                <c:pt idx="357">
                  <c:v>65</c:v>
                </c:pt>
                <c:pt idx="358">
                  <c:v>64</c:v>
                </c:pt>
                <c:pt idx="359">
                  <c:v>50</c:v>
                </c:pt>
                <c:pt idx="360">
                  <c:v>49</c:v>
                </c:pt>
                <c:pt idx="361">
                  <c:v>89</c:v>
                </c:pt>
                <c:pt idx="362">
                  <c:v>72</c:v>
                </c:pt>
                <c:pt idx="363">
                  <c:v>49</c:v>
                </c:pt>
                <c:pt idx="364">
                  <c:v>36</c:v>
                </c:pt>
                <c:pt idx="365">
                  <c:v>37</c:v>
                </c:pt>
                <c:pt idx="366">
                  <c:v>34</c:v>
                </c:pt>
                <c:pt idx="367">
                  <c:v>38</c:v>
                </c:pt>
                <c:pt idx="368">
                  <c:v>37</c:v>
                </c:pt>
                <c:pt idx="369">
                  <c:v>38</c:v>
                </c:pt>
                <c:pt idx="370">
                  <c:v>31</c:v>
                </c:pt>
                <c:pt idx="371">
                  <c:v>35</c:v>
                </c:pt>
                <c:pt idx="372">
                  <c:v>51</c:v>
                </c:pt>
                <c:pt idx="373">
                  <c:v>52</c:v>
                </c:pt>
                <c:pt idx="374">
                  <c:v>57</c:v>
                </c:pt>
                <c:pt idx="375">
                  <c:v>63</c:v>
                </c:pt>
                <c:pt idx="376">
                  <c:v>46</c:v>
                </c:pt>
                <c:pt idx="377">
                  <c:v>34</c:v>
                </c:pt>
                <c:pt idx="378">
                  <c:v>55</c:v>
                </c:pt>
                <c:pt idx="379">
                  <c:v>46</c:v>
                </c:pt>
                <c:pt idx="380">
                  <c:v>36</c:v>
                </c:pt>
                <c:pt idx="381">
                  <c:v>35</c:v>
                </c:pt>
                <c:pt idx="382">
                  <c:v>36</c:v>
                </c:pt>
                <c:pt idx="383">
                  <c:v>32</c:v>
                </c:pt>
                <c:pt idx="384">
                  <c:v>30</c:v>
                </c:pt>
                <c:pt idx="385">
                  <c:v>34</c:v>
                </c:pt>
                <c:pt idx="386">
                  <c:v>30</c:v>
                </c:pt>
                <c:pt idx="387">
                  <c:v>35</c:v>
                </c:pt>
                <c:pt idx="388">
                  <c:v>47</c:v>
                </c:pt>
                <c:pt idx="389">
                  <c:v>45</c:v>
                </c:pt>
                <c:pt idx="390">
                  <c:v>44</c:v>
                </c:pt>
                <c:pt idx="391">
                  <c:v>31</c:v>
                </c:pt>
                <c:pt idx="392">
                  <c:v>30</c:v>
                </c:pt>
                <c:pt idx="393">
                  <c:v>36</c:v>
                </c:pt>
                <c:pt idx="394">
                  <c:v>35</c:v>
                </c:pt>
                <c:pt idx="395">
                  <c:v>32</c:v>
                </c:pt>
                <c:pt idx="396">
                  <c:v>62</c:v>
                </c:pt>
                <c:pt idx="397">
                  <c:v>95</c:v>
                </c:pt>
                <c:pt idx="398">
                  <c:v>112</c:v>
                </c:pt>
                <c:pt idx="399">
                  <c:v>109</c:v>
                </c:pt>
                <c:pt idx="400">
                  <c:v>90</c:v>
                </c:pt>
                <c:pt idx="401">
                  <c:v>65</c:v>
                </c:pt>
                <c:pt idx="402">
                  <c:v>68</c:v>
                </c:pt>
                <c:pt idx="403">
                  <c:v>96</c:v>
                </c:pt>
                <c:pt idx="404">
                  <c:v>59</c:v>
                </c:pt>
                <c:pt idx="405">
                  <c:v>43</c:v>
                </c:pt>
                <c:pt idx="406">
                  <c:v>38</c:v>
                </c:pt>
                <c:pt idx="407">
                  <c:v>98</c:v>
                </c:pt>
                <c:pt idx="408">
                  <c:v>98</c:v>
                </c:pt>
                <c:pt idx="409">
                  <c:v>82</c:v>
                </c:pt>
                <c:pt idx="410">
                  <c:v>74</c:v>
                </c:pt>
                <c:pt idx="411">
                  <c:v>45</c:v>
                </c:pt>
                <c:pt idx="412">
                  <c:v>56</c:v>
                </c:pt>
                <c:pt idx="413">
                  <c:v>55</c:v>
                </c:pt>
                <c:pt idx="414">
                  <c:v>188</c:v>
                </c:pt>
                <c:pt idx="415">
                  <c:v>83</c:v>
                </c:pt>
                <c:pt idx="416">
                  <c:v>64</c:v>
                </c:pt>
                <c:pt idx="417">
                  <c:v>56</c:v>
                </c:pt>
                <c:pt idx="418">
                  <c:v>51</c:v>
                </c:pt>
                <c:pt idx="419">
                  <c:v>77</c:v>
                </c:pt>
                <c:pt idx="420">
                  <c:v>76</c:v>
                </c:pt>
                <c:pt idx="421">
                  <c:v>62</c:v>
                </c:pt>
                <c:pt idx="422">
                  <c:v>43</c:v>
                </c:pt>
                <c:pt idx="423">
                  <c:v>50</c:v>
                </c:pt>
                <c:pt idx="424">
                  <c:v>121</c:v>
                </c:pt>
                <c:pt idx="425">
                  <c:v>127</c:v>
                </c:pt>
                <c:pt idx="426">
                  <c:v>60</c:v>
                </c:pt>
                <c:pt idx="427">
                  <c:v>49</c:v>
                </c:pt>
                <c:pt idx="428">
                  <c:v>55</c:v>
                </c:pt>
                <c:pt idx="429">
                  <c:v>38</c:v>
                </c:pt>
                <c:pt idx="430">
                  <c:v>53</c:v>
                </c:pt>
                <c:pt idx="431">
                  <c:v>52</c:v>
                </c:pt>
                <c:pt idx="432">
                  <c:v>38</c:v>
                </c:pt>
                <c:pt idx="433">
                  <c:v>39</c:v>
                </c:pt>
                <c:pt idx="434">
                  <c:v>36</c:v>
                </c:pt>
                <c:pt idx="435">
                  <c:v>77</c:v>
                </c:pt>
                <c:pt idx="436">
                  <c:v>70</c:v>
                </c:pt>
                <c:pt idx="437">
                  <c:v>67</c:v>
                </c:pt>
                <c:pt idx="438">
                  <c:v>59</c:v>
                </c:pt>
                <c:pt idx="439">
                  <c:v>50</c:v>
                </c:pt>
                <c:pt idx="440">
                  <c:v>30</c:v>
                </c:pt>
                <c:pt idx="441">
                  <c:v>29</c:v>
                </c:pt>
                <c:pt idx="442">
                  <c:v>37</c:v>
                </c:pt>
                <c:pt idx="443">
                  <c:v>35</c:v>
                </c:pt>
                <c:pt idx="444">
                  <c:v>41</c:v>
                </c:pt>
                <c:pt idx="445">
                  <c:v>32</c:v>
                </c:pt>
                <c:pt idx="446">
                  <c:v>36</c:v>
                </c:pt>
                <c:pt idx="447">
                  <c:v>55</c:v>
                </c:pt>
                <c:pt idx="448">
                  <c:v>80</c:v>
                </c:pt>
                <c:pt idx="449">
                  <c:v>60</c:v>
                </c:pt>
                <c:pt idx="450">
                  <c:v>55</c:v>
                </c:pt>
                <c:pt idx="451">
                  <c:v>65</c:v>
                </c:pt>
                <c:pt idx="452">
                  <c:v>45</c:v>
                </c:pt>
                <c:pt idx="453">
                  <c:v>38</c:v>
                </c:pt>
                <c:pt idx="454">
                  <c:v>71</c:v>
                </c:pt>
                <c:pt idx="455">
                  <c:v>63</c:v>
                </c:pt>
                <c:pt idx="456">
                  <c:v>40</c:v>
                </c:pt>
                <c:pt idx="457">
                  <c:v>37</c:v>
                </c:pt>
                <c:pt idx="458">
                  <c:v>35</c:v>
                </c:pt>
                <c:pt idx="459">
                  <c:v>30</c:v>
                </c:pt>
                <c:pt idx="460">
                  <c:v>42</c:v>
                </c:pt>
                <c:pt idx="461">
                  <c:v>48</c:v>
                </c:pt>
                <c:pt idx="462">
                  <c:v>48</c:v>
                </c:pt>
                <c:pt idx="463">
                  <c:v>52</c:v>
                </c:pt>
                <c:pt idx="464">
                  <c:v>30</c:v>
                </c:pt>
                <c:pt idx="465">
                  <c:v>34</c:v>
                </c:pt>
                <c:pt idx="466">
                  <c:v>41</c:v>
                </c:pt>
                <c:pt idx="467">
                  <c:v>35</c:v>
                </c:pt>
                <c:pt idx="468">
                  <c:v>51</c:v>
                </c:pt>
                <c:pt idx="469">
                  <c:v>88</c:v>
                </c:pt>
                <c:pt idx="470">
                  <c:v>50</c:v>
                </c:pt>
                <c:pt idx="471">
                  <c:v>43</c:v>
                </c:pt>
                <c:pt idx="472">
                  <c:v>36</c:v>
                </c:pt>
                <c:pt idx="473">
                  <c:v>41</c:v>
                </c:pt>
                <c:pt idx="474">
                  <c:v>40</c:v>
                </c:pt>
                <c:pt idx="475">
                  <c:v>40</c:v>
                </c:pt>
                <c:pt idx="476">
                  <c:v>93</c:v>
                </c:pt>
                <c:pt idx="477">
                  <c:v>84</c:v>
                </c:pt>
                <c:pt idx="478">
                  <c:v>74</c:v>
                </c:pt>
                <c:pt idx="479">
                  <c:v>81</c:v>
                </c:pt>
                <c:pt idx="480">
                  <c:v>74</c:v>
                </c:pt>
                <c:pt idx="481">
                  <c:v>75</c:v>
                </c:pt>
                <c:pt idx="482">
                  <c:v>57</c:v>
                </c:pt>
                <c:pt idx="483">
                  <c:v>48</c:v>
                </c:pt>
                <c:pt idx="484">
                  <c:v>70</c:v>
                </c:pt>
                <c:pt idx="485">
                  <c:v>59</c:v>
                </c:pt>
                <c:pt idx="486">
                  <c:v>51</c:v>
                </c:pt>
                <c:pt idx="487">
                  <c:v>44</c:v>
                </c:pt>
                <c:pt idx="488">
                  <c:v>49</c:v>
                </c:pt>
                <c:pt idx="489">
                  <c:v>57</c:v>
                </c:pt>
                <c:pt idx="490">
                  <c:v>65</c:v>
                </c:pt>
                <c:pt idx="491">
                  <c:v>74</c:v>
                </c:pt>
                <c:pt idx="492">
                  <c:v>80</c:v>
                </c:pt>
                <c:pt idx="493">
                  <c:v>61</c:v>
                </c:pt>
                <c:pt idx="494">
                  <c:v>84</c:v>
                </c:pt>
                <c:pt idx="495">
                  <c:v>56</c:v>
                </c:pt>
                <c:pt idx="496">
                  <c:v>69</c:v>
                </c:pt>
                <c:pt idx="497">
                  <c:v>75</c:v>
                </c:pt>
                <c:pt idx="498">
                  <c:v>80</c:v>
                </c:pt>
                <c:pt idx="499">
                  <c:v>42</c:v>
                </c:pt>
                <c:pt idx="500">
                  <c:v>77</c:v>
                </c:pt>
                <c:pt idx="501">
                  <c:v>90</c:v>
                </c:pt>
                <c:pt idx="502">
                  <c:v>56</c:v>
                </c:pt>
                <c:pt idx="503">
                  <c:v>39</c:v>
                </c:pt>
                <c:pt idx="504">
                  <c:v>74</c:v>
                </c:pt>
                <c:pt idx="505">
                  <c:v>56</c:v>
                </c:pt>
                <c:pt idx="506">
                  <c:v>82</c:v>
                </c:pt>
                <c:pt idx="507">
                  <c:v>97</c:v>
                </c:pt>
                <c:pt idx="508">
                  <c:v>94</c:v>
                </c:pt>
                <c:pt idx="509">
                  <c:v>72</c:v>
                </c:pt>
                <c:pt idx="510">
                  <c:v>67</c:v>
                </c:pt>
                <c:pt idx="511">
                  <c:v>60</c:v>
                </c:pt>
                <c:pt idx="512">
                  <c:v>61</c:v>
                </c:pt>
                <c:pt idx="513">
                  <c:v>116</c:v>
                </c:pt>
                <c:pt idx="514">
                  <c:v>133</c:v>
                </c:pt>
                <c:pt idx="515">
                  <c:v>117</c:v>
                </c:pt>
                <c:pt idx="516">
                  <c:v>108</c:v>
                </c:pt>
                <c:pt idx="517">
                  <c:v>80</c:v>
                </c:pt>
                <c:pt idx="518">
                  <c:v>52</c:v>
                </c:pt>
                <c:pt idx="519">
                  <c:v>65</c:v>
                </c:pt>
                <c:pt idx="520">
                  <c:v>69</c:v>
                </c:pt>
                <c:pt idx="521">
                  <c:v>97</c:v>
                </c:pt>
                <c:pt idx="522">
                  <c:v>97</c:v>
                </c:pt>
                <c:pt idx="523">
                  <c:v>95</c:v>
                </c:pt>
                <c:pt idx="524">
                  <c:v>65</c:v>
                </c:pt>
                <c:pt idx="525">
                  <c:v>64</c:v>
                </c:pt>
                <c:pt idx="526">
                  <c:v>82</c:v>
                </c:pt>
                <c:pt idx="527">
                  <c:v>76</c:v>
                </c:pt>
                <c:pt idx="528">
                  <c:v>80</c:v>
                </c:pt>
                <c:pt idx="529">
                  <c:v>128</c:v>
                </c:pt>
                <c:pt idx="530">
                  <c:v>78</c:v>
                </c:pt>
                <c:pt idx="531">
                  <c:v>66</c:v>
                </c:pt>
                <c:pt idx="532">
                  <c:v>52</c:v>
                </c:pt>
                <c:pt idx="533">
                  <c:v>71</c:v>
                </c:pt>
                <c:pt idx="534">
                  <c:v>84</c:v>
                </c:pt>
                <c:pt idx="535">
                  <c:v>76</c:v>
                </c:pt>
                <c:pt idx="536">
                  <c:v>89</c:v>
                </c:pt>
                <c:pt idx="537">
                  <c:v>85</c:v>
                </c:pt>
                <c:pt idx="538">
                  <c:v>83</c:v>
                </c:pt>
                <c:pt idx="539">
                  <c:v>120</c:v>
                </c:pt>
                <c:pt idx="540">
                  <c:v>87</c:v>
                </c:pt>
                <c:pt idx="541">
                  <c:v>88</c:v>
                </c:pt>
                <c:pt idx="542">
                  <c:v>88</c:v>
                </c:pt>
                <c:pt idx="543">
                  <c:v>117</c:v>
                </c:pt>
                <c:pt idx="544">
                  <c:v>110</c:v>
                </c:pt>
                <c:pt idx="545">
                  <c:v>106</c:v>
                </c:pt>
                <c:pt idx="546">
                  <c:v>154</c:v>
                </c:pt>
                <c:pt idx="547">
                  <c:v>157</c:v>
                </c:pt>
                <c:pt idx="548">
                  <c:v>130</c:v>
                </c:pt>
                <c:pt idx="549">
                  <c:v>94</c:v>
                </c:pt>
                <c:pt idx="550">
                  <c:v>91</c:v>
                </c:pt>
                <c:pt idx="551">
                  <c:v>120</c:v>
                </c:pt>
                <c:pt idx="552">
                  <c:v>79</c:v>
                </c:pt>
                <c:pt idx="553">
                  <c:v>65</c:v>
                </c:pt>
                <c:pt idx="554">
                  <c:v>55</c:v>
                </c:pt>
                <c:pt idx="555">
                  <c:v>99</c:v>
                </c:pt>
                <c:pt idx="556">
                  <c:v>72</c:v>
                </c:pt>
                <c:pt idx="557">
                  <c:v>63</c:v>
                </c:pt>
                <c:pt idx="558">
                  <c:v>80</c:v>
                </c:pt>
                <c:pt idx="559">
                  <c:v>110</c:v>
                </c:pt>
                <c:pt idx="560">
                  <c:v>170</c:v>
                </c:pt>
                <c:pt idx="561">
                  <c:v>139</c:v>
                </c:pt>
                <c:pt idx="562">
                  <c:v>102</c:v>
                </c:pt>
                <c:pt idx="563">
                  <c:v>74</c:v>
                </c:pt>
                <c:pt idx="564">
                  <c:v>176</c:v>
                </c:pt>
                <c:pt idx="565">
                  <c:v>92</c:v>
                </c:pt>
                <c:pt idx="566">
                  <c:v>61</c:v>
                </c:pt>
                <c:pt idx="567">
                  <c:v>48</c:v>
                </c:pt>
                <c:pt idx="568">
                  <c:v>121</c:v>
                </c:pt>
                <c:pt idx="569">
                  <c:v>115</c:v>
                </c:pt>
                <c:pt idx="570">
                  <c:v>64</c:v>
                </c:pt>
                <c:pt idx="571">
                  <c:v>60</c:v>
                </c:pt>
                <c:pt idx="572">
                  <c:v>54</c:v>
                </c:pt>
                <c:pt idx="573">
                  <c:v>46</c:v>
                </c:pt>
                <c:pt idx="574">
                  <c:v>50</c:v>
                </c:pt>
                <c:pt idx="575">
                  <c:v>44</c:v>
                </c:pt>
                <c:pt idx="576">
                  <c:v>47</c:v>
                </c:pt>
                <c:pt idx="577">
                  <c:v>87</c:v>
                </c:pt>
                <c:pt idx="578">
                  <c:v>60</c:v>
                </c:pt>
                <c:pt idx="579">
                  <c:v>63</c:v>
                </c:pt>
                <c:pt idx="580">
                  <c:v>63</c:v>
                </c:pt>
                <c:pt idx="581">
                  <c:v>88</c:v>
                </c:pt>
                <c:pt idx="582">
                  <c:v>130</c:v>
                </c:pt>
                <c:pt idx="583">
                  <c:v>97</c:v>
                </c:pt>
                <c:pt idx="584">
                  <c:v>115</c:v>
                </c:pt>
                <c:pt idx="585">
                  <c:v>65</c:v>
                </c:pt>
                <c:pt idx="586">
                  <c:v>226</c:v>
                </c:pt>
                <c:pt idx="587">
                  <c:v>226</c:v>
                </c:pt>
                <c:pt idx="588">
                  <c:v>55</c:v>
                </c:pt>
                <c:pt idx="589">
                  <c:v>55</c:v>
                </c:pt>
                <c:pt idx="590">
                  <c:v>84</c:v>
                </c:pt>
                <c:pt idx="591">
                  <c:v>102</c:v>
                </c:pt>
                <c:pt idx="592">
                  <c:v>104</c:v>
                </c:pt>
                <c:pt idx="593">
                  <c:v>85</c:v>
                </c:pt>
                <c:pt idx="594">
                  <c:v>60</c:v>
                </c:pt>
                <c:pt idx="595">
                  <c:v>77</c:v>
                </c:pt>
                <c:pt idx="596">
                  <c:v>175</c:v>
                </c:pt>
                <c:pt idx="597">
                  <c:v>105</c:v>
                </c:pt>
                <c:pt idx="598">
                  <c:v>96</c:v>
                </c:pt>
                <c:pt idx="599">
                  <c:v>82</c:v>
                </c:pt>
                <c:pt idx="600">
                  <c:v>84</c:v>
                </c:pt>
                <c:pt idx="601">
                  <c:v>78</c:v>
                </c:pt>
                <c:pt idx="602">
                  <c:v>53</c:v>
                </c:pt>
                <c:pt idx="603">
                  <c:v>54</c:v>
                </c:pt>
                <c:pt idx="604">
                  <c:v>116</c:v>
                </c:pt>
                <c:pt idx="605">
                  <c:v>49</c:v>
                </c:pt>
                <c:pt idx="606">
                  <c:v>49</c:v>
                </c:pt>
                <c:pt idx="607">
                  <c:v>45</c:v>
                </c:pt>
                <c:pt idx="608">
                  <c:v>55</c:v>
                </c:pt>
                <c:pt idx="609">
                  <c:v>55</c:v>
                </c:pt>
                <c:pt idx="610">
                  <c:v>70</c:v>
                </c:pt>
                <c:pt idx="611">
                  <c:v>82</c:v>
                </c:pt>
                <c:pt idx="612">
                  <c:v>97</c:v>
                </c:pt>
                <c:pt idx="613">
                  <c:v>80</c:v>
                </c:pt>
                <c:pt idx="614">
                  <c:v>106</c:v>
                </c:pt>
                <c:pt idx="615">
                  <c:v>61</c:v>
                </c:pt>
                <c:pt idx="616">
                  <c:v>64</c:v>
                </c:pt>
                <c:pt idx="617">
                  <c:v>64</c:v>
                </c:pt>
                <c:pt idx="618">
                  <c:v>64</c:v>
                </c:pt>
                <c:pt idx="619">
                  <c:v>65</c:v>
                </c:pt>
                <c:pt idx="620">
                  <c:v>73</c:v>
                </c:pt>
                <c:pt idx="621">
                  <c:v>65</c:v>
                </c:pt>
                <c:pt idx="622">
                  <c:v>70</c:v>
                </c:pt>
                <c:pt idx="623">
                  <c:v>78</c:v>
                </c:pt>
                <c:pt idx="624">
                  <c:v>55</c:v>
                </c:pt>
                <c:pt idx="625">
                  <c:v>46</c:v>
                </c:pt>
                <c:pt idx="626">
                  <c:v>34</c:v>
                </c:pt>
                <c:pt idx="627">
                  <c:v>48</c:v>
                </c:pt>
                <c:pt idx="628">
                  <c:v>62</c:v>
                </c:pt>
                <c:pt idx="629">
                  <c:v>77</c:v>
                </c:pt>
                <c:pt idx="630">
                  <c:v>50</c:v>
                </c:pt>
                <c:pt idx="631">
                  <c:v>44</c:v>
                </c:pt>
                <c:pt idx="632">
                  <c:v>43</c:v>
                </c:pt>
                <c:pt idx="633">
                  <c:v>44</c:v>
                </c:pt>
                <c:pt idx="634">
                  <c:v>95</c:v>
                </c:pt>
                <c:pt idx="635">
                  <c:v>80</c:v>
                </c:pt>
                <c:pt idx="636">
                  <c:v>54</c:v>
                </c:pt>
                <c:pt idx="637">
                  <c:v>47</c:v>
                </c:pt>
                <c:pt idx="638">
                  <c:v>46</c:v>
                </c:pt>
                <c:pt idx="639">
                  <c:v>54</c:v>
                </c:pt>
                <c:pt idx="640">
                  <c:v>56</c:v>
                </c:pt>
                <c:pt idx="641">
                  <c:v>80</c:v>
                </c:pt>
                <c:pt idx="642">
                  <c:v>48</c:v>
                </c:pt>
                <c:pt idx="643">
                  <c:v>52</c:v>
                </c:pt>
                <c:pt idx="644">
                  <c:v>48</c:v>
                </c:pt>
                <c:pt idx="645">
                  <c:v>46</c:v>
                </c:pt>
                <c:pt idx="646">
                  <c:v>43</c:v>
                </c:pt>
                <c:pt idx="647">
                  <c:v>43</c:v>
                </c:pt>
                <c:pt idx="648">
                  <c:v>54</c:v>
                </c:pt>
                <c:pt idx="649">
                  <c:v>42</c:v>
                </c:pt>
                <c:pt idx="650">
                  <c:v>43</c:v>
                </c:pt>
                <c:pt idx="651">
                  <c:v>94</c:v>
                </c:pt>
                <c:pt idx="652">
                  <c:v>42</c:v>
                </c:pt>
                <c:pt idx="653">
                  <c:v>98</c:v>
                </c:pt>
                <c:pt idx="654">
                  <c:v>48</c:v>
                </c:pt>
                <c:pt idx="655">
                  <c:v>41</c:v>
                </c:pt>
                <c:pt idx="656">
                  <c:v>41</c:v>
                </c:pt>
                <c:pt idx="657">
                  <c:v>43</c:v>
                </c:pt>
                <c:pt idx="658">
                  <c:v>113</c:v>
                </c:pt>
                <c:pt idx="659">
                  <c:v>113</c:v>
                </c:pt>
                <c:pt idx="660">
                  <c:v>97</c:v>
                </c:pt>
                <c:pt idx="661">
                  <c:v>72</c:v>
                </c:pt>
                <c:pt idx="662">
                  <c:v>50</c:v>
                </c:pt>
                <c:pt idx="663">
                  <c:v>87</c:v>
                </c:pt>
                <c:pt idx="664">
                  <c:v>81</c:v>
                </c:pt>
                <c:pt idx="665">
                  <c:v>58</c:v>
                </c:pt>
                <c:pt idx="666">
                  <c:v>42</c:v>
                </c:pt>
                <c:pt idx="667">
                  <c:v>89</c:v>
                </c:pt>
                <c:pt idx="668">
                  <c:v>97</c:v>
                </c:pt>
                <c:pt idx="669">
                  <c:v>43</c:v>
                </c:pt>
                <c:pt idx="670">
                  <c:v>42</c:v>
                </c:pt>
                <c:pt idx="671">
                  <c:v>42</c:v>
                </c:pt>
                <c:pt idx="672">
                  <c:v>41</c:v>
                </c:pt>
                <c:pt idx="673">
                  <c:v>38</c:v>
                </c:pt>
                <c:pt idx="674">
                  <c:v>36</c:v>
                </c:pt>
                <c:pt idx="675">
                  <c:v>114</c:v>
                </c:pt>
                <c:pt idx="676">
                  <c:v>125</c:v>
                </c:pt>
                <c:pt idx="677">
                  <c:v>114</c:v>
                </c:pt>
                <c:pt idx="678">
                  <c:v>55</c:v>
                </c:pt>
                <c:pt idx="679">
                  <c:v>48</c:v>
                </c:pt>
                <c:pt idx="680">
                  <c:v>40</c:v>
                </c:pt>
                <c:pt idx="681">
                  <c:v>55</c:v>
                </c:pt>
                <c:pt idx="682">
                  <c:v>79</c:v>
                </c:pt>
                <c:pt idx="683">
                  <c:v>40</c:v>
                </c:pt>
                <c:pt idx="684">
                  <c:v>39</c:v>
                </c:pt>
                <c:pt idx="685">
                  <c:v>37</c:v>
                </c:pt>
                <c:pt idx="686">
                  <c:v>40</c:v>
                </c:pt>
                <c:pt idx="687">
                  <c:v>41</c:v>
                </c:pt>
                <c:pt idx="688">
                  <c:v>44</c:v>
                </c:pt>
                <c:pt idx="689">
                  <c:v>44</c:v>
                </c:pt>
                <c:pt idx="690">
                  <c:v>49</c:v>
                </c:pt>
                <c:pt idx="691">
                  <c:v>59</c:v>
                </c:pt>
                <c:pt idx="692">
                  <c:v>72</c:v>
                </c:pt>
                <c:pt idx="693">
                  <c:v>84</c:v>
                </c:pt>
                <c:pt idx="694">
                  <c:v>85</c:v>
                </c:pt>
                <c:pt idx="695">
                  <c:v>77</c:v>
                </c:pt>
                <c:pt idx="696">
                  <c:v>42</c:v>
                </c:pt>
                <c:pt idx="697">
                  <c:v>75</c:v>
                </c:pt>
                <c:pt idx="698">
                  <c:v>56</c:v>
                </c:pt>
                <c:pt idx="699">
                  <c:v>37</c:v>
                </c:pt>
                <c:pt idx="700">
                  <c:v>63</c:v>
                </c:pt>
                <c:pt idx="701">
                  <c:v>58</c:v>
                </c:pt>
                <c:pt idx="702">
                  <c:v>40</c:v>
                </c:pt>
                <c:pt idx="703">
                  <c:v>43</c:v>
                </c:pt>
                <c:pt idx="704">
                  <c:v>40</c:v>
                </c:pt>
                <c:pt idx="705">
                  <c:v>40</c:v>
                </c:pt>
                <c:pt idx="706">
                  <c:v>36</c:v>
                </c:pt>
                <c:pt idx="707">
                  <c:v>37</c:v>
                </c:pt>
                <c:pt idx="708">
                  <c:v>36</c:v>
                </c:pt>
                <c:pt idx="709">
                  <c:v>39</c:v>
                </c:pt>
                <c:pt idx="710">
                  <c:v>41</c:v>
                </c:pt>
                <c:pt idx="711">
                  <c:v>35</c:v>
                </c:pt>
                <c:pt idx="712">
                  <c:v>39</c:v>
                </c:pt>
                <c:pt idx="713">
                  <c:v>67</c:v>
                </c:pt>
                <c:pt idx="714">
                  <c:v>37</c:v>
                </c:pt>
                <c:pt idx="715">
                  <c:v>37</c:v>
                </c:pt>
                <c:pt idx="716">
                  <c:v>68</c:v>
                </c:pt>
                <c:pt idx="717">
                  <c:v>27</c:v>
                </c:pt>
                <c:pt idx="718">
                  <c:v>52</c:v>
                </c:pt>
                <c:pt idx="719">
                  <c:v>34</c:v>
                </c:pt>
                <c:pt idx="720">
                  <c:v>30</c:v>
                </c:pt>
                <c:pt idx="721">
                  <c:v>54</c:v>
                </c:pt>
                <c:pt idx="722">
                  <c:v>84</c:v>
                </c:pt>
                <c:pt idx="723">
                  <c:v>67</c:v>
                </c:pt>
                <c:pt idx="724">
                  <c:v>55</c:v>
                </c:pt>
                <c:pt idx="725">
                  <c:v>69</c:v>
                </c:pt>
                <c:pt idx="726">
                  <c:v>102</c:v>
                </c:pt>
                <c:pt idx="727">
                  <c:v>46</c:v>
                </c:pt>
                <c:pt idx="728">
                  <c:v>54</c:v>
                </c:pt>
                <c:pt idx="729">
                  <c:v>57</c:v>
                </c:pt>
                <c:pt idx="730">
                  <c:v>50</c:v>
                </c:pt>
                <c:pt idx="731">
                  <c:v>30</c:v>
                </c:pt>
                <c:pt idx="732">
                  <c:v>35</c:v>
                </c:pt>
                <c:pt idx="733">
                  <c:v>34</c:v>
                </c:pt>
                <c:pt idx="734">
                  <c:v>64</c:v>
                </c:pt>
                <c:pt idx="735">
                  <c:v>73</c:v>
                </c:pt>
                <c:pt idx="736">
                  <c:v>50</c:v>
                </c:pt>
                <c:pt idx="737">
                  <c:v>39</c:v>
                </c:pt>
                <c:pt idx="738">
                  <c:v>57</c:v>
                </c:pt>
                <c:pt idx="739">
                  <c:v>32</c:v>
                </c:pt>
                <c:pt idx="740">
                  <c:v>46</c:v>
                </c:pt>
                <c:pt idx="741">
                  <c:v>76</c:v>
                </c:pt>
                <c:pt idx="742">
                  <c:v>82</c:v>
                </c:pt>
                <c:pt idx="743">
                  <c:v>53</c:v>
                </c:pt>
                <c:pt idx="744">
                  <c:v>39</c:v>
                </c:pt>
                <c:pt idx="745">
                  <c:v>34</c:v>
                </c:pt>
                <c:pt idx="746">
                  <c:v>35</c:v>
                </c:pt>
                <c:pt idx="747">
                  <c:v>38</c:v>
                </c:pt>
                <c:pt idx="748">
                  <c:v>32</c:v>
                </c:pt>
                <c:pt idx="749">
                  <c:v>34</c:v>
                </c:pt>
                <c:pt idx="750">
                  <c:v>58</c:v>
                </c:pt>
                <c:pt idx="751">
                  <c:v>64</c:v>
                </c:pt>
                <c:pt idx="752">
                  <c:v>52</c:v>
                </c:pt>
                <c:pt idx="753">
                  <c:v>34</c:v>
                </c:pt>
                <c:pt idx="754">
                  <c:v>46</c:v>
                </c:pt>
                <c:pt idx="755">
                  <c:v>44</c:v>
                </c:pt>
                <c:pt idx="756">
                  <c:v>36</c:v>
                </c:pt>
                <c:pt idx="757">
                  <c:v>105</c:v>
                </c:pt>
                <c:pt idx="758">
                  <c:v>162</c:v>
                </c:pt>
                <c:pt idx="759">
                  <c:v>98</c:v>
                </c:pt>
                <c:pt idx="760">
                  <c:v>67</c:v>
                </c:pt>
                <c:pt idx="761">
                  <c:v>42</c:v>
                </c:pt>
                <c:pt idx="762">
                  <c:v>65</c:v>
                </c:pt>
                <c:pt idx="763">
                  <c:v>165</c:v>
                </c:pt>
                <c:pt idx="764">
                  <c:v>83</c:v>
                </c:pt>
                <c:pt idx="765">
                  <c:v>67</c:v>
                </c:pt>
                <c:pt idx="766">
                  <c:v>61</c:v>
                </c:pt>
                <c:pt idx="767">
                  <c:v>46</c:v>
                </c:pt>
                <c:pt idx="768">
                  <c:v>56</c:v>
                </c:pt>
                <c:pt idx="769">
                  <c:v>51</c:v>
                </c:pt>
                <c:pt idx="770">
                  <c:v>83</c:v>
                </c:pt>
                <c:pt idx="771">
                  <c:v>66</c:v>
                </c:pt>
                <c:pt idx="772">
                  <c:v>55</c:v>
                </c:pt>
                <c:pt idx="773">
                  <c:v>35</c:v>
                </c:pt>
                <c:pt idx="774">
                  <c:v>62</c:v>
                </c:pt>
                <c:pt idx="775">
                  <c:v>52</c:v>
                </c:pt>
                <c:pt idx="776">
                  <c:v>70</c:v>
                </c:pt>
                <c:pt idx="777">
                  <c:v>72</c:v>
                </c:pt>
                <c:pt idx="778">
                  <c:v>84</c:v>
                </c:pt>
                <c:pt idx="779">
                  <c:v>70</c:v>
                </c:pt>
                <c:pt idx="780">
                  <c:v>68</c:v>
                </c:pt>
                <c:pt idx="781">
                  <c:v>73</c:v>
                </c:pt>
                <c:pt idx="782">
                  <c:v>69</c:v>
                </c:pt>
                <c:pt idx="783">
                  <c:v>130</c:v>
                </c:pt>
                <c:pt idx="784">
                  <c:v>69</c:v>
                </c:pt>
                <c:pt idx="785">
                  <c:v>57</c:v>
                </c:pt>
                <c:pt idx="786">
                  <c:v>32</c:v>
                </c:pt>
                <c:pt idx="787">
                  <c:v>54</c:v>
                </c:pt>
                <c:pt idx="788">
                  <c:v>79</c:v>
                </c:pt>
                <c:pt idx="789">
                  <c:v>83</c:v>
                </c:pt>
                <c:pt idx="790">
                  <c:v>68</c:v>
                </c:pt>
                <c:pt idx="791">
                  <c:v>103</c:v>
                </c:pt>
                <c:pt idx="792">
                  <c:v>73</c:v>
                </c:pt>
                <c:pt idx="793">
                  <c:v>67</c:v>
                </c:pt>
                <c:pt idx="794">
                  <c:v>61</c:v>
                </c:pt>
                <c:pt idx="795">
                  <c:v>68</c:v>
                </c:pt>
                <c:pt idx="796">
                  <c:v>51</c:v>
                </c:pt>
                <c:pt idx="797">
                  <c:v>36</c:v>
                </c:pt>
                <c:pt idx="798">
                  <c:v>47</c:v>
                </c:pt>
                <c:pt idx="799">
                  <c:v>62</c:v>
                </c:pt>
                <c:pt idx="800">
                  <c:v>59</c:v>
                </c:pt>
                <c:pt idx="801">
                  <c:v>59</c:v>
                </c:pt>
                <c:pt idx="802">
                  <c:v>52</c:v>
                </c:pt>
                <c:pt idx="803">
                  <c:v>35</c:v>
                </c:pt>
                <c:pt idx="804">
                  <c:v>37</c:v>
                </c:pt>
                <c:pt idx="805">
                  <c:v>48</c:v>
                </c:pt>
                <c:pt idx="806">
                  <c:v>39</c:v>
                </c:pt>
                <c:pt idx="807">
                  <c:v>32</c:v>
                </c:pt>
                <c:pt idx="808">
                  <c:v>70</c:v>
                </c:pt>
                <c:pt idx="809">
                  <c:v>100</c:v>
                </c:pt>
                <c:pt idx="810">
                  <c:v>120</c:v>
                </c:pt>
                <c:pt idx="811">
                  <c:v>120</c:v>
                </c:pt>
                <c:pt idx="812">
                  <c:v>104</c:v>
                </c:pt>
                <c:pt idx="813">
                  <c:v>98</c:v>
                </c:pt>
                <c:pt idx="814">
                  <c:v>89</c:v>
                </c:pt>
                <c:pt idx="815">
                  <c:v>82</c:v>
                </c:pt>
                <c:pt idx="816">
                  <c:v>53</c:v>
                </c:pt>
                <c:pt idx="817">
                  <c:v>46</c:v>
                </c:pt>
                <c:pt idx="818">
                  <c:v>45</c:v>
                </c:pt>
                <c:pt idx="819">
                  <c:v>48</c:v>
                </c:pt>
                <c:pt idx="820">
                  <c:v>51</c:v>
                </c:pt>
                <c:pt idx="821">
                  <c:v>54</c:v>
                </c:pt>
                <c:pt idx="822">
                  <c:v>48</c:v>
                </c:pt>
                <c:pt idx="823">
                  <c:v>44</c:v>
                </c:pt>
                <c:pt idx="824">
                  <c:v>49</c:v>
                </c:pt>
                <c:pt idx="825">
                  <c:v>42</c:v>
                </c:pt>
                <c:pt idx="826">
                  <c:v>48</c:v>
                </c:pt>
                <c:pt idx="827">
                  <c:v>60</c:v>
                </c:pt>
                <c:pt idx="828">
                  <c:v>46</c:v>
                </c:pt>
                <c:pt idx="829">
                  <c:v>44</c:v>
                </c:pt>
                <c:pt idx="830">
                  <c:v>35</c:v>
                </c:pt>
                <c:pt idx="831">
                  <c:v>45</c:v>
                </c:pt>
                <c:pt idx="832">
                  <c:v>49</c:v>
                </c:pt>
                <c:pt idx="833">
                  <c:v>69</c:v>
                </c:pt>
                <c:pt idx="834">
                  <c:v>102</c:v>
                </c:pt>
                <c:pt idx="835">
                  <c:v>94</c:v>
                </c:pt>
                <c:pt idx="836">
                  <c:v>133</c:v>
                </c:pt>
                <c:pt idx="837">
                  <c:v>133</c:v>
                </c:pt>
                <c:pt idx="838">
                  <c:v>100</c:v>
                </c:pt>
                <c:pt idx="839">
                  <c:v>100</c:v>
                </c:pt>
                <c:pt idx="840">
                  <c:v>88</c:v>
                </c:pt>
                <c:pt idx="841">
                  <c:v>55</c:v>
                </c:pt>
                <c:pt idx="842">
                  <c:v>45</c:v>
                </c:pt>
                <c:pt idx="843">
                  <c:v>39</c:v>
                </c:pt>
                <c:pt idx="844">
                  <c:v>38</c:v>
                </c:pt>
                <c:pt idx="845">
                  <c:v>43</c:v>
                </c:pt>
                <c:pt idx="846">
                  <c:v>46</c:v>
                </c:pt>
                <c:pt idx="847">
                  <c:v>89</c:v>
                </c:pt>
                <c:pt idx="848">
                  <c:v>74</c:v>
                </c:pt>
                <c:pt idx="849">
                  <c:v>44</c:v>
                </c:pt>
                <c:pt idx="850">
                  <c:v>45</c:v>
                </c:pt>
                <c:pt idx="851">
                  <c:v>47</c:v>
                </c:pt>
                <c:pt idx="852">
                  <c:v>106</c:v>
                </c:pt>
                <c:pt idx="853">
                  <c:v>108</c:v>
                </c:pt>
                <c:pt idx="854">
                  <c:v>68</c:v>
                </c:pt>
                <c:pt idx="855">
                  <c:v>42</c:v>
                </c:pt>
                <c:pt idx="856">
                  <c:v>44</c:v>
                </c:pt>
                <c:pt idx="857">
                  <c:v>64</c:v>
                </c:pt>
                <c:pt idx="858">
                  <c:v>61</c:v>
                </c:pt>
                <c:pt idx="859">
                  <c:v>42</c:v>
                </c:pt>
                <c:pt idx="860">
                  <c:v>48</c:v>
                </c:pt>
                <c:pt idx="861">
                  <c:v>60</c:v>
                </c:pt>
                <c:pt idx="862">
                  <c:v>82</c:v>
                </c:pt>
                <c:pt idx="863">
                  <c:v>70</c:v>
                </c:pt>
                <c:pt idx="864">
                  <c:v>84</c:v>
                </c:pt>
                <c:pt idx="865">
                  <c:v>80</c:v>
                </c:pt>
                <c:pt idx="866">
                  <c:v>92</c:v>
                </c:pt>
                <c:pt idx="867">
                  <c:v>71</c:v>
                </c:pt>
                <c:pt idx="868">
                  <c:v>70</c:v>
                </c:pt>
                <c:pt idx="869">
                  <c:v>98</c:v>
                </c:pt>
                <c:pt idx="870">
                  <c:v>115</c:v>
                </c:pt>
                <c:pt idx="871">
                  <c:v>110</c:v>
                </c:pt>
                <c:pt idx="872">
                  <c:v>65</c:v>
                </c:pt>
                <c:pt idx="873">
                  <c:v>84</c:v>
                </c:pt>
                <c:pt idx="874">
                  <c:v>59</c:v>
                </c:pt>
                <c:pt idx="875">
                  <c:v>118</c:v>
                </c:pt>
                <c:pt idx="876">
                  <c:v>117</c:v>
                </c:pt>
                <c:pt idx="877">
                  <c:v>128</c:v>
                </c:pt>
                <c:pt idx="878">
                  <c:v>99</c:v>
                </c:pt>
                <c:pt idx="879">
                  <c:v>65</c:v>
                </c:pt>
                <c:pt idx="880">
                  <c:v>85</c:v>
                </c:pt>
                <c:pt idx="881">
                  <c:v>51</c:v>
                </c:pt>
                <c:pt idx="882">
                  <c:v>106</c:v>
                </c:pt>
                <c:pt idx="883">
                  <c:v>93</c:v>
                </c:pt>
                <c:pt idx="884">
                  <c:v>107</c:v>
                </c:pt>
                <c:pt idx="885">
                  <c:v>110</c:v>
                </c:pt>
                <c:pt idx="886">
                  <c:v>73</c:v>
                </c:pt>
                <c:pt idx="887">
                  <c:v>106</c:v>
                </c:pt>
                <c:pt idx="888">
                  <c:v>131</c:v>
                </c:pt>
                <c:pt idx="889">
                  <c:v>82</c:v>
                </c:pt>
                <c:pt idx="890">
                  <c:v>50</c:v>
                </c:pt>
                <c:pt idx="891">
                  <c:v>102</c:v>
                </c:pt>
                <c:pt idx="892">
                  <c:v>116</c:v>
                </c:pt>
                <c:pt idx="893">
                  <c:v>84</c:v>
                </c:pt>
                <c:pt idx="894">
                  <c:v>84</c:v>
                </c:pt>
                <c:pt idx="895">
                  <c:v>85</c:v>
                </c:pt>
                <c:pt idx="896">
                  <c:v>74</c:v>
                </c:pt>
                <c:pt idx="897">
                  <c:v>49</c:v>
                </c:pt>
                <c:pt idx="898">
                  <c:v>85</c:v>
                </c:pt>
                <c:pt idx="899">
                  <c:v>111</c:v>
                </c:pt>
                <c:pt idx="900">
                  <c:v>74</c:v>
                </c:pt>
                <c:pt idx="901">
                  <c:v>75</c:v>
                </c:pt>
                <c:pt idx="902">
                  <c:v>61</c:v>
                </c:pt>
                <c:pt idx="903">
                  <c:v>52</c:v>
                </c:pt>
                <c:pt idx="904">
                  <c:v>56</c:v>
                </c:pt>
                <c:pt idx="905">
                  <c:v>67</c:v>
                </c:pt>
                <c:pt idx="906">
                  <c:v>49</c:v>
                </c:pt>
                <c:pt idx="907">
                  <c:v>160</c:v>
                </c:pt>
                <c:pt idx="908">
                  <c:v>154</c:v>
                </c:pt>
                <c:pt idx="909">
                  <c:v>127</c:v>
                </c:pt>
                <c:pt idx="910">
                  <c:v>115</c:v>
                </c:pt>
                <c:pt idx="911">
                  <c:v>125</c:v>
                </c:pt>
                <c:pt idx="912">
                  <c:v>153</c:v>
                </c:pt>
                <c:pt idx="913">
                  <c:v>106</c:v>
                </c:pt>
                <c:pt idx="914">
                  <c:v>152</c:v>
                </c:pt>
                <c:pt idx="915">
                  <c:v>102</c:v>
                </c:pt>
                <c:pt idx="916">
                  <c:v>79</c:v>
                </c:pt>
                <c:pt idx="917">
                  <c:v>82</c:v>
                </c:pt>
                <c:pt idx="918">
                  <c:v>146</c:v>
                </c:pt>
                <c:pt idx="919">
                  <c:v>74</c:v>
                </c:pt>
                <c:pt idx="920">
                  <c:v>89</c:v>
                </c:pt>
                <c:pt idx="921">
                  <c:v>117</c:v>
                </c:pt>
                <c:pt idx="922">
                  <c:v>131</c:v>
                </c:pt>
                <c:pt idx="923">
                  <c:v>77</c:v>
                </c:pt>
                <c:pt idx="924">
                  <c:v>56</c:v>
                </c:pt>
                <c:pt idx="925">
                  <c:v>50</c:v>
                </c:pt>
                <c:pt idx="926">
                  <c:v>65</c:v>
                </c:pt>
                <c:pt idx="927">
                  <c:v>107</c:v>
                </c:pt>
                <c:pt idx="928">
                  <c:v>68</c:v>
                </c:pt>
                <c:pt idx="929">
                  <c:v>109</c:v>
                </c:pt>
                <c:pt idx="930">
                  <c:v>68</c:v>
                </c:pt>
                <c:pt idx="931">
                  <c:v>74</c:v>
                </c:pt>
                <c:pt idx="932">
                  <c:v>84</c:v>
                </c:pt>
                <c:pt idx="933">
                  <c:v>60</c:v>
                </c:pt>
                <c:pt idx="934">
                  <c:v>54</c:v>
                </c:pt>
                <c:pt idx="935">
                  <c:v>86</c:v>
                </c:pt>
                <c:pt idx="936">
                  <c:v>64</c:v>
                </c:pt>
                <c:pt idx="937">
                  <c:v>55</c:v>
                </c:pt>
                <c:pt idx="938">
                  <c:v>58</c:v>
                </c:pt>
                <c:pt idx="939">
                  <c:v>171</c:v>
                </c:pt>
                <c:pt idx="940">
                  <c:v>132</c:v>
                </c:pt>
                <c:pt idx="941">
                  <c:v>94</c:v>
                </c:pt>
                <c:pt idx="942">
                  <c:v>63</c:v>
                </c:pt>
                <c:pt idx="943">
                  <c:v>57</c:v>
                </c:pt>
                <c:pt idx="944">
                  <c:v>55</c:v>
                </c:pt>
                <c:pt idx="945">
                  <c:v>66</c:v>
                </c:pt>
                <c:pt idx="946">
                  <c:v>77</c:v>
                </c:pt>
                <c:pt idx="947">
                  <c:v>88</c:v>
                </c:pt>
                <c:pt idx="948">
                  <c:v>104</c:v>
                </c:pt>
                <c:pt idx="949">
                  <c:v>102</c:v>
                </c:pt>
                <c:pt idx="950">
                  <c:v>76</c:v>
                </c:pt>
                <c:pt idx="951">
                  <c:v>61</c:v>
                </c:pt>
                <c:pt idx="952">
                  <c:v>147</c:v>
                </c:pt>
                <c:pt idx="953">
                  <c:v>75</c:v>
                </c:pt>
                <c:pt idx="954">
                  <c:v>90</c:v>
                </c:pt>
                <c:pt idx="955">
                  <c:v>79</c:v>
                </c:pt>
                <c:pt idx="956">
                  <c:v>60</c:v>
                </c:pt>
                <c:pt idx="957">
                  <c:v>65</c:v>
                </c:pt>
                <c:pt idx="958">
                  <c:v>62</c:v>
                </c:pt>
                <c:pt idx="959">
                  <c:v>75</c:v>
                </c:pt>
                <c:pt idx="960">
                  <c:v>95</c:v>
                </c:pt>
                <c:pt idx="961">
                  <c:v>120</c:v>
                </c:pt>
                <c:pt idx="962">
                  <c:v>86</c:v>
                </c:pt>
                <c:pt idx="963">
                  <c:v>70</c:v>
                </c:pt>
                <c:pt idx="964">
                  <c:v>95</c:v>
                </c:pt>
                <c:pt idx="965">
                  <c:v>99</c:v>
                </c:pt>
                <c:pt idx="966">
                  <c:v>58</c:v>
                </c:pt>
                <c:pt idx="967">
                  <c:v>47</c:v>
                </c:pt>
                <c:pt idx="968">
                  <c:v>64</c:v>
                </c:pt>
                <c:pt idx="969">
                  <c:v>50</c:v>
                </c:pt>
                <c:pt idx="970">
                  <c:v>54</c:v>
                </c:pt>
                <c:pt idx="971">
                  <c:v>119</c:v>
                </c:pt>
                <c:pt idx="972">
                  <c:v>132</c:v>
                </c:pt>
                <c:pt idx="973">
                  <c:v>150</c:v>
                </c:pt>
                <c:pt idx="974">
                  <c:v>192</c:v>
                </c:pt>
                <c:pt idx="975">
                  <c:v>98</c:v>
                </c:pt>
                <c:pt idx="976">
                  <c:v>98</c:v>
                </c:pt>
                <c:pt idx="977">
                  <c:v>102</c:v>
                </c:pt>
                <c:pt idx="978">
                  <c:v>78</c:v>
                </c:pt>
                <c:pt idx="979">
                  <c:v>72</c:v>
                </c:pt>
                <c:pt idx="980">
                  <c:v>60</c:v>
                </c:pt>
                <c:pt idx="981">
                  <c:v>60</c:v>
                </c:pt>
                <c:pt idx="982">
                  <c:v>66</c:v>
                </c:pt>
                <c:pt idx="983">
                  <c:v>49</c:v>
                </c:pt>
                <c:pt idx="984">
                  <c:v>53</c:v>
                </c:pt>
                <c:pt idx="985">
                  <c:v>57</c:v>
                </c:pt>
                <c:pt idx="986">
                  <c:v>75</c:v>
                </c:pt>
                <c:pt idx="987">
                  <c:v>69</c:v>
                </c:pt>
                <c:pt idx="988">
                  <c:v>98</c:v>
                </c:pt>
                <c:pt idx="989">
                  <c:v>100</c:v>
                </c:pt>
                <c:pt idx="990">
                  <c:v>61</c:v>
                </c:pt>
                <c:pt idx="991">
                  <c:v>52</c:v>
                </c:pt>
                <c:pt idx="992">
                  <c:v>54</c:v>
                </c:pt>
                <c:pt idx="993">
                  <c:v>51</c:v>
                </c:pt>
                <c:pt idx="994">
                  <c:v>48</c:v>
                </c:pt>
                <c:pt idx="995">
                  <c:v>45</c:v>
                </c:pt>
                <c:pt idx="996">
                  <c:v>67</c:v>
                </c:pt>
                <c:pt idx="997">
                  <c:v>46</c:v>
                </c:pt>
                <c:pt idx="998">
                  <c:v>52</c:v>
                </c:pt>
                <c:pt idx="999">
                  <c:v>61</c:v>
                </c:pt>
                <c:pt idx="1000">
                  <c:v>57</c:v>
                </c:pt>
                <c:pt idx="1001">
                  <c:v>58</c:v>
                </c:pt>
                <c:pt idx="1002">
                  <c:v>47</c:v>
                </c:pt>
                <c:pt idx="1003">
                  <c:v>48</c:v>
                </c:pt>
                <c:pt idx="1004">
                  <c:v>45</c:v>
                </c:pt>
                <c:pt idx="1005">
                  <c:v>83</c:v>
                </c:pt>
                <c:pt idx="1006">
                  <c:v>79</c:v>
                </c:pt>
                <c:pt idx="1007">
                  <c:v>68</c:v>
                </c:pt>
                <c:pt idx="1008">
                  <c:v>58</c:v>
                </c:pt>
                <c:pt idx="1009">
                  <c:v>54</c:v>
                </c:pt>
                <c:pt idx="1010">
                  <c:v>47</c:v>
                </c:pt>
                <c:pt idx="1011">
                  <c:v>52</c:v>
                </c:pt>
                <c:pt idx="1012">
                  <c:v>47</c:v>
                </c:pt>
                <c:pt idx="1013">
                  <c:v>45</c:v>
                </c:pt>
                <c:pt idx="1014">
                  <c:v>48</c:v>
                </c:pt>
                <c:pt idx="1015">
                  <c:v>48</c:v>
                </c:pt>
                <c:pt idx="1016">
                  <c:v>104</c:v>
                </c:pt>
                <c:pt idx="1017">
                  <c:v>67</c:v>
                </c:pt>
                <c:pt idx="1018">
                  <c:v>46</c:v>
                </c:pt>
                <c:pt idx="1019">
                  <c:v>49</c:v>
                </c:pt>
                <c:pt idx="1020">
                  <c:v>50</c:v>
                </c:pt>
                <c:pt idx="1021">
                  <c:v>52</c:v>
                </c:pt>
                <c:pt idx="1022">
                  <c:v>107</c:v>
                </c:pt>
                <c:pt idx="1023">
                  <c:v>100</c:v>
                </c:pt>
                <c:pt idx="1024">
                  <c:v>75</c:v>
                </c:pt>
                <c:pt idx="1025">
                  <c:v>60</c:v>
                </c:pt>
                <c:pt idx="1026">
                  <c:v>72</c:v>
                </c:pt>
                <c:pt idx="1027">
                  <c:v>85</c:v>
                </c:pt>
                <c:pt idx="1028">
                  <c:v>52</c:v>
                </c:pt>
                <c:pt idx="1029">
                  <c:v>46</c:v>
                </c:pt>
                <c:pt idx="1030">
                  <c:v>70</c:v>
                </c:pt>
                <c:pt idx="1031">
                  <c:v>56</c:v>
                </c:pt>
                <c:pt idx="1032">
                  <c:v>46</c:v>
                </c:pt>
                <c:pt idx="1033">
                  <c:v>46</c:v>
                </c:pt>
                <c:pt idx="1034">
                  <c:v>75</c:v>
                </c:pt>
                <c:pt idx="1035">
                  <c:v>38</c:v>
                </c:pt>
                <c:pt idx="1036">
                  <c:v>44</c:v>
                </c:pt>
                <c:pt idx="1037">
                  <c:v>45</c:v>
                </c:pt>
                <c:pt idx="1038">
                  <c:v>41</c:v>
                </c:pt>
                <c:pt idx="1039">
                  <c:v>56</c:v>
                </c:pt>
                <c:pt idx="1040">
                  <c:v>40</c:v>
                </c:pt>
                <c:pt idx="1041">
                  <c:v>51</c:v>
                </c:pt>
                <c:pt idx="1042">
                  <c:v>43</c:v>
                </c:pt>
                <c:pt idx="1043">
                  <c:v>51</c:v>
                </c:pt>
                <c:pt idx="1044">
                  <c:v>44</c:v>
                </c:pt>
                <c:pt idx="1045">
                  <c:v>42</c:v>
                </c:pt>
                <c:pt idx="1046">
                  <c:v>39</c:v>
                </c:pt>
                <c:pt idx="1047">
                  <c:v>114</c:v>
                </c:pt>
                <c:pt idx="1048">
                  <c:v>90</c:v>
                </c:pt>
                <c:pt idx="1049">
                  <c:v>108</c:v>
                </c:pt>
                <c:pt idx="1050">
                  <c:v>86</c:v>
                </c:pt>
                <c:pt idx="1051">
                  <c:v>79</c:v>
                </c:pt>
                <c:pt idx="1052">
                  <c:v>41</c:v>
                </c:pt>
                <c:pt idx="1053">
                  <c:v>55</c:v>
                </c:pt>
                <c:pt idx="1054">
                  <c:v>70</c:v>
                </c:pt>
                <c:pt idx="1055">
                  <c:v>42</c:v>
                </c:pt>
                <c:pt idx="1056">
                  <c:v>69</c:v>
                </c:pt>
                <c:pt idx="1057">
                  <c:v>49</c:v>
                </c:pt>
                <c:pt idx="1058">
                  <c:v>38</c:v>
                </c:pt>
                <c:pt idx="1059">
                  <c:v>53</c:v>
                </c:pt>
                <c:pt idx="1060">
                  <c:v>55</c:v>
                </c:pt>
                <c:pt idx="1061">
                  <c:v>55</c:v>
                </c:pt>
                <c:pt idx="1062">
                  <c:v>55</c:v>
                </c:pt>
                <c:pt idx="1063">
                  <c:v>38</c:v>
                </c:pt>
                <c:pt idx="1064">
                  <c:v>38</c:v>
                </c:pt>
                <c:pt idx="1065">
                  <c:v>52</c:v>
                </c:pt>
                <c:pt idx="1066">
                  <c:v>55</c:v>
                </c:pt>
                <c:pt idx="1067">
                  <c:v>45</c:v>
                </c:pt>
                <c:pt idx="1068">
                  <c:v>44</c:v>
                </c:pt>
                <c:pt idx="1069">
                  <c:v>72</c:v>
                </c:pt>
                <c:pt idx="1070">
                  <c:v>50</c:v>
                </c:pt>
                <c:pt idx="1071">
                  <c:v>79</c:v>
                </c:pt>
                <c:pt idx="1072">
                  <c:v>103</c:v>
                </c:pt>
                <c:pt idx="1073">
                  <c:v>90</c:v>
                </c:pt>
                <c:pt idx="1074">
                  <c:v>54</c:v>
                </c:pt>
                <c:pt idx="1075">
                  <c:v>35</c:v>
                </c:pt>
                <c:pt idx="1076">
                  <c:v>34</c:v>
                </c:pt>
                <c:pt idx="1077">
                  <c:v>65</c:v>
                </c:pt>
                <c:pt idx="1078">
                  <c:v>52</c:v>
                </c:pt>
                <c:pt idx="1079">
                  <c:v>35</c:v>
                </c:pt>
                <c:pt idx="1080">
                  <c:v>69</c:v>
                </c:pt>
                <c:pt idx="1081">
                  <c:v>64</c:v>
                </c:pt>
                <c:pt idx="1082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52-4912-B1DB-1F28F3548B86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AQI：北京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Sheet1!$A$3:$A$1085</c:f>
              <c:numCache>
                <c:formatCode>yyyy\-mm\-dd</c:formatCode>
                <c:ptCount val="1083"/>
                <c:pt idx="0">
                  <c:v>44552</c:v>
                </c:pt>
                <c:pt idx="1">
                  <c:v>44551</c:v>
                </c:pt>
                <c:pt idx="2">
                  <c:v>44550</c:v>
                </c:pt>
                <c:pt idx="3">
                  <c:v>44549</c:v>
                </c:pt>
                <c:pt idx="4">
                  <c:v>44548</c:v>
                </c:pt>
                <c:pt idx="5">
                  <c:v>44547</c:v>
                </c:pt>
                <c:pt idx="6">
                  <c:v>44546</c:v>
                </c:pt>
                <c:pt idx="7">
                  <c:v>44545</c:v>
                </c:pt>
                <c:pt idx="8">
                  <c:v>44544</c:v>
                </c:pt>
                <c:pt idx="9">
                  <c:v>44543</c:v>
                </c:pt>
                <c:pt idx="10">
                  <c:v>44542</c:v>
                </c:pt>
                <c:pt idx="11">
                  <c:v>44541</c:v>
                </c:pt>
                <c:pt idx="12">
                  <c:v>44540</c:v>
                </c:pt>
                <c:pt idx="13">
                  <c:v>44539</c:v>
                </c:pt>
                <c:pt idx="14">
                  <c:v>44538</c:v>
                </c:pt>
                <c:pt idx="15">
                  <c:v>44537</c:v>
                </c:pt>
                <c:pt idx="16">
                  <c:v>44536</c:v>
                </c:pt>
                <c:pt idx="17">
                  <c:v>44535</c:v>
                </c:pt>
                <c:pt idx="18">
                  <c:v>44534</c:v>
                </c:pt>
                <c:pt idx="19">
                  <c:v>44533</c:v>
                </c:pt>
                <c:pt idx="20">
                  <c:v>44532</c:v>
                </c:pt>
                <c:pt idx="21">
                  <c:v>44531</c:v>
                </c:pt>
                <c:pt idx="22">
                  <c:v>44530</c:v>
                </c:pt>
                <c:pt idx="23">
                  <c:v>44529</c:v>
                </c:pt>
                <c:pt idx="24">
                  <c:v>44528</c:v>
                </c:pt>
                <c:pt idx="25">
                  <c:v>44527</c:v>
                </c:pt>
                <c:pt idx="26">
                  <c:v>44526</c:v>
                </c:pt>
                <c:pt idx="27">
                  <c:v>44525</c:v>
                </c:pt>
                <c:pt idx="28">
                  <c:v>44524</c:v>
                </c:pt>
                <c:pt idx="29">
                  <c:v>44523</c:v>
                </c:pt>
                <c:pt idx="30">
                  <c:v>44521</c:v>
                </c:pt>
                <c:pt idx="31">
                  <c:v>44520</c:v>
                </c:pt>
                <c:pt idx="32">
                  <c:v>44519</c:v>
                </c:pt>
                <c:pt idx="33">
                  <c:v>44518</c:v>
                </c:pt>
                <c:pt idx="34">
                  <c:v>44517</c:v>
                </c:pt>
                <c:pt idx="35">
                  <c:v>44516</c:v>
                </c:pt>
                <c:pt idx="36">
                  <c:v>44515</c:v>
                </c:pt>
                <c:pt idx="37">
                  <c:v>44514</c:v>
                </c:pt>
                <c:pt idx="38">
                  <c:v>44513</c:v>
                </c:pt>
                <c:pt idx="39">
                  <c:v>44512</c:v>
                </c:pt>
                <c:pt idx="40">
                  <c:v>44511</c:v>
                </c:pt>
                <c:pt idx="41">
                  <c:v>44510</c:v>
                </c:pt>
                <c:pt idx="42">
                  <c:v>44509</c:v>
                </c:pt>
                <c:pt idx="43">
                  <c:v>44508</c:v>
                </c:pt>
                <c:pt idx="44">
                  <c:v>44507</c:v>
                </c:pt>
                <c:pt idx="45">
                  <c:v>44506</c:v>
                </c:pt>
                <c:pt idx="46">
                  <c:v>44505</c:v>
                </c:pt>
                <c:pt idx="47">
                  <c:v>44504</c:v>
                </c:pt>
                <c:pt idx="48">
                  <c:v>44503</c:v>
                </c:pt>
                <c:pt idx="49">
                  <c:v>44502</c:v>
                </c:pt>
                <c:pt idx="50">
                  <c:v>44501</c:v>
                </c:pt>
                <c:pt idx="51">
                  <c:v>44500</c:v>
                </c:pt>
                <c:pt idx="52">
                  <c:v>44499</c:v>
                </c:pt>
                <c:pt idx="53">
                  <c:v>44498</c:v>
                </c:pt>
                <c:pt idx="54">
                  <c:v>44497</c:v>
                </c:pt>
                <c:pt idx="55">
                  <c:v>44496</c:v>
                </c:pt>
                <c:pt idx="56">
                  <c:v>44495</c:v>
                </c:pt>
                <c:pt idx="57">
                  <c:v>44494</c:v>
                </c:pt>
                <c:pt idx="58">
                  <c:v>44493</c:v>
                </c:pt>
                <c:pt idx="59">
                  <c:v>44492</c:v>
                </c:pt>
                <c:pt idx="60">
                  <c:v>44491</c:v>
                </c:pt>
                <c:pt idx="61">
                  <c:v>44490</c:v>
                </c:pt>
                <c:pt idx="62">
                  <c:v>44489</c:v>
                </c:pt>
                <c:pt idx="63">
                  <c:v>44488</c:v>
                </c:pt>
                <c:pt idx="64">
                  <c:v>44487</c:v>
                </c:pt>
                <c:pt idx="65">
                  <c:v>44486</c:v>
                </c:pt>
                <c:pt idx="66">
                  <c:v>44485</c:v>
                </c:pt>
                <c:pt idx="67">
                  <c:v>44484</c:v>
                </c:pt>
                <c:pt idx="68">
                  <c:v>44483</c:v>
                </c:pt>
                <c:pt idx="69">
                  <c:v>44482</c:v>
                </c:pt>
                <c:pt idx="70">
                  <c:v>44481</c:v>
                </c:pt>
                <c:pt idx="71">
                  <c:v>44480</c:v>
                </c:pt>
                <c:pt idx="72">
                  <c:v>44479</c:v>
                </c:pt>
                <c:pt idx="73">
                  <c:v>44478</c:v>
                </c:pt>
                <c:pt idx="74">
                  <c:v>44477</c:v>
                </c:pt>
                <c:pt idx="75">
                  <c:v>44476</c:v>
                </c:pt>
                <c:pt idx="76">
                  <c:v>44475</c:v>
                </c:pt>
                <c:pt idx="77">
                  <c:v>44474</c:v>
                </c:pt>
                <c:pt idx="78">
                  <c:v>44473</c:v>
                </c:pt>
                <c:pt idx="79">
                  <c:v>44472</c:v>
                </c:pt>
                <c:pt idx="80">
                  <c:v>44471</c:v>
                </c:pt>
                <c:pt idx="81">
                  <c:v>44470</c:v>
                </c:pt>
                <c:pt idx="82">
                  <c:v>44469</c:v>
                </c:pt>
                <c:pt idx="83">
                  <c:v>44468</c:v>
                </c:pt>
                <c:pt idx="84">
                  <c:v>44467</c:v>
                </c:pt>
                <c:pt idx="85">
                  <c:v>44466</c:v>
                </c:pt>
                <c:pt idx="86">
                  <c:v>44465</c:v>
                </c:pt>
                <c:pt idx="87">
                  <c:v>44464</c:v>
                </c:pt>
                <c:pt idx="88">
                  <c:v>44463</c:v>
                </c:pt>
                <c:pt idx="89">
                  <c:v>44462</c:v>
                </c:pt>
                <c:pt idx="90">
                  <c:v>44461</c:v>
                </c:pt>
                <c:pt idx="91">
                  <c:v>44460</c:v>
                </c:pt>
                <c:pt idx="92">
                  <c:v>44459</c:v>
                </c:pt>
                <c:pt idx="93">
                  <c:v>44458</c:v>
                </c:pt>
                <c:pt idx="94">
                  <c:v>44457</c:v>
                </c:pt>
                <c:pt idx="95">
                  <c:v>44456</c:v>
                </c:pt>
                <c:pt idx="96">
                  <c:v>44455</c:v>
                </c:pt>
                <c:pt idx="97">
                  <c:v>44454</c:v>
                </c:pt>
                <c:pt idx="98">
                  <c:v>44453</c:v>
                </c:pt>
                <c:pt idx="99">
                  <c:v>44452</c:v>
                </c:pt>
                <c:pt idx="100">
                  <c:v>44451</c:v>
                </c:pt>
                <c:pt idx="101">
                  <c:v>44450</c:v>
                </c:pt>
                <c:pt idx="102">
                  <c:v>44449</c:v>
                </c:pt>
                <c:pt idx="103">
                  <c:v>44448</c:v>
                </c:pt>
                <c:pt idx="104">
                  <c:v>44447</c:v>
                </c:pt>
                <c:pt idx="105">
                  <c:v>44446</c:v>
                </c:pt>
                <c:pt idx="106">
                  <c:v>44445</c:v>
                </c:pt>
                <c:pt idx="107">
                  <c:v>44444</c:v>
                </c:pt>
                <c:pt idx="108">
                  <c:v>44443</c:v>
                </c:pt>
                <c:pt idx="109">
                  <c:v>44442</c:v>
                </c:pt>
                <c:pt idx="110">
                  <c:v>44441</c:v>
                </c:pt>
                <c:pt idx="111">
                  <c:v>44440</c:v>
                </c:pt>
                <c:pt idx="112">
                  <c:v>44439</c:v>
                </c:pt>
                <c:pt idx="113">
                  <c:v>44438</c:v>
                </c:pt>
                <c:pt idx="114">
                  <c:v>44437</c:v>
                </c:pt>
                <c:pt idx="115">
                  <c:v>44436</c:v>
                </c:pt>
                <c:pt idx="116">
                  <c:v>44435</c:v>
                </c:pt>
                <c:pt idx="117">
                  <c:v>44434</c:v>
                </c:pt>
                <c:pt idx="118">
                  <c:v>44433</c:v>
                </c:pt>
                <c:pt idx="119">
                  <c:v>44432</c:v>
                </c:pt>
                <c:pt idx="120">
                  <c:v>44431</c:v>
                </c:pt>
                <c:pt idx="121">
                  <c:v>44430</c:v>
                </c:pt>
                <c:pt idx="122">
                  <c:v>44429</c:v>
                </c:pt>
                <c:pt idx="123">
                  <c:v>44428</c:v>
                </c:pt>
                <c:pt idx="124">
                  <c:v>44426</c:v>
                </c:pt>
                <c:pt idx="125">
                  <c:v>44425</c:v>
                </c:pt>
                <c:pt idx="126">
                  <c:v>44424</c:v>
                </c:pt>
                <c:pt idx="127">
                  <c:v>44423</c:v>
                </c:pt>
                <c:pt idx="128">
                  <c:v>44422</c:v>
                </c:pt>
                <c:pt idx="129">
                  <c:v>44421</c:v>
                </c:pt>
                <c:pt idx="130">
                  <c:v>44420</c:v>
                </c:pt>
                <c:pt idx="131">
                  <c:v>44419</c:v>
                </c:pt>
                <c:pt idx="132">
                  <c:v>44418</c:v>
                </c:pt>
                <c:pt idx="133">
                  <c:v>44417</c:v>
                </c:pt>
                <c:pt idx="134">
                  <c:v>44416</c:v>
                </c:pt>
                <c:pt idx="135">
                  <c:v>44415</c:v>
                </c:pt>
                <c:pt idx="136">
                  <c:v>44414</c:v>
                </c:pt>
                <c:pt idx="137">
                  <c:v>44413</c:v>
                </c:pt>
                <c:pt idx="138">
                  <c:v>44412</c:v>
                </c:pt>
                <c:pt idx="139">
                  <c:v>44411</c:v>
                </c:pt>
                <c:pt idx="140">
                  <c:v>44410</c:v>
                </c:pt>
                <c:pt idx="141">
                  <c:v>44409</c:v>
                </c:pt>
                <c:pt idx="142">
                  <c:v>44408</c:v>
                </c:pt>
                <c:pt idx="143">
                  <c:v>44407</c:v>
                </c:pt>
                <c:pt idx="144">
                  <c:v>44406</c:v>
                </c:pt>
                <c:pt idx="145">
                  <c:v>44405</c:v>
                </c:pt>
                <c:pt idx="146">
                  <c:v>44404</c:v>
                </c:pt>
                <c:pt idx="147">
                  <c:v>44403</c:v>
                </c:pt>
                <c:pt idx="148">
                  <c:v>44402</c:v>
                </c:pt>
                <c:pt idx="149">
                  <c:v>44401</c:v>
                </c:pt>
                <c:pt idx="150">
                  <c:v>44400</c:v>
                </c:pt>
                <c:pt idx="151">
                  <c:v>44399</c:v>
                </c:pt>
                <c:pt idx="152">
                  <c:v>44398</c:v>
                </c:pt>
                <c:pt idx="153">
                  <c:v>44397</c:v>
                </c:pt>
                <c:pt idx="154">
                  <c:v>44396</c:v>
                </c:pt>
                <c:pt idx="155">
                  <c:v>44395</c:v>
                </c:pt>
                <c:pt idx="156">
                  <c:v>44394</c:v>
                </c:pt>
                <c:pt idx="157">
                  <c:v>44393</c:v>
                </c:pt>
                <c:pt idx="158">
                  <c:v>44392</c:v>
                </c:pt>
                <c:pt idx="159">
                  <c:v>44391</c:v>
                </c:pt>
                <c:pt idx="160">
                  <c:v>44390</c:v>
                </c:pt>
                <c:pt idx="161">
                  <c:v>44389</c:v>
                </c:pt>
                <c:pt idx="162">
                  <c:v>44388</c:v>
                </c:pt>
                <c:pt idx="163">
                  <c:v>44387</c:v>
                </c:pt>
                <c:pt idx="164">
                  <c:v>44386</c:v>
                </c:pt>
                <c:pt idx="165">
                  <c:v>44385</c:v>
                </c:pt>
                <c:pt idx="166">
                  <c:v>44384</c:v>
                </c:pt>
                <c:pt idx="167">
                  <c:v>44383</c:v>
                </c:pt>
                <c:pt idx="168">
                  <c:v>44382</c:v>
                </c:pt>
                <c:pt idx="169">
                  <c:v>44381</c:v>
                </c:pt>
                <c:pt idx="170">
                  <c:v>44380</c:v>
                </c:pt>
                <c:pt idx="171">
                  <c:v>44379</c:v>
                </c:pt>
                <c:pt idx="172">
                  <c:v>44378</c:v>
                </c:pt>
                <c:pt idx="173">
                  <c:v>44377</c:v>
                </c:pt>
                <c:pt idx="174">
                  <c:v>44376</c:v>
                </c:pt>
                <c:pt idx="175">
                  <c:v>44375</c:v>
                </c:pt>
                <c:pt idx="176">
                  <c:v>44374</c:v>
                </c:pt>
                <c:pt idx="177">
                  <c:v>44373</c:v>
                </c:pt>
                <c:pt idx="178">
                  <c:v>44372</c:v>
                </c:pt>
                <c:pt idx="179">
                  <c:v>44371</c:v>
                </c:pt>
                <c:pt idx="180">
                  <c:v>44370</c:v>
                </c:pt>
                <c:pt idx="181">
                  <c:v>44369</c:v>
                </c:pt>
                <c:pt idx="182">
                  <c:v>44368</c:v>
                </c:pt>
                <c:pt idx="183">
                  <c:v>44367</c:v>
                </c:pt>
                <c:pt idx="184">
                  <c:v>44366</c:v>
                </c:pt>
                <c:pt idx="185">
                  <c:v>44365</c:v>
                </c:pt>
                <c:pt idx="186">
                  <c:v>44364</c:v>
                </c:pt>
                <c:pt idx="187">
                  <c:v>44363</c:v>
                </c:pt>
                <c:pt idx="188">
                  <c:v>44362</c:v>
                </c:pt>
                <c:pt idx="189">
                  <c:v>44361</c:v>
                </c:pt>
                <c:pt idx="190">
                  <c:v>44360</c:v>
                </c:pt>
                <c:pt idx="191">
                  <c:v>44359</c:v>
                </c:pt>
                <c:pt idx="192">
                  <c:v>44358</c:v>
                </c:pt>
                <c:pt idx="193">
                  <c:v>44357</c:v>
                </c:pt>
                <c:pt idx="194">
                  <c:v>44356</c:v>
                </c:pt>
                <c:pt idx="195">
                  <c:v>44355</c:v>
                </c:pt>
                <c:pt idx="196">
                  <c:v>44354</c:v>
                </c:pt>
                <c:pt idx="197">
                  <c:v>44353</c:v>
                </c:pt>
                <c:pt idx="198">
                  <c:v>44352</c:v>
                </c:pt>
                <c:pt idx="199">
                  <c:v>44351</c:v>
                </c:pt>
                <c:pt idx="200">
                  <c:v>44350</c:v>
                </c:pt>
                <c:pt idx="201">
                  <c:v>44349</c:v>
                </c:pt>
                <c:pt idx="202">
                  <c:v>44348</c:v>
                </c:pt>
                <c:pt idx="203">
                  <c:v>44347</c:v>
                </c:pt>
                <c:pt idx="204">
                  <c:v>44346</c:v>
                </c:pt>
                <c:pt idx="205">
                  <c:v>44345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44339</c:v>
                </c:pt>
                <c:pt idx="212">
                  <c:v>44338</c:v>
                </c:pt>
                <c:pt idx="213">
                  <c:v>44337</c:v>
                </c:pt>
                <c:pt idx="214">
                  <c:v>44336</c:v>
                </c:pt>
                <c:pt idx="215">
                  <c:v>44334</c:v>
                </c:pt>
                <c:pt idx="216">
                  <c:v>44333</c:v>
                </c:pt>
                <c:pt idx="217">
                  <c:v>44332</c:v>
                </c:pt>
                <c:pt idx="218">
                  <c:v>44331</c:v>
                </c:pt>
                <c:pt idx="219">
                  <c:v>44330</c:v>
                </c:pt>
                <c:pt idx="220">
                  <c:v>44329</c:v>
                </c:pt>
                <c:pt idx="221">
                  <c:v>44328</c:v>
                </c:pt>
                <c:pt idx="222">
                  <c:v>44327</c:v>
                </c:pt>
                <c:pt idx="223">
                  <c:v>44326</c:v>
                </c:pt>
                <c:pt idx="224">
                  <c:v>44325</c:v>
                </c:pt>
                <c:pt idx="225">
                  <c:v>44324</c:v>
                </c:pt>
                <c:pt idx="226">
                  <c:v>44323</c:v>
                </c:pt>
                <c:pt idx="227">
                  <c:v>44322</c:v>
                </c:pt>
                <c:pt idx="228">
                  <c:v>44321</c:v>
                </c:pt>
                <c:pt idx="229">
                  <c:v>44320</c:v>
                </c:pt>
                <c:pt idx="230">
                  <c:v>44319</c:v>
                </c:pt>
                <c:pt idx="231">
                  <c:v>44318</c:v>
                </c:pt>
                <c:pt idx="232">
                  <c:v>44317</c:v>
                </c:pt>
                <c:pt idx="233">
                  <c:v>44316</c:v>
                </c:pt>
                <c:pt idx="234">
                  <c:v>44315</c:v>
                </c:pt>
                <c:pt idx="235">
                  <c:v>44314</c:v>
                </c:pt>
                <c:pt idx="236">
                  <c:v>44313</c:v>
                </c:pt>
                <c:pt idx="237">
                  <c:v>44312</c:v>
                </c:pt>
                <c:pt idx="238">
                  <c:v>44311</c:v>
                </c:pt>
                <c:pt idx="239">
                  <c:v>44310</c:v>
                </c:pt>
                <c:pt idx="240">
                  <c:v>44309</c:v>
                </c:pt>
                <c:pt idx="241">
                  <c:v>44308</c:v>
                </c:pt>
                <c:pt idx="242">
                  <c:v>44307</c:v>
                </c:pt>
                <c:pt idx="243">
                  <c:v>44306</c:v>
                </c:pt>
                <c:pt idx="244">
                  <c:v>44305</c:v>
                </c:pt>
                <c:pt idx="245">
                  <c:v>44304</c:v>
                </c:pt>
                <c:pt idx="246">
                  <c:v>44303</c:v>
                </c:pt>
                <c:pt idx="247">
                  <c:v>44302</c:v>
                </c:pt>
                <c:pt idx="248">
                  <c:v>44301</c:v>
                </c:pt>
                <c:pt idx="249">
                  <c:v>44300</c:v>
                </c:pt>
                <c:pt idx="250">
                  <c:v>44299</c:v>
                </c:pt>
                <c:pt idx="251">
                  <c:v>44298</c:v>
                </c:pt>
                <c:pt idx="252">
                  <c:v>44297</c:v>
                </c:pt>
                <c:pt idx="253">
                  <c:v>44296</c:v>
                </c:pt>
                <c:pt idx="254">
                  <c:v>44295</c:v>
                </c:pt>
                <c:pt idx="255">
                  <c:v>44294</c:v>
                </c:pt>
                <c:pt idx="256">
                  <c:v>44293</c:v>
                </c:pt>
                <c:pt idx="257">
                  <c:v>44292</c:v>
                </c:pt>
                <c:pt idx="258">
                  <c:v>44291</c:v>
                </c:pt>
                <c:pt idx="259">
                  <c:v>44290</c:v>
                </c:pt>
                <c:pt idx="260">
                  <c:v>44289</c:v>
                </c:pt>
                <c:pt idx="261">
                  <c:v>44288</c:v>
                </c:pt>
                <c:pt idx="262">
                  <c:v>44287</c:v>
                </c:pt>
                <c:pt idx="263">
                  <c:v>44286</c:v>
                </c:pt>
                <c:pt idx="264">
                  <c:v>44285</c:v>
                </c:pt>
                <c:pt idx="265">
                  <c:v>44284</c:v>
                </c:pt>
                <c:pt idx="266">
                  <c:v>44283</c:v>
                </c:pt>
                <c:pt idx="267">
                  <c:v>44282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44276</c:v>
                </c:pt>
                <c:pt idx="274">
                  <c:v>44275</c:v>
                </c:pt>
                <c:pt idx="275">
                  <c:v>44274</c:v>
                </c:pt>
                <c:pt idx="276">
                  <c:v>44273</c:v>
                </c:pt>
                <c:pt idx="277">
                  <c:v>44272</c:v>
                </c:pt>
                <c:pt idx="278">
                  <c:v>44271</c:v>
                </c:pt>
                <c:pt idx="279">
                  <c:v>44270</c:v>
                </c:pt>
                <c:pt idx="280">
                  <c:v>44269</c:v>
                </c:pt>
                <c:pt idx="281">
                  <c:v>44268</c:v>
                </c:pt>
                <c:pt idx="282">
                  <c:v>44267</c:v>
                </c:pt>
                <c:pt idx="283">
                  <c:v>44266</c:v>
                </c:pt>
                <c:pt idx="284">
                  <c:v>44265</c:v>
                </c:pt>
                <c:pt idx="285">
                  <c:v>44264</c:v>
                </c:pt>
                <c:pt idx="286">
                  <c:v>44263</c:v>
                </c:pt>
                <c:pt idx="287">
                  <c:v>44262</c:v>
                </c:pt>
                <c:pt idx="288">
                  <c:v>44261</c:v>
                </c:pt>
                <c:pt idx="289">
                  <c:v>44260</c:v>
                </c:pt>
                <c:pt idx="290">
                  <c:v>44259</c:v>
                </c:pt>
                <c:pt idx="291">
                  <c:v>44258</c:v>
                </c:pt>
                <c:pt idx="292">
                  <c:v>44257</c:v>
                </c:pt>
                <c:pt idx="293">
                  <c:v>44256</c:v>
                </c:pt>
                <c:pt idx="294">
                  <c:v>44255</c:v>
                </c:pt>
                <c:pt idx="295">
                  <c:v>44254</c:v>
                </c:pt>
                <c:pt idx="296">
                  <c:v>44253</c:v>
                </c:pt>
                <c:pt idx="297">
                  <c:v>44252</c:v>
                </c:pt>
                <c:pt idx="298">
                  <c:v>44251</c:v>
                </c:pt>
                <c:pt idx="299">
                  <c:v>44250</c:v>
                </c:pt>
                <c:pt idx="300">
                  <c:v>44249</c:v>
                </c:pt>
                <c:pt idx="301">
                  <c:v>44248</c:v>
                </c:pt>
                <c:pt idx="302">
                  <c:v>44247</c:v>
                </c:pt>
                <c:pt idx="303">
                  <c:v>44246</c:v>
                </c:pt>
                <c:pt idx="304">
                  <c:v>44245</c:v>
                </c:pt>
                <c:pt idx="305">
                  <c:v>44244</c:v>
                </c:pt>
                <c:pt idx="306">
                  <c:v>44243</c:v>
                </c:pt>
                <c:pt idx="307">
                  <c:v>44242</c:v>
                </c:pt>
                <c:pt idx="308">
                  <c:v>44241</c:v>
                </c:pt>
                <c:pt idx="309">
                  <c:v>44240</c:v>
                </c:pt>
                <c:pt idx="310">
                  <c:v>44239</c:v>
                </c:pt>
                <c:pt idx="311">
                  <c:v>44238</c:v>
                </c:pt>
                <c:pt idx="312">
                  <c:v>44237</c:v>
                </c:pt>
                <c:pt idx="313">
                  <c:v>44236</c:v>
                </c:pt>
                <c:pt idx="314">
                  <c:v>44235</c:v>
                </c:pt>
                <c:pt idx="315">
                  <c:v>44234</c:v>
                </c:pt>
                <c:pt idx="316">
                  <c:v>44233</c:v>
                </c:pt>
                <c:pt idx="317">
                  <c:v>44232</c:v>
                </c:pt>
                <c:pt idx="318">
                  <c:v>44231</c:v>
                </c:pt>
                <c:pt idx="319">
                  <c:v>44230</c:v>
                </c:pt>
                <c:pt idx="320">
                  <c:v>44229</c:v>
                </c:pt>
                <c:pt idx="321">
                  <c:v>44228</c:v>
                </c:pt>
                <c:pt idx="322">
                  <c:v>44227</c:v>
                </c:pt>
                <c:pt idx="323">
                  <c:v>44226</c:v>
                </c:pt>
                <c:pt idx="324">
                  <c:v>44225</c:v>
                </c:pt>
                <c:pt idx="325">
                  <c:v>44224</c:v>
                </c:pt>
                <c:pt idx="326">
                  <c:v>44223</c:v>
                </c:pt>
                <c:pt idx="327">
                  <c:v>44222</c:v>
                </c:pt>
                <c:pt idx="328">
                  <c:v>44221</c:v>
                </c:pt>
                <c:pt idx="329">
                  <c:v>44220</c:v>
                </c:pt>
                <c:pt idx="330">
                  <c:v>44219</c:v>
                </c:pt>
                <c:pt idx="331">
                  <c:v>44218</c:v>
                </c:pt>
                <c:pt idx="332">
                  <c:v>44217</c:v>
                </c:pt>
                <c:pt idx="333">
                  <c:v>44216</c:v>
                </c:pt>
                <c:pt idx="334">
                  <c:v>44215</c:v>
                </c:pt>
                <c:pt idx="335">
                  <c:v>44214</c:v>
                </c:pt>
                <c:pt idx="336">
                  <c:v>44213</c:v>
                </c:pt>
                <c:pt idx="337">
                  <c:v>44212</c:v>
                </c:pt>
                <c:pt idx="338">
                  <c:v>44211</c:v>
                </c:pt>
                <c:pt idx="339">
                  <c:v>44210</c:v>
                </c:pt>
                <c:pt idx="340">
                  <c:v>44209</c:v>
                </c:pt>
                <c:pt idx="341">
                  <c:v>44208</c:v>
                </c:pt>
                <c:pt idx="342">
                  <c:v>44207</c:v>
                </c:pt>
                <c:pt idx="343">
                  <c:v>44206</c:v>
                </c:pt>
                <c:pt idx="344">
                  <c:v>44205</c:v>
                </c:pt>
                <c:pt idx="345">
                  <c:v>44204</c:v>
                </c:pt>
                <c:pt idx="346">
                  <c:v>44203</c:v>
                </c:pt>
                <c:pt idx="347">
                  <c:v>44202</c:v>
                </c:pt>
                <c:pt idx="348">
                  <c:v>44201</c:v>
                </c:pt>
                <c:pt idx="349">
                  <c:v>44200</c:v>
                </c:pt>
                <c:pt idx="350">
                  <c:v>44199</c:v>
                </c:pt>
                <c:pt idx="351">
                  <c:v>44198</c:v>
                </c:pt>
                <c:pt idx="352">
                  <c:v>44197</c:v>
                </c:pt>
                <c:pt idx="353">
                  <c:v>44196</c:v>
                </c:pt>
                <c:pt idx="354">
                  <c:v>44195</c:v>
                </c:pt>
                <c:pt idx="355">
                  <c:v>44194</c:v>
                </c:pt>
                <c:pt idx="356">
                  <c:v>44193</c:v>
                </c:pt>
                <c:pt idx="357">
                  <c:v>44192</c:v>
                </c:pt>
                <c:pt idx="358">
                  <c:v>44191</c:v>
                </c:pt>
                <c:pt idx="359">
                  <c:v>44190</c:v>
                </c:pt>
                <c:pt idx="360">
                  <c:v>44189</c:v>
                </c:pt>
                <c:pt idx="361">
                  <c:v>44188</c:v>
                </c:pt>
                <c:pt idx="362">
                  <c:v>44187</c:v>
                </c:pt>
                <c:pt idx="363">
                  <c:v>44186</c:v>
                </c:pt>
                <c:pt idx="364">
                  <c:v>44185</c:v>
                </c:pt>
                <c:pt idx="365">
                  <c:v>44184</c:v>
                </c:pt>
                <c:pt idx="366">
                  <c:v>44183</c:v>
                </c:pt>
                <c:pt idx="367">
                  <c:v>44182</c:v>
                </c:pt>
                <c:pt idx="368">
                  <c:v>44181</c:v>
                </c:pt>
                <c:pt idx="369">
                  <c:v>44180</c:v>
                </c:pt>
                <c:pt idx="370">
                  <c:v>44179</c:v>
                </c:pt>
                <c:pt idx="371">
                  <c:v>44178</c:v>
                </c:pt>
                <c:pt idx="372">
                  <c:v>44177</c:v>
                </c:pt>
                <c:pt idx="373">
                  <c:v>44176</c:v>
                </c:pt>
                <c:pt idx="374">
                  <c:v>44175</c:v>
                </c:pt>
                <c:pt idx="375">
                  <c:v>44174</c:v>
                </c:pt>
                <c:pt idx="376">
                  <c:v>44173</c:v>
                </c:pt>
                <c:pt idx="377">
                  <c:v>44172</c:v>
                </c:pt>
                <c:pt idx="378">
                  <c:v>44171</c:v>
                </c:pt>
                <c:pt idx="379">
                  <c:v>44170</c:v>
                </c:pt>
                <c:pt idx="380">
                  <c:v>44169</c:v>
                </c:pt>
                <c:pt idx="381">
                  <c:v>44168</c:v>
                </c:pt>
                <c:pt idx="382">
                  <c:v>44167</c:v>
                </c:pt>
                <c:pt idx="383">
                  <c:v>44166</c:v>
                </c:pt>
                <c:pt idx="384">
                  <c:v>44165</c:v>
                </c:pt>
                <c:pt idx="385">
                  <c:v>44164</c:v>
                </c:pt>
                <c:pt idx="386">
                  <c:v>44163</c:v>
                </c:pt>
                <c:pt idx="387">
                  <c:v>44162</c:v>
                </c:pt>
                <c:pt idx="388">
                  <c:v>44161</c:v>
                </c:pt>
                <c:pt idx="389">
                  <c:v>44160</c:v>
                </c:pt>
                <c:pt idx="390">
                  <c:v>44159</c:v>
                </c:pt>
                <c:pt idx="391">
                  <c:v>44158</c:v>
                </c:pt>
                <c:pt idx="392">
                  <c:v>44157</c:v>
                </c:pt>
                <c:pt idx="393">
                  <c:v>44156</c:v>
                </c:pt>
                <c:pt idx="394">
                  <c:v>44155</c:v>
                </c:pt>
                <c:pt idx="395">
                  <c:v>44154</c:v>
                </c:pt>
                <c:pt idx="396">
                  <c:v>44153</c:v>
                </c:pt>
                <c:pt idx="397">
                  <c:v>44152</c:v>
                </c:pt>
                <c:pt idx="398">
                  <c:v>44151</c:v>
                </c:pt>
                <c:pt idx="399">
                  <c:v>44150</c:v>
                </c:pt>
                <c:pt idx="400">
                  <c:v>44149</c:v>
                </c:pt>
                <c:pt idx="401">
                  <c:v>44148</c:v>
                </c:pt>
                <c:pt idx="402">
                  <c:v>44147</c:v>
                </c:pt>
                <c:pt idx="403">
                  <c:v>44146</c:v>
                </c:pt>
                <c:pt idx="404">
                  <c:v>44145</c:v>
                </c:pt>
                <c:pt idx="405">
                  <c:v>44144</c:v>
                </c:pt>
                <c:pt idx="406">
                  <c:v>44143</c:v>
                </c:pt>
                <c:pt idx="407">
                  <c:v>44142</c:v>
                </c:pt>
                <c:pt idx="408">
                  <c:v>44141</c:v>
                </c:pt>
                <c:pt idx="409">
                  <c:v>44140</c:v>
                </c:pt>
                <c:pt idx="410">
                  <c:v>44139</c:v>
                </c:pt>
                <c:pt idx="411">
                  <c:v>44138</c:v>
                </c:pt>
                <c:pt idx="412">
                  <c:v>44137</c:v>
                </c:pt>
                <c:pt idx="413">
                  <c:v>44136</c:v>
                </c:pt>
                <c:pt idx="414">
                  <c:v>44135</c:v>
                </c:pt>
                <c:pt idx="415">
                  <c:v>44134</c:v>
                </c:pt>
                <c:pt idx="416">
                  <c:v>44133</c:v>
                </c:pt>
                <c:pt idx="417">
                  <c:v>44132</c:v>
                </c:pt>
                <c:pt idx="418">
                  <c:v>44131</c:v>
                </c:pt>
                <c:pt idx="419">
                  <c:v>44130</c:v>
                </c:pt>
                <c:pt idx="420">
                  <c:v>44129</c:v>
                </c:pt>
                <c:pt idx="421">
                  <c:v>44128</c:v>
                </c:pt>
                <c:pt idx="422">
                  <c:v>44127</c:v>
                </c:pt>
                <c:pt idx="423">
                  <c:v>44126</c:v>
                </c:pt>
                <c:pt idx="424">
                  <c:v>44125</c:v>
                </c:pt>
                <c:pt idx="425">
                  <c:v>44124</c:v>
                </c:pt>
                <c:pt idx="426">
                  <c:v>44123</c:v>
                </c:pt>
                <c:pt idx="427">
                  <c:v>44122</c:v>
                </c:pt>
                <c:pt idx="428">
                  <c:v>44121</c:v>
                </c:pt>
                <c:pt idx="429">
                  <c:v>44120</c:v>
                </c:pt>
                <c:pt idx="430">
                  <c:v>44119</c:v>
                </c:pt>
                <c:pt idx="431">
                  <c:v>44118</c:v>
                </c:pt>
                <c:pt idx="432">
                  <c:v>44117</c:v>
                </c:pt>
                <c:pt idx="433">
                  <c:v>44116</c:v>
                </c:pt>
                <c:pt idx="434">
                  <c:v>44115</c:v>
                </c:pt>
                <c:pt idx="435">
                  <c:v>44114</c:v>
                </c:pt>
                <c:pt idx="436">
                  <c:v>44113</c:v>
                </c:pt>
                <c:pt idx="437">
                  <c:v>44112</c:v>
                </c:pt>
                <c:pt idx="438">
                  <c:v>44111</c:v>
                </c:pt>
                <c:pt idx="439">
                  <c:v>44110</c:v>
                </c:pt>
                <c:pt idx="440">
                  <c:v>44109</c:v>
                </c:pt>
                <c:pt idx="441">
                  <c:v>44108</c:v>
                </c:pt>
                <c:pt idx="442">
                  <c:v>44107</c:v>
                </c:pt>
                <c:pt idx="443">
                  <c:v>44106</c:v>
                </c:pt>
                <c:pt idx="444">
                  <c:v>44105</c:v>
                </c:pt>
                <c:pt idx="445">
                  <c:v>44104</c:v>
                </c:pt>
                <c:pt idx="446">
                  <c:v>44103</c:v>
                </c:pt>
                <c:pt idx="447">
                  <c:v>44102</c:v>
                </c:pt>
                <c:pt idx="448">
                  <c:v>44101</c:v>
                </c:pt>
                <c:pt idx="449">
                  <c:v>44100</c:v>
                </c:pt>
                <c:pt idx="450">
                  <c:v>44099</c:v>
                </c:pt>
                <c:pt idx="451">
                  <c:v>44098</c:v>
                </c:pt>
                <c:pt idx="452">
                  <c:v>44097</c:v>
                </c:pt>
                <c:pt idx="453">
                  <c:v>44096</c:v>
                </c:pt>
                <c:pt idx="454">
                  <c:v>44095</c:v>
                </c:pt>
                <c:pt idx="455">
                  <c:v>44094</c:v>
                </c:pt>
                <c:pt idx="456">
                  <c:v>44093</c:v>
                </c:pt>
                <c:pt idx="457">
                  <c:v>44092</c:v>
                </c:pt>
                <c:pt idx="458">
                  <c:v>44091</c:v>
                </c:pt>
                <c:pt idx="459">
                  <c:v>44090</c:v>
                </c:pt>
                <c:pt idx="460">
                  <c:v>44089</c:v>
                </c:pt>
                <c:pt idx="461">
                  <c:v>44088</c:v>
                </c:pt>
                <c:pt idx="462">
                  <c:v>44087</c:v>
                </c:pt>
                <c:pt idx="463">
                  <c:v>44086</c:v>
                </c:pt>
                <c:pt idx="464">
                  <c:v>44085</c:v>
                </c:pt>
                <c:pt idx="465">
                  <c:v>44084</c:v>
                </c:pt>
                <c:pt idx="466">
                  <c:v>44083</c:v>
                </c:pt>
                <c:pt idx="467">
                  <c:v>44082</c:v>
                </c:pt>
                <c:pt idx="468">
                  <c:v>44081</c:v>
                </c:pt>
                <c:pt idx="469">
                  <c:v>44080</c:v>
                </c:pt>
                <c:pt idx="470">
                  <c:v>44079</c:v>
                </c:pt>
                <c:pt idx="471">
                  <c:v>44078</c:v>
                </c:pt>
                <c:pt idx="472">
                  <c:v>44077</c:v>
                </c:pt>
                <c:pt idx="473">
                  <c:v>44076</c:v>
                </c:pt>
                <c:pt idx="474">
                  <c:v>44075</c:v>
                </c:pt>
                <c:pt idx="475">
                  <c:v>44074</c:v>
                </c:pt>
                <c:pt idx="476">
                  <c:v>44073</c:v>
                </c:pt>
                <c:pt idx="477">
                  <c:v>44072</c:v>
                </c:pt>
                <c:pt idx="478">
                  <c:v>44071</c:v>
                </c:pt>
                <c:pt idx="479">
                  <c:v>44070</c:v>
                </c:pt>
                <c:pt idx="480">
                  <c:v>44069</c:v>
                </c:pt>
                <c:pt idx="481">
                  <c:v>44068</c:v>
                </c:pt>
                <c:pt idx="482">
                  <c:v>44067</c:v>
                </c:pt>
                <c:pt idx="483">
                  <c:v>44066</c:v>
                </c:pt>
                <c:pt idx="484">
                  <c:v>44065</c:v>
                </c:pt>
                <c:pt idx="485">
                  <c:v>44064</c:v>
                </c:pt>
                <c:pt idx="486">
                  <c:v>44063</c:v>
                </c:pt>
                <c:pt idx="487">
                  <c:v>44062</c:v>
                </c:pt>
                <c:pt idx="488">
                  <c:v>44061</c:v>
                </c:pt>
                <c:pt idx="489">
                  <c:v>44060</c:v>
                </c:pt>
                <c:pt idx="490">
                  <c:v>44059</c:v>
                </c:pt>
                <c:pt idx="491">
                  <c:v>44058</c:v>
                </c:pt>
                <c:pt idx="492">
                  <c:v>44057</c:v>
                </c:pt>
                <c:pt idx="493">
                  <c:v>44056</c:v>
                </c:pt>
                <c:pt idx="494">
                  <c:v>44055</c:v>
                </c:pt>
                <c:pt idx="495">
                  <c:v>44054</c:v>
                </c:pt>
                <c:pt idx="496">
                  <c:v>44053</c:v>
                </c:pt>
                <c:pt idx="497">
                  <c:v>44052</c:v>
                </c:pt>
                <c:pt idx="498">
                  <c:v>44051</c:v>
                </c:pt>
                <c:pt idx="499">
                  <c:v>44050</c:v>
                </c:pt>
                <c:pt idx="500">
                  <c:v>44049</c:v>
                </c:pt>
                <c:pt idx="501">
                  <c:v>44048</c:v>
                </c:pt>
                <c:pt idx="502">
                  <c:v>44047</c:v>
                </c:pt>
                <c:pt idx="503">
                  <c:v>44046</c:v>
                </c:pt>
                <c:pt idx="504">
                  <c:v>44045</c:v>
                </c:pt>
                <c:pt idx="505">
                  <c:v>44044</c:v>
                </c:pt>
                <c:pt idx="506">
                  <c:v>44043</c:v>
                </c:pt>
                <c:pt idx="507">
                  <c:v>44042</c:v>
                </c:pt>
                <c:pt idx="508">
                  <c:v>44041</c:v>
                </c:pt>
                <c:pt idx="509">
                  <c:v>44040</c:v>
                </c:pt>
                <c:pt idx="510">
                  <c:v>44039</c:v>
                </c:pt>
                <c:pt idx="511">
                  <c:v>44038</c:v>
                </c:pt>
                <c:pt idx="512">
                  <c:v>44037</c:v>
                </c:pt>
                <c:pt idx="513">
                  <c:v>44036</c:v>
                </c:pt>
                <c:pt idx="514">
                  <c:v>44035</c:v>
                </c:pt>
                <c:pt idx="515">
                  <c:v>44034</c:v>
                </c:pt>
                <c:pt idx="516">
                  <c:v>44033</c:v>
                </c:pt>
                <c:pt idx="517">
                  <c:v>44032</c:v>
                </c:pt>
                <c:pt idx="518">
                  <c:v>44031</c:v>
                </c:pt>
                <c:pt idx="519">
                  <c:v>44030</c:v>
                </c:pt>
                <c:pt idx="520">
                  <c:v>44029</c:v>
                </c:pt>
                <c:pt idx="521">
                  <c:v>44028</c:v>
                </c:pt>
                <c:pt idx="522">
                  <c:v>44027</c:v>
                </c:pt>
                <c:pt idx="523">
                  <c:v>44026</c:v>
                </c:pt>
                <c:pt idx="524">
                  <c:v>44025</c:v>
                </c:pt>
                <c:pt idx="525">
                  <c:v>44024</c:v>
                </c:pt>
                <c:pt idx="526">
                  <c:v>44023</c:v>
                </c:pt>
                <c:pt idx="527">
                  <c:v>44022</c:v>
                </c:pt>
                <c:pt idx="528">
                  <c:v>44021</c:v>
                </c:pt>
                <c:pt idx="529">
                  <c:v>44020</c:v>
                </c:pt>
                <c:pt idx="530">
                  <c:v>44019</c:v>
                </c:pt>
                <c:pt idx="531">
                  <c:v>44018</c:v>
                </c:pt>
                <c:pt idx="532">
                  <c:v>44017</c:v>
                </c:pt>
                <c:pt idx="533">
                  <c:v>44016</c:v>
                </c:pt>
                <c:pt idx="534">
                  <c:v>44015</c:v>
                </c:pt>
                <c:pt idx="535">
                  <c:v>44014</c:v>
                </c:pt>
                <c:pt idx="536">
                  <c:v>44013</c:v>
                </c:pt>
                <c:pt idx="537">
                  <c:v>44012</c:v>
                </c:pt>
                <c:pt idx="538">
                  <c:v>44011</c:v>
                </c:pt>
                <c:pt idx="539">
                  <c:v>44010</c:v>
                </c:pt>
                <c:pt idx="540">
                  <c:v>44009</c:v>
                </c:pt>
                <c:pt idx="541">
                  <c:v>44008</c:v>
                </c:pt>
                <c:pt idx="542">
                  <c:v>44007</c:v>
                </c:pt>
                <c:pt idx="543">
                  <c:v>44006</c:v>
                </c:pt>
                <c:pt idx="544">
                  <c:v>44005</c:v>
                </c:pt>
                <c:pt idx="545">
                  <c:v>44004</c:v>
                </c:pt>
                <c:pt idx="546">
                  <c:v>44003</c:v>
                </c:pt>
                <c:pt idx="547">
                  <c:v>44002</c:v>
                </c:pt>
                <c:pt idx="548">
                  <c:v>44001</c:v>
                </c:pt>
                <c:pt idx="549">
                  <c:v>44000</c:v>
                </c:pt>
                <c:pt idx="550">
                  <c:v>43999</c:v>
                </c:pt>
                <c:pt idx="551">
                  <c:v>43998</c:v>
                </c:pt>
                <c:pt idx="552">
                  <c:v>43997</c:v>
                </c:pt>
                <c:pt idx="553">
                  <c:v>43996</c:v>
                </c:pt>
                <c:pt idx="554">
                  <c:v>43995</c:v>
                </c:pt>
                <c:pt idx="555">
                  <c:v>43994</c:v>
                </c:pt>
                <c:pt idx="556">
                  <c:v>43993</c:v>
                </c:pt>
                <c:pt idx="557">
                  <c:v>43992</c:v>
                </c:pt>
                <c:pt idx="558">
                  <c:v>43991</c:v>
                </c:pt>
                <c:pt idx="559">
                  <c:v>43990</c:v>
                </c:pt>
                <c:pt idx="560">
                  <c:v>43989</c:v>
                </c:pt>
                <c:pt idx="561">
                  <c:v>43988</c:v>
                </c:pt>
                <c:pt idx="562">
                  <c:v>43987</c:v>
                </c:pt>
                <c:pt idx="563">
                  <c:v>43986</c:v>
                </c:pt>
                <c:pt idx="564">
                  <c:v>43985</c:v>
                </c:pt>
                <c:pt idx="565">
                  <c:v>43984</c:v>
                </c:pt>
                <c:pt idx="566">
                  <c:v>43983</c:v>
                </c:pt>
                <c:pt idx="567">
                  <c:v>43982</c:v>
                </c:pt>
                <c:pt idx="568">
                  <c:v>43981</c:v>
                </c:pt>
                <c:pt idx="569">
                  <c:v>43980</c:v>
                </c:pt>
                <c:pt idx="570">
                  <c:v>43979</c:v>
                </c:pt>
                <c:pt idx="571">
                  <c:v>43978</c:v>
                </c:pt>
                <c:pt idx="572">
                  <c:v>43977</c:v>
                </c:pt>
                <c:pt idx="573">
                  <c:v>43976</c:v>
                </c:pt>
                <c:pt idx="574">
                  <c:v>43975</c:v>
                </c:pt>
                <c:pt idx="575">
                  <c:v>43974</c:v>
                </c:pt>
                <c:pt idx="576">
                  <c:v>43973</c:v>
                </c:pt>
                <c:pt idx="577">
                  <c:v>43972</c:v>
                </c:pt>
                <c:pt idx="578">
                  <c:v>43971</c:v>
                </c:pt>
                <c:pt idx="579">
                  <c:v>43970</c:v>
                </c:pt>
                <c:pt idx="580">
                  <c:v>43969</c:v>
                </c:pt>
                <c:pt idx="581">
                  <c:v>43968</c:v>
                </c:pt>
                <c:pt idx="582">
                  <c:v>43967</c:v>
                </c:pt>
                <c:pt idx="583">
                  <c:v>43966</c:v>
                </c:pt>
                <c:pt idx="584">
                  <c:v>43965</c:v>
                </c:pt>
                <c:pt idx="585">
                  <c:v>43964</c:v>
                </c:pt>
                <c:pt idx="586">
                  <c:v>43963</c:v>
                </c:pt>
                <c:pt idx="587">
                  <c:v>43962</c:v>
                </c:pt>
                <c:pt idx="588">
                  <c:v>43961</c:v>
                </c:pt>
                <c:pt idx="589">
                  <c:v>43960</c:v>
                </c:pt>
                <c:pt idx="590">
                  <c:v>43959</c:v>
                </c:pt>
                <c:pt idx="591">
                  <c:v>43958</c:v>
                </c:pt>
                <c:pt idx="592">
                  <c:v>43957</c:v>
                </c:pt>
                <c:pt idx="593">
                  <c:v>43956</c:v>
                </c:pt>
                <c:pt idx="594">
                  <c:v>43955</c:v>
                </c:pt>
                <c:pt idx="595">
                  <c:v>43954</c:v>
                </c:pt>
                <c:pt idx="596">
                  <c:v>43953</c:v>
                </c:pt>
                <c:pt idx="597">
                  <c:v>43952</c:v>
                </c:pt>
                <c:pt idx="598">
                  <c:v>43951</c:v>
                </c:pt>
                <c:pt idx="599">
                  <c:v>43950</c:v>
                </c:pt>
                <c:pt idx="600">
                  <c:v>43949</c:v>
                </c:pt>
                <c:pt idx="601">
                  <c:v>43948</c:v>
                </c:pt>
                <c:pt idx="602">
                  <c:v>43947</c:v>
                </c:pt>
                <c:pt idx="603">
                  <c:v>43946</c:v>
                </c:pt>
                <c:pt idx="604">
                  <c:v>43945</c:v>
                </c:pt>
                <c:pt idx="605">
                  <c:v>43944</c:v>
                </c:pt>
                <c:pt idx="606">
                  <c:v>43943</c:v>
                </c:pt>
                <c:pt idx="607">
                  <c:v>43942</c:v>
                </c:pt>
                <c:pt idx="608">
                  <c:v>43941</c:v>
                </c:pt>
                <c:pt idx="609">
                  <c:v>43940</c:v>
                </c:pt>
                <c:pt idx="610">
                  <c:v>43939</c:v>
                </c:pt>
                <c:pt idx="611">
                  <c:v>43938</c:v>
                </c:pt>
                <c:pt idx="612">
                  <c:v>43937</c:v>
                </c:pt>
                <c:pt idx="613">
                  <c:v>43936</c:v>
                </c:pt>
                <c:pt idx="614">
                  <c:v>43935</c:v>
                </c:pt>
                <c:pt idx="615">
                  <c:v>43934</c:v>
                </c:pt>
                <c:pt idx="616">
                  <c:v>43933</c:v>
                </c:pt>
                <c:pt idx="617">
                  <c:v>43932</c:v>
                </c:pt>
                <c:pt idx="618">
                  <c:v>43931</c:v>
                </c:pt>
                <c:pt idx="619">
                  <c:v>43930</c:v>
                </c:pt>
                <c:pt idx="620">
                  <c:v>43929</c:v>
                </c:pt>
                <c:pt idx="621">
                  <c:v>43928</c:v>
                </c:pt>
                <c:pt idx="622">
                  <c:v>43927</c:v>
                </c:pt>
                <c:pt idx="623">
                  <c:v>43926</c:v>
                </c:pt>
                <c:pt idx="624">
                  <c:v>43925</c:v>
                </c:pt>
                <c:pt idx="625">
                  <c:v>43924</c:v>
                </c:pt>
                <c:pt idx="626">
                  <c:v>43923</c:v>
                </c:pt>
                <c:pt idx="627">
                  <c:v>43922</c:v>
                </c:pt>
                <c:pt idx="628">
                  <c:v>43921</c:v>
                </c:pt>
                <c:pt idx="629">
                  <c:v>43920</c:v>
                </c:pt>
                <c:pt idx="630">
                  <c:v>43919</c:v>
                </c:pt>
                <c:pt idx="631">
                  <c:v>43918</c:v>
                </c:pt>
                <c:pt idx="632">
                  <c:v>43917</c:v>
                </c:pt>
                <c:pt idx="633">
                  <c:v>43916</c:v>
                </c:pt>
                <c:pt idx="634">
                  <c:v>43915</c:v>
                </c:pt>
                <c:pt idx="635">
                  <c:v>43914</c:v>
                </c:pt>
                <c:pt idx="636">
                  <c:v>43913</c:v>
                </c:pt>
                <c:pt idx="637">
                  <c:v>43912</c:v>
                </c:pt>
                <c:pt idx="638">
                  <c:v>43911</c:v>
                </c:pt>
                <c:pt idx="639">
                  <c:v>43910</c:v>
                </c:pt>
                <c:pt idx="640">
                  <c:v>43909</c:v>
                </c:pt>
                <c:pt idx="641">
                  <c:v>43908</c:v>
                </c:pt>
                <c:pt idx="642">
                  <c:v>43907</c:v>
                </c:pt>
                <c:pt idx="643">
                  <c:v>43906</c:v>
                </c:pt>
                <c:pt idx="644">
                  <c:v>43905</c:v>
                </c:pt>
                <c:pt idx="645">
                  <c:v>43904</c:v>
                </c:pt>
                <c:pt idx="646">
                  <c:v>43903</c:v>
                </c:pt>
                <c:pt idx="647">
                  <c:v>43902</c:v>
                </c:pt>
                <c:pt idx="648">
                  <c:v>43901</c:v>
                </c:pt>
                <c:pt idx="649">
                  <c:v>43900</c:v>
                </c:pt>
                <c:pt idx="650">
                  <c:v>43899</c:v>
                </c:pt>
                <c:pt idx="651">
                  <c:v>43898</c:v>
                </c:pt>
                <c:pt idx="652">
                  <c:v>43897</c:v>
                </c:pt>
                <c:pt idx="653">
                  <c:v>43896</c:v>
                </c:pt>
                <c:pt idx="654">
                  <c:v>43895</c:v>
                </c:pt>
                <c:pt idx="655">
                  <c:v>43894</c:v>
                </c:pt>
                <c:pt idx="656">
                  <c:v>43893</c:v>
                </c:pt>
                <c:pt idx="657">
                  <c:v>43892</c:v>
                </c:pt>
                <c:pt idx="658">
                  <c:v>43891</c:v>
                </c:pt>
                <c:pt idx="659">
                  <c:v>43890</c:v>
                </c:pt>
                <c:pt idx="660">
                  <c:v>43889</c:v>
                </c:pt>
                <c:pt idx="661">
                  <c:v>43888</c:v>
                </c:pt>
                <c:pt idx="662">
                  <c:v>43887</c:v>
                </c:pt>
                <c:pt idx="663">
                  <c:v>43886</c:v>
                </c:pt>
                <c:pt idx="664">
                  <c:v>43885</c:v>
                </c:pt>
                <c:pt idx="665">
                  <c:v>43884</c:v>
                </c:pt>
                <c:pt idx="666">
                  <c:v>43883</c:v>
                </c:pt>
                <c:pt idx="667">
                  <c:v>43882</c:v>
                </c:pt>
                <c:pt idx="668">
                  <c:v>43881</c:v>
                </c:pt>
                <c:pt idx="669">
                  <c:v>43880</c:v>
                </c:pt>
                <c:pt idx="670">
                  <c:v>43879</c:v>
                </c:pt>
                <c:pt idx="671">
                  <c:v>43878</c:v>
                </c:pt>
                <c:pt idx="672">
                  <c:v>43877</c:v>
                </c:pt>
                <c:pt idx="673">
                  <c:v>43876</c:v>
                </c:pt>
                <c:pt idx="674">
                  <c:v>43875</c:v>
                </c:pt>
                <c:pt idx="675">
                  <c:v>43874</c:v>
                </c:pt>
                <c:pt idx="676">
                  <c:v>43873</c:v>
                </c:pt>
                <c:pt idx="677">
                  <c:v>43872</c:v>
                </c:pt>
                <c:pt idx="678">
                  <c:v>43871</c:v>
                </c:pt>
                <c:pt idx="679">
                  <c:v>43870</c:v>
                </c:pt>
                <c:pt idx="680">
                  <c:v>43869</c:v>
                </c:pt>
                <c:pt idx="681">
                  <c:v>43868</c:v>
                </c:pt>
                <c:pt idx="682">
                  <c:v>43867</c:v>
                </c:pt>
                <c:pt idx="683">
                  <c:v>43866</c:v>
                </c:pt>
                <c:pt idx="684">
                  <c:v>43865</c:v>
                </c:pt>
                <c:pt idx="685">
                  <c:v>43864</c:v>
                </c:pt>
                <c:pt idx="686">
                  <c:v>43863</c:v>
                </c:pt>
                <c:pt idx="687">
                  <c:v>43862</c:v>
                </c:pt>
                <c:pt idx="688">
                  <c:v>43861</c:v>
                </c:pt>
                <c:pt idx="689">
                  <c:v>43860</c:v>
                </c:pt>
                <c:pt idx="690">
                  <c:v>43859</c:v>
                </c:pt>
                <c:pt idx="691">
                  <c:v>43858</c:v>
                </c:pt>
                <c:pt idx="692">
                  <c:v>43857</c:v>
                </c:pt>
                <c:pt idx="693">
                  <c:v>43856</c:v>
                </c:pt>
                <c:pt idx="694">
                  <c:v>43855</c:v>
                </c:pt>
                <c:pt idx="695">
                  <c:v>43854</c:v>
                </c:pt>
                <c:pt idx="696">
                  <c:v>43853</c:v>
                </c:pt>
                <c:pt idx="697">
                  <c:v>43852</c:v>
                </c:pt>
                <c:pt idx="698">
                  <c:v>43851</c:v>
                </c:pt>
                <c:pt idx="699">
                  <c:v>43850</c:v>
                </c:pt>
                <c:pt idx="700">
                  <c:v>43849</c:v>
                </c:pt>
                <c:pt idx="701">
                  <c:v>43848</c:v>
                </c:pt>
                <c:pt idx="702">
                  <c:v>43847</c:v>
                </c:pt>
                <c:pt idx="703">
                  <c:v>43846</c:v>
                </c:pt>
                <c:pt idx="704">
                  <c:v>43845</c:v>
                </c:pt>
                <c:pt idx="705">
                  <c:v>43844</c:v>
                </c:pt>
                <c:pt idx="706">
                  <c:v>43843</c:v>
                </c:pt>
                <c:pt idx="707">
                  <c:v>43842</c:v>
                </c:pt>
                <c:pt idx="708">
                  <c:v>43841</c:v>
                </c:pt>
                <c:pt idx="709">
                  <c:v>43840</c:v>
                </c:pt>
                <c:pt idx="710">
                  <c:v>43839</c:v>
                </c:pt>
                <c:pt idx="711">
                  <c:v>43838</c:v>
                </c:pt>
                <c:pt idx="712">
                  <c:v>43837</c:v>
                </c:pt>
                <c:pt idx="713">
                  <c:v>43836</c:v>
                </c:pt>
                <c:pt idx="714">
                  <c:v>43835</c:v>
                </c:pt>
                <c:pt idx="715">
                  <c:v>43834</c:v>
                </c:pt>
                <c:pt idx="716">
                  <c:v>43833</c:v>
                </c:pt>
                <c:pt idx="717">
                  <c:v>43832</c:v>
                </c:pt>
                <c:pt idx="718">
                  <c:v>43831</c:v>
                </c:pt>
                <c:pt idx="719">
                  <c:v>43830</c:v>
                </c:pt>
                <c:pt idx="720">
                  <c:v>43829</c:v>
                </c:pt>
                <c:pt idx="721">
                  <c:v>43828</c:v>
                </c:pt>
                <c:pt idx="722">
                  <c:v>43827</c:v>
                </c:pt>
                <c:pt idx="723">
                  <c:v>43826</c:v>
                </c:pt>
                <c:pt idx="724">
                  <c:v>43825</c:v>
                </c:pt>
                <c:pt idx="725">
                  <c:v>43824</c:v>
                </c:pt>
                <c:pt idx="726">
                  <c:v>43823</c:v>
                </c:pt>
                <c:pt idx="727">
                  <c:v>43822</c:v>
                </c:pt>
                <c:pt idx="728">
                  <c:v>43821</c:v>
                </c:pt>
                <c:pt idx="729">
                  <c:v>43820</c:v>
                </c:pt>
                <c:pt idx="730">
                  <c:v>43819</c:v>
                </c:pt>
                <c:pt idx="731">
                  <c:v>43818</c:v>
                </c:pt>
                <c:pt idx="732">
                  <c:v>43817</c:v>
                </c:pt>
                <c:pt idx="733">
                  <c:v>43816</c:v>
                </c:pt>
                <c:pt idx="734">
                  <c:v>43815</c:v>
                </c:pt>
                <c:pt idx="735">
                  <c:v>43814</c:v>
                </c:pt>
                <c:pt idx="736">
                  <c:v>43813</c:v>
                </c:pt>
                <c:pt idx="737">
                  <c:v>43812</c:v>
                </c:pt>
                <c:pt idx="738">
                  <c:v>43811</c:v>
                </c:pt>
                <c:pt idx="739">
                  <c:v>43810</c:v>
                </c:pt>
                <c:pt idx="740">
                  <c:v>43809</c:v>
                </c:pt>
                <c:pt idx="741">
                  <c:v>43808</c:v>
                </c:pt>
                <c:pt idx="742">
                  <c:v>43807</c:v>
                </c:pt>
                <c:pt idx="743">
                  <c:v>43806</c:v>
                </c:pt>
                <c:pt idx="744">
                  <c:v>43805</c:v>
                </c:pt>
                <c:pt idx="745">
                  <c:v>43804</c:v>
                </c:pt>
                <c:pt idx="746">
                  <c:v>43803</c:v>
                </c:pt>
                <c:pt idx="747">
                  <c:v>43802</c:v>
                </c:pt>
                <c:pt idx="748">
                  <c:v>43801</c:v>
                </c:pt>
                <c:pt idx="749">
                  <c:v>43800</c:v>
                </c:pt>
                <c:pt idx="750">
                  <c:v>43799</c:v>
                </c:pt>
                <c:pt idx="751">
                  <c:v>43798</c:v>
                </c:pt>
                <c:pt idx="752">
                  <c:v>43797</c:v>
                </c:pt>
                <c:pt idx="753">
                  <c:v>43796</c:v>
                </c:pt>
                <c:pt idx="754">
                  <c:v>43795</c:v>
                </c:pt>
                <c:pt idx="755">
                  <c:v>43794</c:v>
                </c:pt>
                <c:pt idx="756">
                  <c:v>43793</c:v>
                </c:pt>
                <c:pt idx="757">
                  <c:v>43792</c:v>
                </c:pt>
                <c:pt idx="758">
                  <c:v>43791</c:v>
                </c:pt>
                <c:pt idx="759">
                  <c:v>43790</c:v>
                </c:pt>
                <c:pt idx="760">
                  <c:v>43789</c:v>
                </c:pt>
                <c:pt idx="761">
                  <c:v>43788</c:v>
                </c:pt>
                <c:pt idx="762">
                  <c:v>43787</c:v>
                </c:pt>
                <c:pt idx="763">
                  <c:v>43786</c:v>
                </c:pt>
                <c:pt idx="764">
                  <c:v>43785</c:v>
                </c:pt>
                <c:pt idx="765">
                  <c:v>43784</c:v>
                </c:pt>
                <c:pt idx="766">
                  <c:v>43783</c:v>
                </c:pt>
                <c:pt idx="767">
                  <c:v>43782</c:v>
                </c:pt>
                <c:pt idx="768">
                  <c:v>43781</c:v>
                </c:pt>
                <c:pt idx="769">
                  <c:v>43780</c:v>
                </c:pt>
                <c:pt idx="770">
                  <c:v>43779</c:v>
                </c:pt>
                <c:pt idx="771">
                  <c:v>43778</c:v>
                </c:pt>
                <c:pt idx="772">
                  <c:v>43777</c:v>
                </c:pt>
                <c:pt idx="773">
                  <c:v>43776</c:v>
                </c:pt>
                <c:pt idx="774">
                  <c:v>43775</c:v>
                </c:pt>
                <c:pt idx="775">
                  <c:v>43774</c:v>
                </c:pt>
                <c:pt idx="776">
                  <c:v>43773</c:v>
                </c:pt>
                <c:pt idx="777">
                  <c:v>43772</c:v>
                </c:pt>
                <c:pt idx="778">
                  <c:v>43771</c:v>
                </c:pt>
                <c:pt idx="779">
                  <c:v>43770</c:v>
                </c:pt>
                <c:pt idx="780">
                  <c:v>43769</c:v>
                </c:pt>
                <c:pt idx="781">
                  <c:v>43768</c:v>
                </c:pt>
                <c:pt idx="782">
                  <c:v>43767</c:v>
                </c:pt>
                <c:pt idx="783">
                  <c:v>43766</c:v>
                </c:pt>
                <c:pt idx="784">
                  <c:v>43765</c:v>
                </c:pt>
                <c:pt idx="785">
                  <c:v>43764</c:v>
                </c:pt>
                <c:pt idx="786">
                  <c:v>43763</c:v>
                </c:pt>
                <c:pt idx="787">
                  <c:v>43762</c:v>
                </c:pt>
                <c:pt idx="788">
                  <c:v>43761</c:v>
                </c:pt>
                <c:pt idx="789">
                  <c:v>43760</c:v>
                </c:pt>
                <c:pt idx="790">
                  <c:v>43759</c:v>
                </c:pt>
                <c:pt idx="791">
                  <c:v>43758</c:v>
                </c:pt>
                <c:pt idx="792">
                  <c:v>43757</c:v>
                </c:pt>
                <c:pt idx="793">
                  <c:v>43756</c:v>
                </c:pt>
                <c:pt idx="794">
                  <c:v>43755</c:v>
                </c:pt>
                <c:pt idx="795">
                  <c:v>43754</c:v>
                </c:pt>
                <c:pt idx="796">
                  <c:v>43753</c:v>
                </c:pt>
                <c:pt idx="797">
                  <c:v>43752</c:v>
                </c:pt>
                <c:pt idx="798">
                  <c:v>43751</c:v>
                </c:pt>
                <c:pt idx="799">
                  <c:v>43750</c:v>
                </c:pt>
                <c:pt idx="800">
                  <c:v>43749</c:v>
                </c:pt>
                <c:pt idx="801">
                  <c:v>43748</c:v>
                </c:pt>
                <c:pt idx="802">
                  <c:v>43747</c:v>
                </c:pt>
                <c:pt idx="803">
                  <c:v>43746</c:v>
                </c:pt>
                <c:pt idx="804">
                  <c:v>43745</c:v>
                </c:pt>
                <c:pt idx="805">
                  <c:v>43744</c:v>
                </c:pt>
                <c:pt idx="806">
                  <c:v>43743</c:v>
                </c:pt>
                <c:pt idx="807">
                  <c:v>43742</c:v>
                </c:pt>
                <c:pt idx="808">
                  <c:v>43741</c:v>
                </c:pt>
                <c:pt idx="809">
                  <c:v>43740</c:v>
                </c:pt>
                <c:pt idx="810">
                  <c:v>43739</c:v>
                </c:pt>
                <c:pt idx="811">
                  <c:v>43738</c:v>
                </c:pt>
                <c:pt idx="812">
                  <c:v>43737</c:v>
                </c:pt>
                <c:pt idx="813">
                  <c:v>43736</c:v>
                </c:pt>
                <c:pt idx="814">
                  <c:v>43735</c:v>
                </c:pt>
                <c:pt idx="815">
                  <c:v>43734</c:v>
                </c:pt>
                <c:pt idx="816">
                  <c:v>43733</c:v>
                </c:pt>
                <c:pt idx="817">
                  <c:v>43732</c:v>
                </c:pt>
                <c:pt idx="818">
                  <c:v>43731</c:v>
                </c:pt>
                <c:pt idx="819">
                  <c:v>43730</c:v>
                </c:pt>
                <c:pt idx="820">
                  <c:v>43729</c:v>
                </c:pt>
                <c:pt idx="821">
                  <c:v>43728</c:v>
                </c:pt>
                <c:pt idx="822">
                  <c:v>43727</c:v>
                </c:pt>
                <c:pt idx="823">
                  <c:v>43726</c:v>
                </c:pt>
                <c:pt idx="824">
                  <c:v>43725</c:v>
                </c:pt>
                <c:pt idx="825">
                  <c:v>43724</c:v>
                </c:pt>
                <c:pt idx="826">
                  <c:v>43723</c:v>
                </c:pt>
                <c:pt idx="827">
                  <c:v>43722</c:v>
                </c:pt>
                <c:pt idx="828">
                  <c:v>43721</c:v>
                </c:pt>
                <c:pt idx="829">
                  <c:v>43720</c:v>
                </c:pt>
                <c:pt idx="830">
                  <c:v>43719</c:v>
                </c:pt>
                <c:pt idx="831">
                  <c:v>43718</c:v>
                </c:pt>
                <c:pt idx="832">
                  <c:v>43717</c:v>
                </c:pt>
                <c:pt idx="833">
                  <c:v>43716</c:v>
                </c:pt>
                <c:pt idx="834">
                  <c:v>43715</c:v>
                </c:pt>
                <c:pt idx="835">
                  <c:v>43714</c:v>
                </c:pt>
                <c:pt idx="836">
                  <c:v>43713</c:v>
                </c:pt>
                <c:pt idx="837">
                  <c:v>43712</c:v>
                </c:pt>
                <c:pt idx="838">
                  <c:v>43711</c:v>
                </c:pt>
                <c:pt idx="839">
                  <c:v>43710</c:v>
                </c:pt>
                <c:pt idx="840">
                  <c:v>43709</c:v>
                </c:pt>
                <c:pt idx="841">
                  <c:v>43708</c:v>
                </c:pt>
                <c:pt idx="842">
                  <c:v>43707</c:v>
                </c:pt>
                <c:pt idx="843">
                  <c:v>43706</c:v>
                </c:pt>
                <c:pt idx="844">
                  <c:v>43705</c:v>
                </c:pt>
                <c:pt idx="845">
                  <c:v>43704</c:v>
                </c:pt>
                <c:pt idx="846">
                  <c:v>43703</c:v>
                </c:pt>
                <c:pt idx="847">
                  <c:v>43702</c:v>
                </c:pt>
                <c:pt idx="848">
                  <c:v>43701</c:v>
                </c:pt>
                <c:pt idx="849">
                  <c:v>43700</c:v>
                </c:pt>
                <c:pt idx="850">
                  <c:v>43699</c:v>
                </c:pt>
                <c:pt idx="851">
                  <c:v>43698</c:v>
                </c:pt>
                <c:pt idx="852">
                  <c:v>43697</c:v>
                </c:pt>
                <c:pt idx="853">
                  <c:v>43696</c:v>
                </c:pt>
                <c:pt idx="854">
                  <c:v>43695</c:v>
                </c:pt>
                <c:pt idx="855">
                  <c:v>43694</c:v>
                </c:pt>
                <c:pt idx="856">
                  <c:v>43693</c:v>
                </c:pt>
                <c:pt idx="857">
                  <c:v>43692</c:v>
                </c:pt>
                <c:pt idx="858">
                  <c:v>43691</c:v>
                </c:pt>
                <c:pt idx="859">
                  <c:v>43690</c:v>
                </c:pt>
                <c:pt idx="860">
                  <c:v>43689</c:v>
                </c:pt>
                <c:pt idx="861">
                  <c:v>43688</c:v>
                </c:pt>
                <c:pt idx="862">
                  <c:v>43687</c:v>
                </c:pt>
                <c:pt idx="863">
                  <c:v>43686</c:v>
                </c:pt>
                <c:pt idx="864">
                  <c:v>43685</c:v>
                </c:pt>
                <c:pt idx="865">
                  <c:v>43684</c:v>
                </c:pt>
                <c:pt idx="866">
                  <c:v>43683</c:v>
                </c:pt>
                <c:pt idx="867">
                  <c:v>43682</c:v>
                </c:pt>
                <c:pt idx="868">
                  <c:v>43681</c:v>
                </c:pt>
                <c:pt idx="869">
                  <c:v>43680</c:v>
                </c:pt>
                <c:pt idx="870">
                  <c:v>43679</c:v>
                </c:pt>
                <c:pt idx="871">
                  <c:v>43678</c:v>
                </c:pt>
                <c:pt idx="872">
                  <c:v>43677</c:v>
                </c:pt>
                <c:pt idx="873">
                  <c:v>43676</c:v>
                </c:pt>
                <c:pt idx="874">
                  <c:v>43675</c:v>
                </c:pt>
                <c:pt idx="875">
                  <c:v>43674</c:v>
                </c:pt>
                <c:pt idx="876">
                  <c:v>43673</c:v>
                </c:pt>
                <c:pt idx="877">
                  <c:v>43672</c:v>
                </c:pt>
                <c:pt idx="878">
                  <c:v>43671</c:v>
                </c:pt>
                <c:pt idx="879">
                  <c:v>43670</c:v>
                </c:pt>
                <c:pt idx="880">
                  <c:v>43669</c:v>
                </c:pt>
                <c:pt idx="881">
                  <c:v>43668</c:v>
                </c:pt>
                <c:pt idx="882">
                  <c:v>43667</c:v>
                </c:pt>
                <c:pt idx="883">
                  <c:v>43666</c:v>
                </c:pt>
                <c:pt idx="884">
                  <c:v>43665</c:v>
                </c:pt>
                <c:pt idx="885">
                  <c:v>43664</c:v>
                </c:pt>
                <c:pt idx="886">
                  <c:v>43663</c:v>
                </c:pt>
                <c:pt idx="887">
                  <c:v>43662</c:v>
                </c:pt>
                <c:pt idx="888">
                  <c:v>43661</c:v>
                </c:pt>
                <c:pt idx="889">
                  <c:v>43660</c:v>
                </c:pt>
                <c:pt idx="890">
                  <c:v>43659</c:v>
                </c:pt>
                <c:pt idx="891">
                  <c:v>43658</c:v>
                </c:pt>
                <c:pt idx="892">
                  <c:v>43657</c:v>
                </c:pt>
                <c:pt idx="893">
                  <c:v>43656</c:v>
                </c:pt>
                <c:pt idx="894">
                  <c:v>43655</c:v>
                </c:pt>
                <c:pt idx="895">
                  <c:v>43654</c:v>
                </c:pt>
                <c:pt idx="896">
                  <c:v>43653</c:v>
                </c:pt>
                <c:pt idx="897">
                  <c:v>43652</c:v>
                </c:pt>
                <c:pt idx="898">
                  <c:v>43651</c:v>
                </c:pt>
                <c:pt idx="899">
                  <c:v>43650</c:v>
                </c:pt>
                <c:pt idx="900">
                  <c:v>43649</c:v>
                </c:pt>
                <c:pt idx="901">
                  <c:v>43648</c:v>
                </c:pt>
                <c:pt idx="902">
                  <c:v>43647</c:v>
                </c:pt>
                <c:pt idx="903">
                  <c:v>43646</c:v>
                </c:pt>
                <c:pt idx="904">
                  <c:v>43645</c:v>
                </c:pt>
                <c:pt idx="905">
                  <c:v>43644</c:v>
                </c:pt>
                <c:pt idx="906">
                  <c:v>43643</c:v>
                </c:pt>
                <c:pt idx="907">
                  <c:v>43642</c:v>
                </c:pt>
                <c:pt idx="908">
                  <c:v>43641</c:v>
                </c:pt>
                <c:pt idx="909">
                  <c:v>43640</c:v>
                </c:pt>
                <c:pt idx="910">
                  <c:v>43639</c:v>
                </c:pt>
                <c:pt idx="911">
                  <c:v>43638</c:v>
                </c:pt>
                <c:pt idx="912">
                  <c:v>43637</c:v>
                </c:pt>
                <c:pt idx="913">
                  <c:v>43636</c:v>
                </c:pt>
                <c:pt idx="914">
                  <c:v>43635</c:v>
                </c:pt>
                <c:pt idx="915">
                  <c:v>43634</c:v>
                </c:pt>
                <c:pt idx="916">
                  <c:v>43633</c:v>
                </c:pt>
                <c:pt idx="917">
                  <c:v>43632</c:v>
                </c:pt>
                <c:pt idx="918">
                  <c:v>43631</c:v>
                </c:pt>
                <c:pt idx="919">
                  <c:v>43630</c:v>
                </c:pt>
                <c:pt idx="920">
                  <c:v>43629</c:v>
                </c:pt>
                <c:pt idx="921">
                  <c:v>43628</c:v>
                </c:pt>
                <c:pt idx="922">
                  <c:v>43627</c:v>
                </c:pt>
                <c:pt idx="923">
                  <c:v>43626</c:v>
                </c:pt>
                <c:pt idx="924">
                  <c:v>43625</c:v>
                </c:pt>
                <c:pt idx="925">
                  <c:v>43624</c:v>
                </c:pt>
                <c:pt idx="926">
                  <c:v>43623</c:v>
                </c:pt>
                <c:pt idx="927">
                  <c:v>43622</c:v>
                </c:pt>
                <c:pt idx="928">
                  <c:v>43621</c:v>
                </c:pt>
                <c:pt idx="929">
                  <c:v>43620</c:v>
                </c:pt>
                <c:pt idx="930">
                  <c:v>43619</c:v>
                </c:pt>
                <c:pt idx="931">
                  <c:v>43618</c:v>
                </c:pt>
                <c:pt idx="932">
                  <c:v>43617</c:v>
                </c:pt>
                <c:pt idx="933">
                  <c:v>43616</c:v>
                </c:pt>
                <c:pt idx="934">
                  <c:v>43615</c:v>
                </c:pt>
                <c:pt idx="935">
                  <c:v>43614</c:v>
                </c:pt>
                <c:pt idx="936">
                  <c:v>43613</c:v>
                </c:pt>
                <c:pt idx="937">
                  <c:v>43612</c:v>
                </c:pt>
                <c:pt idx="938">
                  <c:v>43611</c:v>
                </c:pt>
                <c:pt idx="939">
                  <c:v>43610</c:v>
                </c:pt>
                <c:pt idx="940">
                  <c:v>43609</c:v>
                </c:pt>
                <c:pt idx="941">
                  <c:v>43608</c:v>
                </c:pt>
                <c:pt idx="942">
                  <c:v>43607</c:v>
                </c:pt>
                <c:pt idx="943">
                  <c:v>43606</c:v>
                </c:pt>
                <c:pt idx="944">
                  <c:v>43605</c:v>
                </c:pt>
                <c:pt idx="945">
                  <c:v>43604</c:v>
                </c:pt>
                <c:pt idx="946">
                  <c:v>43603</c:v>
                </c:pt>
                <c:pt idx="947">
                  <c:v>43602</c:v>
                </c:pt>
                <c:pt idx="948">
                  <c:v>43601</c:v>
                </c:pt>
                <c:pt idx="949">
                  <c:v>43600</c:v>
                </c:pt>
                <c:pt idx="950">
                  <c:v>43599</c:v>
                </c:pt>
                <c:pt idx="951">
                  <c:v>43598</c:v>
                </c:pt>
                <c:pt idx="952">
                  <c:v>43597</c:v>
                </c:pt>
                <c:pt idx="953">
                  <c:v>43596</c:v>
                </c:pt>
                <c:pt idx="954">
                  <c:v>43595</c:v>
                </c:pt>
                <c:pt idx="955">
                  <c:v>43594</c:v>
                </c:pt>
                <c:pt idx="956">
                  <c:v>43593</c:v>
                </c:pt>
                <c:pt idx="957">
                  <c:v>43592</c:v>
                </c:pt>
                <c:pt idx="958">
                  <c:v>43591</c:v>
                </c:pt>
                <c:pt idx="959">
                  <c:v>43590</c:v>
                </c:pt>
                <c:pt idx="960">
                  <c:v>43589</c:v>
                </c:pt>
                <c:pt idx="961">
                  <c:v>43588</c:v>
                </c:pt>
                <c:pt idx="962">
                  <c:v>43587</c:v>
                </c:pt>
                <c:pt idx="963">
                  <c:v>43586</c:v>
                </c:pt>
                <c:pt idx="964">
                  <c:v>43585</c:v>
                </c:pt>
                <c:pt idx="965">
                  <c:v>43584</c:v>
                </c:pt>
                <c:pt idx="966">
                  <c:v>43583</c:v>
                </c:pt>
                <c:pt idx="967">
                  <c:v>43582</c:v>
                </c:pt>
                <c:pt idx="968">
                  <c:v>43581</c:v>
                </c:pt>
                <c:pt idx="969">
                  <c:v>43580</c:v>
                </c:pt>
                <c:pt idx="970">
                  <c:v>43579</c:v>
                </c:pt>
                <c:pt idx="971">
                  <c:v>43578</c:v>
                </c:pt>
                <c:pt idx="972">
                  <c:v>43577</c:v>
                </c:pt>
                <c:pt idx="973">
                  <c:v>43576</c:v>
                </c:pt>
                <c:pt idx="974">
                  <c:v>43575</c:v>
                </c:pt>
                <c:pt idx="975">
                  <c:v>43574</c:v>
                </c:pt>
                <c:pt idx="976">
                  <c:v>43573</c:v>
                </c:pt>
                <c:pt idx="977">
                  <c:v>43572</c:v>
                </c:pt>
                <c:pt idx="978">
                  <c:v>43571</c:v>
                </c:pt>
                <c:pt idx="979">
                  <c:v>43570</c:v>
                </c:pt>
                <c:pt idx="980">
                  <c:v>43569</c:v>
                </c:pt>
                <c:pt idx="981">
                  <c:v>43568</c:v>
                </c:pt>
                <c:pt idx="982">
                  <c:v>43567</c:v>
                </c:pt>
                <c:pt idx="983">
                  <c:v>43566</c:v>
                </c:pt>
                <c:pt idx="984">
                  <c:v>43565</c:v>
                </c:pt>
                <c:pt idx="985">
                  <c:v>43564</c:v>
                </c:pt>
                <c:pt idx="986">
                  <c:v>43563</c:v>
                </c:pt>
                <c:pt idx="987">
                  <c:v>43562</c:v>
                </c:pt>
                <c:pt idx="988">
                  <c:v>43561</c:v>
                </c:pt>
                <c:pt idx="989">
                  <c:v>43560</c:v>
                </c:pt>
                <c:pt idx="990">
                  <c:v>43559</c:v>
                </c:pt>
                <c:pt idx="991">
                  <c:v>43558</c:v>
                </c:pt>
                <c:pt idx="992">
                  <c:v>43557</c:v>
                </c:pt>
                <c:pt idx="993">
                  <c:v>43556</c:v>
                </c:pt>
                <c:pt idx="994">
                  <c:v>43555</c:v>
                </c:pt>
                <c:pt idx="995">
                  <c:v>43554</c:v>
                </c:pt>
                <c:pt idx="996">
                  <c:v>43553</c:v>
                </c:pt>
                <c:pt idx="997">
                  <c:v>43552</c:v>
                </c:pt>
                <c:pt idx="998">
                  <c:v>43551</c:v>
                </c:pt>
                <c:pt idx="999">
                  <c:v>43550</c:v>
                </c:pt>
                <c:pt idx="1000">
                  <c:v>43549</c:v>
                </c:pt>
                <c:pt idx="1001">
                  <c:v>43548</c:v>
                </c:pt>
                <c:pt idx="1002">
                  <c:v>43547</c:v>
                </c:pt>
                <c:pt idx="1003">
                  <c:v>43546</c:v>
                </c:pt>
                <c:pt idx="1004">
                  <c:v>43545</c:v>
                </c:pt>
                <c:pt idx="1005">
                  <c:v>43544</c:v>
                </c:pt>
                <c:pt idx="1006">
                  <c:v>43543</c:v>
                </c:pt>
                <c:pt idx="1007">
                  <c:v>43542</c:v>
                </c:pt>
                <c:pt idx="1008">
                  <c:v>43541</c:v>
                </c:pt>
                <c:pt idx="1009">
                  <c:v>43540</c:v>
                </c:pt>
                <c:pt idx="1010">
                  <c:v>43539</c:v>
                </c:pt>
                <c:pt idx="1011">
                  <c:v>43538</c:v>
                </c:pt>
                <c:pt idx="1012">
                  <c:v>43537</c:v>
                </c:pt>
                <c:pt idx="1013">
                  <c:v>43536</c:v>
                </c:pt>
                <c:pt idx="1014">
                  <c:v>43535</c:v>
                </c:pt>
                <c:pt idx="1015">
                  <c:v>43534</c:v>
                </c:pt>
                <c:pt idx="1016">
                  <c:v>43533</c:v>
                </c:pt>
                <c:pt idx="1017">
                  <c:v>43532</c:v>
                </c:pt>
                <c:pt idx="1018">
                  <c:v>43531</c:v>
                </c:pt>
                <c:pt idx="1019">
                  <c:v>43530</c:v>
                </c:pt>
                <c:pt idx="1020">
                  <c:v>43529</c:v>
                </c:pt>
                <c:pt idx="1021">
                  <c:v>43528</c:v>
                </c:pt>
                <c:pt idx="1022">
                  <c:v>43527</c:v>
                </c:pt>
                <c:pt idx="1023">
                  <c:v>43526</c:v>
                </c:pt>
                <c:pt idx="1024">
                  <c:v>43525</c:v>
                </c:pt>
                <c:pt idx="1025">
                  <c:v>43524</c:v>
                </c:pt>
                <c:pt idx="1026">
                  <c:v>43523</c:v>
                </c:pt>
                <c:pt idx="1027">
                  <c:v>43522</c:v>
                </c:pt>
                <c:pt idx="1028">
                  <c:v>43521</c:v>
                </c:pt>
                <c:pt idx="1029">
                  <c:v>43520</c:v>
                </c:pt>
                <c:pt idx="1030">
                  <c:v>43519</c:v>
                </c:pt>
                <c:pt idx="1031">
                  <c:v>43518</c:v>
                </c:pt>
                <c:pt idx="1032">
                  <c:v>43517</c:v>
                </c:pt>
                <c:pt idx="1033">
                  <c:v>43516</c:v>
                </c:pt>
                <c:pt idx="1034">
                  <c:v>43515</c:v>
                </c:pt>
                <c:pt idx="1035">
                  <c:v>43514</c:v>
                </c:pt>
                <c:pt idx="1036">
                  <c:v>43513</c:v>
                </c:pt>
                <c:pt idx="1037">
                  <c:v>43512</c:v>
                </c:pt>
                <c:pt idx="1038">
                  <c:v>43511</c:v>
                </c:pt>
                <c:pt idx="1039">
                  <c:v>43510</c:v>
                </c:pt>
                <c:pt idx="1040">
                  <c:v>43509</c:v>
                </c:pt>
                <c:pt idx="1041">
                  <c:v>43508</c:v>
                </c:pt>
                <c:pt idx="1042">
                  <c:v>43507</c:v>
                </c:pt>
                <c:pt idx="1043">
                  <c:v>43506</c:v>
                </c:pt>
                <c:pt idx="1044">
                  <c:v>43505</c:v>
                </c:pt>
                <c:pt idx="1045">
                  <c:v>43504</c:v>
                </c:pt>
                <c:pt idx="1046">
                  <c:v>43503</c:v>
                </c:pt>
                <c:pt idx="1047">
                  <c:v>43501</c:v>
                </c:pt>
                <c:pt idx="1048">
                  <c:v>43500</c:v>
                </c:pt>
                <c:pt idx="1049">
                  <c:v>43499</c:v>
                </c:pt>
                <c:pt idx="1050">
                  <c:v>43498</c:v>
                </c:pt>
                <c:pt idx="1051">
                  <c:v>43497</c:v>
                </c:pt>
                <c:pt idx="1052">
                  <c:v>43496</c:v>
                </c:pt>
                <c:pt idx="1053">
                  <c:v>43495</c:v>
                </c:pt>
                <c:pt idx="1054">
                  <c:v>43494</c:v>
                </c:pt>
                <c:pt idx="1055">
                  <c:v>43493</c:v>
                </c:pt>
                <c:pt idx="1056">
                  <c:v>43492</c:v>
                </c:pt>
                <c:pt idx="1057">
                  <c:v>43491</c:v>
                </c:pt>
                <c:pt idx="1058">
                  <c:v>43490</c:v>
                </c:pt>
                <c:pt idx="1059">
                  <c:v>43489</c:v>
                </c:pt>
                <c:pt idx="1060">
                  <c:v>43488</c:v>
                </c:pt>
                <c:pt idx="1061">
                  <c:v>43487</c:v>
                </c:pt>
                <c:pt idx="1062">
                  <c:v>43486</c:v>
                </c:pt>
                <c:pt idx="1063">
                  <c:v>43485</c:v>
                </c:pt>
                <c:pt idx="1064">
                  <c:v>43484</c:v>
                </c:pt>
                <c:pt idx="1065">
                  <c:v>43483</c:v>
                </c:pt>
                <c:pt idx="1066">
                  <c:v>43482</c:v>
                </c:pt>
                <c:pt idx="1067">
                  <c:v>43481</c:v>
                </c:pt>
                <c:pt idx="1068">
                  <c:v>43480</c:v>
                </c:pt>
                <c:pt idx="1069">
                  <c:v>43479</c:v>
                </c:pt>
                <c:pt idx="1070">
                  <c:v>43478</c:v>
                </c:pt>
                <c:pt idx="1071">
                  <c:v>43477</c:v>
                </c:pt>
                <c:pt idx="1072">
                  <c:v>43476</c:v>
                </c:pt>
                <c:pt idx="1073">
                  <c:v>43475</c:v>
                </c:pt>
                <c:pt idx="1074">
                  <c:v>43474</c:v>
                </c:pt>
                <c:pt idx="1075">
                  <c:v>43473</c:v>
                </c:pt>
                <c:pt idx="1076">
                  <c:v>43472</c:v>
                </c:pt>
                <c:pt idx="1077">
                  <c:v>43471</c:v>
                </c:pt>
                <c:pt idx="1078">
                  <c:v>43470</c:v>
                </c:pt>
                <c:pt idx="1079">
                  <c:v>43469</c:v>
                </c:pt>
                <c:pt idx="1080">
                  <c:v>43468</c:v>
                </c:pt>
                <c:pt idx="1081">
                  <c:v>43467</c:v>
                </c:pt>
                <c:pt idx="1082">
                  <c:v>43466</c:v>
                </c:pt>
              </c:numCache>
            </c:numRef>
          </c:cat>
          <c:val>
            <c:numRef>
              <c:f>Sheet1!$C$3:$C$1085</c:f>
              <c:numCache>
                <c:formatCode>General</c:formatCode>
                <c:ptCount val="1083"/>
                <c:pt idx="0">
                  <c:v>54</c:v>
                </c:pt>
                <c:pt idx="1">
                  <c:v>59</c:v>
                </c:pt>
                <c:pt idx="2">
                  <c:v>76</c:v>
                </c:pt>
                <c:pt idx="3">
                  <c:v>70</c:v>
                </c:pt>
                <c:pt idx="4">
                  <c:v>45</c:v>
                </c:pt>
                <c:pt idx="5">
                  <c:v>29</c:v>
                </c:pt>
                <c:pt idx="6">
                  <c:v>51</c:v>
                </c:pt>
                <c:pt idx="7">
                  <c:v>87</c:v>
                </c:pt>
                <c:pt idx="8">
                  <c:v>69</c:v>
                </c:pt>
                <c:pt idx="9">
                  <c:v>57</c:v>
                </c:pt>
                <c:pt idx="10">
                  <c:v>28</c:v>
                </c:pt>
                <c:pt idx="11">
                  <c:v>41</c:v>
                </c:pt>
                <c:pt idx="12">
                  <c:v>78</c:v>
                </c:pt>
                <c:pt idx="13">
                  <c:v>123</c:v>
                </c:pt>
                <c:pt idx="14">
                  <c:v>68</c:v>
                </c:pt>
                <c:pt idx="15">
                  <c:v>49</c:v>
                </c:pt>
                <c:pt idx="16">
                  <c:v>43</c:v>
                </c:pt>
                <c:pt idx="17">
                  <c:v>79</c:v>
                </c:pt>
                <c:pt idx="18">
                  <c:v>58</c:v>
                </c:pt>
                <c:pt idx="19">
                  <c:v>45</c:v>
                </c:pt>
                <c:pt idx="20">
                  <c:v>37</c:v>
                </c:pt>
                <c:pt idx="21">
                  <c:v>38</c:v>
                </c:pt>
                <c:pt idx="22">
                  <c:v>29</c:v>
                </c:pt>
                <c:pt idx="23">
                  <c:v>79</c:v>
                </c:pt>
                <c:pt idx="24">
                  <c:v>137</c:v>
                </c:pt>
                <c:pt idx="25">
                  <c:v>79</c:v>
                </c:pt>
                <c:pt idx="26">
                  <c:v>53</c:v>
                </c:pt>
                <c:pt idx="27">
                  <c:v>69</c:v>
                </c:pt>
                <c:pt idx="28">
                  <c:v>65</c:v>
                </c:pt>
                <c:pt idx="29">
                  <c:v>53</c:v>
                </c:pt>
                <c:pt idx="30">
                  <c:v>91</c:v>
                </c:pt>
                <c:pt idx="31">
                  <c:v>59</c:v>
                </c:pt>
                <c:pt idx="32">
                  <c:v>37</c:v>
                </c:pt>
                <c:pt idx="33">
                  <c:v>128</c:v>
                </c:pt>
                <c:pt idx="34">
                  <c:v>109</c:v>
                </c:pt>
                <c:pt idx="35">
                  <c:v>72</c:v>
                </c:pt>
                <c:pt idx="36">
                  <c:v>75</c:v>
                </c:pt>
                <c:pt idx="37">
                  <c:v>62</c:v>
                </c:pt>
                <c:pt idx="38">
                  <c:v>56</c:v>
                </c:pt>
                <c:pt idx="39">
                  <c:v>42</c:v>
                </c:pt>
                <c:pt idx="40">
                  <c:v>32</c:v>
                </c:pt>
                <c:pt idx="41">
                  <c:v>36</c:v>
                </c:pt>
                <c:pt idx="42">
                  <c:v>34</c:v>
                </c:pt>
                <c:pt idx="43">
                  <c:v>32</c:v>
                </c:pt>
                <c:pt idx="44">
                  <c:v>29</c:v>
                </c:pt>
                <c:pt idx="45">
                  <c:v>107</c:v>
                </c:pt>
                <c:pt idx="46">
                  <c:v>193</c:v>
                </c:pt>
                <c:pt idx="47">
                  <c:v>165</c:v>
                </c:pt>
                <c:pt idx="48">
                  <c:v>125</c:v>
                </c:pt>
                <c:pt idx="49">
                  <c:v>92</c:v>
                </c:pt>
                <c:pt idx="50">
                  <c:v>78</c:v>
                </c:pt>
                <c:pt idx="51">
                  <c:v>53</c:v>
                </c:pt>
                <c:pt idx="52">
                  <c:v>122</c:v>
                </c:pt>
                <c:pt idx="53">
                  <c:v>93</c:v>
                </c:pt>
                <c:pt idx="54">
                  <c:v>51</c:v>
                </c:pt>
                <c:pt idx="55">
                  <c:v>39</c:v>
                </c:pt>
                <c:pt idx="56">
                  <c:v>72</c:v>
                </c:pt>
                <c:pt idx="57">
                  <c:v>153</c:v>
                </c:pt>
                <c:pt idx="58">
                  <c:v>93</c:v>
                </c:pt>
                <c:pt idx="59">
                  <c:v>54</c:v>
                </c:pt>
                <c:pt idx="60">
                  <c:v>35</c:v>
                </c:pt>
                <c:pt idx="61">
                  <c:v>33</c:v>
                </c:pt>
                <c:pt idx="62">
                  <c:v>48</c:v>
                </c:pt>
                <c:pt idx="63">
                  <c:v>30</c:v>
                </c:pt>
                <c:pt idx="64">
                  <c:v>58</c:v>
                </c:pt>
                <c:pt idx="65">
                  <c:v>32</c:v>
                </c:pt>
                <c:pt idx="66">
                  <c:v>32</c:v>
                </c:pt>
                <c:pt idx="67">
                  <c:v>32</c:v>
                </c:pt>
                <c:pt idx="68">
                  <c:v>41</c:v>
                </c:pt>
                <c:pt idx="69">
                  <c:v>52</c:v>
                </c:pt>
                <c:pt idx="70">
                  <c:v>37</c:v>
                </c:pt>
                <c:pt idx="71">
                  <c:v>33</c:v>
                </c:pt>
                <c:pt idx="72">
                  <c:v>32</c:v>
                </c:pt>
                <c:pt idx="73">
                  <c:v>33</c:v>
                </c:pt>
                <c:pt idx="74">
                  <c:v>38</c:v>
                </c:pt>
                <c:pt idx="75">
                  <c:v>22</c:v>
                </c:pt>
                <c:pt idx="76">
                  <c:v>20</c:v>
                </c:pt>
                <c:pt idx="77">
                  <c:v>23</c:v>
                </c:pt>
                <c:pt idx="78">
                  <c:v>25</c:v>
                </c:pt>
                <c:pt idx="79">
                  <c:v>53</c:v>
                </c:pt>
                <c:pt idx="80">
                  <c:v>56</c:v>
                </c:pt>
                <c:pt idx="81">
                  <c:v>35</c:v>
                </c:pt>
                <c:pt idx="82">
                  <c:v>54</c:v>
                </c:pt>
                <c:pt idx="83">
                  <c:v>45</c:v>
                </c:pt>
                <c:pt idx="84">
                  <c:v>50</c:v>
                </c:pt>
                <c:pt idx="85">
                  <c:v>46</c:v>
                </c:pt>
                <c:pt idx="86">
                  <c:v>25</c:v>
                </c:pt>
                <c:pt idx="87">
                  <c:v>42</c:v>
                </c:pt>
                <c:pt idx="88">
                  <c:v>31</c:v>
                </c:pt>
                <c:pt idx="89">
                  <c:v>77</c:v>
                </c:pt>
                <c:pt idx="90">
                  <c:v>54</c:v>
                </c:pt>
                <c:pt idx="91">
                  <c:v>43</c:v>
                </c:pt>
                <c:pt idx="92">
                  <c:v>37</c:v>
                </c:pt>
                <c:pt idx="93">
                  <c:v>31</c:v>
                </c:pt>
                <c:pt idx="94">
                  <c:v>46</c:v>
                </c:pt>
                <c:pt idx="95">
                  <c:v>46</c:v>
                </c:pt>
                <c:pt idx="96">
                  <c:v>31</c:v>
                </c:pt>
                <c:pt idx="97">
                  <c:v>45</c:v>
                </c:pt>
                <c:pt idx="98">
                  <c:v>37</c:v>
                </c:pt>
                <c:pt idx="99">
                  <c:v>48</c:v>
                </c:pt>
                <c:pt idx="100">
                  <c:v>51</c:v>
                </c:pt>
                <c:pt idx="101">
                  <c:v>106</c:v>
                </c:pt>
                <c:pt idx="102">
                  <c:v>106</c:v>
                </c:pt>
                <c:pt idx="103">
                  <c:v>62</c:v>
                </c:pt>
                <c:pt idx="104">
                  <c:v>89</c:v>
                </c:pt>
                <c:pt idx="105">
                  <c:v>70</c:v>
                </c:pt>
                <c:pt idx="106">
                  <c:v>33</c:v>
                </c:pt>
                <c:pt idx="107">
                  <c:v>44</c:v>
                </c:pt>
                <c:pt idx="108">
                  <c:v>48</c:v>
                </c:pt>
                <c:pt idx="109">
                  <c:v>107</c:v>
                </c:pt>
                <c:pt idx="110">
                  <c:v>94</c:v>
                </c:pt>
                <c:pt idx="111">
                  <c:v>91</c:v>
                </c:pt>
                <c:pt idx="112">
                  <c:v>82</c:v>
                </c:pt>
                <c:pt idx="113">
                  <c:v>85</c:v>
                </c:pt>
                <c:pt idx="114">
                  <c:v>85</c:v>
                </c:pt>
                <c:pt idx="115">
                  <c:v>29</c:v>
                </c:pt>
                <c:pt idx="116">
                  <c:v>49</c:v>
                </c:pt>
                <c:pt idx="117">
                  <c:v>40</c:v>
                </c:pt>
                <c:pt idx="118">
                  <c:v>39</c:v>
                </c:pt>
                <c:pt idx="119">
                  <c:v>48</c:v>
                </c:pt>
                <c:pt idx="120">
                  <c:v>85</c:v>
                </c:pt>
                <c:pt idx="121">
                  <c:v>84</c:v>
                </c:pt>
                <c:pt idx="122">
                  <c:v>64</c:v>
                </c:pt>
                <c:pt idx="123">
                  <c:v>61</c:v>
                </c:pt>
                <c:pt idx="124">
                  <c:v>61</c:v>
                </c:pt>
                <c:pt idx="125">
                  <c:v>57</c:v>
                </c:pt>
                <c:pt idx="126">
                  <c:v>60</c:v>
                </c:pt>
                <c:pt idx="127">
                  <c:v>47</c:v>
                </c:pt>
                <c:pt idx="128">
                  <c:v>64</c:v>
                </c:pt>
                <c:pt idx="129">
                  <c:v>87</c:v>
                </c:pt>
                <c:pt idx="130">
                  <c:v>89</c:v>
                </c:pt>
                <c:pt idx="131">
                  <c:v>83</c:v>
                </c:pt>
                <c:pt idx="132">
                  <c:v>93</c:v>
                </c:pt>
                <c:pt idx="133">
                  <c:v>95</c:v>
                </c:pt>
                <c:pt idx="134">
                  <c:v>106</c:v>
                </c:pt>
                <c:pt idx="135">
                  <c:v>125</c:v>
                </c:pt>
                <c:pt idx="136">
                  <c:v>84</c:v>
                </c:pt>
                <c:pt idx="137">
                  <c:v>89</c:v>
                </c:pt>
                <c:pt idx="138">
                  <c:v>99</c:v>
                </c:pt>
                <c:pt idx="139">
                  <c:v>93</c:v>
                </c:pt>
                <c:pt idx="140">
                  <c:v>54</c:v>
                </c:pt>
                <c:pt idx="141">
                  <c:v>41</c:v>
                </c:pt>
                <c:pt idx="142">
                  <c:v>113</c:v>
                </c:pt>
                <c:pt idx="143">
                  <c:v>38</c:v>
                </c:pt>
                <c:pt idx="144">
                  <c:v>29</c:v>
                </c:pt>
                <c:pt idx="145">
                  <c:v>33</c:v>
                </c:pt>
                <c:pt idx="146">
                  <c:v>46</c:v>
                </c:pt>
                <c:pt idx="147">
                  <c:v>68</c:v>
                </c:pt>
                <c:pt idx="148">
                  <c:v>80</c:v>
                </c:pt>
                <c:pt idx="149">
                  <c:v>86</c:v>
                </c:pt>
                <c:pt idx="150">
                  <c:v>66</c:v>
                </c:pt>
                <c:pt idx="151">
                  <c:v>29</c:v>
                </c:pt>
                <c:pt idx="152">
                  <c:v>41</c:v>
                </c:pt>
                <c:pt idx="153">
                  <c:v>58</c:v>
                </c:pt>
                <c:pt idx="154">
                  <c:v>63</c:v>
                </c:pt>
                <c:pt idx="155">
                  <c:v>36</c:v>
                </c:pt>
                <c:pt idx="156">
                  <c:v>32</c:v>
                </c:pt>
                <c:pt idx="157">
                  <c:v>66</c:v>
                </c:pt>
                <c:pt idx="158">
                  <c:v>85</c:v>
                </c:pt>
                <c:pt idx="159">
                  <c:v>94</c:v>
                </c:pt>
                <c:pt idx="160">
                  <c:v>55</c:v>
                </c:pt>
                <c:pt idx="161">
                  <c:v>29</c:v>
                </c:pt>
                <c:pt idx="162">
                  <c:v>99</c:v>
                </c:pt>
                <c:pt idx="163">
                  <c:v>117</c:v>
                </c:pt>
                <c:pt idx="164">
                  <c:v>125</c:v>
                </c:pt>
                <c:pt idx="165">
                  <c:v>86</c:v>
                </c:pt>
                <c:pt idx="166">
                  <c:v>110</c:v>
                </c:pt>
                <c:pt idx="167">
                  <c:v>95</c:v>
                </c:pt>
                <c:pt idx="168">
                  <c:v>80</c:v>
                </c:pt>
                <c:pt idx="169">
                  <c:v>68</c:v>
                </c:pt>
                <c:pt idx="170">
                  <c:v>81</c:v>
                </c:pt>
                <c:pt idx="171">
                  <c:v>100</c:v>
                </c:pt>
                <c:pt idx="172">
                  <c:v>82</c:v>
                </c:pt>
                <c:pt idx="173">
                  <c:v>91</c:v>
                </c:pt>
                <c:pt idx="174">
                  <c:v>61</c:v>
                </c:pt>
                <c:pt idx="175">
                  <c:v>123</c:v>
                </c:pt>
                <c:pt idx="176">
                  <c:v>120</c:v>
                </c:pt>
                <c:pt idx="177">
                  <c:v>87</c:v>
                </c:pt>
                <c:pt idx="178">
                  <c:v>80</c:v>
                </c:pt>
                <c:pt idx="179">
                  <c:v>86</c:v>
                </c:pt>
                <c:pt idx="180">
                  <c:v>65</c:v>
                </c:pt>
                <c:pt idx="181">
                  <c:v>116</c:v>
                </c:pt>
                <c:pt idx="182">
                  <c:v>122</c:v>
                </c:pt>
                <c:pt idx="183">
                  <c:v>62</c:v>
                </c:pt>
                <c:pt idx="184">
                  <c:v>50</c:v>
                </c:pt>
                <c:pt idx="185">
                  <c:v>45</c:v>
                </c:pt>
                <c:pt idx="186">
                  <c:v>50</c:v>
                </c:pt>
                <c:pt idx="187">
                  <c:v>36</c:v>
                </c:pt>
                <c:pt idx="188">
                  <c:v>117</c:v>
                </c:pt>
                <c:pt idx="189">
                  <c:v>49</c:v>
                </c:pt>
                <c:pt idx="190">
                  <c:v>149</c:v>
                </c:pt>
                <c:pt idx="191">
                  <c:v>191</c:v>
                </c:pt>
                <c:pt idx="192">
                  <c:v>101</c:v>
                </c:pt>
                <c:pt idx="193">
                  <c:v>88</c:v>
                </c:pt>
                <c:pt idx="194">
                  <c:v>53</c:v>
                </c:pt>
                <c:pt idx="195">
                  <c:v>142</c:v>
                </c:pt>
                <c:pt idx="196">
                  <c:v>96</c:v>
                </c:pt>
                <c:pt idx="197">
                  <c:v>97</c:v>
                </c:pt>
                <c:pt idx="198">
                  <c:v>50</c:v>
                </c:pt>
                <c:pt idx="199">
                  <c:v>46</c:v>
                </c:pt>
                <c:pt idx="200">
                  <c:v>42</c:v>
                </c:pt>
                <c:pt idx="201">
                  <c:v>52</c:v>
                </c:pt>
                <c:pt idx="202">
                  <c:v>70</c:v>
                </c:pt>
                <c:pt idx="203">
                  <c:v>41</c:v>
                </c:pt>
                <c:pt idx="204">
                  <c:v>102</c:v>
                </c:pt>
                <c:pt idx="205">
                  <c:v>75</c:v>
                </c:pt>
                <c:pt idx="206">
                  <c:v>49</c:v>
                </c:pt>
                <c:pt idx="207">
                  <c:v>43</c:v>
                </c:pt>
                <c:pt idx="208">
                  <c:v>54</c:v>
                </c:pt>
                <c:pt idx="209">
                  <c:v>82</c:v>
                </c:pt>
                <c:pt idx="210">
                  <c:v>54</c:v>
                </c:pt>
                <c:pt idx="211">
                  <c:v>121</c:v>
                </c:pt>
                <c:pt idx="212">
                  <c:v>144</c:v>
                </c:pt>
                <c:pt idx="213">
                  <c:v>130</c:v>
                </c:pt>
                <c:pt idx="214">
                  <c:v>104</c:v>
                </c:pt>
                <c:pt idx="215">
                  <c:v>66</c:v>
                </c:pt>
                <c:pt idx="216">
                  <c:v>66</c:v>
                </c:pt>
                <c:pt idx="217">
                  <c:v>47</c:v>
                </c:pt>
                <c:pt idx="218">
                  <c:v>38</c:v>
                </c:pt>
                <c:pt idx="219">
                  <c:v>63</c:v>
                </c:pt>
                <c:pt idx="220">
                  <c:v>63</c:v>
                </c:pt>
                <c:pt idx="221">
                  <c:v>78</c:v>
                </c:pt>
                <c:pt idx="222">
                  <c:v>95</c:v>
                </c:pt>
                <c:pt idx="223">
                  <c:v>76</c:v>
                </c:pt>
                <c:pt idx="224">
                  <c:v>73</c:v>
                </c:pt>
                <c:pt idx="225">
                  <c:v>83</c:v>
                </c:pt>
                <c:pt idx="226">
                  <c:v>126</c:v>
                </c:pt>
                <c:pt idx="227">
                  <c:v>226</c:v>
                </c:pt>
                <c:pt idx="228">
                  <c:v>75</c:v>
                </c:pt>
                <c:pt idx="229">
                  <c:v>58</c:v>
                </c:pt>
                <c:pt idx="230">
                  <c:v>86</c:v>
                </c:pt>
                <c:pt idx="231">
                  <c:v>55</c:v>
                </c:pt>
                <c:pt idx="232">
                  <c:v>41</c:v>
                </c:pt>
                <c:pt idx="233">
                  <c:v>41</c:v>
                </c:pt>
                <c:pt idx="234">
                  <c:v>58</c:v>
                </c:pt>
                <c:pt idx="235">
                  <c:v>58</c:v>
                </c:pt>
                <c:pt idx="236">
                  <c:v>80</c:v>
                </c:pt>
                <c:pt idx="237">
                  <c:v>84</c:v>
                </c:pt>
                <c:pt idx="238">
                  <c:v>64</c:v>
                </c:pt>
                <c:pt idx="239">
                  <c:v>56</c:v>
                </c:pt>
                <c:pt idx="240">
                  <c:v>55</c:v>
                </c:pt>
                <c:pt idx="241">
                  <c:v>47</c:v>
                </c:pt>
                <c:pt idx="242">
                  <c:v>65</c:v>
                </c:pt>
                <c:pt idx="243">
                  <c:v>100</c:v>
                </c:pt>
                <c:pt idx="244">
                  <c:v>92</c:v>
                </c:pt>
                <c:pt idx="245">
                  <c:v>66</c:v>
                </c:pt>
                <c:pt idx="246">
                  <c:v>44</c:v>
                </c:pt>
                <c:pt idx="247">
                  <c:v>108</c:v>
                </c:pt>
                <c:pt idx="248">
                  <c:v>181</c:v>
                </c:pt>
                <c:pt idx="249">
                  <c:v>68</c:v>
                </c:pt>
                <c:pt idx="250">
                  <c:v>45</c:v>
                </c:pt>
                <c:pt idx="251">
                  <c:v>63</c:v>
                </c:pt>
                <c:pt idx="252">
                  <c:v>79</c:v>
                </c:pt>
                <c:pt idx="253">
                  <c:v>90</c:v>
                </c:pt>
                <c:pt idx="254">
                  <c:v>64</c:v>
                </c:pt>
                <c:pt idx="255">
                  <c:v>64</c:v>
                </c:pt>
                <c:pt idx="256">
                  <c:v>65</c:v>
                </c:pt>
                <c:pt idx="257">
                  <c:v>63</c:v>
                </c:pt>
                <c:pt idx="258">
                  <c:v>60</c:v>
                </c:pt>
                <c:pt idx="259">
                  <c:v>47</c:v>
                </c:pt>
                <c:pt idx="260">
                  <c:v>44</c:v>
                </c:pt>
                <c:pt idx="261">
                  <c:v>59</c:v>
                </c:pt>
                <c:pt idx="262">
                  <c:v>111</c:v>
                </c:pt>
                <c:pt idx="263">
                  <c:v>113</c:v>
                </c:pt>
                <c:pt idx="264">
                  <c:v>140</c:v>
                </c:pt>
                <c:pt idx="265">
                  <c:v>88</c:v>
                </c:pt>
                <c:pt idx="266">
                  <c:v>500</c:v>
                </c:pt>
                <c:pt idx="267">
                  <c:v>178</c:v>
                </c:pt>
                <c:pt idx="268">
                  <c:v>180</c:v>
                </c:pt>
                <c:pt idx="269">
                  <c:v>85</c:v>
                </c:pt>
                <c:pt idx="270">
                  <c:v>106</c:v>
                </c:pt>
                <c:pt idx="271">
                  <c:v>86</c:v>
                </c:pt>
                <c:pt idx="272">
                  <c:v>131</c:v>
                </c:pt>
                <c:pt idx="273">
                  <c:v>41</c:v>
                </c:pt>
                <c:pt idx="274">
                  <c:v>69</c:v>
                </c:pt>
                <c:pt idx="275">
                  <c:v>97</c:v>
                </c:pt>
                <c:pt idx="276">
                  <c:v>85</c:v>
                </c:pt>
                <c:pt idx="277">
                  <c:v>181</c:v>
                </c:pt>
                <c:pt idx="278">
                  <c:v>114</c:v>
                </c:pt>
                <c:pt idx="279">
                  <c:v>500</c:v>
                </c:pt>
                <c:pt idx="280">
                  <c:v>172</c:v>
                </c:pt>
                <c:pt idx="281">
                  <c:v>135</c:v>
                </c:pt>
                <c:pt idx="282">
                  <c:v>137</c:v>
                </c:pt>
                <c:pt idx="283">
                  <c:v>160</c:v>
                </c:pt>
                <c:pt idx="284">
                  <c:v>241</c:v>
                </c:pt>
                <c:pt idx="285">
                  <c:v>192</c:v>
                </c:pt>
                <c:pt idx="286">
                  <c:v>118</c:v>
                </c:pt>
                <c:pt idx="287">
                  <c:v>78</c:v>
                </c:pt>
                <c:pt idx="288">
                  <c:v>51</c:v>
                </c:pt>
                <c:pt idx="289">
                  <c:v>144</c:v>
                </c:pt>
                <c:pt idx="290">
                  <c:v>201</c:v>
                </c:pt>
                <c:pt idx="291">
                  <c:v>149</c:v>
                </c:pt>
                <c:pt idx="292">
                  <c:v>83</c:v>
                </c:pt>
                <c:pt idx="293">
                  <c:v>34</c:v>
                </c:pt>
                <c:pt idx="294">
                  <c:v>125</c:v>
                </c:pt>
                <c:pt idx="295">
                  <c:v>159</c:v>
                </c:pt>
                <c:pt idx="296">
                  <c:v>173</c:v>
                </c:pt>
                <c:pt idx="297">
                  <c:v>107</c:v>
                </c:pt>
                <c:pt idx="298">
                  <c:v>62</c:v>
                </c:pt>
                <c:pt idx="299">
                  <c:v>49</c:v>
                </c:pt>
                <c:pt idx="300">
                  <c:v>59</c:v>
                </c:pt>
                <c:pt idx="301">
                  <c:v>118</c:v>
                </c:pt>
                <c:pt idx="302">
                  <c:v>72</c:v>
                </c:pt>
                <c:pt idx="303">
                  <c:v>60</c:v>
                </c:pt>
                <c:pt idx="304">
                  <c:v>38</c:v>
                </c:pt>
                <c:pt idx="305">
                  <c:v>36</c:v>
                </c:pt>
                <c:pt idx="306">
                  <c:v>39</c:v>
                </c:pt>
                <c:pt idx="307">
                  <c:v>37</c:v>
                </c:pt>
                <c:pt idx="308">
                  <c:v>132</c:v>
                </c:pt>
                <c:pt idx="309">
                  <c:v>257</c:v>
                </c:pt>
                <c:pt idx="310">
                  <c:v>249</c:v>
                </c:pt>
                <c:pt idx="311">
                  <c:v>215</c:v>
                </c:pt>
                <c:pt idx="312">
                  <c:v>100</c:v>
                </c:pt>
                <c:pt idx="313">
                  <c:v>87</c:v>
                </c:pt>
                <c:pt idx="314">
                  <c:v>45</c:v>
                </c:pt>
                <c:pt idx="315">
                  <c:v>51</c:v>
                </c:pt>
                <c:pt idx="316">
                  <c:v>84</c:v>
                </c:pt>
                <c:pt idx="317">
                  <c:v>62</c:v>
                </c:pt>
                <c:pt idx="318">
                  <c:v>57</c:v>
                </c:pt>
                <c:pt idx="319">
                  <c:v>49</c:v>
                </c:pt>
                <c:pt idx="320">
                  <c:v>37</c:v>
                </c:pt>
                <c:pt idx="321">
                  <c:v>50</c:v>
                </c:pt>
                <c:pt idx="322">
                  <c:v>89</c:v>
                </c:pt>
                <c:pt idx="323">
                  <c:v>68</c:v>
                </c:pt>
                <c:pt idx="324">
                  <c:v>53</c:v>
                </c:pt>
                <c:pt idx="325">
                  <c:v>49</c:v>
                </c:pt>
                <c:pt idx="326">
                  <c:v>55</c:v>
                </c:pt>
                <c:pt idx="327">
                  <c:v>105</c:v>
                </c:pt>
                <c:pt idx="328">
                  <c:v>176</c:v>
                </c:pt>
                <c:pt idx="329">
                  <c:v>139</c:v>
                </c:pt>
                <c:pt idx="330">
                  <c:v>115</c:v>
                </c:pt>
                <c:pt idx="331">
                  <c:v>113</c:v>
                </c:pt>
                <c:pt idx="332">
                  <c:v>104</c:v>
                </c:pt>
                <c:pt idx="333">
                  <c:v>73</c:v>
                </c:pt>
                <c:pt idx="334">
                  <c:v>46</c:v>
                </c:pt>
                <c:pt idx="335">
                  <c:v>61</c:v>
                </c:pt>
                <c:pt idx="336">
                  <c:v>53</c:v>
                </c:pt>
                <c:pt idx="337">
                  <c:v>34</c:v>
                </c:pt>
                <c:pt idx="338">
                  <c:v>97</c:v>
                </c:pt>
                <c:pt idx="339">
                  <c:v>80</c:v>
                </c:pt>
                <c:pt idx="340">
                  <c:v>145</c:v>
                </c:pt>
                <c:pt idx="341">
                  <c:v>93</c:v>
                </c:pt>
                <c:pt idx="342">
                  <c:v>58</c:v>
                </c:pt>
                <c:pt idx="343">
                  <c:v>33</c:v>
                </c:pt>
                <c:pt idx="344">
                  <c:v>38</c:v>
                </c:pt>
                <c:pt idx="345">
                  <c:v>32</c:v>
                </c:pt>
                <c:pt idx="346">
                  <c:v>30</c:v>
                </c:pt>
                <c:pt idx="347">
                  <c:v>63</c:v>
                </c:pt>
                <c:pt idx="348">
                  <c:v>31</c:v>
                </c:pt>
                <c:pt idx="349">
                  <c:v>37</c:v>
                </c:pt>
                <c:pt idx="350">
                  <c:v>42</c:v>
                </c:pt>
                <c:pt idx="351">
                  <c:v>64</c:v>
                </c:pt>
                <c:pt idx="352">
                  <c:v>63</c:v>
                </c:pt>
                <c:pt idx="353">
                  <c:v>36</c:v>
                </c:pt>
                <c:pt idx="354">
                  <c:v>31</c:v>
                </c:pt>
                <c:pt idx="355">
                  <c:v>52</c:v>
                </c:pt>
                <c:pt idx="356">
                  <c:v>77</c:v>
                </c:pt>
                <c:pt idx="357">
                  <c:v>88</c:v>
                </c:pt>
                <c:pt idx="358">
                  <c:v>74</c:v>
                </c:pt>
                <c:pt idx="359">
                  <c:v>70</c:v>
                </c:pt>
                <c:pt idx="360">
                  <c:v>55</c:v>
                </c:pt>
                <c:pt idx="361">
                  <c:v>89</c:v>
                </c:pt>
                <c:pt idx="362">
                  <c:v>80</c:v>
                </c:pt>
                <c:pt idx="363">
                  <c:v>70</c:v>
                </c:pt>
                <c:pt idx="364">
                  <c:v>54</c:v>
                </c:pt>
                <c:pt idx="365">
                  <c:v>64</c:v>
                </c:pt>
                <c:pt idx="366">
                  <c:v>29</c:v>
                </c:pt>
                <c:pt idx="367">
                  <c:v>69</c:v>
                </c:pt>
                <c:pt idx="368">
                  <c:v>44</c:v>
                </c:pt>
                <c:pt idx="369">
                  <c:v>44</c:v>
                </c:pt>
                <c:pt idx="370">
                  <c:v>27</c:v>
                </c:pt>
                <c:pt idx="371">
                  <c:v>28</c:v>
                </c:pt>
                <c:pt idx="372">
                  <c:v>97</c:v>
                </c:pt>
                <c:pt idx="373">
                  <c:v>65</c:v>
                </c:pt>
                <c:pt idx="374">
                  <c:v>87</c:v>
                </c:pt>
                <c:pt idx="375">
                  <c:v>79</c:v>
                </c:pt>
                <c:pt idx="376">
                  <c:v>54</c:v>
                </c:pt>
                <c:pt idx="377">
                  <c:v>27</c:v>
                </c:pt>
                <c:pt idx="378">
                  <c:v>52</c:v>
                </c:pt>
                <c:pt idx="379">
                  <c:v>55</c:v>
                </c:pt>
                <c:pt idx="380">
                  <c:v>29</c:v>
                </c:pt>
                <c:pt idx="381">
                  <c:v>31</c:v>
                </c:pt>
                <c:pt idx="382">
                  <c:v>35</c:v>
                </c:pt>
                <c:pt idx="383">
                  <c:v>53</c:v>
                </c:pt>
                <c:pt idx="384">
                  <c:v>38</c:v>
                </c:pt>
                <c:pt idx="385">
                  <c:v>38</c:v>
                </c:pt>
                <c:pt idx="386">
                  <c:v>30</c:v>
                </c:pt>
                <c:pt idx="387">
                  <c:v>30</c:v>
                </c:pt>
                <c:pt idx="388">
                  <c:v>57</c:v>
                </c:pt>
                <c:pt idx="389">
                  <c:v>45</c:v>
                </c:pt>
                <c:pt idx="390">
                  <c:v>59</c:v>
                </c:pt>
                <c:pt idx="391">
                  <c:v>34</c:v>
                </c:pt>
                <c:pt idx="392">
                  <c:v>27</c:v>
                </c:pt>
                <c:pt idx="393">
                  <c:v>52</c:v>
                </c:pt>
                <c:pt idx="394">
                  <c:v>29</c:v>
                </c:pt>
                <c:pt idx="395">
                  <c:v>26</c:v>
                </c:pt>
                <c:pt idx="396">
                  <c:v>62</c:v>
                </c:pt>
                <c:pt idx="397">
                  <c:v>138</c:v>
                </c:pt>
                <c:pt idx="398">
                  <c:v>134</c:v>
                </c:pt>
                <c:pt idx="399">
                  <c:v>110</c:v>
                </c:pt>
                <c:pt idx="400">
                  <c:v>79</c:v>
                </c:pt>
                <c:pt idx="401">
                  <c:v>55</c:v>
                </c:pt>
                <c:pt idx="402">
                  <c:v>110</c:v>
                </c:pt>
                <c:pt idx="403">
                  <c:v>140</c:v>
                </c:pt>
                <c:pt idx="404">
                  <c:v>74</c:v>
                </c:pt>
                <c:pt idx="405">
                  <c:v>60</c:v>
                </c:pt>
                <c:pt idx="406">
                  <c:v>44</c:v>
                </c:pt>
                <c:pt idx="407">
                  <c:v>91</c:v>
                </c:pt>
                <c:pt idx="408">
                  <c:v>92</c:v>
                </c:pt>
                <c:pt idx="409">
                  <c:v>110</c:v>
                </c:pt>
                <c:pt idx="410">
                  <c:v>77</c:v>
                </c:pt>
                <c:pt idx="411">
                  <c:v>37</c:v>
                </c:pt>
                <c:pt idx="412">
                  <c:v>45</c:v>
                </c:pt>
                <c:pt idx="413">
                  <c:v>58</c:v>
                </c:pt>
                <c:pt idx="414">
                  <c:v>136</c:v>
                </c:pt>
                <c:pt idx="415">
                  <c:v>72</c:v>
                </c:pt>
                <c:pt idx="416">
                  <c:v>73</c:v>
                </c:pt>
                <c:pt idx="417">
                  <c:v>55</c:v>
                </c:pt>
                <c:pt idx="418">
                  <c:v>47</c:v>
                </c:pt>
                <c:pt idx="419">
                  <c:v>107</c:v>
                </c:pt>
                <c:pt idx="420">
                  <c:v>109</c:v>
                </c:pt>
                <c:pt idx="421">
                  <c:v>59</c:v>
                </c:pt>
                <c:pt idx="422">
                  <c:v>38</c:v>
                </c:pt>
                <c:pt idx="423">
                  <c:v>53</c:v>
                </c:pt>
                <c:pt idx="424">
                  <c:v>98</c:v>
                </c:pt>
                <c:pt idx="425">
                  <c:v>155</c:v>
                </c:pt>
                <c:pt idx="426">
                  <c:v>72</c:v>
                </c:pt>
                <c:pt idx="427">
                  <c:v>64</c:v>
                </c:pt>
                <c:pt idx="428">
                  <c:v>55</c:v>
                </c:pt>
                <c:pt idx="429">
                  <c:v>35</c:v>
                </c:pt>
                <c:pt idx="430">
                  <c:v>68</c:v>
                </c:pt>
                <c:pt idx="431">
                  <c:v>36</c:v>
                </c:pt>
                <c:pt idx="432">
                  <c:v>36</c:v>
                </c:pt>
                <c:pt idx="433">
                  <c:v>34</c:v>
                </c:pt>
                <c:pt idx="434">
                  <c:v>62</c:v>
                </c:pt>
                <c:pt idx="435">
                  <c:v>185</c:v>
                </c:pt>
                <c:pt idx="436">
                  <c:v>144</c:v>
                </c:pt>
                <c:pt idx="437">
                  <c:v>114</c:v>
                </c:pt>
                <c:pt idx="438">
                  <c:v>84</c:v>
                </c:pt>
                <c:pt idx="439">
                  <c:v>52</c:v>
                </c:pt>
                <c:pt idx="440">
                  <c:v>29</c:v>
                </c:pt>
                <c:pt idx="441">
                  <c:v>26</c:v>
                </c:pt>
                <c:pt idx="442">
                  <c:v>45</c:v>
                </c:pt>
                <c:pt idx="443">
                  <c:v>29</c:v>
                </c:pt>
                <c:pt idx="444">
                  <c:v>60</c:v>
                </c:pt>
                <c:pt idx="445">
                  <c:v>33</c:v>
                </c:pt>
                <c:pt idx="446">
                  <c:v>24</c:v>
                </c:pt>
                <c:pt idx="447">
                  <c:v>109</c:v>
                </c:pt>
                <c:pt idx="448">
                  <c:v>92</c:v>
                </c:pt>
                <c:pt idx="449">
                  <c:v>101</c:v>
                </c:pt>
                <c:pt idx="450">
                  <c:v>75</c:v>
                </c:pt>
                <c:pt idx="451">
                  <c:v>54</c:v>
                </c:pt>
                <c:pt idx="452">
                  <c:v>49</c:v>
                </c:pt>
                <c:pt idx="453">
                  <c:v>39</c:v>
                </c:pt>
                <c:pt idx="454">
                  <c:v>80</c:v>
                </c:pt>
                <c:pt idx="455">
                  <c:v>48</c:v>
                </c:pt>
                <c:pt idx="456">
                  <c:v>71</c:v>
                </c:pt>
                <c:pt idx="457">
                  <c:v>37</c:v>
                </c:pt>
                <c:pt idx="458">
                  <c:v>33</c:v>
                </c:pt>
                <c:pt idx="459">
                  <c:v>26</c:v>
                </c:pt>
                <c:pt idx="460">
                  <c:v>48</c:v>
                </c:pt>
                <c:pt idx="461">
                  <c:v>60</c:v>
                </c:pt>
                <c:pt idx="462">
                  <c:v>64</c:v>
                </c:pt>
                <c:pt idx="463">
                  <c:v>41</c:v>
                </c:pt>
                <c:pt idx="464">
                  <c:v>22</c:v>
                </c:pt>
                <c:pt idx="465">
                  <c:v>27</c:v>
                </c:pt>
                <c:pt idx="466">
                  <c:v>40</c:v>
                </c:pt>
                <c:pt idx="467">
                  <c:v>34</c:v>
                </c:pt>
                <c:pt idx="468">
                  <c:v>55</c:v>
                </c:pt>
                <c:pt idx="469">
                  <c:v>158</c:v>
                </c:pt>
                <c:pt idx="470">
                  <c:v>95</c:v>
                </c:pt>
                <c:pt idx="471">
                  <c:v>48</c:v>
                </c:pt>
                <c:pt idx="472">
                  <c:v>33</c:v>
                </c:pt>
                <c:pt idx="473">
                  <c:v>36</c:v>
                </c:pt>
                <c:pt idx="474">
                  <c:v>46</c:v>
                </c:pt>
                <c:pt idx="475">
                  <c:v>27</c:v>
                </c:pt>
                <c:pt idx="476">
                  <c:v>87</c:v>
                </c:pt>
                <c:pt idx="477">
                  <c:v>97</c:v>
                </c:pt>
                <c:pt idx="478">
                  <c:v>94</c:v>
                </c:pt>
                <c:pt idx="479">
                  <c:v>62</c:v>
                </c:pt>
                <c:pt idx="480">
                  <c:v>108</c:v>
                </c:pt>
                <c:pt idx="481">
                  <c:v>107</c:v>
                </c:pt>
                <c:pt idx="482">
                  <c:v>62</c:v>
                </c:pt>
                <c:pt idx="483">
                  <c:v>97</c:v>
                </c:pt>
                <c:pt idx="484">
                  <c:v>95</c:v>
                </c:pt>
                <c:pt idx="485">
                  <c:v>85</c:v>
                </c:pt>
                <c:pt idx="486">
                  <c:v>38</c:v>
                </c:pt>
                <c:pt idx="487">
                  <c:v>28</c:v>
                </c:pt>
                <c:pt idx="488">
                  <c:v>42</c:v>
                </c:pt>
                <c:pt idx="489">
                  <c:v>67</c:v>
                </c:pt>
                <c:pt idx="490">
                  <c:v>55</c:v>
                </c:pt>
                <c:pt idx="491">
                  <c:v>50</c:v>
                </c:pt>
                <c:pt idx="492">
                  <c:v>118</c:v>
                </c:pt>
                <c:pt idx="493">
                  <c:v>68</c:v>
                </c:pt>
                <c:pt idx="494">
                  <c:v>60</c:v>
                </c:pt>
                <c:pt idx="495">
                  <c:v>135</c:v>
                </c:pt>
                <c:pt idx="496">
                  <c:v>98</c:v>
                </c:pt>
                <c:pt idx="497">
                  <c:v>110</c:v>
                </c:pt>
                <c:pt idx="498">
                  <c:v>100</c:v>
                </c:pt>
                <c:pt idx="499">
                  <c:v>92</c:v>
                </c:pt>
                <c:pt idx="500">
                  <c:v>98</c:v>
                </c:pt>
                <c:pt idx="501">
                  <c:v>52</c:v>
                </c:pt>
                <c:pt idx="502">
                  <c:v>81</c:v>
                </c:pt>
                <c:pt idx="503">
                  <c:v>92</c:v>
                </c:pt>
                <c:pt idx="504">
                  <c:v>110</c:v>
                </c:pt>
                <c:pt idx="505">
                  <c:v>67</c:v>
                </c:pt>
                <c:pt idx="506">
                  <c:v>96</c:v>
                </c:pt>
                <c:pt idx="507">
                  <c:v>101</c:v>
                </c:pt>
                <c:pt idx="508">
                  <c:v>108</c:v>
                </c:pt>
                <c:pt idx="509">
                  <c:v>95</c:v>
                </c:pt>
                <c:pt idx="510">
                  <c:v>78</c:v>
                </c:pt>
                <c:pt idx="511">
                  <c:v>57</c:v>
                </c:pt>
                <c:pt idx="512">
                  <c:v>125</c:v>
                </c:pt>
                <c:pt idx="513">
                  <c:v>112</c:v>
                </c:pt>
                <c:pt idx="514">
                  <c:v>120</c:v>
                </c:pt>
                <c:pt idx="515">
                  <c:v>139</c:v>
                </c:pt>
                <c:pt idx="516">
                  <c:v>116</c:v>
                </c:pt>
                <c:pt idx="517">
                  <c:v>152</c:v>
                </c:pt>
                <c:pt idx="518">
                  <c:v>48</c:v>
                </c:pt>
                <c:pt idx="519">
                  <c:v>59</c:v>
                </c:pt>
                <c:pt idx="520">
                  <c:v>71</c:v>
                </c:pt>
                <c:pt idx="521">
                  <c:v>127</c:v>
                </c:pt>
                <c:pt idx="522">
                  <c:v>109</c:v>
                </c:pt>
                <c:pt idx="523">
                  <c:v>94</c:v>
                </c:pt>
                <c:pt idx="524">
                  <c:v>81</c:v>
                </c:pt>
                <c:pt idx="525">
                  <c:v>113</c:v>
                </c:pt>
                <c:pt idx="526">
                  <c:v>113</c:v>
                </c:pt>
                <c:pt idx="527">
                  <c:v>65</c:v>
                </c:pt>
                <c:pt idx="528">
                  <c:v>50</c:v>
                </c:pt>
                <c:pt idx="529">
                  <c:v>129</c:v>
                </c:pt>
                <c:pt idx="530">
                  <c:v>75</c:v>
                </c:pt>
                <c:pt idx="531">
                  <c:v>110</c:v>
                </c:pt>
                <c:pt idx="532">
                  <c:v>90</c:v>
                </c:pt>
                <c:pt idx="533">
                  <c:v>109</c:v>
                </c:pt>
                <c:pt idx="534">
                  <c:v>69</c:v>
                </c:pt>
                <c:pt idx="535">
                  <c:v>97</c:v>
                </c:pt>
                <c:pt idx="536">
                  <c:v>146</c:v>
                </c:pt>
                <c:pt idx="537">
                  <c:v>89</c:v>
                </c:pt>
                <c:pt idx="538">
                  <c:v>60</c:v>
                </c:pt>
                <c:pt idx="539">
                  <c:v>121</c:v>
                </c:pt>
                <c:pt idx="540">
                  <c:v>140</c:v>
                </c:pt>
                <c:pt idx="541">
                  <c:v>102</c:v>
                </c:pt>
                <c:pt idx="542">
                  <c:v>84</c:v>
                </c:pt>
                <c:pt idx="543">
                  <c:v>89</c:v>
                </c:pt>
                <c:pt idx="544">
                  <c:v>125</c:v>
                </c:pt>
                <c:pt idx="545">
                  <c:v>129</c:v>
                </c:pt>
                <c:pt idx="546">
                  <c:v>131</c:v>
                </c:pt>
                <c:pt idx="547">
                  <c:v>148</c:v>
                </c:pt>
                <c:pt idx="548">
                  <c:v>123</c:v>
                </c:pt>
                <c:pt idx="549">
                  <c:v>109</c:v>
                </c:pt>
                <c:pt idx="550">
                  <c:v>96</c:v>
                </c:pt>
                <c:pt idx="551">
                  <c:v>158</c:v>
                </c:pt>
                <c:pt idx="552">
                  <c:v>97</c:v>
                </c:pt>
                <c:pt idx="553">
                  <c:v>77</c:v>
                </c:pt>
                <c:pt idx="554">
                  <c:v>124</c:v>
                </c:pt>
                <c:pt idx="555">
                  <c:v>168</c:v>
                </c:pt>
                <c:pt idx="556">
                  <c:v>111</c:v>
                </c:pt>
                <c:pt idx="557">
                  <c:v>125</c:v>
                </c:pt>
                <c:pt idx="558">
                  <c:v>70</c:v>
                </c:pt>
                <c:pt idx="559">
                  <c:v>136</c:v>
                </c:pt>
                <c:pt idx="560">
                  <c:v>202</c:v>
                </c:pt>
                <c:pt idx="561">
                  <c:v>146</c:v>
                </c:pt>
                <c:pt idx="562">
                  <c:v>101</c:v>
                </c:pt>
                <c:pt idx="563">
                  <c:v>68</c:v>
                </c:pt>
                <c:pt idx="564">
                  <c:v>134</c:v>
                </c:pt>
                <c:pt idx="565">
                  <c:v>99</c:v>
                </c:pt>
                <c:pt idx="566">
                  <c:v>110</c:v>
                </c:pt>
                <c:pt idx="567">
                  <c:v>44</c:v>
                </c:pt>
                <c:pt idx="568">
                  <c:v>112</c:v>
                </c:pt>
                <c:pt idx="569">
                  <c:v>145</c:v>
                </c:pt>
                <c:pt idx="570">
                  <c:v>131</c:v>
                </c:pt>
                <c:pt idx="571">
                  <c:v>49</c:v>
                </c:pt>
                <c:pt idx="572">
                  <c:v>61</c:v>
                </c:pt>
                <c:pt idx="573">
                  <c:v>36</c:v>
                </c:pt>
                <c:pt idx="574">
                  <c:v>63</c:v>
                </c:pt>
                <c:pt idx="575">
                  <c:v>43</c:v>
                </c:pt>
                <c:pt idx="576">
                  <c:v>78</c:v>
                </c:pt>
                <c:pt idx="577">
                  <c:v>94</c:v>
                </c:pt>
                <c:pt idx="578">
                  <c:v>130</c:v>
                </c:pt>
                <c:pt idx="579">
                  <c:v>48</c:v>
                </c:pt>
                <c:pt idx="580">
                  <c:v>48</c:v>
                </c:pt>
                <c:pt idx="581">
                  <c:v>66</c:v>
                </c:pt>
                <c:pt idx="582">
                  <c:v>58</c:v>
                </c:pt>
                <c:pt idx="583">
                  <c:v>57</c:v>
                </c:pt>
                <c:pt idx="584">
                  <c:v>116</c:v>
                </c:pt>
                <c:pt idx="585">
                  <c:v>118</c:v>
                </c:pt>
                <c:pt idx="586">
                  <c:v>88</c:v>
                </c:pt>
                <c:pt idx="587">
                  <c:v>88</c:v>
                </c:pt>
                <c:pt idx="588">
                  <c:v>49</c:v>
                </c:pt>
                <c:pt idx="589">
                  <c:v>49</c:v>
                </c:pt>
                <c:pt idx="590">
                  <c:v>55</c:v>
                </c:pt>
                <c:pt idx="591">
                  <c:v>100</c:v>
                </c:pt>
                <c:pt idx="592">
                  <c:v>122</c:v>
                </c:pt>
                <c:pt idx="593">
                  <c:v>67</c:v>
                </c:pt>
                <c:pt idx="594">
                  <c:v>50</c:v>
                </c:pt>
                <c:pt idx="595">
                  <c:v>80</c:v>
                </c:pt>
                <c:pt idx="596">
                  <c:v>133</c:v>
                </c:pt>
                <c:pt idx="597">
                  <c:v>204</c:v>
                </c:pt>
                <c:pt idx="598">
                  <c:v>202</c:v>
                </c:pt>
                <c:pt idx="599">
                  <c:v>152</c:v>
                </c:pt>
                <c:pt idx="600">
                  <c:v>131</c:v>
                </c:pt>
                <c:pt idx="601">
                  <c:v>76</c:v>
                </c:pt>
                <c:pt idx="602">
                  <c:v>50</c:v>
                </c:pt>
                <c:pt idx="603">
                  <c:v>52</c:v>
                </c:pt>
                <c:pt idx="604">
                  <c:v>91</c:v>
                </c:pt>
                <c:pt idx="605">
                  <c:v>45</c:v>
                </c:pt>
                <c:pt idx="606">
                  <c:v>43</c:v>
                </c:pt>
                <c:pt idx="607">
                  <c:v>42</c:v>
                </c:pt>
                <c:pt idx="608">
                  <c:v>94</c:v>
                </c:pt>
                <c:pt idx="609">
                  <c:v>94</c:v>
                </c:pt>
                <c:pt idx="610">
                  <c:v>75</c:v>
                </c:pt>
                <c:pt idx="611">
                  <c:v>78</c:v>
                </c:pt>
                <c:pt idx="612">
                  <c:v>63</c:v>
                </c:pt>
                <c:pt idx="613">
                  <c:v>95</c:v>
                </c:pt>
                <c:pt idx="614">
                  <c:v>104</c:v>
                </c:pt>
                <c:pt idx="615">
                  <c:v>59</c:v>
                </c:pt>
                <c:pt idx="616">
                  <c:v>70</c:v>
                </c:pt>
                <c:pt idx="617">
                  <c:v>70</c:v>
                </c:pt>
                <c:pt idx="618">
                  <c:v>70</c:v>
                </c:pt>
                <c:pt idx="619">
                  <c:v>49</c:v>
                </c:pt>
                <c:pt idx="620">
                  <c:v>55</c:v>
                </c:pt>
                <c:pt idx="621">
                  <c:v>77</c:v>
                </c:pt>
                <c:pt idx="622">
                  <c:v>86</c:v>
                </c:pt>
                <c:pt idx="623">
                  <c:v>69</c:v>
                </c:pt>
                <c:pt idx="624">
                  <c:v>102</c:v>
                </c:pt>
                <c:pt idx="625">
                  <c:v>47</c:v>
                </c:pt>
                <c:pt idx="626">
                  <c:v>31</c:v>
                </c:pt>
                <c:pt idx="627">
                  <c:v>42</c:v>
                </c:pt>
                <c:pt idx="628">
                  <c:v>87</c:v>
                </c:pt>
                <c:pt idx="629">
                  <c:v>92</c:v>
                </c:pt>
                <c:pt idx="630">
                  <c:v>63</c:v>
                </c:pt>
                <c:pt idx="631">
                  <c:v>39</c:v>
                </c:pt>
                <c:pt idx="632">
                  <c:v>40</c:v>
                </c:pt>
                <c:pt idx="633">
                  <c:v>39</c:v>
                </c:pt>
                <c:pt idx="634">
                  <c:v>153</c:v>
                </c:pt>
                <c:pt idx="635">
                  <c:v>70</c:v>
                </c:pt>
                <c:pt idx="636">
                  <c:v>53</c:v>
                </c:pt>
                <c:pt idx="637">
                  <c:v>62</c:v>
                </c:pt>
                <c:pt idx="638">
                  <c:v>72</c:v>
                </c:pt>
                <c:pt idx="639">
                  <c:v>60</c:v>
                </c:pt>
                <c:pt idx="640">
                  <c:v>46</c:v>
                </c:pt>
                <c:pt idx="641">
                  <c:v>89</c:v>
                </c:pt>
                <c:pt idx="642">
                  <c:v>56</c:v>
                </c:pt>
                <c:pt idx="643">
                  <c:v>61</c:v>
                </c:pt>
                <c:pt idx="644">
                  <c:v>45</c:v>
                </c:pt>
                <c:pt idx="645">
                  <c:v>43</c:v>
                </c:pt>
                <c:pt idx="646">
                  <c:v>40</c:v>
                </c:pt>
                <c:pt idx="647">
                  <c:v>41</c:v>
                </c:pt>
                <c:pt idx="648">
                  <c:v>55</c:v>
                </c:pt>
                <c:pt idx="649">
                  <c:v>39</c:v>
                </c:pt>
                <c:pt idx="650">
                  <c:v>70</c:v>
                </c:pt>
                <c:pt idx="651">
                  <c:v>128</c:v>
                </c:pt>
                <c:pt idx="652">
                  <c:v>87</c:v>
                </c:pt>
                <c:pt idx="653">
                  <c:v>113</c:v>
                </c:pt>
                <c:pt idx="654">
                  <c:v>54</c:v>
                </c:pt>
                <c:pt idx="655">
                  <c:v>39</c:v>
                </c:pt>
                <c:pt idx="656">
                  <c:v>39</c:v>
                </c:pt>
                <c:pt idx="657">
                  <c:v>38</c:v>
                </c:pt>
                <c:pt idx="658">
                  <c:v>114</c:v>
                </c:pt>
                <c:pt idx="659">
                  <c:v>114</c:v>
                </c:pt>
                <c:pt idx="660">
                  <c:v>88</c:v>
                </c:pt>
                <c:pt idx="661">
                  <c:v>40</c:v>
                </c:pt>
                <c:pt idx="662">
                  <c:v>53</c:v>
                </c:pt>
                <c:pt idx="663">
                  <c:v>70</c:v>
                </c:pt>
                <c:pt idx="664">
                  <c:v>83</c:v>
                </c:pt>
                <c:pt idx="665">
                  <c:v>58</c:v>
                </c:pt>
                <c:pt idx="666">
                  <c:v>40</c:v>
                </c:pt>
                <c:pt idx="667">
                  <c:v>100</c:v>
                </c:pt>
                <c:pt idx="668">
                  <c:v>143</c:v>
                </c:pt>
                <c:pt idx="669">
                  <c:v>42</c:v>
                </c:pt>
                <c:pt idx="670">
                  <c:v>36</c:v>
                </c:pt>
                <c:pt idx="671">
                  <c:v>36</c:v>
                </c:pt>
                <c:pt idx="672">
                  <c:v>37</c:v>
                </c:pt>
                <c:pt idx="673">
                  <c:v>35</c:v>
                </c:pt>
                <c:pt idx="674">
                  <c:v>69</c:v>
                </c:pt>
                <c:pt idx="675">
                  <c:v>247</c:v>
                </c:pt>
                <c:pt idx="676">
                  <c:v>257</c:v>
                </c:pt>
                <c:pt idx="677">
                  <c:v>232</c:v>
                </c:pt>
                <c:pt idx="678">
                  <c:v>163</c:v>
                </c:pt>
                <c:pt idx="679">
                  <c:v>160</c:v>
                </c:pt>
                <c:pt idx="680">
                  <c:v>82</c:v>
                </c:pt>
                <c:pt idx="681">
                  <c:v>97</c:v>
                </c:pt>
                <c:pt idx="682">
                  <c:v>62</c:v>
                </c:pt>
                <c:pt idx="683">
                  <c:v>38</c:v>
                </c:pt>
                <c:pt idx="684">
                  <c:v>34</c:v>
                </c:pt>
                <c:pt idx="685">
                  <c:v>34</c:v>
                </c:pt>
                <c:pt idx="686">
                  <c:v>45</c:v>
                </c:pt>
                <c:pt idx="687">
                  <c:v>36</c:v>
                </c:pt>
                <c:pt idx="688">
                  <c:v>62</c:v>
                </c:pt>
                <c:pt idx="689">
                  <c:v>64</c:v>
                </c:pt>
                <c:pt idx="690">
                  <c:v>94</c:v>
                </c:pt>
                <c:pt idx="691">
                  <c:v>221</c:v>
                </c:pt>
                <c:pt idx="692">
                  <c:v>208</c:v>
                </c:pt>
                <c:pt idx="693">
                  <c:v>202</c:v>
                </c:pt>
                <c:pt idx="694">
                  <c:v>193</c:v>
                </c:pt>
                <c:pt idx="695">
                  <c:v>102</c:v>
                </c:pt>
                <c:pt idx="696">
                  <c:v>77</c:v>
                </c:pt>
                <c:pt idx="697">
                  <c:v>89</c:v>
                </c:pt>
                <c:pt idx="698">
                  <c:v>60</c:v>
                </c:pt>
                <c:pt idx="699">
                  <c:v>31</c:v>
                </c:pt>
                <c:pt idx="700">
                  <c:v>60</c:v>
                </c:pt>
                <c:pt idx="701">
                  <c:v>207</c:v>
                </c:pt>
                <c:pt idx="702">
                  <c:v>97</c:v>
                </c:pt>
                <c:pt idx="703">
                  <c:v>60</c:v>
                </c:pt>
                <c:pt idx="704">
                  <c:v>72</c:v>
                </c:pt>
                <c:pt idx="705">
                  <c:v>39</c:v>
                </c:pt>
                <c:pt idx="706">
                  <c:v>31</c:v>
                </c:pt>
                <c:pt idx="707">
                  <c:v>42</c:v>
                </c:pt>
                <c:pt idx="708">
                  <c:v>32</c:v>
                </c:pt>
                <c:pt idx="709">
                  <c:v>43</c:v>
                </c:pt>
                <c:pt idx="710">
                  <c:v>63</c:v>
                </c:pt>
                <c:pt idx="711">
                  <c:v>40</c:v>
                </c:pt>
                <c:pt idx="712">
                  <c:v>30</c:v>
                </c:pt>
                <c:pt idx="713">
                  <c:v>75</c:v>
                </c:pt>
                <c:pt idx="714">
                  <c:v>74</c:v>
                </c:pt>
                <c:pt idx="715">
                  <c:v>74</c:v>
                </c:pt>
                <c:pt idx="716">
                  <c:v>69</c:v>
                </c:pt>
                <c:pt idx="717">
                  <c:v>54</c:v>
                </c:pt>
                <c:pt idx="718">
                  <c:v>59</c:v>
                </c:pt>
                <c:pt idx="719">
                  <c:v>48</c:v>
                </c:pt>
                <c:pt idx="720">
                  <c:v>35</c:v>
                </c:pt>
                <c:pt idx="721">
                  <c:v>118</c:v>
                </c:pt>
                <c:pt idx="722">
                  <c:v>103</c:v>
                </c:pt>
                <c:pt idx="723">
                  <c:v>75</c:v>
                </c:pt>
                <c:pt idx="724">
                  <c:v>47</c:v>
                </c:pt>
                <c:pt idx="725">
                  <c:v>79</c:v>
                </c:pt>
                <c:pt idx="726">
                  <c:v>109</c:v>
                </c:pt>
                <c:pt idx="727">
                  <c:v>67</c:v>
                </c:pt>
                <c:pt idx="728">
                  <c:v>87</c:v>
                </c:pt>
                <c:pt idx="729">
                  <c:v>75</c:v>
                </c:pt>
                <c:pt idx="730">
                  <c:v>60</c:v>
                </c:pt>
                <c:pt idx="731">
                  <c:v>30</c:v>
                </c:pt>
                <c:pt idx="732">
                  <c:v>48</c:v>
                </c:pt>
                <c:pt idx="733">
                  <c:v>28</c:v>
                </c:pt>
                <c:pt idx="734">
                  <c:v>92</c:v>
                </c:pt>
                <c:pt idx="735">
                  <c:v>85</c:v>
                </c:pt>
                <c:pt idx="736">
                  <c:v>57</c:v>
                </c:pt>
                <c:pt idx="737">
                  <c:v>50</c:v>
                </c:pt>
                <c:pt idx="738">
                  <c:v>59</c:v>
                </c:pt>
                <c:pt idx="739">
                  <c:v>29</c:v>
                </c:pt>
                <c:pt idx="740">
                  <c:v>129</c:v>
                </c:pt>
                <c:pt idx="741">
                  <c:v>233</c:v>
                </c:pt>
                <c:pt idx="742">
                  <c:v>189</c:v>
                </c:pt>
                <c:pt idx="743">
                  <c:v>78</c:v>
                </c:pt>
                <c:pt idx="744">
                  <c:v>73</c:v>
                </c:pt>
                <c:pt idx="745">
                  <c:v>48</c:v>
                </c:pt>
                <c:pt idx="746">
                  <c:v>43</c:v>
                </c:pt>
                <c:pt idx="747">
                  <c:v>49</c:v>
                </c:pt>
                <c:pt idx="748">
                  <c:v>32</c:v>
                </c:pt>
                <c:pt idx="749">
                  <c:v>30</c:v>
                </c:pt>
                <c:pt idx="750">
                  <c:v>72</c:v>
                </c:pt>
                <c:pt idx="751">
                  <c:v>80</c:v>
                </c:pt>
                <c:pt idx="752">
                  <c:v>75</c:v>
                </c:pt>
                <c:pt idx="753">
                  <c:v>34</c:v>
                </c:pt>
                <c:pt idx="754">
                  <c:v>73</c:v>
                </c:pt>
                <c:pt idx="755">
                  <c:v>42</c:v>
                </c:pt>
                <c:pt idx="756">
                  <c:v>30</c:v>
                </c:pt>
                <c:pt idx="757">
                  <c:v>175</c:v>
                </c:pt>
                <c:pt idx="758">
                  <c:v>183</c:v>
                </c:pt>
                <c:pt idx="759">
                  <c:v>120</c:v>
                </c:pt>
                <c:pt idx="760">
                  <c:v>87</c:v>
                </c:pt>
                <c:pt idx="761">
                  <c:v>56</c:v>
                </c:pt>
                <c:pt idx="762">
                  <c:v>75</c:v>
                </c:pt>
                <c:pt idx="763">
                  <c:v>122</c:v>
                </c:pt>
                <c:pt idx="764">
                  <c:v>67</c:v>
                </c:pt>
                <c:pt idx="765">
                  <c:v>65</c:v>
                </c:pt>
                <c:pt idx="766">
                  <c:v>64</c:v>
                </c:pt>
                <c:pt idx="767">
                  <c:v>55</c:v>
                </c:pt>
                <c:pt idx="768">
                  <c:v>92</c:v>
                </c:pt>
                <c:pt idx="769">
                  <c:v>54</c:v>
                </c:pt>
                <c:pt idx="770">
                  <c:v>72</c:v>
                </c:pt>
                <c:pt idx="771">
                  <c:v>112</c:v>
                </c:pt>
                <c:pt idx="772">
                  <c:v>70</c:v>
                </c:pt>
                <c:pt idx="773">
                  <c:v>49</c:v>
                </c:pt>
                <c:pt idx="774">
                  <c:v>75</c:v>
                </c:pt>
                <c:pt idx="775">
                  <c:v>60</c:v>
                </c:pt>
                <c:pt idx="776">
                  <c:v>69</c:v>
                </c:pt>
                <c:pt idx="777">
                  <c:v>48</c:v>
                </c:pt>
                <c:pt idx="778">
                  <c:v>64</c:v>
                </c:pt>
                <c:pt idx="779">
                  <c:v>64</c:v>
                </c:pt>
                <c:pt idx="780">
                  <c:v>74</c:v>
                </c:pt>
                <c:pt idx="781">
                  <c:v>93</c:v>
                </c:pt>
                <c:pt idx="782">
                  <c:v>68</c:v>
                </c:pt>
                <c:pt idx="783">
                  <c:v>113</c:v>
                </c:pt>
                <c:pt idx="784">
                  <c:v>73</c:v>
                </c:pt>
                <c:pt idx="785">
                  <c:v>59</c:v>
                </c:pt>
                <c:pt idx="786">
                  <c:v>30</c:v>
                </c:pt>
                <c:pt idx="787">
                  <c:v>90</c:v>
                </c:pt>
                <c:pt idx="788">
                  <c:v>104</c:v>
                </c:pt>
                <c:pt idx="789">
                  <c:v>75</c:v>
                </c:pt>
                <c:pt idx="790">
                  <c:v>55</c:v>
                </c:pt>
                <c:pt idx="791">
                  <c:v>105</c:v>
                </c:pt>
                <c:pt idx="792">
                  <c:v>163</c:v>
                </c:pt>
                <c:pt idx="793">
                  <c:v>82</c:v>
                </c:pt>
                <c:pt idx="794">
                  <c:v>74</c:v>
                </c:pt>
                <c:pt idx="795">
                  <c:v>58</c:v>
                </c:pt>
                <c:pt idx="796">
                  <c:v>49</c:v>
                </c:pt>
                <c:pt idx="797">
                  <c:v>34</c:v>
                </c:pt>
                <c:pt idx="798">
                  <c:v>55</c:v>
                </c:pt>
                <c:pt idx="799">
                  <c:v>72</c:v>
                </c:pt>
                <c:pt idx="800">
                  <c:v>59</c:v>
                </c:pt>
                <c:pt idx="801">
                  <c:v>67</c:v>
                </c:pt>
                <c:pt idx="802">
                  <c:v>55</c:v>
                </c:pt>
                <c:pt idx="803">
                  <c:v>29</c:v>
                </c:pt>
                <c:pt idx="804">
                  <c:v>54</c:v>
                </c:pt>
                <c:pt idx="805">
                  <c:v>47</c:v>
                </c:pt>
                <c:pt idx="806">
                  <c:v>23</c:v>
                </c:pt>
                <c:pt idx="807">
                  <c:v>24</c:v>
                </c:pt>
                <c:pt idx="808">
                  <c:v>94</c:v>
                </c:pt>
                <c:pt idx="809">
                  <c:v>70</c:v>
                </c:pt>
                <c:pt idx="810">
                  <c:v>70</c:v>
                </c:pt>
                <c:pt idx="811">
                  <c:v>98</c:v>
                </c:pt>
                <c:pt idx="812">
                  <c:v>137</c:v>
                </c:pt>
                <c:pt idx="813">
                  <c:v>127</c:v>
                </c:pt>
                <c:pt idx="814">
                  <c:v>95</c:v>
                </c:pt>
                <c:pt idx="815">
                  <c:v>127</c:v>
                </c:pt>
                <c:pt idx="816">
                  <c:v>100</c:v>
                </c:pt>
                <c:pt idx="817">
                  <c:v>61</c:v>
                </c:pt>
                <c:pt idx="818">
                  <c:v>51</c:v>
                </c:pt>
                <c:pt idx="819">
                  <c:v>119</c:v>
                </c:pt>
                <c:pt idx="820">
                  <c:v>120</c:v>
                </c:pt>
                <c:pt idx="821">
                  <c:v>74</c:v>
                </c:pt>
                <c:pt idx="822">
                  <c:v>56</c:v>
                </c:pt>
                <c:pt idx="823">
                  <c:v>41</c:v>
                </c:pt>
                <c:pt idx="824">
                  <c:v>83</c:v>
                </c:pt>
                <c:pt idx="825">
                  <c:v>61</c:v>
                </c:pt>
                <c:pt idx="826">
                  <c:v>68</c:v>
                </c:pt>
                <c:pt idx="827">
                  <c:v>50</c:v>
                </c:pt>
                <c:pt idx="828">
                  <c:v>35</c:v>
                </c:pt>
                <c:pt idx="829">
                  <c:v>38</c:v>
                </c:pt>
                <c:pt idx="830">
                  <c:v>40</c:v>
                </c:pt>
                <c:pt idx="831">
                  <c:v>33</c:v>
                </c:pt>
                <c:pt idx="832">
                  <c:v>147</c:v>
                </c:pt>
                <c:pt idx="833">
                  <c:v>127</c:v>
                </c:pt>
                <c:pt idx="834">
                  <c:v>150</c:v>
                </c:pt>
                <c:pt idx="835">
                  <c:v>178</c:v>
                </c:pt>
                <c:pt idx="836">
                  <c:v>149</c:v>
                </c:pt>
                <c:pt idx="837">
                  <c:v>143</c:v>
                </c:pt>
                <c:pt idx="838">
                  <c:v>128</c:v>
                </c:pt>
                <c:pt idx="839">
                  <c:v>128</c:v>
                </c:pt>
                <c:pt idx="840">
                  <c:v>100</c:v>
                </c:pt>
                <c:pt idx="841">
                  <c:v>86</c:v>
                </c:pt>
                <c:pt idx="842">
                  <c:v>45</c:v>
                </c:pt>
                <c:pt idx="843">
                  <c:v>36</c:v>
                </c:pt>
                <c:pt idx="844">
                  <c:v>34</c:v>
                </c:pt>
                <c:pt idx="845">
                  <c:v>46</c:v>
                </c:pt>
                <c:pt idx="846">
                  <c:v>103</c:v>
                </c:pt>
                <c:pt idx="847">
                  <c:v>94</c:v>
                </c:pt>
                <c:pt idx="848">
                  <c:v>100</c:v>
                </c:pt>
                <c:pt idx="849">
                  <c:v>43</c:v>
                </c:pt>
                <c:pt idx="850">
                  <c:v>43</c:v>
                </c:pt>
                <c:pt idx="851">
                  <c:v>46</c:v>
                </c:pt>
                <c:pt idx="852">
                  <c:v>70</c:v>
                </c:pt>
                <c:pt idx="853">
                  <c:v>132</c:v>
                </c:pt>
                <c:pt idx="854">
                  <c:v>86</c:v>
                </c:pt>
                <c:pt idx="855">
                  <c:v>39</c:v>
                </c:pt>
                <c:pt idx="856">
                  <c:v>39</c:v>
                </c:pt>
                <c:pt idx="857">
                  <c:v>117</c:v>
                </c:pt>
                <c:pt idx="858">
                  <c:v>44</c:v>
                </c:pt>
                <c:pt idx="859">
                  <c:v>39</c:v>
                </c:pt>
                <c:pt idx="860">
                  <c:v>39</c:v>
                </c:pt>
                <c:pt idx="861">
                  <c:v>28</c:v>
                </c:pt>
                <c:pt idx="862">
                  <c:v>61</c:v>
                </c:pt>
                <c:pt idx="863">
                  <c:v>75</c:v>
                </c:pt>
                <c:pt idx="864">
                  <c:v>123</c:v>
                </c:pt>
                <c:pt idx="865">
                  <c:v>96</c:v>
                </c:pt>
                <c:pt idx="866">
                  <c:v>91</c:v>
                </c:pt>
                <c:pt idx="867">
                  <c:v>51</c:v>
                </c:pt>
                <c:pt idx="868">
                  <c:v>65</c:v>
                </c:pt>
                <c:pt idx="869">
                  <c:v>117</c:v>
                </c:pt>
                <c:pt idx="870">
                  <c:v>83</c:v>
                </c:pt>
                <c:pt idx="871">
                  <c:v>150</c:v>
                </c:pt>
                <c:pt idx="872">
                  <c:v>142</c:v>
                </c:pt>
                <c:pt idx="873">
                  <c:v>114</c:v>
                </c:pt>
                <c:pt idx="874">
                  <c:v>43</c:v>
                </c:pt>
                <c:pt idx="875">
                  <c:v>113</c:v>
                </c:pt>
                <c:pt idx="876">
                  <c:v>167</c:v>
                </c:pt>
                <c:pt idx="877">
                  <c:v>167</c:v>
                </c:pt>
                <c:pt idx="878">
                  <c:v>130</c:v>
                </c:pt>
                <c:pt idx="879">
                  <c:v>109</c:v>
                </c:pt>
                <c:pt idx="880">
                  <c:v>105</c:v>
                </c:pt>
                <c:pt idx="881">
                  <c:v>104</c:v>
                </c:pt>
                <c:pt idx="882">
                  <c:v>146</c:v>
                </c:pt>
                <c:pt idx="883">
                  <c:v>80</c:v>
                </c:pt>
                <c:pt idx="884">
                  <c:v>77</c:v>
                </c:pt>
                <c:pt idx="885">
                  <c:v>130</c:v>
                </c:pt>
                <c:pt idx="886">
                  <c:v>72</c:v>
                </c:pt>
                <c:pt idx="887">
                  <c:v>101</c:v>
                </c:pt>
                <c:pt idx="888">
                  <c:v>162</c:v>
                </c:pt>
                <c:pt idx="889">
                  <c:v>117</c:v>
                </c:pt>
                <c:pt idx="890">
                  <c:v>151</c:v>
                </c:pt>
                <c:pt idx="891">
                  <c:v>144</c:v>
                </c:pt>
                <c:pt idx="892">
                  <c:v>96</c:v>
                </c:pt>
                <c:pt idx="893">
                  <c:v>90</c:v>
                </c:pt>
                <c:pt idx="894">
                  <c:v>50</c:v>
                </c:pt>
                <c:pt idx="895">
                  <c:v>100</c:v>
                </c:pt>
                <c:pt idx="896">
                  <c:v>64</c:v>
                </c:pt>
                <c:pt idx="897">
                  <c:v>33</c:v>
                </c:pt>
                <c:pt idx="898">
                  <c:v>60</c:v>
                </c:pt>
                <c:pt idx="899">
                  <c:v>173</c:v>
                </c:pt>
                <c:pt idx="900">
                  <c:v>119</c:v>
                </c:pt>
                <c:pt idx="901">
                  <c:v>110</c:v>
                </c:pt>
                <c:pt idx="902">
                  <c:v>67</c:v>
                </c:pt>
                <c:pt idx="903">
                  <c:v>47</c:v>
                </c:pt>
                <c:pt idx="904">
                  <c:v>55</c:v>
                </c:pt>
                <c:pt idx="905">
                  <c:v>120</c:v>
                </c:pt>
                <c:pt idx="906">
                  <c:v>170</c:v>
                </c:pt>
                <c:pt idx="907">
                  <c:v>188</c:v>
                </c:pt>
                <c:pt idx="908">
                  <c:v>187</c:v>
                </c:pt>
                <c:pt idx="909">
                  <c:v>166</c:v>
                </c:pt>
                <c:pt idx="910">
                  <c:v>193</c:v>
                </c:pt>
                <c:pt idx="911">
                  <c:v>117</c:v>
                </c:pt>
                <c:pt idx="912">
                  <c:v>101</c:v>
                </c:pt>
                <c:pt idx="913">
                  <c:v>179</c:v>
                </c:pt>
                <c:pt idx="914">
                  <c:v>154</c:v>
                </c:pt>
                <c:pt idx="915">
                  <c:v>186</c:v>
                </c:pt>
                <c:pt idx="916">
                  <c:v>97</c:v>
                </c:pt>
                <c:pt idx="917">
                  <c:v>36</c:v>
                </c:pt>
                <c:pt idx="918">
                  <c:v>123</c:v>
                </c:pt>
                <c:pt idx="919">
                  <c:v>87</c:v>
                </c:pt>
                <c:pt idx="920">
                  <c:v>127</c:v>
                </c:pt>
                <c:pt idx="921">
                  <c:v>156</c:v>
                </c:pt>
                <c:pt idx="922">
                  <c:v>175</c:v>
                </c:pt>
                <c:pt idx="923">
                  <c:v>97</c:v>
                </c:pt>
                <c:pt idx="924">
                  <c:v>49</c:v>
                </c:pt>
                <c:pt idx="925">
                  <c:v>80</c:v>
                </c:pt>
                <c:pt idx="926">
                  <c:v>117</c:v>
                </c:pt>
                <c:pt idx="927">
                  <c:v>73</c:v>
                </c:pt>
                <c:pt idx="928">
                  <c:v>75</c:v>
                </c:pt>
                <c:pt idx="929">
                  <c:v>98</c:v>
                </c:pt>
                <c:pt idx="930">
                  <c:v>124</c:v>
                </c:pt>
                <c:pt idx="931">
                  <c:v>141</c:v>
                </c:pt>
                <c:pt idx="932">
                  <c:v>104</c:v>
                </c:pt>
                <c:pt idx="933">
                  <c:v>60</c:v>
                </c:pt>
                <c:pt idx="934">
                  <c:v>61</c:v>
                </c:pt>
                <c:pt idx="935">
                  <c:v>144</c:v>
                </c:pt>
                <c:pt idx="936">
                  <c:v>80</c:v>
                </c:pt>
                <c:pt idx="937">
                  <c:v>48</c:v>
                </c:pt>
                <c:pt idx="938">
                  <c:v>64</c:v>
                </c:pt>
                <c:pt idx="939">
                  <c:v>175</c:v>
                </c:pt>
                <c:pt idx="940">
                  <c:v>130</c:v>
                </c:pt>
                <c:pt idx="941">
                  <c:v>195</c:v>
                </c:pt>
                <c:pt idx="942">
                  <c:v>94</c:v>
                </c:pt>
                <c:pt idx="943">
                  <c:v>61</c:v>
                </c:pt>
                <c:pt idx="944">
                  <c:v>47</c:v>
                </c:pt>
                <c:pt idx="945">
                  <c:v>58</c:v>
                </c:pt>
                <c:pt idx="946">
                  <c:v>54</c:v>
                </c:pt>
                <c:pt idx="947">
                  <c:v>112</c:v>
                </c:pt>
                <c:pt idx="948">
                  <c:v>116</c:v>
                </c:pt>
                <c:pt idx="949">
                  <c:v>134</c:v>
                </c:pt>
                <c:pt idx="950">
                  <c:v>101</c:v>
                </c:pt>
                <c:pt idx="951">
                  <c:v>60</c:v>
                </c:pt>
                <c:pt idx="952">
                  <c:v>117</c:v>
                </c:pt>
                <c:pt idx="953">
                  <c:v>138</c:v>
                </c:pt>
                <c:pt idx="954">
                  <c:v>124</c:v>
                </c:pt>
                <c:pt idx="955">
                  <c:v>81</c:v>
                </c:pt>
                <c:pt idx="956">
                  <c:v>69</c:v>
                </c:pt>
                <c:pt idx="957">
                  <c:v>65</c:v>
                </c:pt>
                <c:pt idx="958">
                  <c:v>56</c:v>
                </c:pt>
                <c:pt idx="959">
                  <c:v>52</c:v>
                </c:pt>
                <c:pt idx="960">
                  <c:v>126</c:v>
                </c:pt>
                <c:pt idx="961">
                  <c:v>108</c:v>
                </c:pt>
                <c:pt idx="962">
                  <c:v>85</c:v>
                </c:pt>
                <c:pt idx="963">
                  <c:v>60</c:v>
                </c:pt>
                <c:pt idx="964">
                  <c:v>74</c:v>
                </c:pt>
                <c:pt idx="965">
                  <c:v>139</c:v>
                </c:pt>
                <c:pt idx="966">
                  <c:v>65</c:v>
                </c:pt>
                <c:pt idx="967">
                  <c:v>54</c:v>
                </c:pt>
                <c:pt idx="968">
                  <c:v>60</c:v>
                </c:pt>
                <c:pt idx="969">
                  <c:v>49</c:v>
                </c:pt>
                <c:pt idx="970">
                  <c:v>60</c:v>
                </c:pt>
                <c:pt idx="971">
                  <c:v>124</c:v>
                </c:pt>
                <c:pt idx="972">
                  <c:v>126</c:v>
                </c:pt>
                <c:pt idx="973">
                  <c:v>112</c:v>
                </c:pt>
                <c:pt idx="974">
                  <c:v>57</c:v>
                </c:pt>
                <c:pt idx="975">
                  <c:v>61</c:v>
                </c:pt>
                <c:pt idx="976">
                  <c:v>107</c:v>
                </c:pt>
                <c:pt idx="977">
                  <c:v>138</c:v>
                </c:pt>
                <c:pt idx="978">
                  <c:v>101</c:v>
                </c:pt>
                <c:pt idx="979">
                  <c:v>74</c:v>
                </c:pt>
                <c:pt idx="980">
                  <c:v>57</c:v>
                </c:pt>
                <c:pt idx="981">
                  <c:v>109</c:v>
                </c:pt>
                <c:pt idx="982">
                  <c:v>85</c:v>
                </c:pt>
                <c:pt idx="983">
                  <c:v>65</c:v>
                </c:pt>
                <c:pt idx="984">
                  <c:v>48</c:v>
                </c:pt>
                <c:pt idx="985">
                  <c:v>39</c:v>
                </c:pt>
                <c:pt idx="986">
                  <c:v>61</c:v>
                </c:pt>
                <c:pt idx="987">
                  <c:v>75</c:v>
                </c:pt>
                <c:pt idx="988">
                  <c:v>131</c:v>
                </c:pt>
                <c:pt idx="989">
                  <c:v>171</c:v>
                </c:pt>
                <c:pt idx="990">
                  <c:v>90</c:v>
                </c:pt>
                <c:pt idx="991">
                  <c:v>78</c:v>
                </c:pt>
                <c:pt idx="992">
                  <c:v>58</c:v>
                </c:pt>
                <c:pt idx="993">
                  <c:v>45</c:v>
                </c:pt>
                <c:pt idx="994">
                  <c:v>42</c:v>
                </c:pt>
                <c:pt idx="995">
                  <c:v>40</c:v>
                </c:pt>
                <c:pt idx="996">
                  <c:v>71</c:v>
                </c:pt>
                <c:pt idx="997">
                  <c:v>58</c:v>
                </c:pt>
                <c:pt idx="998">
                  <c:v>91</c:v>
                </c:pt>
                <c:pt idx="999">
                  <c:v>85</c:v>
                </c:pt>
                <c:pt idx="1000">
                  <c:v>56</c:v>
                </c:pt>
                <c:pt idx="1001">
                  <c:v>69</c:v>
                </c:pt>
                <c:pt idx="1002">
                  <c:v>41</c:v>
                </c:pt>
                <c:pt idx="1003">
                  <c:v>41</c:v>
                </c:pt>
                <c:pt idx="1004">
                  <c:v>40</c:v>
                </c:pt>
                <c:pt idx="1005">
                  <c:v>85</c:v>
                </c:pt>
                <c:pt idx="1006">
                  <c:v>163</c:v>
                </c:pt>
                <c:pt idx="1007">
                  <c:v>134</c:v>
                </c:pt>
                <c:pt idx="1008">
                  <c:v>74</c:v>
                </c:pt>
                <c:pt idx="1009">
                  <c:v>56</c:v>
                </c:pt>
                <c:pt idx="1010">
                  <c:v>48</c:v>
                </c:pt>
                <c:pt idx="1011">
                  <c:v>43</c:v>
                </c:pt>
                <c:pt idx="1012">
                  <c:v>39</c:v>
                </c:pt>
                <c:pt idx="1013">
                  <c:v>39</c:v>
                </c:pt>
                <c:pt idx="1014">
                  <c:v>41</c:v>
                </c:pt>
                <c:pt idx="1015">
                  <c:v>144</c:v>
                </c:pt>
                <c:pt idx="1016">
                  <c:v>113</c:v>
                </c:pt>
                <c:pt idx="1017">
                  <c:v>79</c:v>
                </c:pt>
                <c:pt idx="1018">
                  <c:v>48</c:v>
                </c:pt>
                <c:pt idx="1019">
                  <c:v>42</c:v>
                </c:pt>
                <c:pt idx="1020">
                  <c:v>114</c:v>
                </c:pt>
                <c:pt idx="1021">
                  <c:v>143</c:v>
                </c:pt>
                <c:pt idx="1022">
                  <c:v>213</c:v>
                </c:pt>
                <c:pt idx="1023">
                  <c:v>234</c:v>
                </c:pt>
                <c:pt idx="1024">
                  <c:v>158</c:v>
                </c:pt>
                <c:pt idx="1025">
                  <c:v>109</c:v>
                </c:pt>
                <c:pt idx="1026">
                  <c:v>120</c:v>
                </c:pt>
                <c:pt idx="1027">
                  <c:v>73</c:v>
                </c:pt>
                <c:pt idx="1028">
                  <c:v>70</c:v>
                </c:pt>
                <c:pt idx="1029">
                  <c:v>104</c:v>
                </c:pt>
                <c:pt idx="1030">
                  <c:v>180</c:v>
                </c:pt>
                <c:pt idx="1031">
                  <c:v>132</c:v>
                </c:pt>
                <c:pt idx="1032">
                  <c:v>129</c:v>
                </c:pt>
                <c:pt idx="1033">
                  <c:v>64</c:v>
                </c:pt>
                <c:pt idx="1034">
                  <c:v>118</c:v>
                </c:pt>
                <c:pt idx="1035">
                  <c:v>59</c:v>
                </c:pt>
                <c:pt idx="1036">
                  <c:v>36</c:v>
                </c:pt>
                <c:pt idx="1037">
                  <c:v>38</c:v>
                </c:pt>
                <c:pt idx="1038">
                  <c:v>35</c:v>
                </c:pt>
                <c:pt idx="1039">
                  <c:v>72</c:v>
                </c:pt>
                <c:pt idx="1040">
                  <c:v>38</c:v>
                </c:pt>
                <c:pt idx="1041">
                  <c:v>52</c:v>
                </c:pt>
                <c:pt idx="1042">
                  <c:v>51</c:v>
                </c:pt>
                <c:pt idx="1043">
                  <c:v>39</c:v>
                </c:pt>
                <c:pt idx="1044">
                  <c:v>32</c:v>
                </c:pt>
                <c:pt idx="1045">
                  <c:v>46</c:v>
                </c:pt>
                <c:pt idx="1046">
                  <c:v>35</c:v>
                </c:pt>
                <c:pt idx="1047">
                  <c:v>139</c:v>
                </c:pt>
                <c:pt idx="1048">
                  <c:v>78</c:v>
                </c:pt>
                <c:pt idx="1049">
                  <c:v>104</c:v>
                </c:pt>
                <c:pt idx="1050">
                  <c:v>142</c:v>
                </c:pt>
                <c:pt idx="1051">
                  <c:v>68</c:v>
                </c:pt>
                <c:pt idx="1052">
                  <c:v>30</c:v>
                </c:pt>
                <c:pt idx="1053">
                  <c:v>63</c:v>
                </c:pt>
                <c:pt idx="1054">
                  <c:v>139</c:v>
                </c:pt>
                <c:pt idx="1055">
                  <c:v>56</c:v>
                </c:pt>
                <c:pt idx="1056">
                  <c:v>76</c:v>
                </c:pt>
                <c:pt idx="1057">
                  <c:v>44</c:v>
                </c:pt>
                <c:pt idx="1058">
                  <c:v>32</c:v>
                </c:pt>
                <c:pt idx="1059">
                  <c:v>79</c:v>
                </c:pt>
                <c:pt idx="1060">
                  <c:v>60</c:v>
                </c:pt>
                <c:pt idx="1061">
                  <c:v>64</c:v>
                </c:pt>
                <c:pt idx="1062">
                  <c:v>57</c:v>
                </c:pt>
                <c:pt idx="1063">
                  <c:v>34</c:v>
                </c:pt>
                <c:pt idx="1064">
                  <c:v>33</c:v>
                </c:pt>
                <c:pt idx="1065">
                  <c:v>94</c:v>
                </c:pt>
                <c:pt idx="1066">
                  <c:v>78</c:v>
                </c:pt>
                <c:pt idx="1067">
                  <c:v>73</c:v>
                </c:pt>
                <c:pt idx="1068">
                  <c:v>54</c:v>
                </c:pt>
                <c:pt idx="1069">
                  <c:v>137</c:v>
                </c:pt>
                <c:pt idx="1070">
                  <c:v>169</c:v>
                </c:pt>
                <c:pt idx="1071">
                  <c:v>267</c:v>
                </c:pt>
                <c:pt idx="1072">
                  <c:v>135</c:v>
                </c:pt>
                <c:pt idx="1073">
                  <c:v>100</c:v>
                </c:pt>
                <c:pt idx="1074">
                  <c:v>74</c:v>
                </c:pt>
                <c:pt idx="1075">
                  <c:v>35</c:v>
                </c:pt>
                <c:pt idx="1076">
                  <c:v>55</c:v>
                </c:pt>
                <c:pt idx="1077">
                  <c:v>88</c:v>
                </c:pt>
                <c:pt idx="1078">
                  <c:v>47</c:v>
                </c:pt>
                <c:pt idx="1079">
                  <c:v>40</c:v>
                </c:pt>
                <c:pt idx="1080">
                  <c:v>162</c:v>
                </c:pt>
                <c:pt idx="1081">
                  <c:v>78</c:v>
                </c:pt>
                <c:pt idx="1082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52-4912-B1DB-1F28F3548B86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AQI：唐山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Sheet1!$A$3:$A$1085</c:f>
              <c:numCache>
                <c:formatCode>yyyy\-mm\-dd</c:formatCode>
                <c:ptCount val="1083"/>
                <c:pt idx="0">
                  <c:v>44552</c:v>
                </c:pt>
                <c:pt idx="1">
                  <c:v>44551</c:v>
                </c:pt>
                <c:pt idx="2">
                  <c:v>44550</c:v>
                </c:pt>
                <c:pt idx="3">
                  <c:v>44549</c:v>
                </c:pt>
                <c:pt idx="4">
                  <c:v>44548</c:v>
                </c:pt>
                <c:pt idx="5">
                  <c:v>44547</c:v>
                </c:pt>
                <c:pt idx="6">
                  <c:v>44546</c:v>
                </c:pt>
                <c:pt idx="7">
                  <c:v>44545</c:v>
                </c:pt>
                <c:pt idx="8">
                  <c:v>44544</c:v>
                </c:pt>
                <c:pt idx="9">
                  <c:v>44543</c:v>
                </c:pt>
                <c:pt idx="10">
                  <c:v>44542</c:v>
                </c:pt>
                <c:pt idx="11">
                  <c:v>44541</c:v>
                </c:pt>
                <c:pt idx="12">
                  <c:v>44540</c:v>
                </c:pt>
                <c:pt idx="13">
                  <c:v>44539</c:v>
                </c:pt>
                <c:pt idx="14">
                  <c:v>44538</c:v>
                </c:pt>
                <c:pt idx="15">
                  <c:v>44537</c:v>
                </c:pt>
                <c:pt idx="16">
                  <c:v>44536</c:v>
                </c:pt>
                <c:pt idx="17">
                  <c:v>44535</c:v>
                </c:pt>
                <c:pt idx="18">
                  <c:v>44534</c:v>
                </c:pt>
                <c:pt idx="19">
                  <c:v>44533</c:v>
                </c:pt>
                <c:pt idx="20">
                  <c:v>44532</c:v>
                </c:pt>
                <c:pt idx="21">
                  <c:v>44531</c:v>
                </c:pt>
                <c:pt idx="22">
                  <c:v>44530</c:v>
                </c:pt>
                <c:pt idx="23">
                  <c:v>44529</c:v>
                </c:pt>
                <c:pt idx="24">
                  <c:v>44528</c:v>
                </c:pt>
                <c:pt idx="25">
                  <c:v>44527</c:v>
                </c:pt>
                <c:pt idx="26">
                  <c:v>44526</c:v>
                </c:pt>
                <c:pt idx="27">
                  <c:v>44525</c:v>
                </c:pt>
                <c:pt idx="28">
                  <c:v>44524</c:v>
                </c:pt>
                <c:pt idx="29">
                  <c:v>44523</c:v>
                </c:pt>
                <c:pt idx="30">
                  <c:v>44521</c:v>
                </c:pt>
                <c:pt idx="31">
                  <c:v>44520</c:v>
                </c:pt>
                <c:pt idx="32">
                  <c:v>44519</c:v>
                </c:pt>
                <c:pt idx="33">
                  <c:v>44518</c:v>
                </c:pt>
                <c:pt idx="34">
                  <c:v>44517</c:v>
                </c:pt>
                <c:pt idx="35">
                  <c:v>44516</c:v>
                </c:pt>
                <c:pt idx="36">
                  <c:v>44515</c:v>
                </c:pt>
                <c:pt idx="37">
                  <c:v>44514</c:v>
                </c:pt>
                <c:pt idx="38">
                  <c:v>44513</c:v>
                </c:pt>
                <c:pt idx="39">
                  <c:v>44512</c:v>
                </c:pt>
                <c:pt idx="40">
                  <c:v>44511</c:v>
                </c:pt>
                <c:pt idx="41">
                  <c:v>44510</c:v>
                </c:pt>
                <c:pt idx="42">
                  <c:v>44509</c:v>
                </c:pt>
                <c:pt idx="43">
                  <c:v>44508</c:v>
                </c:pt>
                <c:pt idx="44">
                  <c:v>44507</c:v>
                </c:pt>
                <c:pt idx="45">
                  <c:v>44506</c:v>
                </c:pt>
                <c:pt idx="46">
                  <c:v>44505</c:v>
                </c:pt>
                <c:pt idx="47">
                  <c:v>44504</c:v>
                </c:pt>
                <c:pt idx="48">
                  <c:v>44503</c:v>
                </c:pt>
                <c:pt idx="49">
                  <c:v>44502</c:v>
                </c:pt>
                <c:pt idx="50">
                  <c:v>44501</c:v>
                </c:pt>
                <c:pt idx="51">
                  <c:v>44500</c:v>
                </c:pt>
                <c:pt idx="52">
                  <c:v>44499</c:v>
                </c:pt>
                <c:pt idx="53">
                  <c:v>44498</c:v>
                </c:pt>
                <c:pt idx="54">
                  <c:v>44497</c:v>
                </c:pt>
                <c:pt idx="55">
                  <c:v>44496</c:v>
                </c:pt>
                <c:pt idx="56">
                  <c:v>44495</c:v>
                </c:pt>
                <c:pt idx="57">
                  <c:v>44494</c:v>
                </c:pt>
                <c:pt idx="58">
                  <c:v>44493</c:v>
                </c:pt>
                <c:pt idx="59">
                  <c:v>44492</c:v>
                </c:pt>
                <c:pt idx="60">
                  <c:v>44491</c:v>
                </c:pt>
                <c:pt idx="61">
                  <c:v>44490</c:v>
                </c:pt>
                <c:pt idx="62">
                  <c:v>44489</c:v>
                </c:pt>
                <c:pt idx="63">
                  <c:v>44488</c:v>
                </c:pt>
                <c:pt idx="64">
                  <c:v>44487</c:v>
                </c:pt>
                <c:pt idx="65">
                  <c:v>44486</c:v>
                </c:pt>
                <c:pt idx="66">
                  <c:v>44485</c:v>
                </c:pt>
                <c:pt idx="67">
                  <c:v>44484</c:v>
                </c:pt>
                <c:pt idx="68">
                  <c:v>44483</c:v>
                </c:pt>
                <c:pt idx="69">
                  <c:v>44482</c:v>
                </c:pt>
                <c:pt idx="70">
                  <c:v>44481</c:v>
                </c:pt>
                <c:pt idx="71">
                  <c:v>44480</c:v>
                </c:pt>
                <c:pt idx="72">
                  <c:v>44479</c:v>
                </c:pt>
                <c:pt idx="73">
                  <c:v>44478</c:v>
                </c:pt>
                <c:pt idx="74">
                  <c:v>44477</c:v>
                </c:pt>
                <c:pt idx="75">
                  <c:v>44476</c:v>
                </c:pt>
                <c:pt idx="76">
                  <c:v>44475</c:v>
                </c:pt>
                <c:pt idx="77">
                  <c:v>44474</c:v>
                </c:pt>
                <c:pt idx="78">
                  <c:v>44473</c:v>
                </c:pt>
                <c:pt idx="79">
                  <c:v>44472</c:v>
                </c:pt>
                <c:pt idx="80">
                  <c:v>44471</c:v>
                </c:pt>
                <c:pt idx="81">
                  <c:v>44470</c:v>
                </c:pt>
                <c:pt idx="82">
                  <c:v>44469</c:v>
                </c:pt>
                <c:pt idx="83">
                  <c:v>44468</c:v>
                </c:pt>
                <c:pt idx="84">
                  <c:v>44467</c:v>
                </c:pt>
                <c:pt idx="85">
                  <c:v>44466</c:v>
                </c:pt>
                <c:pt idx="86">
                  <c:v>44465</c:v>
                </c:pt>
                <c:pt idx="87">
                  <c:v>44464</c:v>
                </c:pt>
                <c:pt idx="88">
                  <c:v>44463</c:v>
                </c:pt>
                <c:pt idx="89">
                  <c:v>44462</c:v>
                </c:pt>
                <c:pt idx="90">
                  <c:v>44461</c:v>
                </c:pt>
                <c:pt idx="91">
                  <c:v>44460</c:v>
                </c:pt>
                <c:pt idx="92">
                  <c:v>44459</c:v>
                </c:pt>
                <c:pt idx="93">
                  <c:v>44458</c:v>
                </c:pt>
                <c:pt idx="94">
                  <c:v>44457</c:v>
                </c:pt>
                <c:pt idx="95">
                  <c:v>44456</c:v>
                </c:pt>
                <c:pt idx="96">
                  <c:v>44455</c:v>
                </c:pt>
                <c:pt idx="97">
                  <c:v>44454</c:v>
                </c:pt>
                <c:pt idx="98">
                  <c:v>44453</c:v>
                </c:pt>
                <c:pt idx="99">
                  <c:v>44452</c:v>
                </c:pt>
                <c:pt idx="100">
                  <c:v>44451</c:v>
                </c:pt>
                <c:pt idx="101">
                  <c:v>44450</c:v>
                </c:pt>
                <c:pt idx="102">
                  <c:v>44449</c:v>
                </c:pt>
                <c:pt idx="103">
                  <c:v>44448</c:v>
                </c:pt>
                <c:pt idx="104">
                  <c:v>44447</c:v>
                </c:pt>
                <c:pt idx="105">
                  <c:v>44446</c:v>
                </c:pt>
                <c:pt idx="106">
                  <c:v>44445</c:v>
                </c:pt>
                <c:pt idx="107">
                  <c:v>44444</c:v>
                </c:pt>
                <c:pt idx="108">
                  <c:v>44443</c:v>
                </c:pt>
                <c:pt idx="109">
                  <c:v>44442</c:v>
                </c:pt>
                <c:pt idx="110">
                  <c:v>44441</c:v>
                </c:pt>
                <c:pt idx="111">
                  <c:v>44440</c:v>
                </c:pt>
                <c:pt idx="112">
                  <c:v>44439</c:v>
                </c:pt>
                <c:pt idx="113">
                  <c:v>44438</c:v>
                </c:pt>
                <c:pt idx="114">
                  <c:v>44437</c:v>
                </c:pt>
                <c:pt idx="115">
                  <c:v>44436</c:v>
                </c:pt>
                <c:pt idx="116">
                  <c:v>44435</c:v>
                </c:pt>
                <c:pt idx="117">
                  <c:v>44434</c:v>
                </c:pt>
                <c:pt idx="118">
                  <c:v>44433</c:v>
                </c:pt>
                <c:pt idx="119">
                  <c:v>44432</c:v>
                </c:pt>
                <c:pt idx="120">
                  <c:v>44431</c:v>
                </c:pt>
                <c:pt idx="121">
                  <c:v>44430</c:v>
                </c:pt>
                <c:pt idx="122">
                  <c:v>44429</c:v>
                </c:pt>
                <c:pt idx="123">
                  <c:v>44428</c:v>
                </c:pt>
                <c:pt idx="124">
                  <c:v>44426</c:v>
                </c:pt>
                <c:pt idx="125">
                  <c:v>44425</c:v>
                </c:pt>
                <c:pt idx="126">
                  <c:v>44424</c:v>
                </c:pt>
                <c:pt idx="127">
                  <c:v>44423</c:v>
                </c:pt>
                <c:pt idx="128">
                  <c:v>44422</c:v>
                </c:pt>
                <c:pt idx="129">
                  <c:v>44421</c:v>
                </c:pt>
                <c:pt idx="130">
                  <c:v>44420</c:v>
                </c:pt>
                <c:pt idx="131">
                  <c:v>44419</c:v>
                </c:pt>
                <c:pt idx="132">
                  <c:v>44418</c:v>
                </c:pt>
                <c:pt idx="133">
                  <c:v>44417</c:v>
                </c:pt>
                <c:pt idx="134">
                  <c:v>44416</c:v>
                </c:pt>
                <c:pt idx="135">
                  <c:v>44415</c:v>
                </c:pt>
                <c:pt idx="136">
                  <c:v>44414</c:v>
                </c:pt>
                <c:pt idx="137">
                  <c:v>44413</c:v>
                </c:pt>
                <c:pt idx="138">
                  <c:v>44412</c:v>
                </c:pt>
                <c:pt idx="139">
                  <c:v>44411</c:v>
                </c:pt>
                <c:pt idx="140">
                  <c:v>44410</c:v>
                </c:pt>
                <c:pt idx="141">
                  <c:v>44409</c:v>
                </c:pt>
                <c:pt idx="142">
                  <c:v>44408</c:v>
                </c:pt>
                <c:pt idx="143">
                  <c:v>44407</c:v>
                </c:pt>
                <c:pt idx="144">
                  <c:v>44406</c:v>
                </c:pt>
                <c:pt idx="145">
                  <c:v>44405</c:v>
                </c:pt>
                <c:pt idx="146">
                  <c:v>44404</c:v>
                </c:pt>
                <c:pt idx="147">
                  <c:v>44403</c:v>
                </c:pt>
                <c:pt idx="148">
                  <c:v>44402</c:v>
                </c:pt>
                <c:pt idx="149">
                  <c:v>44401</c:v>
                </c:pt>
                <c:pt idx="150">
                  <c:v>44400</c:v>
                </c:pt>
                <c:pt idx="151">
                  <c:v>44399</c:v>
                </c:pt>
                <c:pt idx="152">
                  <c:v>44398</c:v>
                </c:pt>
                <c:pt idx="153">
                  <c:v>44397</c:v>
                </c:pt>
                <c:pt idx="154">
                  <c:v>44396</c:v>
                </c:pt>
                <c:pt idx="155">
                  <c:v>44395</c:v>
                </c:pt>
                <c:pt idx="156">
                  <c:v>44394</c:v>
                </c:pt>
                <c:pt idx="157">
                  <c:v>44393</c:v>
                </c:pt>
                <c:pt idx="158">
                  <c:v>44392</c:v>
                </c:pt>
                <c:pt idx="159">
                  <c:v>44391</c:v>
                </c:pt>
                <c:pt idx="160">
                  <c:v>44390</c:v>
                </c:pt>
                <c:pt idx="161">
                  <c:v>44389</c:v>
                </c:pt>
                <c:pt idx="162">
                  <c:v>44388</c:v>
                </c:pt>
                <c:pt idx="163">
                  <c:v>44387</c:v>
                </c:pt>
                <c:pt idx="164">
                  <c:v>44386</c:v>
                </c:pt>
                <c:pt idx="165">
                  <c:v>44385</c:v>
                </c:pt>
                <c:pt idx="166">
                  <c:v>44384</c:v>
                </c:pt>
                <c:pt idx="167">
                  <c:v>44383</c:v>
                </c:pt>
                <c:pt idx="168">
                  <c:v>44382</c:v>
                </c:pt>
                <c:pt idx="169">
                  <c:v>44381</c:v>
                </c:pt>
                <c:pt idx="170">
                  <c:v>44380</c:v>
                </c:pt>
                <c:pt idx="171">
                  <c:v>44379</c:v>
                </c:pt>
                <c:pt idx="172">
                  <c:v>44378</c:v>
                </c:pt>
                <c:pt idx="173">
                  <c:v>44377</c:v>
                </c:pt>
                <c:pt idx="174">
                  <c:v>44376</c:v>
                </c:pt>
                <c:pt idx="175">
                  <c:v>44375</c:v>
                </c:pt>
                <c:pt idx="176">
                  <c:v>44374</c:v>
                </c:pt>
                <c:pt idx="177">
                  <c:v>44373</c:v>
                </c:pt>
                <c:pt idx="178">
                  <c:v>44372</c:v>
                </c:pt>
                <c:pt idx="179">
                  <c:v>44371</c:v>
                </c:pt>
                <c:pt idx="180">
                  <c:v>44370</c:v>
                </c:pt>
                <c:pt idx="181">
                  <c:v>44369</c:v>
                </c:pt>
                <c:pt idx="182">
                  <c:v>44368</c:v>
                </c:pt>
                <c:pt idx="183">
                  <c:v>44367</c:v>
                </c:pt>
                <c:pt idx="184">
                  <c:v>44366</c:v>
                </c:pt>
                <c:pt idx="185">
                  <c:v>44365</c:v>
                </c:pt>
                <c:pt idx="186">
                  <c:v>44364</c:v>
                </c:pt>
                <c:pt idx="187">
                  <c:v>44363</c:v>
                </c:pt>
                <c:pt idx="188">
                  <c:v>44362</c:v>
                </c:pt>
                <c:pt idx="189">
                  <c:v>44361</c:v>
                </c:pt>
                <c:pt idx="190">
                  <c:v>44360</c:v>
                </c:pt>
                <c:pt idx="191">
                  <c:v>44359</c:v>
                </c:pt>
                <c:pt idx="192">
                  <c:v>44358</c:v>
                </c:pt>
                <c:pt idx="193">
                  <c:v>44357</c:v>
                </c:pt>
                <c:pt idx="194">
                  <c:v>44356</c:v>
                </c:pt>
                <c:pt idx="195">
                  <c:v>44355</c:v>
                </c:pt>
                <c:pt idx="196">
                  <c:v>44354</c:v>
                </c:pt>
                <c:pt idx="197">
                  <c:v>44353</c:v>
                </c:pt>
                <c:pt idx="198">
                  <c:v>44352</c:v>
                </c:pt>
                <c:pt idx="199">
                  <c:v>44351</c:v>
                </c:pt>
                <c:pt idx="200">
                  <c:v>44350</c:v>
                </c:pt>
                <c:pt idx="201">
                  <c:v>44349</c:v>
                </c:pt>
                <c:pt idx="202">
                  <c:v>44348</c:v>
                </c:pt>
                <c:pt idx="203">
                  <c:v>44347</c:v>
                </c:pt>
                <c:pt idx="204">
                  <c:v>44346</c:v>
                </c:pt>
                <c:pt idx="205">
                  <c:v>44345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44339</c:v>
                </c:pt>
                <c:pt idx="212">
                  <c:v>44338</c:v>
                </c:pt>
                <c:pt idx="213">
                  <c:v>44337</c:v>
                </c:pt>
                <c:pt idx="214">
                  <c:v>44336</c:v>
                </c:pt>
                <c:pt idx="215">
                  <c:v>44334</c:v>
                </c:pt>
                <c:pt idx="216">
                  <c:v>44333</c:v>
                </c:pt>
                <c:pt idx="217">
                  <c:v>44332</c:v>
                </c:pt>
                <c:pt idx="218">
                  <c:v>44331</c:v>
                </c:pt>
                <c:pt idx="219">
                  <c:v>44330</c:v>
                </c:pt>
                <c:pt idx="220">
                  <c:v>44329</c:v>
                </c:pt>
                <c:pt idx="221">
                  <c:v>44328</c:v>
                </c:pt>
                <c:pt idx="222">
                  <c:v>44327</c:v>
                </c:pt>
                <c:pt idx="223">
                  <c:v>44326</c:v>
                </c:pt>
                <c:pt idx="224">
                  <c:v>44325</c:v>
                </c:pt>
                <c:pt idx="225">
                  <c:v>44324</c:v>
                </c:pt>
                <c:pt idx="226">
                  <c:v>44323</c:v>
                </c:pt>
                <c:pt idx="227">
                  <c:v>44322</c:v>
                </c:pt>
                <c:pt idx="228">
                  <c:v>44321</c:v>
                </c:pt>
                <c:pt idx="229">
                  <c:v>44320</c:v>
                </c:pt>
                <c:pt idx="230">
                  <c:v>44319</c:v>
                </c:pt>
                <c:pt idx="231">
                  <c:v>44318</c:v>
                </c:pt>
                <c:pt idx="232">
                  <c:v>44317</c:v>
                </c:pt>
                <c:pt idx="233">
                  <c:v>44316</c:v>
                </c:pt>
                <c:pt idx="234">
                  <c:v>44315</c:v>
                </c:pt>
                <c:pt idx="235">
                  <c:v>44314</c:v>
                </c:pt>
                <c:pt idx="236">
                  <c:v>44313</c:v>
                </c:pt>
                <c:pt idx="237">
                  <c:v>44312</c:v>
                </c:pt>
                <c:pt idx="238">
                  <c:v>44311</c:v>
                </c:pt>
                <c:pt idx="239">
                  <c:v>44310</c:v>
                </c:pt>
                <c:pt idx="240">
                  <c:v>44309</c:v>
                </c:pt>
                <c:pt idx="241">
                  <c:v>44308</c:v>
                </c:pt>
                <c:pt idx="242">
                  <c:v>44307</c:v>
                </c:pt>
                <c:pt idx="243">
                  <c:v>44306</c:v>
                </c:pt>
                <c:pt idx="244">
                  <c:v>44305</c:v>
                </c:pt>
                <c:pt idx="245">
                  <c:v>44304</c:v>
                </c:pt>
                <c:pt idx="246">
                  <c:v>44303</c:v>
                </c:pt>
                <c:pt idx="247">
                  <c:v>44302</c:v>
                </c:pt>
                <c:pt idx="248">
                  <c:v>44301</c:v>
                </c:pt>
                <c:pt idx="249">
                  <c:v>44300</c:v>
                </c:pt>
                <c:pt idx="250">
                  <c:v>44299</c:v>
                </c:pt>
                <c:pt idx="251">
                  <c:v>44298</c:v>
                </c:pt>
                <c:pt idx="252">
                  <c:v>44297</c:v>
                </c:pt>
                <c:pt idx="253">
                  <c:v>44296</c:v>
                </c:pt>
                <c:pt idx="254">
                  <c:v>44295</c:v>
                </c:pt>
                <c:pt idx="255">
                  <c:v>44294</c:v>
                </c:pt>
                <c:pt idx="256">
                  <c:v>44293</c:v>
                </c:pt>
                <c:pt idx="257">
                  <c:v>44292</c:v>
                </c:pt>
                <c:pt idx="258">
                  <c:v>44291</c:v>
                </c:pt>
                <c:pt idx="259">
                  <c:v>44290</c:v>
                </c:pt>
                <c:pt idx="260">
                  <c:v>44289</c:v>
                </c:pt>
                <c:pt idx="261">
                  <c:v>44288</c:v>
                </c:pt>
                <c:pt idx="262">
                  <c:v>44287</c:v>
                </c:pt>
                <c:pt idx="263">
                  <c:v>44286</c:v>
                </c:pt>
                <c:pt idx="264">
                  <c:v>44285</c:v>
                </c:pt>
                <c:pt idx="265">
                  <c:v>44284</c:v>
                </c:pt>
                <c:pt idx="266">
                  <c:v>44283</c:v>
                </c:pt>
                <c:pt idx="267">
                  <c:v>44282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44276</c:v>
                </c:pt>
                <c:pt idx="274">
                  <c:v>44275</c:v>
                </c:pt>
                <c:pt idx="275">
                  <c:v>44274</c:v>
                </c:pt>
                <c:pt idx="276">
                  <c:v>44273</c:v>
                </c:pt>
                <c:pt idx="277">
                  <c:v>44272</c:v>
                </c:pt>
                <c:pt idx="278">
                  <c:v>44271</c:v>
                </c:pt>
                <c:pt idx="279">
                  <c:v>44270</c:v>
                </c:pt>
                <c:pt idx="280">
                  <c:v>44269</c:v>
                </c:pt>
                <c:pt idx="281">
                  <c:v>44268</c:v>
                </c:pt>
                <c:pt idx="282">
                  <c:v>44267</c:v>
                </c:pt>
                <c:pt idx="283">
                  <c:v>44266</c:v>
                </c:pt>
                <c:pt idx="284">
                  <c:v>44265</c:v>
                </c:pt>
                <c:pt idx="285">
                  <c:v>44264</c:v>
                </c:pt>
                <c:pt idx="286">
                  <c:v>44263</c:v>
                </c:pt>
                <c:pt idx="287">
                  <c:v>44262</c:v>
                </c:pt>
                <c:pt idx="288">
                  <c:v>44261</c:v>
                </c:pt>
                <c:pt idx="289">
                  <c:v>44260</c:v>
                </c:pt>
                <c:pt idx="290">
                  <c:v>44259</c:v>
                </c:pt>
                <c:pt idx="291">
                  <c:v>44258</c:v>
                </c:pt>
                <c:pt idx="292">
                  <c:v>44257</c:v>
                </c:pt>
                <c:pt idx="293">
                  <c:v>44256</c:v>
                </c:pt>
                <c:pt idx="294">
                  <c:v>44255</c:v>
                </c:pt>
                <c:pt idx="295">
                  <c:v>44254</c:v>
                </c:pt>
                <c:pt idx="296">
                  <c:v>44253</c:v>
                </c:pt>
                <c:pt idx="297">
                  <c:v>44252</c:v>
                </c:pt>
                <c:pt idx="298">
                  <c:v>44251</c:v>
                </c:pt>
                <c:pt idx="299">
                  <c:v>44250</c:v>
                </c:pt>
                <c:pt idx="300">
                  <c:v>44249</c:v>
                </c:pt>
                <c:pt idx="301">
                  <c:v>44248</c:v>
                </c:pt>
                <c:pt idx="302">
                  <c:v>44247</c:v>
                </c:pt>
                <c:pt idx="303">
                  <c:v>44246</c:v>
                </c:pt>
                <c:pt idx="304">
                  <c:v>44245</c:v>
                </c:pt>
                <c:pt idx="305">
                  <c:v>44244</c:v>
                </c:pt>
                <c:pt idx="306">
                  <c:v>44243</c:v>
                </c:pt>
                <c:pt idx="307">
                  <c:v>44242</c:v>
                </c:pt>
                <c:pt idx="308">
                  <c:v>44241</c:v>
                </c:pt>
                <c:pt idx="309">
                  <c:v>44240</c:v>
                </c:pt>
                <c:pt idx="310">
                  <c:v>44239</c:v>
                </c:pt>
                <c:pt idx="311">
                  <c:v>44238</c:v>
                </c:pt>
                <c:pt idx="312">
                  <c:v>44237</c:v>
                </c:pt>
                <c:pt idx="313">
                  <c:v>44236</c:v>
                </c:pt>
                <c:pt idx="314">
                  <c:v>44235</c:v>
                </c:pt>
                <c:pt idx="315">
                  <c:v>44234</c:v>
                </c:pt>
                <c:pt idx="316">
                  <c:v>44233</c:v>
                </c:pt>
                <c:pt idx="317">
                  <c:v>44232</c:v>
                </c:pt>
                <c:pt idx="318">
                  <c:v>44231</c:v>
                </c:pt>
                <c:pt idx="319">
                  <c:v>44230</c:v>
                </c:pt>
                <c:pt idx="320">
                  <c:v>44229</c:v>
                </c:pt>
                <c:pt idx="321">
                  <c:v>44228</c:v>
                </c:pt>
                <c:pt idx="322">
                  <c:v>44227</c:v>
                </c:pt>
                <c:pt idx="323">
                  <c:v>44226</c:v>
                </c:pt>
                <c:pt idx="324">
                  <c:v>44225</c:v>
                </c:pt>
                <c:pt idx="325">
                  <c:v>44224</c:v>
                </c:pt>
                <c:pt idx="326">
                  <c:v>44223</c:v>
                </c:pt>
                <c:pt idx="327">
                  <c:v>44222</c:v>
                </c:pt>
                <c:pt idx="328">
                  <c:v>44221</c:v>
                </c:pt>
                <c:pt idx="329">
                  <c:v>44220</c:v>
                </c:pt>
                <c:pt idx="330">
                  <c:v>44219</c:v>
                </c:pt>
                <c:pt idx="331">
                  <c:v>44218</c:v>
                </c:pt>
                <c:pt idx="332">
                  <c:v>44217</c:v>
                </c:pt>
                <c:pt idx="333">
                  <c:v>44216</c:v>
                </c:pt>
                <c:pt idx="334">
                  <c:v>44215</c:v>
                </c:pt>
                <c:pt idx="335">
                  <c:v>44214</c:v>
                </c:pt>
                <c:pt idx="336">
                  <c:v>44213</c:v>
                </c:pt>
                <c:pt idx="337">
                  <c:v>44212</c:v>
                </c:pt>
                <c:pt idx="338">
                  <c:v>44211</c:v>
                </c:pt>
                <c:pt idx="339">
                  <c:v>44210</c:v>
                </c:pt>
                <c:pt idx="340">
                  <c:v>44209</c:v>
                </c:pt>
                <c:pt idx="341">
                  <c:v>44208</c:v>
                </c:pt>
                <c:pt idx="342">
                  <c:v>44207</c:v>
                </c:pt>
                <c:pt idx="343">
                  <c:v>44206</c:v>
                </c:pt>
                <c:pt idx="344">
                  <c:v>44205</c:v>
                </c:pt>
                <c:pt idx="345">
                  <c:v>44204</c:v>
                </c:pt>
                <c:pt idx="346">
                  <c:v>44203</c:v>
                </c:pt>
                <c:pt idx="347">
                  <c:v>44202</c:v>
                </c:pt>
                <c:pt idx="348">
                  <c:v>44201</c:v>
                </c:pt>
                <c:pt idx="349">
                  <c:v>44200</c:v>
                </c:pt>
                <c:pt idx="350">
                  <c:v>44199</c:v>
                </c:pt>
                <c:pt idx="351">
                  <c:v>44198</c:v>
                </c:pt>
                <c:pt idx="352">
                  <c:v>44197</c:v>
                </c:pt>
                <c:pt idx="353">
                  <c:v>44196</c:v>
                </c:pt>
                <c:pt idx="354">
                  <c:v>44195</c:v>
                </c:pt>
                <c:pt idx="355">
                  <c:v>44194</c:v>
                </c:pt>
                <c:pt idx="356">
                  <c:v>44193</c:v>
                </c:pt>
                <c:pt idx="357">
                  <c:v>44192</c:v>
                </c:pt>
                <c:pt idx="358">
                  <c:v>44191</c:v>
                </c:pt>
                <c:pt idx="359">
                  <c:v>44190</c:v>
                </c:pt>
                <c:pt idx="360">
                  <c:v>44189</c:v>
                </c:pt>
                <c:pt idx="361">
                  <c:v>44188</c:v>
                </c:pt>
                <c:pt idx="362">
                  <c:v>44187</c:v>
                </c:pt>
                <c:pt idx="363">
                  <c:v>44186</c:v>
                </c:pt>
                <c:pt idx="364">
                  <c:v>44185</c:v>
                </c:pt>
                <c:pt idx="365">
                  <c:v>44184</c:v>
                </c:pt>
                <c:pt idx="366">
                  <c:v>44183</c:v>
                </c:pt>
                <c:pt idx="367">
                  <c:v>44182</c:v>
                </c:pt>
                <c:pt idx="368">
                  <c:v>44181</c:v>
                </c:pt>
                <c:pt idx="369">
                  <c:v>44180</c:v>
                </c:pt>
                <c:pt idx="370">
                  <c:v>44179</c:v>
                </c:pt>
                <c:pt idx="371">
                  <c:v>44178</c:v>
                </c:pt>
                <c:pt idx="372">
                  <c:v>44177</c:v>
                </c:pt>
                <c:pt idx="373">
                  <c:v>44176</c:v>
                </c:pt>
                <c:pt idx="374">
                  <c:v>44175</c:v>
                </c:pt>
                <c:pt idx="375">
                  <c:v>44174</c:v>
                </c:pt>
                <c:pt idx="376">
                  <c:v>44173</c:v>
                </c:pt>
                <c:pt idx="377">
                  <c:v>44172</c:v>
                </c:pt>
                <c:pt idx="378">
                  <c:v>44171</c:v>
                </c:pt>
                <c:pt idx="379">
                  <c:v>44170</c:v>
                </c:pt>
                <c:pt idx="380">
                  <c:v>44169</c:v>
                </c:pt>
                <c:pt idx="381">
                  <c:v>44168</c:v>
                </c:pt>
                <c:pt idx="382">
                  <c:v>44167</c:v>
                </c:pt>
                <c:pt idx="383">
                  <c:v>44166</c:v>
                </c:pt>
                <c:pt idx="384">
                  <c:v>44165</c:v>
                </c:pt>
                <c:pt idx="385">
                  <c:v>44164</c:v>
                </c:pt>
                <c:pt idx="386">
                  <c:v>44163</c:v>
                </c:pt>
                <c:pt idx="387">
                  <c:v>44162</c:v>
                </c:pt>
                <c:pt idx="388">
                  <c:v>44161</c:v>
                </c:pt>
                <c:pt idx="389">
                  <c:v>44160</c:v>
                </c:pt>
                <c:pt idx="390">
                  <c:v>44159</c:v>
                </c:pt>
                <c:pt idx="391">
                  <c:v>44158</c:v>
                </c:pt>
                <c:pt idx="392">
                  <c:v>44157</c:v>
                </c:pt>
                <c:pt idx="393">
                  <c:v>44156</c:v>
                </c:pt>
                <c:pt idx="394">
                  <c:v>44155</c:v>
                </c:pt>
                <c:pt idx="395">
                  <c:v>44154</c:v>
                </c:pt>
                <c:pt idx="396">
                  <c:v>44153</c:v>
                </c:pt>
                <c:pt idx="397">
                  <c:v>44152</c:v>
                </c:pt>
                <c:pt idx="398">
                  <c:v>44151</c:v>
                </c:pt>
                <c:pt idx="399">
                  <c:v>44150</c:v>
                </c:pt>
                <c:pt idx="400">
                  <c:v>44149</c:v>
                </c:pt>
                <c:pt idx="401">
                  <c:v>44148</c:v>
                </c:pt>
                <c:pt idx="402">
                  <c:v>44147</c:v>
                </c:pt>
                <c:pt idx="403">
                  <c:v>44146</c:v>
                </c:pt>
                <c:pt idx="404">
                  <c:v>44145</c:v>
                </c:pt>
                <c:pt idx="405">
                  <c:v>44144</c:v>
                </c:pt>
                <c:pt idx="406">
                  <c:v>44143</c:v>
                </c:pt>
                <c:pt idx="407">
                  <c:v>44142</c:v>
                </c:pt>
                <c:pt idx="408">
                  <c:v>44141</c:v>
                </c:pt>
                <c:pt idx="409">
                  <c:v>44140</c:v>
                </c:pt>
                <c:pt idx="410">
                  <c:v>44139</c:v>
                </c:pt>
                <c:pt idx="411">
                  <c:v>44138</c:v>
                </c:pt>
                <c:pt idx="412">
                  <c:v>44137</c:v>
                </c:pt>
                <c:pt idx="413">
                  <c:v>44136</c:v>
                </c:pt>
                <c:pt idx="414">
                  <c:v>44135</c:v>
                </c:pt>
                <c:pt idx="415">
                  <c:v>44134</c:v>
                </c:pt>
                <c:pt idx="416">
                  <c:v>44133</c:v>
                </c:pt>
                <c:pt idx="417">
                  <c:v>44132</c:v>
                </c:pt>
                <c:pt idx="418">
                  <c:v>44131</c:v>
                </c:pt>
                <c:pt idx="419">
                  <c:v>44130</c:v>
                </c:pt>
                <c:pt idx="420">
                  <c:v>44129</c:v>
                </c:pt>
                <c:pt idx="421">
                  <c:v>44128</c:v>
                </c:pt>
                <c:pt idx="422">
                  <c:v>44127</c:v>
                </c:pt>
                <c:pt idx="423">
                  <c:v>44126</c:v>
                </c:pt>
                <c:pt idx="424">
                  <c:v>44125</c:v>
                </c:pt>
                <c:pt idx="425">
                  <c:v>44124</c:v>
                </c:pt>
                <c:pt idx="426">
                  <c:v>44123</c:v>
                </c:pt>
                <c:pt idx="427">
                  <c:v>44122</c:v>
                </c:pt>
                <c:pt idx="428">
                  <c:v>44121</c:v>
                </c:pt>
                <c:pt idx="429">
                  <c:v>44120</c:v>
                </c:pt>
                <c:pt idx="430">
                  <c:v>44119</c:v>
                </c:pt>
                <c:pt idx="431">
                  <c:v>44118</c:v>
                </c:pt>
                <c:pt idx="432">
                  <c:v>44117</c:v>
                </c:pt>
                <c:pt idx="433">
                  <c:v>44116</c:v>
                </c:pt>
                <c:pt idx="434">
                  <c:v>44115</c:v>
                </c:pt>
                <c:pt idx="435">
                  <c:v>44114</c:v>
                </c:pt>
                <c:pt idx="436">
                  <c:v>44113</c:v>
                </c:pt>
                <c:pt idx="437">
                  <c:v>44112</c:v>
                </c:pt>
                <c:pt idx="438">
                  <c:v>44111</c:v>
                </c:pt>
                <c:pt idx="439">
                  <c:v>44110</c:v>
                </c:pt>
                <c:pt idx="440">
                  <c:v>44109</c:v>
                </c:pt>
                <c:pt idx="441">
                  <c:v>44108</c:v>
                </c:pt>
                <c:pt idx="442">
                  <c:v>44107</c:v>
                </c:pt>
                <c:pt idx="443">
                  <c:v>44106</c:v>
                </c:pt>
                <c:pt idx="444">
                  <c:v>44105</c:v>
                </c:pt>
                <c:pt idx="445">
                  <c:v>44104</c:v>
                </c:pt>
                <c:pt idx="446">
                  <c:v>44103</c:v>
                </c:pt>
                <c:pt idx="447">
                  <c:v>44102</c:v>
                </c:pt>
                <c:pt idx="448">
                  <c:v>44101</c:v>
                </c:pt>
                <c:pt idx="449">
                  <c:v>44100</c:v>
                </c:pt>
                <c:pt idx="450">
                  <c:v>44099</c:v>
                </c:pt>
                <c:pt idx="451">
                  <c:v>44098</c:v>
                </c:pt>
                <c:pt idx="452">
                  <c:v>44097</c:v>
                </c:pt>
                <c:pt idx="453">
                  <c:v>44096</c:v>
                </c:pt>
                <c:pt idx="454">
                  <c:v>44095</c:v>
                </c:pt>
                <c:pt idx="455">
                  <c:v>44094</c:v>
                </c:pt>
                <c:pt idx="456">
                  <c:v>44093</c:v>
                </c:pt>
                <c:pt idx="457">
                  <c:v>44092</c:v>
                </c:pt>
                <c:pt idx="458">
                  <c:v>44091</c:v>
                </c:pt>
                <c:pt idx="459">
                  <c:v>44090</c:v>
                </c:pt>
                <c:pt idx="460">
                  <c:v>44089</c:v>
                </c:pt>
                <c:pt idx="461">
                  <c:v>44088</c:v>
                </c:pt>
                <c:pt idx="462">
                  <c:v>44087</c:v>
                </c:pt>
                <c:pt idx="463">
                  <c:v>44086</c:v>
                </c:pt>
                <c:pt idx="464">
                  <c:v>44085</c:v>
                </c:pt>
                <c:pt idx="465">
                  <c:v>44084</c:v>
                </c:pt>
                <c:pt idx="466">
                  <c:v>44083</c:v>
                </c:pt>
                <c:pt idx="467">
                  <c:v>44082</c:v>
                </c:pt>
                <c:pt idx="468">
                  <c:v>44081</c:v>
                </c:pt>
                <c:pt idx="469">
                  <c:v>44080</c:v>
                </c:pt>
                <c:pt idx="470">
                  <c:v>44079</c:v>
                </c:pt>
                <c:pt idx="471">
                  <c:v>44078</c:v>
                </c:pt>
                <c:pt idx="472">
                  <c:v>44077</c:v>
                </c:pt>
                <c:pt idx="473">
                  <c:v>44076</c:v>
                </c:pt>
                <c:pt idx="474">
                  <c:v>44075</c:v>
                </c:pt>
                <c:pt idx="475">
                  <c:v>44074</c:v>
                </c:pt>
                <c:pt idx="476">
                  <c:v>44073</c:v>
                </c:pt>
                <c:pt idx="477">
                  <c:v>44072</c:v>
                </c:pt>
                <c:pt idx="478">
                  <c:v>44071</c:v>
                </c:pt>
                <c:pt idx="479">
                  <c:v>44070</c:v>
                </c:pt>
                <c:pt idx="480">
                  <c:v>44069</c:v>
                </c:pt>
                <c:pt idx="481">
                  <c:v>44068</c:v>
                </c:pt>
                <c:pt idx="482">
                  <c:v>44067</c:v>
                </c:pt>
                <c:pt idx="483">
                  <c:v>44066</c:v>
                </c:pt>
                <c:pt idx="484">
                  <c:v>44065</c:v>
                </c:pt>
                <c:pt idx="485">
                  <c:v>44064</c:v>
                </c:pt>
                <c:pt idx="486">
                  <c:v>44063</c:v>
                </c:pt>
                <c:pt idx="487">
                  <c:v>44062</c:v>
                </c:pt>
                <c:pt idx="488">
                  <c:v>44061</c:v>
                </c:pt>
                <c:pt idx="489">
                  <c:v>44060</c:v>
                </c:pt>
                <c:pt idx="490">
                  <c:v>44059</c:v>
                </c:pt>
                <c:pt idx="491">
                  <c:v>44058</c:v>
                </c:pt>
                <c:pt idx="492">
                  <c:v>44057</c:v>
                </c:pt>
                <c:pt idx="493">
                  <c:v>44056</c:v>
                </c:pt>
                <c:pt idx="494">
                  <c:v>44055</c:v>
                </c:pt>
                <c:pt idx="495">
                  <c:v>44054</c:v>
                </c:pt>
                <c:pt idx="496">
                  <c:v>44053</c:v>
                </c:pt>
                <c:pt idx="497">
                  <c:v>44052</c:v>
                </c:pt>
                <c:pt idx="498">
                  <c:v>44051</c:v>
                </c:pt>
                <c:pt idx="499">
                  <c:v>44050</c:v>
                </c:pt>
                <c:pt idx="500">
                  <c:v>44049</c:v>
                </c:pt>
                <c:pt idx="501">
                  <c:v>44048</c:v>
                </c:pt>
                <c:pt idx="502">
                  <c:v>44047</c:v>
                </c:pt>
                <c:pt idx="503">
                  <c:v>44046</c:v>
                </c:pt>
                <c:pt idx="504">
                  <c:v>44045</c:v>
                </c:pt>
                <c:pt idx="505">
                  <c:v>44044</c:v>
                </c:pt>
                <c:pt idx="506">
                  <c:v>44043</c:v>
                </c:pt>
                <c:pt idx="507">
                  <c:v>44042</c:v>
                </c:pt>
                <c:pt idx="508">
                  <c:v>44041</c:v>
                </c:pt>
                <c:pt idx="509">
                  <c:v>44040</c:v>
                </c:pt>
                <c:pt idx="510">
                  <c:v>44039</c:v>
                </c:pt>
                <c:pt idx="511">
                  <c:v>44038</c:v>
                </c:pt>
                <c:pt idx="512">
                  <c:v>44037</c:v>
                </c:pt>
                <c:pt idx="513">
                  <c:v>44036</c:v>
                </c:pt>
                <c:pt idx="514">
                  <c:v>44035</c:v>
                </c:pt>
                <c:pt idx="515">
                  <c:v>44034</c:v>
                </c:pt>
                <c:pt idx="516">
                  <c:v>44033</c:v>
                </c:pt>
                <c:pt idx="517">
                  <c:v>44032</c:v>
                </c:pt>
                <c:pt idx="518">
                  <c:v>44031</c:v>
                </c:pt>
                <c:pt idx="519">
                  <c:v>44030</c:v>
                </c:pt>
                <c:pt idx="520">
                  <c:v>44029</c:v>
                </c:pt>
                <c:pt idx="521">
                  <c:v>44028</c:v>
                </c:pt>
                <c:pt idx="522">
                  <c:v>44027</c:v>
                </c:pt>
                <c:pt idx="523">
                  <c:v>44026</c:v>
                </c:pt>
                <c:pt idx="524">
                  <c:v>44025</c:v>
                </c:pt>
                <c:pt idx="525">
                  <c:v>44024</c:v>
                </c:pt>
                <c:pt idx="526">
                  <c:v>44023</c:v>
                </c:pt>
                <c:pt idx="527">
                  <c:v>44022</c:v>
                </c:pt>
                <c:pt idx="528">
                  <c:v>44021</c:v>
                </c:pt>
                <c:pt idx="529">
                  <c:v>44020</c:v>
                </c:pt>
                <c:pt idx="530">
                  <c:v>44019</c:v>
                </c:pt>
                <c:pt idx="531">
                  <c:v>44018</c:v>
                </c:pt>
                <c:pt idx="532">
                  <c:v>44017</c:v>
                </c:pt>
                <c:pt idx="533">
                  <c:v>44016</c:v>
                </c:pt>
                <c:pt idx="534">
                  <c:v>44015</c:v>
                </c:pt>
                <c:pt idx="535">
                  <c:v>44014</c:v>
                </c:pt>
                <c:pt idx="536">
                  <c:v>44013</c:v>
                </c:pt>
                <c:pt idx="537">
                  <c:v>44012</c:v>
                </c:pt>
                <c:pt idx="538">
                  <c:v>44011</c:v>
                </c:pt>
                <c:pt idx="539">
                  <c:v>44010</c:v>
                </c:pt>
                <c:pt idx="540">
                  <c:v>44009</c:v>
                </c:pt>
                <c:pt idx="541">
                  <c:v>44008</c:v>
                </c:pt>
                <c:pt idx="542">
                  <c:v>44007</c:v>
                </c:pt>
                <c:pt idx="543">
                  <c:v>44006</c:v>
                </c:pt>
                <c:pt idx="544">
                  <c:v>44005</c:v>
                </c:pt>
                <c:pt idx="545">
                  <c:v>44004</c:v>
                </c:pt>
                <c:pt idx="546">
                  <c:v>44003</c:v>
                </c:pt>
                <c:pt idx="547">
                  <c:v>44002</c:v>
                </c:pt>
                <c:pt idx="548">
                  <c:v>44001</c:v>
                </c:pt>
                <c:pt idx="549">
                  <c:v>44000</c:v>
                </c:pt>
                <c:pt idx="550">
                  <c:v>43999</c:v>
                </c:pt>
                <c:pt idx="551">
                  <c:v>43998</c:v>
                </c:pt>
                <c:pt idx="552">
                  <c:v>43997</c:v>
                </c:pt>
                <c:pt idx="553">
                  <c:v>43996</c:v>
                </c:pt>
                <c:pt idx="554">
                  <c:v>43995</c:v>
                </c:pt>
                <c:pt idx="555">
                  <c:v>43994</c:v>
                </c:pt>
                <c:pt idx="556">
                  <c:v>43993</c:v>
                </c:pt>
                <c:pt idx="557">
                  <c:v>43992</c:v>
                </c:pt>
                <c:pt idx="558">
                  <c:v>43991</c:v>
                </c:pt>
                <c:pt idx="559">
                  <c:v>43990</c:v>
                </c:pt>
                <c:pt idx="560">
                  <c:v>43989</c:v>
                </c:pt>
                <c:pt idx="561">
                  <c:v>43988</c:v>
                </c:pt>
                <c:pt idx="562">
                  <c:v>43987</c:v>
                </c:pt>
                <c:pt idx="563">
                  <c:v>43986</c:v>
                </c:pt>
                <c:pt idx="564">
                  <c:v>43985</c:v>
                </c:pt>
                <c:pt idx="565">
                  <c:v>43984</c:v>
                </c:pt>
                <c:pt idx="566">
                  <c:v>43983</c:v>
                </c:pt>
                <c:pt idx="567">
                  <c:v>43982</c:v>
                </c:pt>
                <c:pt idx="568">
                  <c:v>43981</c:v>
                </c:pt>
                <c:pt idx="569">
                  <c:v>43980</c:v>
                </c:pt>
                <c:pt idx="570">
                  <c:v>43979</c:v>
                </c:pt>
                <c:pt idx="571">
                  <c:v>43978</c:v>
                </c:pt>
                <c:pt idx="572">
                  <c:v>43977</c:v>
                </c:pt>
                <c:pt idx="573">
                  <c:v>43976</c:v>
                </c:pt>
                <c:pt idx="574">
                  <c:v>43975</c:v>
                </c:pt>
                <c:pt idx="575">
                  <c:v>43974</c:v>
                </c:pt>
                <c:pt idx="576">
                  <c:v>43973</c:v>
                </c:pt>
                <c:pt idx="577">
                  <c:v>43972</c:v>
                </c:pt>
                <c:pt idx="578">
                  <c:v>43971</c:v>
                </c:pt>
                <c:pt idx="579">
                  <c:v>43970</c:v>
                </c:pt>
                <c:pt idx="580">
                  <c:v>43969</c:v>
                </c:pt>
                <c:pt idx="581">
                  <c:v>43968</c:v>
                </c:pt>
                <c:pt idx="582">
                  <c:v>43967</c:v>
                </c:pt>
                <c:pt idx="583">
                  <c:v>43966</c:v>
                </c:pt>
                <c:pt idx="584">
                  <c:v>43965</c:v>
                </c:pt>
                <c:pt idx="585">
                  <c:v>43964</c:v>
                </c:pt>
                <c:pt idx="586">
                  <c:v>43963</c:v>
                </c:pt>
                <c:pt idx="587">
                  <c:v>43962</c:v>
                </c:pt>
                <c:pt idx="588">
                  <c:v>43961</c:v>
                </c:pt>
                <c:pt idx="589">
                  <c:v>43960</c:v>
                </c:pt>
                <c:pt idx="590">
                  <c:v>43959</c:v>
                </c:pt>
                <c:pt idx="591">
                  <c:v>43958</c:v>
                </c:pt>
                <c:pt idx="592">
                  <c:v>43957</c:v>
                </c:pt>
                <c:pt idx="593">
                  <c:v>43956</c:v>
                </c:pt>
                <c:pt idx="594">
                  <c:v>43955</c:v>
                </c:pt>
                <c:pt idx="595">
                  <c:v>43954</c:v>
                </c:pt>
                <c:pt idx="596">
                  <c:v>43953</c:v>
                </c:pt>
                <c:pt idx="597">
                  <c:v>43952</c:v>
                </c:pt>
                <c:pt idx="598">
                  <c:v>43951</c:v>
                </c:pt>
                <c:pt idx="599">
                  <c:v>43950</c:v>
                </c:pt>
                <c:pt idx="600">
                  <c:v>43949</c:v>
                </c:pt>
                <c:pt idx="601">
                  <c:v>43948</c:v>
                </c:pt>
                <c:pt idx="602">
                  <c:v>43947</c:v>
                </c:pt>
                <c:pt idx="603">
                  <c:v>43946</c:v>
                </c:pt>
                <c:pt idx="604">
                  <c:v>43945</c:v>
                </c:pt>
                <c:pt idx="605">
                  <c:v>43944</c:v>
                </c:pt>
                <c:pt idx="606">
                  <c:v>43943</c:v>
                </c:pt>
                <c:pt idx="607">
                  <c:v>43942</c:v>
                </c:pt>
                <c:pt idx="608">
                  <c:v>43941</c:v>
                </c:pt>
                <c:pt idx="609">
                  <c:v>43940</c:v>
                </c:pt>
                <c:pt idx="610">
                  <c:v>43939</c:v>
                </c:pt>
                <c:pt idx="611">
                  <c:v>43938</c:v>
                </c:pt>
                <c:pt idx="612">
                  <c:v>43937</c:v>
                </c:pt>
                <c:pt idx="613">
                  <c:v>43936</c:v>
                </c:pt>
                <c:pt idx="614">
                  <c:v>43935</c:v>
                </c:pt>
                <c:pt idx="615">
                  <c:v>43934</c:v>
                </c:pt>
                <c:pt idx="616">
                  <c:v>43933</c:v>
                </c:pt>
                <c:pt idx="617">
                  <c:v>43932</c:v>
                </c:pt>
                <c:pt idx="618">
                  <c:v>43931</c:v>
                </c:pt>
                <c:pt idx="619">
                  <c:v>43930</c:v>
                </c:pt>
                <c:pt idx="620">
                  <c:v>43929</c:v>
                </c:pt>
                <c:pt idx="621">
                  <c:v>43928</c:v>
                </c:pt>
                <c:pt idx="622">
                  <c:v>43927</c:v>
                </c:pt>
                <c:pt idx="623">
                  <c:v>43926</c:v>
                </c:pt>
                <c:pt idx="624">
                  <c:v>43925</c:v>
                </c:pt>
                <c:pt idx="625">
                  <c:v>43924</c:v>
                </c:pt>
                <c:pt idx="626">
                  <c:v>43923</c:v>
                </c:pt>
                <c:pt idx="627">
                  <c:v>43922</c:v>
                </c:pt>
                <c:pt idx="628">
                  <c:v>43921</c:v>
                </c:pt>
                <c:pt idx="629">
                  <c:v>43920</c:v>
                </c:pt>
                <c:pt idx="630">
                  <c:v>43919</c:v>
                </c:pt>
                <c:pt idx="631">
                  <c:v>43918</c:v>
                </c:pt>
                <c:pt idx="632">
                  <c:v>43917</c:v>
                </c:pt>
                <c:pt idx="633">
                  <c:v>43916</c:v>
                </c:pt>
                <c:pt idx="634">
                  <c:v>43915</c:v>
                </c:pt>
                <c:pt idx="635">
                  <c:v>43914</c:v>
                </c:pt>
                <c:pt idx="636">
                  <c:v>43913</c:v>
                </c:pt>
                <c:pt idx="637">
                  <c:v>43912</c:v>
                </c:pt>
                <c:pt idx="638">
                  <c:v>43911</c:v>
                </c:pt>
                <c:pt idx="639">
                  <c:v>43910</c:v>
                </c:pt>
                <c:pt idx="640">
                  <c:v>43909</c:v>
                </c:pt>
                <c:pt idx="641">
                  <c:v>43908</c:v>
                </c:pt>
                <c:pt idx="642">
                  <c:v>43907</c:v>
                </c:pt>
                <c:pt idx="643">
                  <c:v>43906</c:v>
                </c:pt>
                <c:pt idx="644">
                  <c:v>43905</c:v>
                </c:pt>
                <c:pt idx="645">
                  <c:v>43904</c:v>
                </c:pt>
                <c:pt idx="646">
                  <c:v>43903</c:v>
                </c:pt>
                <c:pt idx="647">
                  <c:v>43902</c:v>
                </c:pt>
                <c:pt idx="648">
                  <c:v>43901</c:v>
                </c:pt>
                <c:pt idx="649">
                  <c:v>43900</c:v>
                </c:pt>
                <c:pt idx="650">
                  <c:v>43899</c:v>
                </c:pt>
                <c:pt idx="651">
                  <c:v>43898</c:v>
                </c:pt>
                <c:pt idx="652">
                  <c:v>43897</c:v>
                </c:pt>
                <c:pt idx="653">
                  <c:v>43896</c:v>
                </c:pt>
                <c:pt idx="654">
                  <c:v>43895</c:v>
                </c:pt>
                <c:pt idx="655">
                  <c:v>43894</c:v>
                </c:pt>
                <c:pt idx="656">
                  <c:v>43893</c:v>
                </c:pt>
                <c:pt idx="657">
                  <c:v>43892</c:v>
                </c:pt>
                <c:pt idx="658">
                  <c:v>43891</c:v>
                </c:pt>
                <c:pt idx="659">
                  <c:v>43890</c:v>
                </c:pt>
                <c:pt idx="660">
                  <c:v>43889</c:v>
                </c:pt>
                <c:pt idx="661">
                  <c:v>43888</c:v>
                </c:pt>
                <c:pt idx="662">
                  <c:v>43887</c:v>
                </c:pt>
                <c:pt idx="663">
                  <c:v>43886</c:v>
                </c:pt>
                <c:pt idx="664">
                  <c:v>43885</c:v>
                </c:pt>
                <c:pt idx="665">
                  <c:v>43884</c:v>
                </c:pt>
                <c:pt idx="666">
                  <c:v>43883</c:v>
                </c:pt>
                <c:pt idx="667">
                  <c:v>43882</c:v>
                </c:pt>
                <c:pt idx="668">
                  <c:v>43881</c:v>
                </c:pt>
                <c:pt idx="669">
                  <c:v>43880</c:v>
                </c:pt>
                <c:pt idx="670">
                  <c:v>43879</c:v>
                </c:pt>
                <c:pt idx="671">
                  <c:v>43878</c:v>
                </c:pt>
                <c:pt idx="672">
                  <c:v>43877</c:v>
                </c:pt>
                <c:pt idx="673">
                  <c:v>43876</c:v>
                </c:pt>
                <c:pt idx="674">
                  <c:v>43875</c:v>
                </c:pt>
                <c:pt idx="675">
                  <c:v>43874</c:v>
                </c:pt>
                <c:pt idx="676">
                  <c:v>43873</c:v>
                </c:pt>
                <c:pt idx="677">
                  <c:v>43872</c:v>
                </c:pt>
                <c:pt idx="678">
                  <c:v>43871</c:v>
                </c:pt>
                <c:pt idx="679">
                  <c:v>43870</c:v>
                </c:pt>
                <c:pt idx="680">
                  <c:v>43869</c:v>
                </c:pt>
                <c:pt idx="681">
                  <c:v>43868</c:v>
                </c:pt>
                <c:pt idx="682">
                  <c:v>43867</c:v>
                </c:pt>
                <c:pt idx="683">
                  <c:v>43866</c:v>
                </c:pt>
                <c:pt idx="684">
                  <c:v>43865</c:v>
                </c:pt>
                <c:pt idx="685">
                  <c:v>43864</c:v>
                </c:pt>
                <c:pt idx="686">
                  <c:v>43863</c:v>
                </c:pt>
                <c:pt idx="687">
                  <c:v>43862</c:v>
                </c:pt>
                <c:pt idx="688">
                  <c:v>43861</c:v>
                </c:pt>
                <c:pt idx="689">
                  <c:v>43860</c:v>
                </c:pt>
                <c:pt idx="690">
                  <c:v>43859</c:v>
                </c:pt>
                <c:pt idx="691">
                  <c:v>43858</c:v>
                </c:pt>
                <c:pt idx="692">
                  <c:v>43857</c:v>
                </c:pt>
                <c:pt idx="693">
                  <c:v>43856</c:v>
                </c:pt>
                <c:pt idx="694">
                  <c:v>43855</c:v>
                </c:pt>
                <c:pt idx="695">
                  <c:v>43854</c:v>
                </c:pt>
                <c:pt idx="696">
                  <c:v>43853</c:v>
                </c:pt>
                <c:pt idx="697">
                  <c:v>43852</c:v>
                </c:pt>
                <c:pt idx="698">
                  <c:v>43851</c:v>
                </c:pt>
                <c:pt idx="699">
                  <c:v>43850</c:v>
                </c:pt>
                <c:pt idx="700">
                  <c:v>43849</c:v>
                </c:pt>
                <c:pt idx="701">
                  <c:v>43848</c:v>
                </c:pt>
                <c:pt idx="702">
                  <c:v>43847</c:v>
                </c:pt>
                <c:pt idx="703">
                  <c:v>43846</c:v>
                </c:pt>
                <c:pt idx="704">
                  <c:v>43845</c:v>
                </c:pt>
                <c:pt idx="705">
                  <c:v>43844</c:v>
                </c:pt>
                <c:pt idx="706">
                  <c:v>43843</c:v>
                </c:pt>
                <c:pt idx="707">
                  <c:v>43842</c:v>
                </c:pt>
                <c:pt idx="708">
                  <c:v>43841</c:v>
                </c:pt>
                <c:pt idx="709">
                  <c:v>43840</c:v>
                </c:pt>
                <c:pt idx="710">
                  <c:v>43839</c:v>
                </c:pt>
                <c:pt idx="711">
                  <c:v>43838</c:v>
                </c:pt>
                <c:pt idx="712">
                  <c:v>43837</c:v>
                </c:pt>
                <c:pt idx="713">
                  <c:v>43836</c:v>
                </c:pt>
                <c:pt idx="714">
                  <c:v>43835</c:v>
                </c:pt>
                <c:pt idx="715">
                  <c:v>43834</c:v>
                </c:pt>
                <c:pt idx="716">
                  <c:v>43833</c:v>
                </c:pt>
                <c:pt idx="717">
                  <c:v>43832</c:v>
                </c:pt>
                <c:pt idx="718">
                  <c:v>43831</c:v>
                </c:pt>
                <c:pt idx="719">
                  <c:v>43830</c:v>
                </c:pt>
                <c:pt idx="720">
                  <c:v>43829</c:v>
                </c:pt>
                <c:pt idx="721">
                  <c:v>43828</c:v>
                </c:pt>
                <c:pt idx="722">
                  <c:v>43827</c:v>
                </c:pt>
                <c:pt idx="723">
                  <c:v>43826</c:v>
                </c:pt>
                <c:pt idx="724">
                  <c:v>43825</c:v>
                </c:pt>
                <c:pt idx="725">
                  <c:v>43824</c:v>
                </c:pt>
                <c:pt idx="726">
                  <c:v>43823</c:v>
                </c:pt>
                <c:pt idx="727">
                  <c:v>43822</c:v>
                </c:pt>
                <c:pt idx="728">
                  <c:v>43821</c:v>
                </c:pt>
                <c:pt idx="729">
                  <c:v>43820</c:v>
                </c:pt>
                <c:pt idx="730">
                  <c:v>43819</c:v>
                </c:pt>
                <c:pt idx="731">
                  <c:v>43818</c:v>
                </c:pt>
                <c:pt idx="732">
                  <c:v>43817</c:v>
                </c:pt>
                <c:pt idx="733">
                  <c:v>43816</c:v>
                </c:pt>
                <c:pt idx="734">
                  <c:v>43815</c:v>
                </c:pt>
                <c:pt idx="735">
                  <c:v>43814</c:v>
                </c:pt>
                <c:pt idx="736">
                  <c:v>43813</c:v>
                </c:pt>
                <c:pt idx="737">
                  <c:v>43812</c:v>
                </c:pt>
                <c:pt idx="738">
                  <c:v>43811</c:v>
                </c:pt>
                <c:pt idx="739">
                  <c:v>43810</c:v>
                </c:pt>
                <c:pt idx="740">
                  <c:v>43809</c:v>
                </c:pt>
                <c:pt idx="741">
                  <c:v>43808</c:v>
                </c:pt>
                <c:pt idx="742">
                  <c:v>43807</c:v>
                </c:pt>
                <c:pt idx="743">
                  <c:v>43806</c:v>
                </c:pt>
                <c:pt idx="744">
                  <c:v>43805</c:v>
                </c:pt>
                <c:pt idx="745">
                  <c:v>43804</c:v>
                </c:pt>
                <c:pt idx="746">
                  <c:v>43803</c:v>
                </c:pt>
                <c:pt idx="747">
                  <c:v>43802</c:v>
                </c:pt>
                <c:pt idx="748">
                  <c:v>43801</c:v>
                </c:pt>
                <c:pt idx="749">
                  <c:v>43800</c:v>
                </c:pt>
                <c:pt idx="750">
                  <c:v>43799</c:v>
                </c:pt>
                <c:pt idx="751">
                  <c:v>43798</c:v>
                </c:pt>
                <c:pt idx="752">
                  <c:v>43797</c:v>
                </c:pt>
                <c:pt idx="753">
                  <c:v>43796</c:v>
                </c:pt>
                <c:pt idx="754">
                  <c:v>43795</c:v>
                </c:pt>
                <c:pt idx="755">
                  <c:v>43794</c:v>
                </c:pt>
                <c:pt idx="756">
                  <c:v>43793</c:v>
                </c:pt>
                <c:pt idx="757">
                  <c:v>43792</c:v>
                </c:pt>
                <c:pt idx="758">
                  <c:v>43791</c:v>
                </c:pt>
                <c:pt idx="759">
                  <c:v>43790</c:v>
                </c:pt>
                <c:pt idx="760">
                  <c:v>43789</c:v>
                </c:pt>
                <c:pt idx="761">
                  <c:v>43788</c:v>
                </c:pt>
                <c:pt idx="762">
                  <c:v>43787</c:v>
                </c:pt>
                <c:pt idx="763">
                  <c:v>43786</c:v>
                </c:pt>
                <c:pt idx="764">
                  <c:v>43785</c:v>
                </c:pt>
                <c:pt idx="765">
                  <c:v>43784</c:v>
                </c:pt>
                <c:pt idx="766">
                  <c:v>43783</c:v>
                </c:pt>
                <c:pt idx="767">
                  <c:v>43782</c:v>
                </c:pt>
                <c:pt idx="768">
                  <c:v>43781</c:v>
                </c:pt>
                <c:pt idx="769">
                  <c:v>43780</c:v>
                </c:pt>
                <c:pt idx="770">
                  <c:v>43779</c:v>
                </c:pt>
                <c:pt idx="771">
                  <c:v>43778</c:v>
                </c:pt>
                <c:pt idx="772">
                  <c:v>43777</c:v>
                </c:pt>
                <c:pt idx="773">
                  <c:v>43776</c:v>
                </c:pt>
                <c:pt idx="774">
                  <c:v>43775</c:v>
                </c:pt>
                <c:pt idx="775">
                  <c:v>43774</c:v>
                </c:pt>
                <c:pt idx="776">
                  <c:v>43773</c:v>
                </c:pt>
                <c:pt idx="777">
                  <c:v>43772</c:v>
                </c:pt>
                <c:pt idx="778">
                  <c:v>43771</c:v>
                </c:pt>
                <c:pt idx="779">
                  <c:v>43770</c:v>
                </c:pt>
                <c:pt idx="780">
                  <c:v>43769</c:v>
                </c:pt>
                <c:pt idx="781">
                  <c:v>43768</c:v>
                </c:pt>
                <c:pt idx="782">
                  <c:v>43767</c:v>
                </c:pt>
                <c:pt idx="783">
                  <c:v>43766</c:v>
                </c:pt>
                <c:pt idx="784">
                  <c:v>43765</c:v>
                </c:pt>
                <c:pt idx="785">
                  <c:v>43764</c:v>
                </c:pt>
                <c:pt idx="786">
                  <c:v>43763</c:v>
                </c:pt>
                <c:pt idx="787">
                  <c:v>43762</c:v>
                </c:pt>
                <c:pt idx="788">
                  <c:v>43761</c:v>
                </c:pt>
                <c:pt idx="789">
                  <c:v>43760</c:v>
                </c:pt>
                <c:pt idx="790">
                  <c:v>43759</c:v>
                </c:pt>
                <c:pt idx="791">
                  <c:v>43758</c:v>
                </c:pt>
                <c:pt idx="792">
                  <c:v>43757</c:v>
                </c:pt>
                <c:pt idx="793">
                  <c:v>43756</c:v>
                </c:pt>
                <c:pt idx="794">
                  <c:v>43755</c:v>
                </c:pt>
                <c:pt idx="795">
                  <c:v>43754</c:v>
                </c:pt>
                <c:pt idx="796">
                  <c:v>43753</c:v>
                </c:pt>
                <c:pt idx="797">
                  <c:v>43752</c:v>
                </c:pt>
                <c:pt idx="798">
                  <c:v>43751</c:v>
                </c:pt>
                <c:pt idx="799">
                  <c:v>43750</c:v>
                </c:pt>
                <c:pt idx="800">
                  <c:v>43749</c:v>
                </c:pt>
                <c:pt idx="801">
                  <c:v>43748</c:v>
                </c:pt>
                <c:pt idx="802">
                  <c:v>43747</c:v>
                </c:pt>
                <c:pt idx="803">
                  <c:v>43746</c:v>
                </c:pt>
                <c:pt idx="804">
                  <c:v>43745</c:v>
                </c:pt>
                <c:pt idx="805">
                  <c:v>43744</c:v>
                </c:pt>
                <c:pt idx="806">
                  <c:v>43743</c:v>
                </c:pt>
                <c:pt idx="807">
                  <c:v>43742</c:v>
                </c:pt>
                <c:pt idx="808">
                  <c:v>43741</c:v>
                </c:pt>
                <c:pt idx="809">
                  <c:v>43740</c:v>
                </c:pt>
                <c:pt idx="810">
                  <c:v>43739</c:v>
                </c:pt>
                <c:pt idx="811">
                  <c:v>43738</c:v>
                </c:pt>
                <c:pt idx="812">
                  <c:v>43737</c:v>
                </c:pt>
                <c:pt idx="813">
                  <c:v>43736</c:v>
                </c:pt>
                <c:pt idx="814">
                  <c:v>43735</c:v>
                </c:pt>
                <c:pt idx="815">
                  <c:v>43734</c:v>
                </c:pt>
                <c:pt idx="816">
                  <c:v>43733</c:v>
                </c:pt>
                <c:pt idx="817">
                  <c:v>43732</c:v>
                </c:pt>
                <c:pt idx="818">
                  <c:v>43731</c:v>
                </c:pt>
                <c:pt idx="819">
                  <c:v>43730</c:v>
                </c:pt>
                <c:pt idx="820">
                  <c:v>43729</c:v>
                </c:pt>
                <c:pt idx="821">
                  <c:v>43728</c:v>
                </c:pt>
                <c:pt idx="822">
                  <c:v>43727</c:v>
                </c:pt>
                <c:pt idx="823">
                  <c:v>43726</c:v>
                </c:pt>
                <c:pt idx="824">
                  <c:v>43725</c:v>
                </c:pt>
                <c:pt idx="825">
                  <c:v>43724</c:v>
                </c:pt>
                <c:pt idx="826">
                  <c:v>43723</c:v>
                </c:pt>
                <c:pt idx="827">
                  <c:v>43722</c:v>
                </c:pt>
                <c:pt idx="828">
                  <c:v>43721</c:v>
                </c:pt>
                <c:pt idx="829">
                  <c:v>43720</c:v>
                </c:pt>
                <c:pt idx="830">
                  <c:v>43719</c:v>
                </c:pt>
                <c:pt idx="831">
                  <c:v>43718</c:v>
                </c:pt>
                <c:pt idx="832">
                  <c:v>43717</c:v>
                </c:pt>
                <c:pt idx="833">
                  <c:v>43716</c:v>
                </c:pt>
                <c:pt idx="834">
                  <c:v>43715</c:v>
                </c:pt>
                <c:pt idx="835">
                  <c:v>43714</c:v>
                </c:pt>
                <c:pt idx="836">
                  <c:v>43713</c:v>
                </c:pt>
                <c:pt idx="837">
                  <c:v>43712</c:v>
                </c:pt>
                <c:pt idx="838">
                  <c:v>43711</c:v>
                </c:pt>
                <c:pt idx="839">
                  <c:v>43710</c:v>
                </c:pt>
                <c:pt idx="840">
                  <c:v>43709</c:v>
                </c:pt>
                <c:pt idx="841">
                  <c:v>43708</c:v>
                </c:pt>
                <c:pt idx="842">
                  <c:v>43707</c:v>
                </c:pt>
                <c:pt idx="843">
                  <c:v>43706</c:v>
                </c:pt>
                <c:pt idx="844">
                  <c:v>43705</c:v>
                </c:pt>
                <c:pt idx="845">
                  <c:v>43704</c:v>
                </c:pt>
                <c:pt idx="846">
                  <c:v>43703</c:v>
                </c:pt>
                <c:pt idx="847">
                  <c:v>43702</c:v>
                </c:pt>
                <c:pt idx="848">
                  <c:v>43701</c:v>
                </c:pt>
                <c:pt idx="849">
                  <c:v>43700</c:v>
                </c:pt>
                <c:pt idx="850">
                  <c:v>43699</c:v>
                </c:pt>
                <c:pt idx="851">
                  <c:v>43698</c:v>
                </c:pt>
                <c:pt idx="852">
                  <c:v>43697</c:v>
                </c:pt>
                <c:pt idx="853">
                  <c:v>43696</c:v>
                </c:pt>
                <c:pt idx="854">
                  <c:v>43695</c:v>
                </c:pt>
                <c:pt idx="855">
                  <c:v>43694</c:v>
                </c:pt>
                <c:pt idx="856">
                  <c:v>43693</c:v>
                </c:pt>
                <c:pt idx="857">
                  <c:v>43692</c:v>
                </c:pt>
                <c:pt idx="858">
                  <c:v>43691</c:v>
                </c:pt>
                <c:pt idx="859">
                  <c:v>43690</c:v>
                </c:pt>
                <c:pt idx="860">
                  <c:v>43689</c:v>
                </c:pt>
                <c:pt idx="861">
                  <c:v>43688</c:v>
                </c:pt>
                <c:pt idx="862">
                  <c:v>43687</c:v>
                </c:pt>
                <c:pt idx="863">
                  <c:v>43686</c:v>
                </c:pt>
                <c:pt idx="864">
                  <c:v>43685</c:v>
                </c:pt>
                <c:pt idx="865">
                  <c:v>43684</c:v>
                </c:pt>
                <c:pt idx="866">
                  <c:v>43683</c:v>
                </c:pt>
                <c:pt idx="867">
                  <c:v>43682</c:v>
                </c:pt>
                <c:pt idx="868">
                  <c:v>43681</c:v>
                </c:pt>
                <c:pt idx="869">
                  <c:v>43680</c:v>
                </c:pt>
                <c:pt idx="870">
                  <c:v>43679</c:v>
                </c:pt>
                <c:pt idx="871">
                  <c:v>43678</c:v>
                </c:pt>
                <c:pt idx="872">
                  <c:v>43677</c:v>
                </c:pt>
                <c:pt idx="873">
                  <c:v>43676</c:v>
                </c:pt>
                <c:pt idx="874">
                  <c:v>43675</c:v>
                </c:pt>
                <c:pt idx="875">
                  <c:v>43674</c:v>
                </c:pt>
                <c:pt idx="876">
                  <c:v>43673</c:v>
                </c:pt>
                <c:pt idx="877">
                  <c:v>43672</c:v>
                </c:pt>
                <c:pt idx="878">
                  <c:v>43671</c:v>
                </c:pt>
                <c:pt idx="879">
                  <c:v>43670</c:v>
                </c:pt>
                <c:pt idx="880">
                  <c:v>43669</c:v>
                </c:pt>
                <c:pt idx="881">
                  <c:v>43668</c:v>
                </c:pt>
                <c:pt idx="882">
                  <c:v>43667</c:v>
                </c:pt>
                <c:pt idx="883">
                  <c:v>43666</c:v>
                </c:pt>
                <c:pt idx="884">
                  <c:v>43665</c:v>
                </c:pt>
                <c:pt idx="885">
                  <c:v>43664</c:v>
                </c:pt>
                <c:pt idx="886">
                  <c:v>43663</c:v>
                </c:pt>
                <c:pt idx="887">
                  <c:v>43662</c:v>
                </c:pt>
                <c:pt idx="888">
                  <c:v>43661</c:v>
                </c:pt>
                <c:pt idx="889">
                  <c:v>43660</c:v>
                </c:pt>
                <c:pt idx="890">
                  <c:v>43659</c:v>
                </c:pt>
                <c:pt idx="891">
                  <c:v>43658</c:v>
                </c:pt>
                <c:pt idx="892">
                  <c:v>43657</c:v>
                </c:pt>
                <c:pt idx="893">
                  <c:v>43656</c:v>
                </c:pt>
                <c:pt idx="894">
                  <c:v>43655</c:v>
                </c:pt>
                <c:pt idx="895">
                  <c:v>43654</c:v>
                </c:pt>
                <c:pt idx="896">
                  <c:v>43653</c:v>
                </c:pt>
                <c:pt idx="897">
                  <c:v>43652</c:v>
                </c:pt>
                <c:pt idx="898">
                  <c:v>43651</c:v>
                </c:pt>
                <c:pt idx="899">
                  <c:v>43650</c:v>
                </c:pt>
                <c:pt idx="900">
                  <c:v>43649</c:v>
                </c:pt>
                <c:pt idx="901">
                  <c:v>43648</c:v>
                </c:pt>
                <c:pt idx="902">
                  <c:v>43647</c:v>
                </c:pt>
                <c:pt idx="903">
                  <c:v>43646</c:v>
                </c:pt>
                <c:pt idx="904">
                  <c:v>43645</c:v>
                </c:pt>
                <c:pt idx="905">
                  <c:v>43644</c:v>
                </c:pt>
                <c:pt idx="906">
                  <c:v>43643</c:v>
                </c:pt>
                <c:pt idx="907">
                  <c:v>43642</c:v>
                </c:pt>
                <c:pt idx="908">
                  <c:v>43641</c:v>
                </c:pt>
                <c:pt idx="909">
                  <c:v>43640</c:v>
                </c:pt>
                <c:pt idx="910">
                  <c:v>43639</c:v>
                </c:pt>
                <c:pt idx="911">
                  <c:v>43638</c:v>
                </c:pt>
                <c:pt idx="912">
                  <c:v>43637</c:v>
                </c:pt>
                <c:pt idx="913">
                  <c:v>43636</c:v>
                </c:pt>
                <c:pt idx="914">
                  <c:v>43635</c:v>
                </c:pt>
                <c:pt idx="915">
                  <c:v>43634</c:v>
                </c:pt>
                <c:pt idx="916">
                  <c:v>43633</c:v>
                </c:pt>
                <c:pt idx="917">
                  <c:v>43632</c:v>
                </c:pt>
                <c:pt idx="918">
                  <c:v>43631</c:v>
                </c:pt>
                <c:pt idx="919">
                  <c:v>43630</c:v>
                </c:pt>
                <c:pt idx="920">
                  <c:v>43629</c:v>
                </c:pt>
                <c:pt idx="921">
                  <c:v>43628</c:v>
                </c:pt>
                <c:pt idx="922">
                  <c:v>43627</c:v>
                </c:pt>
                <c:pt idx="923">
                  <c:v>43626</c:v>
                </c:pt>
                <c:pt idx="924">
                  <c:v>43625</c:v>
                </c:pt>
                <c:pt idx="925">
                  <c:v>43624</c:v>
                </c:pt>
                <c:pt idx="926">
                  <c:v>43623</c:v>
                </c:pt>
                <c:pt idx="927">
                  <c:v>43622</c:v>
                </c:pt>
                <c:pt idx="928">
                  <c:v>43621</c:v>
                </c:pt>
                <c:pt idx="929">
                  <c:v>43620</c:v>
                </c:pt>
                <c:pt idx="930">
                  <c:v>43619</c:v>
                </c:pt>
                <c:pt idx="931">
                  <c:v>43618</c:v>
                </c:pt>
                <c:pt idx="932">
                  <c:v>43617</c:v>
                </c:pt>
                <c:pt idx="933">
                  <c:v>43616</c:v>
                </c:pt>
                <c:pt idx="934">
                  <c:v>43615</c:v>
                </c:pt>
                <c:pt idx="935">
                  <c:v>43614</c:v>
                </c:pt>
                <c:pt idx="936">
                  <c:v>43613</c:v>
                </c:pt>
                <c:pt idx="937">
                  <c:v>43612</c:v>
                </c:pt>
                <c:pt idx="938">
                  <c:v>43611</c:v>
                </c:pt>
                <c:pt idx="939">
                  <c:v>43610</c:v>
                </c:pt>
                <c:pt idx="940">
                  <c:v>43609</c:v>
                </c:pt>
                <c:pt idx="941">
                  <c:v>43608</c:v>
                </c:pt>
                <c:pt idx="942">
                  <c:v>43607</c:v>
                </c:pt>
                <c:pt idx="943">
                  <c:v>43606</c:v>
                </c:pt>
                <c:pt idx="944">
                  <c:v>43605</c:v>
                </c:pt>
                <c:pt idx="945">
                  <c:v>43604</c:v>
                </c:pt>
                <c:pt idx="946">
                  <c:v>43603</c:v>
                </c:pt>
                <c:pt idx="947">
                  <c:v>43602</c:v>
                </c:pt>
                <c:pt idx="948">
                  <c:v>43601</c:v>
                </c:pt>
                <c:pt idx="949">
                  <c:v>43600</c:v>
                </c:pt>
                <c:pt idx="950">
                  <c:v>43599</c:v>
                </c:pt>
                <c:pt idx="951">
                  <c:v>43598</c:v>
                </c:pt>
                <c:pt idx="952">
                  <c:v>43597</c:v>
                </c:pt>
                <c:pt idx="953">
                  <c:v>43596</c:v>
                </c:pt>
                <c:pt idx="954">
                  <c:v>43595</c:v>
                </c:pt>
                <c:pt idx="955">
                  <c:v>43594</c:v>
                </c:pt>
                <c:pt idx="956">
                  <c:v>43593</c:v>
                </c:pt>
                <c:pt idx="957">
                  <c:v>43592</c:v>
                </c:pt>
                <c:pt idx="958">
                  <c:v>43591</c:v>
                </c:pt>
                <c:pt idx="959">
                  <c:v>43590</c:v>
                </c:pt>
                <c:pt idx="960">
                  <c:v>43589</c:v>
                </c:pt>
                <c:pt idx="961">
                  <c:v>43588</c:v>
                </c:pt>
                <c:pt idx="962">
                  <c:v>43587</c:v>
                </c:pt>
                <c:pt idx="963">
                  <c:v>43586</c:v>
                </c:pt>
                <c:pt idx="964">
                  <c:v>43585</c:v>
                </c:pt>
                <c:pt idx="965">
                  <c:v>43584</c:v>
                </c:pt>
                <c:pt idx="966">
                  <c:v>43583</c:v>
                </c:pt>
                <c:pt idx="967">
                  <c:v>43582</c:v>
                </c:pt>
                <c:pt idx="968">
                  <c:v>43581</c:v>
                </c:pt>
                <c:pt idx="969">
                  <c:v>43580</c:v>
                </c:pt>
                <c:pt idx="970">
                  <c:v>43579</c:v>
                </c:pt>
                <c:pt idx="971">
                  <c:v>43578</c:v>
                </c:pt>
                <c:pt idx="972">
                  <c:v>43577</c:v>
                </c:pt>
                <c:pt idx="973">
                  <c:v>43576</c:v>
                </c:pt>
                <c:pt idx="974">
                  <c:v>43575</c:v>
                </c:pt>
                <c:pt idx="975">
                  <c:v>43574</c:v>
                </c:pt>
                <c:pt idx="976">
                  <c:v>43573</c:v>
                </c:pt>
                <c:pt idx="977">
                  <c:v>43572</c:v>
                </c:pt>
                <c:pt idx="978">
                  <c:v>43571</c:v>
                </c:pt>
                <c:pt idx="979">
                  <c:v>43570</c:v>
                </c:pt>
                <c:pt idx="980">
                  <c:v>43569</c:v>
                </c:pt>
                <c:pt idx="981">
                  <c:v>43568</c:v>
                </c:pt>
                <c:pt idx="982">
                  <c:v>43567</c:v>
                </c:pt>
                <c:pt idx="983">
                  <c:v>43566</c:v>
                </c:pt>
                <c:pt idx="984">
                  <c:v>43565</c:v>
                </c:pt>
                <c:pt idx="985">
                  <c:v>43564</c:v>
                </c:pt>
                <c:pt idx="986">
                  <c:v>43563</c:v>
                </c:pt>
                <c:pt idx="987">
                  <c:v>43562</c:v>
                </c:pt>
                <c:pt idx="988">
                  <c:v>43561</c:v>
                </c:pt>
                <c:pt idx="989">
                  <c:v>43560</c:v>
                </c:pt>
                <c:pt idx="990">
                  <c:v>43559</c:v>
                </c:pt>
                <c:pt idx="991">
                  <c:v>43558</c:v>
                </c:pt>
                <c:pt idx="992">
                  <c:v>43557</c:v>
                </c:pt>
                <c:pt idx="993">
                  <c:v>43556</c:v>
                </c:pt>
                <c:pt idx="994">
                  <c:v>43555</c:v>
                </c:pt>
                <c:pt idx="995">
                  <c:v>43554</c:v>
                </c:pt>
                <c:pt idx="996">
                  <c:v>43553</c:v>
                </c:pt>
                <c:pt idx="997">
                  <c:v>43552</c:v>
                </c:pt>
                <c:pt idx="998">
                  <c:v>43551</c:v>
                </c:pt>
                <c:pt idx="999">
                  <c:v>43550</c:v>
                </c:pt>
                <c:pt idx="1000">
                  <c:v>43549</c:v>
                </c:pt>
                <c:pt idx="1001">
                  <c:v>43548</c:v>
                </c:pt>
                <c:pt idx="1002">
                  <c:v>43547</c:v>
                </c:pt>
                <c:pt idx="1003">
                  <c:v>43546</c:v>
                </c:pt>
                <c:pt idx="1004">
                  <c:v>43545</c:v>
                </c:pt>
                <c:pt idx="1005">
                  <c:v>43544</c:v>
                </c:pt>
                <c:pt idx="1006">
                  <c:v>43543</c:v>
                </c:pt>
                <c:pt idx="1007">
                  <c:v>43542</c:v>
                </c:pt>
                <c:pt idx="1008">
                  <c:v>43541</c:v>
                </c:pt>
                <c:pt idx="1009">
                  <c:v>43540</c:v>
                </c:pt>
                <c:pt idx="1010">
                  <c:v>43539</c:v>
                </c:pt>
                <c:pt idx="1011">
                  <c:v>43538</c:v>
                </c:pt>
                <c:pt idx="1012">
                  <c:v>43537</c:v>
                </c:pt>
                <c:pt idx="1013">
                  <c:v>43536</c:v>
                </c:pt>
                <c:pt idx="1014">
                  <c:v>43535</c:v>
                </c:pt>
                <c:pt idx="1015">
                  <c:v>43534</c:v>
                </c:pt>
                <c:pt idx="1016">
                  <c:v>43533</c:v>
                </c:pt>
                <c:pt idx="1017">
                  <c:v>43532</c:v>
                </c:pt>
                <c:pt idx="1018">
                  <c:v>43531</c:v>
                </c:pt>
                <c:pt idx="1019">
                  <c:v>43530</c:v>
                </c:pt>
                <c:pt idx="1020">
                  <c:v>43529</c:v>
                </c:pt>
                <c:pt idx="1021">
                  <c:v>43528</c:v>
                </c:pt>
                <c:pt idx="1022">
                  <c:v>43527</c:v>
                </c:pt>
                <c:pt idx="1023">
                  <c:v>43526</c:v>
                </c:pt>
                <c:pt idx="1024">
                  <c:v>43525</c:v>
                </c:pt>
                <c:pt idx="1025">
                  <c:v>43524</c:v>
                </c:pt>
                <c:pt idx="1026">
                  <c:v>43523</c:v>
                </c:pt>
                <c:pt idx="1027">
                  <c:v>43522</c:v>
                </c:pt>
                <c:pt idx="1028">
                  <c:v>43521</c:v>
                </c:pt>
                <c:pt idx="1029">
                  <c:v>43520</c:v>
                </c:pt>
                <c:pt idx="1030">
                  <c:v>43519</c:v>
                </c:pt>
                <c:pt idx="1031">
                  <c:v>43518</c:v>
                </c:pt>
                <c:pt idx="1032">
                  <c:v>43517</c:v>
                </c:pt>
                <c:pt idx="1033">
                  <c:v>43516</c:v>
                </c:pt>
                <c:pt idx="1034">
                  <c:v>43515</c:v>
                </c:pt>
                <c:pt idx="1035">
                  <c:v>43514</c:v>
                </c:pt>
                <c:pt idx="1036">
                  <c:v>43513</c:v>
                </c:pt>
                <c:pt idx="1037">
                  <c:v>43512</c:v>
                </c:pt>
                <c:pt idx="1038">
                  <c:v>43511</c:v>
                </c:pt>
                <c:pt idx="1039">
                  <c:v>43510</c:v>
                </c:pt>
                <c:pt idx="1040">
                  <c:v>43509</c:v>
                </c:pt>
                <c:pt idx="1041">
                  <c:v>43508</c:v>
                </c:pt>
                <c:pt idx="1042">
                  <c:v>43507</c:v>
                </c:pt>
                <c:pt idx="1043">
                  <c:v>43506</c:v>
                </c:pt>
                <c:pt idx="1044">
                  <c:v>43505</c:v>
                </c:pt>
                <c:pt idx="1045">
                  <c:v>43504</c:v>
                </c:pt>
                <c:pt idx="1046">
                  <c:v>43503</c:v>
                </c:pt>
                <c:pt idx="1047">
                  <c:v>43501</c:v>
                </c:pt>
                <c:pt idx="1048">
                  <c:v>43500</c:v>
                </c:pt>
                <c:pt idx="1049">
                  <c:v>43499</c:v>
                </c:pt>
                <c:pt idx="1050">
                  <c:v>43498</c:v>
                </c:pt>
                <c:pt idx="1051">
                  <c:v>43497</c:v>
                </c:pt>
                <c:pt idx="1052">
                  <c:v>43496</c:v>
                </c:pt>
                <c:pt idx="1053">
                  <c:v>43495</c:v>
                </c:pt>
                <c:pt idx="1054">
                  <c:v>43494</c:v>
                </c:pt>
                <c:pt idx="1055">
                  <c:v>43493</c:v>
                </c:pt>
                <c:pt idx="1056">
                  <c:v>43492</c:v>
                </c:pt>
                <c:pt idx="1057">
                  <c:v>43491</c:v>
                </c:pt>
                <c:pt idx="1058">
                  <c:v>43490</c:v>
                </c:pt>
                <c:pt idx="1059">
                  <c:v>43489</c:v>
                </c:pt>
                <c:pt idx="1060">
                  <c:v>43488</c:v>
                </c:pt>
                <c:pt idx="1061">
                  <c:v>43487</c:v>
                </c:pt>
                <c:pt idx="1062">
                  <c:v>43486</c:v>
                </c:pt>
                <c:pt idx="1063">
                  <c:v>43485</c:v>
                </c:pt>
                <c:pt idx="1064">
                  <c:v>43484</c:v>
                </c:pt>
                <c:pt idx="1065">
                  <c:v>43483</c:v>
                </c:pt>
                <c:pt idx="1066">
                  <c:v>43482</c:v>
                </c:pt>
                <c:pt idx="1067">
                  <c:v>43481</c:v>
                </c:pt>
                <c:pt idx="1068">
                  <c:v>43480</c:v>
                </c:pt>
                <c:pt idx="1069">
                  <c:v>43479</c:v>
                </c:pt>
                <c:pt idx="1070">
                  <c:v>43478</c:v>
                </c:pt>
                <c:pt idx="1071">
                  <c:v>43477</c:v>
                </c:pt>
                <c:pt idx="1072">
                  <c:v>43476</c:v>
                </c:pt>
                <c:pt idx="1073">
                  <c:v>43475</c:v>
                </c:pt>
                <c:pt idx="1074">
                  <c:v>43474</c:v>
                </c:pt>
                <c:pt idx="1075">
                  <c:v>43473</c:v>
                </c:pt>
                <c:pt idx="1076">
                  <c:v>43472</c:v>
                </c:pt>
                <c:pt idx="1077">
                  <c:v>43471</c:v>
                </c:pt>
                <c:pt idx="1078">
                  <c:v>43470</c:v>
                </c:pt>
                <c:pt idx="1079">
                  <c:v>43469</c:v>
                </c:pt>
                <c:pt idx="1080">
                  <c:v>43468</c:v>
                </c:pt>
                <c:pt idx="1081">
                  <c:v>43467</c:v>
                </c:pt>
                <c:pt idx="1082">
                  <c:v>43466</c:v>
                </c:pt>
              </c:numCache>
            </c:numRef>
          </c:cat>
          <c:val>
            <c:numRef>
              <c:f>Sheet1!$D$3:$D$1085</c:f>
              <c:numCache>
                <c:formatCode>General</c:formatCode>
                <c:ptCount val="1083"/>
                <c:pt idx="0">
                  <c:v>53</c:v>
                </c:pt>
                <c:pt idx="1">
                  <c:v>63</c:v>
                </c:pt>
                <c:pt idx="2">
                  <c:v>102</c:v>
                </c:pt>
                <c:pt idx="3">
                  <c:v>81</c:v>
                </c:pt>
                <c:pt idx="4">
                  <c:v>53</c:v>
                </c:pt>
                <c:pt idx="5">
                  <c:v>32</c:v>
                </c:pt>
                <c:pt idx="6">
                  <c:v>75</c:v>
                </c:pt>
                <c:pt idx="7">
                  <c:v>125</c:v>
                </c:pt>
                <c:pt idx="8">
                  <c:v>95</c:v>
                </c:pt>
                <c:pt idx="9">
                  <c:v>60</c:v>
                </c:pt>
                <c:pt idx="10">
                  <c:v>31</c:v>
                </c:pt>
                <c:pt idx="11">
                  <c:v>89</c:v>
                </c:pt>
                <c:pt idx="12">
                  <c:v>114</c:v>
                </c:pt>
                <c:pt idx="13">
                  <c:v>123</c:v>
                </c:pt>
                <c:pt idx="14">
                  <c:v>89</c:v>
                </c:pt>
                <c:pt idx="15">
                  <c:v>70</c:v>
                </c:pt>
                <c:pt idx="16">
                  <c:v>74</c:v>
                </c:pt>
                <c:pt idx="17">
                  <c:v>123</c:v>
                </c:pt>
                <c:pt idx="18">
                  <c:v>74</c:v>
                </c:pt>
                <c:pt idx="19">
                  <c:v>60</c:v>
                </c:pt>
                <c:pt idx="20">
                  <c:v>58</c:v>
                </c:pt>
                <c:pt idx="21">
                  <c:v>50</c:v>
                </c:pt>
                <c:pt idx="22">
                  <c:v>30</c:v>
                </c:pt>
                <c:pt idx="23">
                  <c:v>115</c:v>
                </c:pt>
                <c:pt idx="24">
                  <c:v>138</c:v>
                </c:pt>
                <c:pt idx="25">
                  <c:v>69</c:v>
                </c:pt>
                <c:pt idx="26">
                  <c:v>66</c:v>
                </c:pt>
                <c:pt idx="27">
                  <c:v>90</c:v>
                </c:pt>
                <c:pt idx="28">
                  <c:v>90</c:v>
                </c:pt>
                <c:pt idx="29">
                  <c:v>65</c:v>
                </c:pt>
                <c:pt idx="30">
                  <c:v>70</c:v>
                </c:pt>
                <c:pt idx="31">
                  <c:v>58</c:v>
                </c:pt>
                <c:pt idx="32">
                  <c:v>57</c:v>
                </c:pt>
                <c:pt idx="33">
                  <c:v>134</c:v>
                </c:pt>
                <c:pt idx="34">
                  <c:v>89</c:v>
                </c:pt>
                <c:pt idx="35">
                  <c:v>67</c:v>
                </c:pt>
                <c:pt idx="36">
                  <c:v>57</c:v>
                </c:pt>
                <c:pt idx="37">
                  <c:v>73</c:v>
                </c:pt>
                <c:pt idx="38">
                  <c:v>75</c:v>
                </c:pt>
                <c:pt idx="39">
                  <c:v>53</c:v>
                </c:pt>
                <c:pt idx="40">
                  <c:v>30</c:v>
                </c:pt>
                <c:pt idx="41">
                  <c:v>34</c:v>
                </c:pt>
                <c:pt idx="42">
                  <c:v>32</c:v>
                </c:pt>
                <c:pt idx="43">
                  <c:v>34</c:v>
                </c:pt>
                <c:pt idx="44">
                  <c:v>29</c:v>
                </c:pt>
                <c:pt idx="45">
                  <c:v>83</c:v>
                </c:pt>
                <c:pt idx="46">
                  <c:v>198</c:v>
                </c:pt>
                <c:pt idx="47">
                  <c:v>170</c:v>
                </c:pt>
                <c:pt idx="48">
                  <c:v>139</c:v>
                </c:pt>
                <c:pt idx="49">
                  <c:v>73</c:v>
                </c:pt>
                <c:pt idx="50">
                  <c:v>55</c:v>
                </c:pt>
                <c:pt idx="51">
                  <c:v>120</c:v>
                </c:pt>
                <c:pt idx="52">
                  <c:v>209</c:v>
                </c:pt>
                <c:pt idx="53">
                  <c:v>147</c:v>
                </c:pt>
                <c:pt idx="54">
                  <c:v>94</c:v>
                </c:pt>
                <c:pt idx="55">
                  <c:v>92</c:v>
                </c:pt>
                <c:pt idx="56">
                  <c:v>153</c:v>
                </c:pt>
                <c:pt idx="57">
                  <c:v>165</c:v>
                </c:pt>
                <c:pt idx="58">
                  <c:v>73</c:v>
                </c:pt>
                <c:pt idx="59">
                  <c:v>63</c:v>
                </c:pt>
                <c:pt idx="60">
                  <c:v>45</c:v>
                </c:pt>
                <c:pt idx="61">
                  <c:v>67</c:v>
                </c:pt>
                <c:pt idx="62">
                  <c:v>65</c:v>
                </c:pt>
                <c:pt idx="63">
                  <c:v>32</c:v>
                </c:pt>
                <c:pt idx="64">
                  <c:v>70</c:v>
                </c:pt>
                <c:pt idx="65">
                  <c:v>57</c:v>
                </c:pt>
                <c:pt idx="66">
                  <c:v>57</c:v>
                </c:pt>
                <c:pt idx="67">
                  <c:v>57</c:v>
                </c:pt>
                <c:pt idx="68">
                  <c:v>83</c:v>
                </c:pt>
                <c:pt idx="69">
                  <c:v>69</c:v>
                </c:pt>
                <c:pt idx="70">
                  <c:v>60</c:v>
                </c:pt>
                <c:pt idx="71">
                  <c:v>48</c:v>
                </c:pt>
                <c:pt idx="72">
                  <c:v>38</c:v>
                </c:pt>
                <c:pt idx="73">
                  <c:v>52</c:v>
                </c:pt>
                <c:pt idx="74">
                  <c:v>53</c:v>
                </c:pt>
                <c:pt idx="75">
                  <c:v>42</c:v>
                </c:pt>
                <c:pt idx="76">
                  <c:v>34</c:v>
                </c:pt>
                <c:pt idx="77">
                  <c:v>35</c:v>
                </c:pt>
                <c:pt idx="78">
                  <c:v>27</c:v>
                </c:pt>
                <c:pt idx="79">
                  <c:v>77</c:v>
                </c:pt>
                <c:pt idx="80">
                  <c:v>61</c:v>
                </c:pt>
                <c:pt idx="81">
                  <c:v>52</c:v>
                </c:pt>
                <c:pt idx="82">
                  <c:v>60</c:v>
                </c:pt>
                <c:pt idx="83">
                  <c:v>70</c:v>
                </c:pt>
                <c:pt idx="84">
                  <c:v>49</c:v>
                </c:pt>
                <c:pt idx="85">
                  <c:v>56</c:v>
                </c:pt>
                <c:pt idx="86">
                  <c:v>42</c:v>
                </c:pt>
                <c:pt idx="87">
                  <c:v>42</c:v>
                </c:pt>
                <c:pt idx="88">
                  <c:v>45</c:v>
                </c:pt>
                <c:pt idx="89">
                  <c:v>67</c:v>
                </c:pt>
                <c:pt idx="90">
                  <c:v>55</c:v>
                </c:pt>
                <c:pt idx="91">
                  <c:v>45</c:v>
                </c:pt>
                <c:pt idx="92">
                  <c:v>41</c:v>
                </c:pt>
                <c:pt idx="93">
                  <c:v>52</c:v>
                </c:pt>
                <c:pt idx="94">
                  <c:v>74</c:v>
                </c:pt>
                <c:pt idx="95">
                  <c:v>54</c:v>
                </c:pt>
                <c:pt idx="96">
                  <c:v>59</c:v>
                </c:pt>
                <c:pt idx="97">
                  <c:v>79</c:v>
                </c:pt>
                <c:pt idx="98">
                  <c:v>57</c:v>
                </c:pt>
                <c:pt idx="99">
                  <c:v>79</c:v>
                </c:pt>
                <c:pt idx="100">
                  <c:v>53</c:v>
                </c:pt>
                <c:pt idx="101">
                  <c:v>121</c:v>
                </c:pt>
                <c:pt idx="102">
                  <c:v>121</c:v>
                </c:pt>
                <c:pt idx="103">
                  <c:v>92</c:v>
                </c:pt>
                <c:pt idx="104">
                  <c:v>121</c:v>
                </c:pt>
                <c:pt idx="105">
                  <c:v>74</c:v>
                </c:pt>
                <c:pt idx="106">
                  <c:v>34</c:v>
                </c:pt>
                <c:pt idx="107">
                  <c:v>54</c:v>
                </c:pt>
                <c:pt idx="108">
                  <c:v>65</c:v>
                </c:pt>
                <c:pt idx="109">
                  <c:v>114</c:v>
                </c:pt>
                <c:pt idx="110">
                  <c:v>127</c:v>
                </c:pt>
                <c:pt idx="111">
                  <c:v>113</c:v>
                </c:pt>
                <c:pt idx="112">
                  <c:v>84</c:v>
                </c:pt>
                <c:pt idx="113">
                  <c:v>101</c:v>
                </c:pt>
                <c:pt idx="114">
                  <c:v>102</c:v>
                </c:pt>
                <c:pt idx="115">
                  <c:v>55</c:v>
                </c:pt>
                <c:pt idx="116">
                  <c:v>54</c:v>
                </c:pt>
                <c:pt idx="117">
                  <c:v>48</c:v>
                </c:pt>
                <c:pt idx="118">
                  <c:v>67</c:v>
                </c:pt>
                <c:pt idx="119">
                  <c:v>71</c:v>
                </c:pt>
                <c:pt idx="120">
                  <c:v>90</c:v>
                </c:pt>
                <c:pt idx="121">
                  <c:v>118</c:v>
                </c:pt>
                <c:pt idx="122">
                  <c:v>79</c:v>
                </c:pt>
                <c:pt idx="123">
                  <c:v>74</c:v>
                </c:pt>
                <c:pt idx="124">
                  <c:v>85</c:v>
                </c:pt>
                <c:pt idx="125">
                  <c:v>78</c:v>
                </c:pt>
                <c:pt idx="126">
                  <c:v>78</c:v>
                </c:pt>
                <c:pt idx="127">
                  <c:v>74</c:v>
                </c:pt>
                <c:pt idx="128">
                  <c:v>52</c:v>
                </c:pt>
                <c:pt idx="129">
                  <c:v>68</c:v>
                </c:pt>
                <c:pt idx="130">
                  <c:v>53</c:v>
                </c:pt>
                <c:pt idx="131">
                  <c:v>65</c:v>
                </c:pt>
                <c:pt idx="132">
                  <c:v>131</c:v>
                </c:pt>
                <c:pt idx="133">
                  <c:v>129</c:v>
                </c:pt>
                <c:pt idx="134">
                  <c:v>140</c:v>
                </c:pt>
                <c:pt idx="135">
                  <c:v>158</c:v>
                </c:pt>
                <c:pt idx="136">
                  <c:v>96</c:v>
                </c:pt>
                <c:pt idx="137">
                  <c:v>55</c:v>
                </c:pt>
                <c:pt idx="138">
                  <c:v>67</c:v>
                </c:pt>
                <c:pt idx="139">
                  <c:v>60</c:v>
                </c:pt>
                <c:pt idx="140">
                  <c:v>57</c:v>
                </c:pt>
                <c:pt idx="141">
                  <c:v>85</c:v>
                </c:pt>
                <c:pt idx="142">
                  <c:v>125</c:v>
                </c:pt>
                <c:pt idx="143">
                  <c:v>36</c:v>
                </c:pt>
                <c:pt idx="144">
                  <c:v>42</c:v>
                </c:pt>
                <c:pt idx="145">
                  <c:v>58</c:v>
                </c:pt>
                <c:pt idx="146">
                  <c:v>30</c:v>
                </c:pt>
                <c:pt idx="147">
                  <c:v>115</c:v>
                </c:pt>
                <c:pt idx="148">
                  <c:v>116</c:v>
                </c:pt>
                <c:pt idx="149">
                  <c:v>112</c:v>
                </c:pt>
                <c:pt idx="150">
                  <c:v>94</c:v>
                </c:pt>
                <c:pt idx="151">
                  <c:v>61</c:v>
                </c:pt>
                <c:pt idx="152">
                  <c:v>39</c:v>
                </c:pt>
                <c:pt idx="153">
                  <c:v>71</c:v>
                </c:pt>
                <c:pt idx="154">
                  <c:v>58</c:v>
                </c:pt>
                <c:pt idx="155">
                  <c:v>41</c:v>
                </c:pt>
                <c:pt idx="156">
                  <c:v>34</c:v>
                </c:pt>
                <c:pt idx="157">
                  <c:v>42</c:v>
                </c:pt>
                <c:pt idx="158">
                  <c:v>79</c:v>
                </c:pt>
                <c:pt idx="159">
                  <c:v>66</c:v>
                </c:pt>
                <c:pt idx="160">
                  <c:v>53</c:v>
                </c:pt>
                <c:pt idx="161">
                  <c:v>50</c:v>
                </c:pt>
                <c:pt idx="162">
                  <c:v>85</c:v>
                </c:pt>
                <c:pt idx="163">
                  <c:v>141</c:v>
                </c:pt>
                <c:pt idx="164">
                  <c:v>100</c:v>
                </c:pt>
                <c:pt idx="165">
                  <c:v>147</c:v>
                </c:pt>
                <c:pt idx="166">
                  <c:v>134</c:v>
                </c:pt>
                <c:pt idx="167">
                  <c:v>92</c:v>
                </c:pt>
                <c:pt idx="168">
                  <c:v>137</c:v>
                </c:pt>
                <c:pt idx="169">
                  <c:v>92</c:v>
                </c:pt>
                <c:pt idx="170">
                  <c:v>55</c:v>
                </c:pt>
                <c:pt idx="171">
                  <c:v>128</c:v>
                </c:pt>
                <c:pt idx="172">
                  <c:v>100</c:v>
                </c:pt>
                <c:pt idx="173">
                  <c:v>103</c:v>
                </c:pt>
                <c:pt idx="174">
                  <c:v>50</c:v>
                </c:pt>
                <c:pt idx="175">
                  <c:v>107</c:v>
                </c:pt>
                <c:pt idx="176">
                  <c:v>108</c:v>
                </c:pt>
                <c:pt idx="177">
                  <c:v>60</c:v>
                </c:pt>
                <c:pt idx="178">
                  <c:v>64</c:v>
                </c:pt>
                <c:pt idx="179">
                  <c:v>109</c:v>
                </c:pt>
                <c:pt idx="180">
                  <c:v>70</c:v>
                </c:pt>
                <c:pt idx="181">
                  <c:v>93</c:v>
                </c:pt>
                <c:pt idx="182">
                  <c:v>82</c:v>
                </c:pt>
                <c:pt idx="183">
                  <c:v>80</c:v>
                </c:pt>
                <c:pt idx="184">
                  <c:v>71</c:v>
                </c:pt>
                <c:pt idx="185">
                  <c:v>61</c:v>
                </c:pt>
                <c:pt idx="186">
                  <c:v>69</c:v>
                </c:pt>
                <c:pt idx="187">
                  <c:v>52</c:v>
                </c:pt>
                <c:pt idx="188">
                  <c:v>97</c:v>
                </c:pt>
                <c:pt idx="189">
                  <c:v>64</c:v>
                </c:pt>
                <c:pt idx="190">
                  <c:v>183</c:v>
                </c:pt>
                <c:pt idx="191">
                  <c:v>201</c:v>
                </c:pt>
                <c:pt idx="192">
                  <c:v>135</c:v>
                </c:pt>
                <c:pt idx="193">
                  <c:v>92</c:v>
                </c:pt>
                <c:pt idx="194">
                  <c:v>60</c:v>
                </c:pt>
                <c:pt idx="195">
                  <c:v>83</c:v>
                </c:pt>
                <c:pt idx="196">
                  <c:v>99</c:v>
                </c:pt>
                <c:pt idx="197">
                  <c:v>81</c:v>
                </c:pt>
                <c:pt idx="198">
                  <c:v>71</c:v>
                </c:pt>
                <c:pt idx="199">
                  <c:v>51</c:v>
                </c:pt>
                <c:pt idx="200">
                  <c:v>55</c:v>
                </c:pt>
                <c:pt idx="201">
                  <c:v>67</c:v>
                </c:pt>
                <c:pt idx="202">
                  <c:v>84</c:v>
                </c:pt>
                <c:pt idx="203">
                  <c:v>70</c:v>
                </c:pt>
                <c:pt idx="204">
                  <c:v>78</c:v>
                </c:pt>
                <c:pt idx="205">
                  <c:v>68</c:v>
                </c:pt>
                <c:pt idx="206">
                  <c:v>49</c:v>
                </c:pt>
                <c:pt idx="207">
                  <c:v>76</c:v>
                </c:pt>
                <c:pt idx="208">
                  <c:v>81</c:v>
                </c:pt>
                <c:pt idx="209">
                  <c:v>59</c:v>
                </c:pt>
                <c:pt idx="210">
                  <c:v>70</c:v>
                </c:pt>
                <c:pt idx="211">
                  <c:v>154</c:v>
                </c:pt>
                <c:pt idx="212">
                  <c:v>140</c:v>
                </c:pt>
                <c:pt idx="213">
                  <c:v>130</c:v>
                </c:pt>
                <c:pt idx="214">
                  <c:v>101</c:v>
                </c:pt>
                <c:pt idx="215">
                  <c:v>76</c:v>
                </c:pt>
                <c:pt idx="216">
                  <c:v>76</c:v>
                </c:pt>
                <c:pt idx="217">
                  <c:v>52</c:v>
                </c:pt>
                <c:pt idx="218">
                  <c:v>57</c:v>
                </c:pt>
                <c:pt idx="219">
                  <c:v>68</c:v>
                </c:pt>
                <c:pt idx="220">
                  <c:v>74</c:v>
                </c:pt>
                <c:pt idx="221">
                  <c:v>89</c:v>
                </c:pt>
                <c:pt idx="222">
                  <c:v>72</c:v>
                </c:pt>
                <c:pt idx="223">
                  <c:v>65</c:v>
                </c:pt>
                <c:pt idx="224">
                  <c:v>64</c:v>
                </c:pt>
                <c:pt idx="225">
                  <c:v>116</c:v>
                </c:pt>
                <c:pt idx="226">
                  <c:v>388</c:v>
                </c:pt>
                <c:pt idx="227">
                  <c:v>173</c:v>
                </c:pt>
                <c:pt idx="228">
                  <c:v>68</c:v>
                </c:pt>
                <c:pt idx="229">
                  <c:v>62</c:v>
                </c:pt>
                <c:pt idx="230">
                  <c:v>65</c:v>
                </c:pt>
                <c:pt idx="231">
                  <c:v>48</c:v>
                </c:pt>
                <c:pt idx="232">
                  <c:v>52</c:v>
                </c:pt>
                <c:pt idx="233">
                  <c:v>43</c:v>
                </c:pt>
                <c:pt idx="234">
                  <c:v>70</c:v>
                </c:pt>
                <c:pt idx="235">
                  <c:v>58</c:v>
                </c:pt>
                <c:pt idx="236">
                  <c:v>81</c:v>
                </c:pt>
                <c:pt idx="237">
                  <c:v>62</c:v>
                </c:pt>
                <c:pt idx="238">
                  <c:v>58</c:v>
                </c:pt>
                <c:pt idx="239">
                  <c:v>56</c:v>
                </c:pt>
                <c:pt idx="240">
                  <c:v>53</c:v>
                </c:pt>
                <c:pt idx="241">
                  <c:v>47</c:v>
                </c:pt>
                <c:pt idx="242">
                  <c:v>137</c:v>
                </c:pt>
                <c:pt idx="243">
                  <c:v>116</c:v>
                </c:pt>
                <c:pt idx="244">
                  <c:v>95</c:v>
                </c:pt>
                <c:pt idx="245">
                  <c:v>70</c:v>
                </c:pt>
                <c:pt idx="246">
                  <c:v>46</c:v>
                </c:pt>
                <c:pt idx="247">
                  <c:v>80</c:v>
                </c:pt>
                <c:pt idx="248">
                  <c:v>117</c:v>
                </c:pt>
                <c:pt idx="249">
                  <c:v>63</c:v>
                </c:pt>
                <c:pt idx="250">
                  <c:v>47</c:v>
                </c:pt>
                <c:pt idx="251">
                  <c:v>77</c:v>
                </c:pt>
                <c:pt idx="252">
                  <c:v>75</c:v>
                </c:pt>
                <c:pt idx="253">
                  <c:v>99</c:v>
                </c:pt>
                <c:pt idx="254">
                  <c:v>76</c:v>
                </c:pt>
                <c:pt idx="255">
                  <c:v>68</c:v>
                </c:pt>
                <c:pt idx="256">
                  <c:v>79</c:v>
                </c:pt>
                <c:pt idx="257">
                  <c:v>75</c:v>
                </c:pt>
                <c:pt idx="258">
                  <c:v>73</c:v>
                </c:pt>
                <c:pt idx="259">
                  <c:v>56</c:v>
                </c:pt>
                <c:pt idx="260">
                  <c:v>56</c:v>
                </c:pt>
                <c:pt idx="261">
                  <c:v>128</c:v>
                </c:pt>
                <c:pt idx="262">
                  <c:v>130</c:v>
                </c:pt>
                <c:pt idx="263">
                  <c:v>135</c:v>
                </c:pt>
                <c:pt idx="264">
                  <c:v>129</c:v>
                </c:pt>
                <c:pt idx="265">
                  <c:v>83</c:v>
                </c:pt>
                <c:pt idx="266">
                  <c:v>500</c:v>
                </c:pt>
                <c:pt idx="267">
                  <c:v>127</c:v>
                </c:pt>
                <c:pt idx="268">
                  <c:v>180</c:v>
                </c:pt>
                <c:pt idx="269">
                  <c:v>111</c:v>
                </c:pt>
                <c:pt idx="270">
                  <c:v>105</c:v>
                </c:pt>
                <c:pt idx="271">
                  <c:v>97</c:v>
                </c:pt>
                <c:pt idx="272">
                  <c:v>152</c:v>
                </c:pt>
                <c:pt idx="273">
                  <c:v>45</c:v>
                </c:pt>
                <c:pt idx="274">
                  <c:v>61</c:v>
                </c:pt>
                <c:pt idx="275">
                  <c:v>104</c:v>
                </c:pt>
                <c:pt idx="276">
                  <c:v>71</c:v>
                </c:pt>
                <c:pt idx="277">
                  <c:v>111</c:v>
                </c:pt>
                <c:pt idx="278">
                  <c:v>106</c:v>
                </c:pt>
                <c:pt idx="279">
                  <c:v>484</c:v>
                </c:pt>
                <c:pt idx="280">
                  <c:v>189</c:v>
                </c:pt>
                <c:pt idx="281">
                  <c:v>133</c:v>
                </c:pt>
                <c:pt idx="282">
                  <c:v>138</c:v>
                </c:pt>
                <c:pt idx="283">
                  <c:v>112</c:v>
                </c:pt>
                <c:pt idx="284">
                  <c:v>185</c:v>
                </c:pt>
                <c:pt idx="285">
                  <c:v>202</c:v>
                </c:pt>
                <c:pt idx="286">
                  <c:v>113</c:v>
                </c:pt>
                <c:pt idx="287">
                  <c:v>68</c:v>
                </c:pt>
                <c:pt idx="288">
                  <c:v>51</c:v>
                </c:pt>
                <c:pt idx="289">
                  <c:v>108</c:v>
                </c:pt>
                <c:pt idx="290">
                  <c:v>144</c:v>
                </c:pt>
                <c:pt idx="291">
                  <c:v>125</c:v>
                </c:pt>
                <c:pt idx="292">
                  <c:v>79</c:v>
                </c:pt>
                <c:pt idx="293">
                  <c:v>43</c:v>
                </c:pt>
                <c:pt idx="294">
                  <c:v>103</c:v>
                </c:pt>
                <c:pt idx="295">
                  <c:v>145</c:v>
                </c:pt>
                <c:pt idx="296">
                  <c:v>135</c:v>
                </c:pt>
                <c:pt idx="297">
                  <c:v>103</c:v>
                </c:pt>
                <c:pt idx="298">
                  <c:v>63</c:v>
                </c:pt>
                <c:pt idx="299">
                  <c:v>57</c:v>
                </c:pt>
                <c:pt idx="300">
                  <c:v>67</c:v>
                </c:pt>
                <c:pt idx="301">
                  <c:v>173</c:v>
                </c:pt>
                <c:pt idx="302">
                  <c:v>125</c:v>
                </c:pt>
                <c:pt idx="303">
                  <c:v>124</c:v>
                </c:pt>
                <c:pt idx="304">
                  <c:v>57</c:v>
                </c:pt>
                <c:pt idx="305">
                  <c:v>38</c:v>
                </c:pt>
                <c:pt idx="306">
                  <c:v>40</c:v>
                </c:pt>
                <c:pt idx="307">
                  <c:v>39</c:v>
                </c:pt>
                <c:pt idx="308">
                  <c:v>77</c:v>
                </c:pt>
                <c:pt idx="309">
                  <c:v>198</c:v>
                </c:pt>
                <c:pt idx="310">
                  <c:v>208</c:v>
                </c:pt>
                <c:pt idx="311">
                  <c:v>228</c:v>
                </c:pt>
                <c:pt idx="312">
                  <c:v>178</c:v>
                </c:pt>
                <c:pt idx="313">
                  <c:v>127</c:v>
                </c:pt>
                <c:pt idx="314">
                  <c:v>83</c:v>
                </c:pt>
                <c:pt idx="315">
                  <c:v>59</c:v>
                </c:pt>
                <c:pt idx="316">
                  <c:v>118</c:v>
                </c:pt>
                <c:pt idx="317">
                  <c:v>128</c:v>
                </c:pt>
                <c:pt idx="318">
                  <c:v>79</c:v>
                </c:pt>
                <c:pt idx="319">
                  <c:v>84</c:v>
                </c:pt>
                <c:pt idx="320">
                  <c:v>53</c:v>
                </c:pt>
                <c:pt idx="321">
                  <c:v>79</c:v>
                </c:pt>
                <c:pt idx="322">
                  <c:v>118</c:v>
                </c:pt>
                <c:pt idx="323">
                  <c:v>111</c:v>
                </c:pt>
                <c:pt idx="324">
                  <c:v>86</c:v>
                </c:pt>
                <c:pt idx="325">
                  <c:v>65</c:v>
                </c:pt>
                <c:pt idx="326">
                  <c:v>110</c:v>
                </c:pt>
                <c:pt idx="327">
                  <c:v>112</c:v>
                </c:pt>
                <c:pt idx="328">
                  <c:v>186</c:v>
                </c:pt>
                <c:pt idx="329">
                  <c:v>147</c:v>
                </c:pt>
                <c:pt idx="330">
                  <c:v>90</c:v>
                </c:pt>
                <c:pt idx="331">
                  <c:v>162</c:v>
                </c:pt>
                <c:pt idx="333">
                  <c:v>118</c:v>
                </c:pt>
                <c:pt idx="334">
                  <c:v>67</c:v>
                </c:pt>
                <c:pt idx="335">
                  <c:v>76</c:v>
                </c:pt>
                <c:pt idx="336">
                  <c:v>58</c:v>
                </c:pt>
                <c:pt idx="337">
                  <c:v>56</c:v>
                </c:pt>
                <c:pt idx="338">
                  <c:v>113</c:v>
                </c:pt>
                <c:pt idx="339">
                  <c:v>79</c:v>
                </c:pt>
                <c:pt idx="340">
                  <c:v>127</c:v>
                </c:pt>
                <c:pt idx="341">
                  <c:v>129</c:v>
                </c:pt>
                <c:pt idx="342">
                  <c:v>66</c:v>
                </c:pt>
                <c:pt idx="343">
                  <c:v>48</c:v>
                </c:pt>
                <c:pt idx="344">
                  <c:v>51</c:v>
                </c:pt>
                <c:pt idx="345">
                  <c:v>31</c:v>
                </c:pt>
                <c:pt idx="346">
                  <c:v>30</c:v>
                </c:pt>
                <c:pt idx="347">
                  <c:v>81</c:v>
                </c:pt>
                <c:pt idx="348">
                  <c:v>45</c:v>
                </c:pt>
                <c:pt idx="349">
                  <c:v>62</c:v>
                </c:pt>
                <c:pt idx="350">
                  <c:v>64</c:v>
                </c:pt>
                <c:pt idx="351">
                  <c:v>95</c:v>
                </c:pt>
                <c:pt idx="352">
                  <c:v>68</c:v>
                </c:pt>
                <c:pt idx="353">
                  <c:v>42</c:v>
                </c:pt>
                <c:pt idx="354">
                  <c:v>30</c:v>
                </c:pt>
                <c:pt idx="355">
                  <c:v>56</c:v>
                </c:pt>
                <c:pt idx="356">
                  <c:v>86</c:v>
                </c:pt>
                <c:pt idx="357">
                  <c:v>119</c:v>
                </c:pt>
                <c:pt idx="358">
                  <c:v>93</c:v>
                </c:pt>
                <c:pt idx="359">
                  <c:v>98</c:v>
                </c:pt>
                <c:pt idx="360">
                  <c:v>66</c:v>
                </c:pt>
                <c:pt idx="361">
                  <c:v>108</c:v>
                </c:pt>
                <c:pt idx="362">
                  <c:v>166</c:v>
                </c:pt>
                <c:pt idx="363">
                  <c:v>77</c:v>
                </c:pt>
                <c:pt idx="364">
                  <c:v>75</c:v>
                </c:pt>
                <c:pt idx="365">
                  <c:v>78</c:v>
                </c:pt>
                <c:pt idx="366">
                  <c:v>53</c:v>
                </c:pt>
                <c:pt idx="367">
                  <c:v>84</c:v>
                </c:pt>
                <c:pt idx="368">
                  <c:v>68</c:v>
                </c:pt>
                <c:pt idx="369">
                  <c:v>62</c:v>
                </c:pt>
                <c:pt idx="370">
                  <c:v>52</c:v>
                </c:pt>
                <c:pt idx="371">
                  <c:v>53</c:v>
                </c:pt>
                <c:pt idx="372">
                  <c:v>127</c:v>
                </c:pt>
                <c:pt idx="373">
                  <c:v>79</c:v>
                </c:pt>
                <c:pt idx="374">
                  <c:v>108</c:v>
                </c:pt>
                <c:pt idx="375">
                  <c:v>98</c:v>
                </c:pt>
                <c:pt idx="376">
                  <c:v>65</c:v>
                </c:pt>
                <c:pt idx="377">
                  <c:v>44</c:v>
                </c:pt>
                <c:pt idx="378">
                  <c:v>88</c:v>
                </c:pt>
                <c:pt idx="379">
                  <c:v>60</c:v>
                </c:pt>
                <c:pt idx="380">
                  <c:v>57</c:v>
                </c:pt>
                <c:pt idx="381">
                  <c:v>49</c:v>
                </c:pt>
                <c:pt idx="382">
                  <c:v>73</c:v>
                </c:pt>
                <c:pt idx="383">
                  <c:v>85</c:v>
                </c:pt>
                <c:pt idx="384">
                  <c:v>55</c:v>
                </c:pt>
                <c:pt idx="385">
                  <c:v>70</c:v>
                </c:pt>
                <c:pt idx="386">
                  <c:v>42</c:v>
                </c:pt>
                <c:pt idx="387">
                  <c:v>58</c:v>
                </c:pt>
                <c:pt idx="388">
                  <c:v>57</c:v>
                </c:pt>
                <c:pt idx="389">
                  <c:v>88</c:v>
                </c:pt>
                <c:pt idx="390">
                  <c:v>69</c:v>
                </c:pt>
                <c:pt idx="391">
                  <c:v>45</c:v>
                </c:pt>
                <c:pt idx="392">
                  <c:v>38</c:v>
                </c:pt>
                <c:pt idx="393">
                  <c:v>74</c:v>
                </c:pt>
                <c:pt idx="394">
                  <c:v>67</c:v>
                </c:pt>
                <c:pt idx="395">
                  <c:v>32</c:v>
                </c:pt>
                <c:pt idx="396">
                  <c:v>62</c:v>
                </c:pt>
                <c:pt idx="397">
                  <c:v>117</c:v>
                </c:pt>
                <c:pt idx="398">
                  <c:v>100</c:v>
                </c:pt>
                <c:pt idx="399">
                  <c:v>149</c:v>
                </c:pt>
                <c:pt idx="400">
                  <c:v>87</c:v>
                </c:pt>
                <c:pt idx="401">
                  <c:v>79</c:v>
                </c:pt>
                <c:pt idx="402">
                  <c:v>166</c:v>
                </c:pt>
                <c:pt idx="403">
                  <c:v>147</c:v>
                </c:pt>
                <c:pt idx="404">
                  <c:v>103</c:v>
                </c:pt>
                <c:pt idx="405">
                  <c:v>64</c:v>
                </c:pt>
                <c:pt idx="406">
                  <c:v>54</c:v>
                </c:pt>
                <c:pt idx="407">
                  <c:v>98</c:v>
                </c:pt>
                <c:pt idx="408">
                  <c:v>94</c:v>
                </c:pt>
                <c:pt idx="409">
                  <c:v>104</c:v>
                </c:pt>
                <c:pt idx="410">
                  <c:v>92</c:v>
                </c:pt>
                <c:pt idx="411">
                  <c:v>53</c:v>
                </c:pt>
                <c:pt idx="412">
                  <c:v>52</c:v>
                </c:pt>
                <c:pt idx="413">
                  <c:v>85</c:v>
                </c:pt>
                <c:pt idx="414">
                  <c:v>139</c:v>
                </c:pt>
                <c:pt idx="415">
                  <c:v>98</c:v>
                </c:pt>
                <c:pt idx="416">
                  <c:v>94</c:v>
                </c:pt>
                <c:pt idx="417">
                  <c:v>69</c:v>
                </c:pt>
                <c:pt idx="418">
                  <c:v>60</c:v>
                </c:pt>
                <c:pt idx="419">
                  <c:v>165</c:v>
                </c:pt>
                <c:pt idx="420">
                  <c:v>103</c:v>
                </c:pt>
                <c:pt idx="421">
                  <c:v>84</c:v>
                </c:pt>
                <c:pt idx="422">
                  <c:v>59</c:v>
                </c:pt>
                <c:pt idx="423">
                  <c:v>60</c:v>
                </c:pt>
                <c:pt idx="424">
                  <c:v>100</c:v>
                </c:pt>
                <c:pt idx="425">
                  <c:v>128</c:v>
                </c:pt>
                <c:pt idx="426">
                  <c:v>165</c:v>
                </c:pt>
                <c:pt idx="427">
                  <c:v>122</c:v>
                </c:pt>
                <c:pt idx="428">
                  <c:v>70</c:v>
                </c:pt>
                <c:pt idx="429">
                  <c:v>83</c:v>
                </c:pt>
                <c:pt idx="430">
                  <c:v>90</c:v>
                </c:pt>
                <c:pt idx="431">
                  <c:v>53</c:v>
                </c:pt>
                <c:pt idx="432">
                  <c:v>72</c:v>
                </c:pt>
                <c:pt idx="433">
                  <c:v>58</c:v>
                </c:pt>
                <c:pt idx="434">
                  <c:v>97</c:v>
                </c:pt>
                <c:pt idx="435">
                  <c:v>152</c:v>
                </c:pt>
                <c:pt idx="436">
                  <c:v>114</c:v>
                </c:pt>
                <c:pt idx="437">
                  <c:v>130</c:v>
                </c:pt>
                <c:pt idx="438">
                  <c:v>80</c:v>
                </c:pt>
                <c:pt idx="439">
                  <c:v>77</c:v>
                </c:pt>
                <c:pt idx="440">
                  <c:v>49</c:v>
                </c:pt>
                <c:pt idx="441">
                  <c:v>34</c:v>
                </c:pt>
                <c:pt idx="442">
                  <c:v>63</c:v>
                </c:pt>
                <c:pt idx="443">
                  <c:v>45</c:v>
                </c:pt>
                <c:pt idx="444">
                  <c:v>55</c:v>
                </c:pt>
                <c:pt idx="445">
                  <c:v>53</c:v>
                </c:pt>
                <c:pt idx="446">
                  <c:v>56</c:v>
                </c:pt>
                <c:pt idx="447">
                  <c:v>108</c:v>
                </c:pt>
                <c:pt idx="448">
                  <c:v>75</c:v>
                </c:pt>
                <c:pt idx="449">
                  <c:v>114</c:v>
                </c:pt>
                <c:pt idx="450">
                  <c:v>99</c:v>
                </c:pt>
                <c:pt idx="451">
                  <c:v>60</c:v>
                </c:pt>
                <c:pt idx="452">
                  <c:v>65</c:v>
                </c:pt>
                <c:pt idx="453">
                  <c:v>77</c:v>
                </c:pt>
                <c:pt idx="454">
                  <c:v>64</c:v>
                </c:pt>
                <c:pt idx="455">
                  <c:v>60</c:v>
                </c:pt>
                <c:pt idx="456">
                  <c:v>82</c:v>
                </c:pt>
                <c:pt idx="457">
                  <c:v>59</c:v>
                </c:pt>
                <c:pt idx="458">
                  <c:v>39</c:v>
                </c:pt>
                <c:pt idx="459">
                  <c:v>34</c:v>
                </c:pt>
                <c:pt idx="460">
                  <c:v>50</c:v>
                </c:pt>
                <c:pt idx="461">
                  <c:v>73</c:v>
                </c:pt>
                <c:pt idx="462">
                  <c:v>57</c:v>
                </c:pt>
                <c:pt idx="463">
                  <c:v>49</c:v>
                </c:pt>
                <c:pt idx="464">
                  <c:v>35</c:v>
                </c:pt>
                <c:pt idx="465">
                  <c:v>40</c:v>
                </c:pt>
                <c:pt idx="466">
                  <c:v>53</c:v>
                </c:pt>
                <c:pt idx="467">
                  <c:v>55</c:v>
                </c:pt>
                <c:pt idx="468">
                  <c:v>115</c:v>
                </c:pt>
                <c:pt idx="469">
                  <c:v>133</c:v>
                </c:pt>
                <c:pt idx="470">
                  <c:v>137</c:v>
                </c:pt>
                <c:pt idx="471">
                  <c:v>62</c:v>
                </c:pt>
                <c:pt idx="472">
                  <c:v>40</c:v>
                </c:pt>
                <c:pt idx="473">
                  <c:v>53</c:v>
                </c:pt>
                <c:pt idx="474">
                  <c:v>62</c:v>
                </c:pt>
                <c:pt idx="475">
                  <c:v>94</c:v>
                </c:pt>
                <c:pt idx="476">
                  <c:v>82</c:v>
                </c:pt>
                <c:pt idx="477">
                  <c:v>105</c:v>
                </c:pt>
                <c:pt idx="478">
                  <c:v>91</c:v>
                </c:pt>
                <c:pt idx="479">
                  <c:v>60</c:v>
                </c:pt>
                <c:pt idx="480">
                  <c:v>94</c:v>
                </c:pt>
                <c:pt idx="481">
                  <c:v>144</c:v>
                </c:pt>
                <c:pt idx="482">
                  <c:v>63</c:v>
                </c:pt>
                <c:pt idx="483">
                  <c:v>153</c:v>
                </c:pt>
                <c:pt idx="484">
                  <c:v>124</c:v>
                </c:pt>
                <c:pt idx="485">
                  <c:v>66</c:v>
                </c:pt>
                <c:pt idx="486">
                  <c:v>48</c:v>
                </c:pt>
                <c:pt idx="487">
                  <c:v>42</c:v>
                </c:pt>
                <c:pt idx="488">
                  <c:v>60</c:v>
                </c:pt>
                <c:pt idx="489">
                  <c:v>72</c:v>
                </c:pt>
                <c:pt idx="490">
                  <c:v>64</c:v>
                </c:pt>
                <c:pt idx="491">
                  <c:v>64</c:v>
                </c:pt>
                <c:pt idx="492">
                  <c:v>117</c:v>
                </c:pt>
                <c:pt idx="493">
                  <c:v>71</c:v>
                </c:pt>
                <c:pt idx="494">
                  <c:v>66</c:v>
                </c:pt>
                <c:pt idx="495">
                  <c:v>167</c:v>
                </c:pt>
                <c:pt idx="496">
                  <c:v>104</c:v>
                </c:pt>
                <c:pt idx="497">
                  <c:v>97</c:v>
                </c:pt>
                <c:pt idx="498">
                  <c:v>65</c:v>
                </c:pt>
                <c:pt idx="499">
                  <c:v>81</c:v>
                </c:pt>
                <c:pt idx="500">
                  <c:v>60</c:v>
                </c:pt>
                <c:pt idx="501">
                  <c:v>70</c:v>
                </c:pt>
                <c:pt idx="502">
                  <c:v>130</c:v>
                </c:pt>
                <c:pt idx="503">
                  <c:v>99</c:v>
                </c:pt>
                <c:pt idx="504">
                  <c:v>124</c:v>
                </c:pt>
                <c:pt idx="505">
                  <c:v>102</c:v>
                </c:pt>
                <c:pt idx="506">
                  <c:v>68</c:v>
                </c:pt>
                <c:pt idx="507">
                  <c:v>145</c:v>
                </c:pt>
                <c:pt idx="508">
                  <c:v>120</c:v>
                </c:pt>
                <c:pt idx="509">
                  <c:v>90</c:v>
                </c:pt>
                <c:pt idx="510">
                  <c:v>104</c:v>
                </c:pt>
                <c:pt idx="511">
                  <c:v>68</c:v>
                </c:pt>
                <c:pt idx="512">
                  <c:v>163</c:v>
                </c:pt>
                <c:pt idx="513">
                  <c:v>145</c:v>
                </c:pt>
                <c:pt idx="514">
                  <c:v>121</c:v>
                </c:pt>
                <c:pt idx="515">
                  <c:v>110</c:v>
                </c:pt>
                <c:pt idx="516">
                  <c:v>147</c:v>
                </c:pt>
                <c:pt idx="517">
                  <c:v>154</c:v>
                </c:pt>
                <c:pt idx="518">
                  <c:v>75</c:v>
                </c:pt>
                <c:pt idx="519">
                  <c:v>53</c:v>
                </c:pt>
                <c:pt idx="520">
                  <c:v>98</c:v>
                </c:pt>
                <c:pt idx="521">
                  <c:v>169</c:v>
                </c:pt>
                <c:pt idx="522">
                  <c:v>132</c:v>
                </c:pt>
                <c:pt idx="523">
                  <c:v>117</c:v>
                </c:pt>
                <c:pt idx="524">
                  <c:v>71</c:v>
                </c:pt>
                <c:pt idx="525">
                  <c:v>60</c:v>
                </c:pt>
                <c:pt idx="526">
                  <c:v>123</c:v>
                </c:pt>
                <c:pt idx="527">
                  <c:v>98</c:v>
                </c:pt>
                <c:pt idx="528">
                  <c:v>80</c:v>
                </c:pt>
                <c:pt idx="529">
                  <c:v>112</c:v>
                </c:pt>
                <c:pt idx="530">
                  <c:v>100</c:v>
                </c:pt>
                <c:pt idx="531">
                  <c:v>130</c:v>
                </c:pt>
                <c:pt idx="532">
                  <c:v>102</c:v>
                </c:pt>
                <c:pt idx="533">
                  <c:v>117</c:v>
                </c:pt>
                <c:pt idx="534">
                  <c:v>74</c:v>
                </c:pt>
                <c:pt idx="535">
                  <c:v>71</c:v>
                </c:pt>
                <c:pt idx="536">
                  <c:v>167</c:v>
                </c:pt>
                <c:pt idx="537">
                  <c:v>157</c:v>
                </c:pt>
                <c:pt idx="538">
                  <c:v>84</c:v>
                </c:pt>
                <c:pt idx="539">
                  <c:v>128</c:v>
                </c:pt>
                <c:pt idx="540">
                  <c:v>154</c:v>
                </c:pt>
                <c:pt idx="541">
                  <c:v>104</c:v>
                </c:pt>
                <c:pt idx="542">
                  <c:v>72</c:v>
                </c:pt>
                <c:pt idx="543">
                  <c:v>92</c:v>
                </c:pt>
                <c:pt idx="544">
                  <c:v>59</c:v>
                </c:pt>
                <c:pt idx="545">
                  <c:v>136</c:v>
                </c:pt>
                <c:pt idx="546">
                  <c:v>170</c:v>
                </c:pt>
                <c:pt idx="547">
                  <c:v>156</c:v>
                </c:pt>
                <c:pt idx="548">
                  <c:v>158</c:v>
                </c:pt>
                <c:pt idx="549">
                  <c:v>84</c:v>
                </c:pt>
                <c:pt idx="550">
                  <c:v>100</c:v>
                </c:pt>
                <c:pt idx="551">
                  <c:v>191</c:v>
                </c:pt>
                <c:pt idx="552">
                  <c:v>119</c:v>
                </c:pt>
                <c:pt idx="553">
                  <c:v>70</c:v>
                </c:pt>
                <c:pt idx="554">
                  <c:v>179</c:v>
                </c:pt>
                <c:pt idx="555">
                  <c:v>117</c:v>
                </c:pt>
                <c:pt idx="556">
                  <c:v>92</c:v>
                </c:pt>
                <c:pt idx="557">
                  <c:v>103</c:v>
                </c:pt>
                <c:pt idx="558">
                  <c:v>74</c:v>
                </c:pt>
                <c:pt idx="559">
                  <c:v>183</c:v>
                </c:pt>
                <c:pt idx="560">
                  <c:v>203</c:v>
                </c:pt>
                <c:pt idx="561">
                  <c:v>80</c:v>
                </c:pt>
                <c:pt idx="562">
                  <c:v>75</c:v>
                </c:pt>
                <c:pt idx="563">
                  <c:v>79</c:v>
                </c:pt>
                <c:pt idx="564">
                  <c:v>116</c:v>
                </c:pt>
                <c:pt idx="565">
                  <c:v>107</c:v>
                </c:pt>
                <c:pt idx="566">
                  <c:v>117</c:v>
                </c:pt>
                <c:pt idx="567">
                  <c:v>48</c:v>
                </c:pt>
                <c:pt idx="568">
                  <c:v>117</c:v>
                </c:pt>
                <c:pt idx="569">
                  <c:v>100</c:v>
                </c:pt>
                <c:pt idx="570">
                  <c:v>136</c:v>
                </c:pt>
                <c:pt idx="571">
                  <c:v>61</c:v>
                </c:pt>
                <c:pt idx="572">
                  <c:v>75</c:v>
                </c:pt>
                <c:pt idx="573">
                  <c:v>68</c:v>
                </c:pt>
                <c:pt idx="574">
                  <c:v>71</c:v>
                </c:pt>
                <c:pt idx="575">
                  <c:v>52</c:v>
                </c:pt>
                <c:pt idx="576">
                  <c:v>75</c:v>
                </c:pt>
                <c:pt idx="577">
                  <c:v>65</c:v>
                </c:pt>
                <c:pt idx="578">
                  <c:v>127</c:v>
                </c:pt>
                <c:pt idx="579">
                  <c:v>80</c:v>
                </c:pt>
                <c:pt idx="580">
                  <c:v>80</c:v>
                </c:pt>
                <c:pt idx="581">
                  <c:v>82</c:v>
                </c:pt>
                <c:pt idx="582">
                  <c:v>70</c:v>
                </c:pt>
                <c:pt idx="583">
                  <c:v>59</c:v>
                </c:pt>
                <c:pt idx="584">
                  <c:v>84</c:v>
                </c:pt>
                <c:pt idx="585">
                  <c:v>128</c:v>
                </c:pt>
                <c:pt idx="586">
                  <c:v>58</c:v>
                </c:pt>
                <c:pt idx="587">
                  <c:v>58</c:v>
                </c:pt>
                <c:pt idx="588">
                  <c:v>56</c:v>
                </c:pt>
                <c:pt idx="589">
                  <c:v>56</c:v>
                </c:pt>
                <c:pt idx="590">
                  <c:v>50</c:v>
                </c:pt>
                <c:pt idx="591">
                  <c:v>82</c:v>
                </c:pt>
                <c:pt idx="592">
                  <c:v>111</c:v>
                </c:pt>
                <c:pt idx="593">
                  <c:v>68</c:v>
                </c:pt>
                <c:pt idx="594">
                  <c:v>73</c:v>
                </c:pt>
                <c:pt idx="595">
                  <c:v>70</c:v>
                </c:pt>
                <c:pt idx="596">
                  <c:v>119</c:v>
                </c:pt>
                <c:pt idx="597">
                  <c:v>176</c:v>
                </c:pt>
                <c:pt idx="598">
                  <c:v>203</c:v>
                </c:pt>
                <c:pt idx="599">
                  <c:v>142</c:v>
                </c:pt>
                <c:pt idx="600">
                  <c:v>129</c:v>
                </c:pt>
                <c:pt idx="601">
                  <c:v>70</c:v>
                </c:pt>
                <c:pt idx="602">
                  <c:v>58</c:v>
                </c:pt>
                <c:pt idx="603">
                  <c:v>57</c:v>
                </c:pt>
                <c:pt idx="604">
                  <c:v>64</c:v>
                </c:pt>
                <c:pt idx="605">
                  <c:v>49</c:v>
                </c:pt>
                <c:pt idx="606">
                  <c:v>45</c:v>
                </c:pt>
                <c:pt idx="607">
                  <c:v>44</c:v>
                </c:pt>
                <c:pt idx="608">
                  <c:v>100</c:v>
                </c:pt>
                <c:pt idx="609">
                  <c:v>100</c:v>
                </c:pt>
                <c:pt idx="610">
                  <c:v>79</c:v>
                </c:pt>
                <c:pt idx="611">
                  <c:v>82</c:v>
                </c:pt>
                <c:pt idx="612">
                  <c:v>85</c:v>
                </c:pt>
                <c:pt idx="613">
                  <c:v>117</c:v>
                </c:pt>
                <c:pt idx="614">
                  <c:v>114</c:v>
                </c:pt>
                <c:pt idx="615">
                  <c:v>74</c:v>
                </c:pt>
                <c:pt idx="616">
                  <c:v>61</c:v>
                </c:pt>
                <c:pt idx="617">
                  <c:v>61</c:v>
                </c:pt>
                <c:pt idx="618">
                  <c:v>61</c:v>
                </c:pt>
                <c:pt idx="619">
                  <c:v>63</c:v>
                </c:pt>
                <c:pt idx="620">
                  <c:v>66</c:v>
                </c:pt>
                <c:pt idx="621">
                  <c:v>77</c:v>
                </c:pt>
                <c:pt idx="622">
                  <c:v>114</c:v>
                </c:pt>
                <c:pt idx="623">
                  <c:v>69</c:v>
                </c:pt>
                <c:pt idx="624">
                  <c:v>110</c:v>
                </c:pt>
                <c:pt idx="625">
                  <c:v>59</c:v>
                </c:pt>
                <c:pt idx="626">
                  <c:v>97</c:v>
                </c:pt>
                <c:pt idx="627">
                  <c:v>44</c:v>
                </c:pt>
                <c:pt idx="628">
                  <c:v>77</c:v>
                </c:pt>
                <c:pt idx="629">
                  <c:v>71</c:v>
                </c:pt>
                <c:pt idx="630">
                  <c:v>60</c:v>
                </c:pt>
                <c:pt idx="631">
                  <c:v>40</c:v>
                </c:pt>
                <c:pt idx="632">
                  <c:v>41</c:v>
                </c:pt>
                <c:pt idx="633">
                  <c:v>60</c:v>
                </c:pt>
                <c:pt idx="634">
                  <c:v>88</c:v>
                </c:pt>
                <c:pt idx="635">
                  <c:v>93</c:v>
                </c:pt>
                <c:pt idx="636">
                  <c:v>74</c:v>
                </c:pt>
                <c:pt idx="637">
                  <c:v>64</c:v>
                </c:pt>
                <c:pt idx="638">
                  <c:v>89</c:v>
                </c:pt>
                <c:pt idx="639">
                  <c:v>87</c:v>
                </c:pt>
                <c:pt idx="640">
                  <c:v>42</c:v>
                </c:pt>
                <c:pt idx="641">
                  <c:v>101</c:v>
                </c:pt>
                <c:pt idx="642">
                  <c:v>74</c:v>
                </c:pt>
                <c:pt idx="643">
                  <c:v>61</c:v>
                </c:pt>
                <c:pt idx="644">
                  <c:v>57</c:v>
                </c:pt>
                <c:pt idx="645">
                  <c:v>54</c:v>
                </c:pt>
                <c:pt idx="646">
                  <c:v>46</c:v>
                </c:pt>
                <c:pt idx="647">
                  <c:v>82</c:v>
                </c:pt>
                <c:pt idx="648">
                  <c:v>82</c:v>
                </c:pt>
                <c:pt idx="649">
                  <c:v>47</c:v>
                </c:pt>
                <c:pt idx="650">
                  <c:v>85</c:v>
                </c:pt>
                <c:pt idx="651">
                  <c:v>140</c:v>
                </c:pt>
                <c:pt idx="652">
                  <c:v>138</c:v>
                </c:pt>
                <c:pt idx="653">
                  <c:v>122</c:v>
                </c:pt>
                <c:pt idx="654">
                  <c:v>68</c:v>
                </c:pt>
                <c:pt idx="655">
                  <c:v>50</c:v>
                </c:pt>
                <c:pt idx="656">
                  <c:v>50</c:v>
                </c:pt>
                <c:pt idx="657">
                  <c:v>83</c:v>
                </c:pt>
                <c:pt idx="658">
                  <c:v>113</c:v>
                </c:pt>
                <c:pt idx="659">
                  <c:v>113</c:v>
                </c:pt>
                <c:pt idx="660">
                  <c:v>80</c:v>
                </c:pt>
                <c:pt idx="661">
                  <c:v>57</c:v>
                </c:pt>
                <c:pt idx="662">
                  <c:v>62</c:v>
                </c:pt>
                <c:pt idx="663">
                  <c:v>64</c:v>
                </c:pt>
                <c:pt idx="664">
                  <c:v>131</c:v>
                </c:pt>
                <c:pt idx="665">
                  <c:v>70</c:v>
                </c:pt>
                <c:pt idx="666">
                  <c:v>42</c:v>
                </c:pt>
                <c:pt idx="667">
                  <c:v>123</c:v>
                </c:pt>
                <c:pt idx="668">
                  <c:v>113</c:v>
                </c:pt>
                <c:pt idx="669">
                  <c:v>64</c:v>
                </c:pt>
                <c:pt idx="670">
                  <c:v>40</c:v>
                </c:pt>
                <c:pt idx="671">
                  <c:v>40</c:v>
                </c:pt>
                <c:pt idx="672">
                  <c:v>39</c:v>
                </c:pt>
                <c:pt idx="673">
                  <c:v>37</c:v>
                </c:pt>
                <c:pt idx="674">
                  <c:v>75</c:v>
                </c:pt>
                <c:pt idx="675">
                  <c:v>200</c:v>
                </c:pt>
                <c:pt idx="676">
                  <c:v>199</c:v>
                </c:pt>
                <c:pt idx="677">
                  <c:v>213</c:v>
                </c:pt>
                <c:pt idx="678">
                  <c:v>244</c:v>
                </c:pt>
                <c:pt idx="679">
                  <c:v>179</c:v>
                </c:pt>
                <c:pt idx="680">
                  <c:v>100</c:v>
                </c:pt>
                <c:pt idx="681">
                  <c:v>107</c:v>
                </c:pt>
                <c:pt idx="682">
                  <c:v>67</c:v>
                </c:pt>
                <c:pt idx="683">
                  <c:v>54</c:v>
                </c:pt>
                <c:pt idx="684">
                  <c:v>53</c:v>
                </c:pt>
                <c:pt idx="685">
                  <c:v>45</c:v>
                </c:pt>
                <c:pt idx="686">
                  <c:v>62</c:v>
                </c:pt>
                <c:pt idx="687">
                  <c:v>51</c:v>
                </c:pt>
                <c:pt idx="688">
                  <c:v>109</c:v>
                </c:pt>
                <c:pt idx="689">
                  <c:v>52</c:v>
                </c:pt>
                <c:pt idx="690">
                  <c:v>59</c:v>
                </c:pt>
                <c:pt idx="691">
                  <c:v>139</c:v>
                </c:pt>
                <c:pt idx="692">
                  <c:v>293</c:v>
                </c:pt>
                <c:pt idx="693">
                  <c:v>270</c:v>
                </c:pt>
                <c:pt idx="694">
                  <c:v>185</c:v>
                </c:pt>
                <c:pt idx="695">
                  <c:v>100</c:v>
                </c:pt>
                <c:pt idx="696">
                  <c:v>224</c:v>
                </c:pt>
                <c:pt idx="697">
                  <c:v>243</c:v>
                </c:pt>
                <c:pt idx="698">
                  <c:v>87</c:v>
                </c:pt>
                <c:pt idx="699">
                  <c:v>59</c:v>
                </c:pt>
                <c:pt idx="700">
                  <c:v>99</c:v>
                </c:pt>
                <c:pt idx="701">
                  <c:v>295</c:v>
                </c:pt>
                <c:pt idx="702">
                  <c:v>114</c:v>
                </c:pt>
                <c:pt idx="703">
                  <c:v>129</c:v>
                </c:pt>
                <c:pt idx="704">
                  <c:v>123</c:v>
                </c:pt>
                <c:pt idx="705">
                  <c:v>87</c:v>
                </c:pt>
                <c:pt idx="706">
                  <c:v>68</c:v>
                </c:pt>
                <c:pt idx="707">
                  <c:v>77</c:v>
                </c:pt>
                <c:pt idx="708">
                  <c:v>60</c:v>
                </c:pt>
                <c:pt idx="709">
                  <c:v>89</c:v>
                </c:pt>
                <c:pt idx="710">
                  <c:v>98</c:v>
                </c:pt>
                <c:pt idx="711">
                  <c:v>63</c:v>
                </c:pt>
                <c:pt idx="712">
                  <c:v>67</c:v>
                </c:pt>
                <c:pt idx="713">
                  <c:v>115</c:v>
                </c:pt>
                <c:pt idx="714">
                  <c:v>103</c:v>
                </c:pt>
                <c:pt idx="715">
                  <c:v>103</c:v>
                </c:pt>
                <c:pt idx="716">
                  <c:v>69</c:v>
                </c:pt>
                <c:pt idx="717">
                  <c:v>205</c:v>
                </c:pt>
                <c:pt idx="718">
                  <c:v>148</c:v>
                </c:pt>
                <c:pt idx="719">
                  <c:v>58</c:v>
                </c:pt>
                <c:pt idx="720">
                  <c:v>48</c:v>
                </c:pt>
                <c:pt idx="721">
                  <c:v>165</c:v>
                </c:pt>
                <c:pt idx="722">
                  <c:v>188</c:v>
                </c:pt>
                <c:pt idx="723">
                  <c:v>95</c:v>
                </c:pt>
                <c:pt idx="724">
                  <c:v>66</c:v>
                </c:pt>
                <c:pt idx="725">
                  <c:v>119</c:v>
                </c:pt>
                <c:pt idx="726">
                  <c:v>78</c:v>
                </c:pt>
                <c:pt idx="727">
                  <c:v>114</c:v>
                </c:pt>
                <c:pt idx="728">
                  <c:v>150</c:v>
                </c:pt>
                <c:pt idx="729">
                  <c:v>85</c:v>
                </c:pt>
                <c:pt idx="730">
                  <c:v>74</c:v>
                </c:pt>
                <c:pt idx="731">
                  <c:v>59</c:v>
                </c:pt>
                <c:pt idx="732">
                  <c:v>48</c:v>
                </c:pt>
                <c:pt idx="733">
                  <c:v>50</c:v>
                </c:pt>
                <c:pt idx="734">
                  <c:v>109</c:v>
                </c:pt>
                <c:pt idx="735">
                  <c:v>85</c:v>
                </c:pt>
                <c:pt idx="736">
                  <c:v>57</c:v>
                </c:pt>
                <c:pt idx="737">
                  <c:v>94</c:v>
                </c:pt>
                <c:pt idx="738">
                  <c:v>73</c:v>
                </c:pt>
                <c:pt idx="739">
                  <c:v>47</c:v>
                </c:pt>
                <c:pt idx="740">
                  <c:v>234</c:v>
                </c:pt>
                <c:pt idx="741">
                  <c:v>203</c:v>
                </c:pt>
                <c:pt idx="742">
                  <c:v>190</c:v>
                </c:pt>
                <c:pt idx="743">
                  <c:v>139</c:v>
                </c:pt>
                <c:pt idx="744">
                  <c:v>79</c:v>
                </c:pt>
                <c:pt idx="745">
                  <c:v>67</c:v>
                </c:pt>
                <c:pt idx="746">
                  <c:v>77</c:v>
                </c:pt>
                <c:pt idx="747">
                  <c:v>73</c:v>
                </c:pt>
                <c:pt idx="748">
                  <c:v>42</c:v>
                </c:pt>
                <c:pt idx="749">
                  <c:v>48</c:v>
                </c:pt>
                <c:pt idx="750">
                  <c:v>143</c:v>
                </c:pt>
                <c:pt idx="751">
                  <c:v>119</c:v>
                </c:pt>
                <c:pt idx="752">
                  <c:v>75</c:v>
                </c:pt>
                <c:pt idx="753">
                  <c:v>63</c:v>
                </c:pt>
                <c:pt idx="754">
                  <c:v>78</c:v>
                </c:pt>
                <c:pt idx="755">
                  <c:v>55</c:v>
                </c:pt>
                <c:pt idx="756">
                  <c:v>57</c:v>
                </c:pt>
                <c:pt idx="757">
                  <c:v>133</c:v>
                </c:pt>
                <c:pt idx="758">
                  <c:v>166</c:v>
                </c:pt>
                <c:pt idx="759">
                  <c:v>189</c:v>
                </c:pt>
                <c:pt idx="760">
                  <c:v>109</c:v>
                </c:pt>
                <c:pt idx="761">
                  <c:v>59</c:v>
                </c:pt>
                <c:pt idx="762">
                  <c:v>74</c:v>
                </c:pt>
                <c:pt idx="763">
                  <c:v>98</c:v>
                </c:pt>
                <c:pt idx="764">
                  <c:v>73</c:v>
                </c:pt>
                <c:pt idx="765">
                  <c:v>77</c:v>
                </c:pt>
                <c:pt idx="766">
                  <c:v>83</c:v>
                </c:pt>
                <c:pt idx="767">
                  <c:v>61</c:v>
                </c:pt>
                <c:pt idx="768">
                  <c:v>101</c:v>
                </c:pt>
                <c:pt idx="769">
                  <c:v>74</c:v>
                </c:pt>
                <c:pt idx="770">
                  <c:v>72</c:v>
                </c:pt>
                <c:pt idx="771">
                  <c:v>205</c:v>
                </c:pt>
                <c:pt idx="772">
                  <c:v>88</c:v>
                </c:pt>
                <c:pt idx="773">
                  <c:v>60</c:v>
                </c:pt>
                <c:pt idx="774">
                  <c:v>92</c:v>
                </c:pt>
                <c:pt idx="775">
                  <c:v>77</c:v>
                </c:pt>
                <c:pt idx="776">
                  <c:v>85</c:v>
                </c:pt>
                <c:pt idx="777">
                  <c:v>63</c:v>
                </c:pt>
                <c:pt idx="778">
                  <c:v>100</c:v>
                </c:pt>
                <c:pt idx="779">
                  <c:v>65</c:v>
                </c:pt>
                <c:pt idx="780">
                  <c:v>109</c:v>
                </c:pt>
                <c:pt idx="781">
                  <c:v>117</c:v>
                </c:pt>
                <c:pt idx="782">
                  <c:v>78</c:v>
                </c:pt>
                <c:pt idx="783">
                  <c:v>110</c:v>
                </c:pt>
                <c:pt idx="784">
                  <c:v>101</c:v>
                </c:pt>
                <c:pt idx="785">
                  <c:v>79</c:v>
                </c:pt>
                <c:pt idx="786">
                  <c:v>53</c:v>
                </c:pt>
                <c:pt idx="787">
                  <c:v>130</c:v>
                </c:pt>
                <c:pt idx="788">
                  <c:v>169</c:v>
                </c:pt>
                <c:pt idx="789">
                  <c:v>102</c:v>
                </c:pt>
                <c:pt idx="790">
                  <c:v>78</c:v>
                </c:pt>
                <c:pt idx="791">
                  <c:v>168</c:v>
                </c:pt>
                <c:pt idx="792">
                  <c:v>200</c:v>
                </c:pt>
                <c:pt idx="793">
                  <c:v>95</c:v>
                </c:pt>
                <c:pt idx="794">
                  <c:v>68</c:v>
                </c:pt>
                <c:pt idx="795">
                  <c:v>83</c:v>
                </c:pt>
                <c:pt idx="796">
                  <c:v>82</c:v>
                </c:pt>
                <c:pt idx="797">
                  <c:v>57</c:v>
                </c:pt>
                <c:pt idx="798">
                  <c:v>62</c:v>
                </c:pt>
                <c:pt idx="799">
                  <c:v>67</c:v>
                </c:pt>
                <c:pt idx="800">
                  <c:v>72</c:v>
                </c:pt>
                <c:pt idx="801">
                  <c:v>64</c:v>
                </c:pt>
                <c:pt idx="802">
                  <c:v>83</c:v>
                </c:pt>
                <c:pt idx="803">
                  <c:v>60</c:v>
                </c:pt>
                <c:pt idx="804">
                  <c:v>65</c:v>
                </c:pt>
                <c:pt idx="805">
                  <c:v>78</c:v>
                </c:pt>
                <c:pt idx="806">
                  <c:v>50</c:v>
                </c:pt>
                <c:pt idx="807">
                  <c:v>44</c:v>
                </c:pt>
                <c:pt idx="808">
                  <c:v>93</c:v>
                </c:pt>
                <c:pt idx="809">
                  <c:v>108</c:v>
                </c:pt>
                <c:pt idx="810">
                  <c:v>111</c:v>
                </c:pt>
                <c:pt idx="811">
                  <c:v>130</c:v>
                </c:pt>
                <c:pt idx="812">
                  <c:v>132</c:v>
                </c:pt>
                <c:pt idx="813">
                  <c:v>134</c:v>
                </c:pt>
                <c:pt idx="814">
                  <c:v>100</c:v>
                </c:pt>
                <c:pt idx="815">
                  <c:v>119</c:v>
                </c:pt>
                <c:pt idx="816">
                  <c:v>86</c:v>
                </c:pt>
                <c:pt idx="817">
                  <c:v>60</c:v>
                </c:pt>
                <c:pt idx="818">
                  <c:v>100</c:v>
                </c:pt>
                <c:pt idx="819">
                  <c:v>82</c:v>
                </c:pt>
                <c:pt idx="820">
                  <c:v>120</c:v>
                </c:pt>
                <c:pt idx="821">
                  <c:v>90</c:v>
                </c:pt>
                <c:pt idx="822">
                  <c:v>67</c:v>
                </c:pt>
                <c:pt idx="823">
                  <c:v>54</c:v>
                </c:pt>
                <c:pt idx="824">
                  <c:v>74</c:v>
                </c:pt>
                <c:pt idx="825">
                  <c:v>56</c:v>
                </c:pt>
                <c:pt idx="826">
                  <c:v>120</c:v>
                </c:pt>
                <c:pt idx="827">
                  <c:v>67</c:v>
                </c:pt>
                <c:pt idx="828">
                  <c:v>40</c:v>
                </c:pt>
                <c:pt idx="829">
                  <c:v>70</c:v>
                </c:pt>
                <c:pt idx="830">
                  <c:v>70</c:v>
                </c:pt>
                <c:pt idx="831">
                  <c:v>59</c:v>
                </c:pt>
                <c:pt idx="832">
                  <c:v>127</c:v>
                </c:pt>
                <c:pt idx="833">
                  <c:v>191</c:v>
                </c:pt>
                <c:pt idx="834">
                  <c:v>151</c:v>
                </c:pt>
                <c:pt idx="835">
                  <c:v>151</c:v>
                </c:pt>
                <c:pt idx="836">
                  <c:v>140</c:v>
                </c:pt>
                <c:pt idx="837">
                  <c:v>108</c:v>
                </c:pt>
                <c:pt idx="838">
                  <c:v>163</c:v>
                </c:pt>
                <c:pt idx="839">
                  <c:v>163</c:v>
                </c:pt>
                <c:pt idx="840">
                  <c:v>118</c:v>
                </c:pt>
                <c:pt idx="841">
                  <c:v>103</c:v>
                </c:pt>
                <c:pt idx="842">
                  <c:v>53</c:v>
                </c:pt>
                <c:pt idx="843">
                  <c:v>40</c:v>
                </c:pt>
                <c:pt idx="844">
                  <c:v>44</c:v>
                </c:pt>
                <c:pt idx="845">
                  <c:v>84</c:v>
                </c:pt>
                <c:pt idx="846">
                  <c:v>90</c:v>
                </c:pt>
                <c:pt idx="847">
                  <c:v>112</c:v>
                </c:pt>
                <c:pt idx="848">
                  <c:v>120</c:v>
                </c:pt>
                <c:pt idx="849">
                  <c:v>55</c:v>
                </c:pt>
                <c:pt idx="850">
                  <c:v>57</c:v>
                </c:pt>
                <c:pt idx="851">
                  <c:v>59</c:v>
                </c:pt>
                <c:pt idx="852">
                  <c:v>64</c:v>
                </c:pt>
                <c:pt idx="853">
                  <c:v>189</c:v>
                </c:pt>
                <c:pt idx="854">
                  <c:v>67</c:v>
                </c:pt>
                <c:pt idx="855">
                  <c:v>48</c:v>
                </c:pt>
                <c:pt idx="856">
                  <c:v>53</c:v>
                </c:pt>
                <c:pt idx="857">
                  <c:v>91</c:v>
                </c:pt>
                <c:pt idx="858">
                  <c:v>60</c:v>
                </c:pt>
                <c:pt idx="859">
                  <c:v>29</c:v>
                </c:pt>
                <c:pt idx="860">
                  <c:v>30</c:v>
                </c:pt>
                <c:pt idx="861">
                  <c:v>45</c:v>
                </c:pt>
                <c:pt idx="862">
                  <c:v>42</c:v>
                </c:pt>
                <c:pt idx="863">
                  <c:v>65</c:v>
                </c:pt>
                <c:pt idx="864">
                  <c:v>117</c:v>
                </c:pt>
                <c:pt idx="865">
                  <c:v>57</c:v>
                </c:pt>
                <c:pt idx="866">
                  <c:v>48</c:v>
                </c:pt>
                <c:pt idx="867">
                  <c:v>52</c:v>
                </c:pt>
                <c:pt idx="868">
                  <c:v>64</c:v>
                </c:pt>
                <c:pt idx="869">
                  <c:v>71</c:v>
                </c:pt>
                <c:pt idx="870">
                  <c:v>54</c:v>
                </c:pt>
                <c:pt idx="871">
                  <c:v>122</c:v>
                </c:pt>
                <c:pt idx="872">
                  <c:v>150</c:v>
                </c:pt>
                <c:pt idx="873">
                  <c:v>114</c:v>
                </c:pt>
                <c:pt idx="874">
                  <c:v>73</c:v>
                </c:pt>
                <c:pt idx="875">
                  <c:v>75</c:v>
                </c:pt>
                <c:pt idx="876">
                  <c:v>114</c:v>
                </c:pt>
                <c:pt idx="877">
                  <c:v>131</c:v>
                </c:pt>
                <c:pt idx="878">
                  <c:v>115</c:v>
                </c:pt>
                <c:pt idx="879">
                  <c:v>150</c:v>
                </c:pt>
                <c:pt idx="880">
                  <c:v>85</c:v>
                </c:pt>
                <c:pt idx="881">
                  <c:v>133</c:v>
                </c:pt>
                <c:pt idx="882">
                  <c:v>128</c:v>
                </c:pt>
                <c:pt idx="883">
                  <c:v>59</c:v>
                </c:pt>
                <c:pt idx="884">
                  <c:v>87</c:v>
                </c:pt>
                <c:pt idx="885">
                  <c:v>80</c:v>
                </c:pt>
                <c:pt idx="886">
                  <c:v>84</c:v>
                </c:pt>
                <c:pt idx="887">
                  <c:v>67</c:v>
                </c:pt>
                <c:pt idx="888">
                  <c:v>149</c:v>
                </c:pt>
                <c:pt idx="889">
                  <c:v>115</c:v>
                </c:pt>
                <c:pt idx="890">
                  <c:v>112</c:v>
                </c:pt>
                <c:pt idx="891">
                  <c:v>143</c:v>
                </c:pt>
                <c:pt idx="892">
                  <c:v>103</c:v>
                </c:pt>
                <c:pt idx="893">
                  <c:v>65</c:v>
                </c:pt>
                <c:pt idx="894">
                  <c:v>73</c:v>
                </c:pt>
                <c:pt idx="895">
                  <c:v>103</c:v>
                </c:pt>
                <c:pt idx="896">
                  <c:v>59</c:v>
                </c:pt>
                <c:pt idx="897">
                  <c:v>52</c:v>
                </c:pt>
                <c:pt idx="898">
                  <c:v>115</c:v>
                </c:pt>
                <c:pt idx="899">
                  <c:v>179</c:v>
                </c:pt>
                <c:pt idx="900">
                  <c:v>141</c:v>
                </c:pt>
                <c:pt idx="901">
                  <c:v>68</c:v>
                </c:pt>
                <c:pt idx="902">
                  <c:v>93</c:v>
                </c:pt>
                <c:pt idx="903">
                  <c:v>81</c:v>
                </c:pt>
                <c:pt idx="904">
                  <c:v>95</c:v>
                </c:pt>
                <c:pt idx="905">
                  <c:v>95</c:v>
                </c:pt>
                <c:pt idx="906">
                  <c:v>167</c:v>
                </c:pt>
                <c:pt idx="907">
                  <c:v>110</c:v>
                </c:pt>
                <c:pt idx="908">
                  <c:v>181</c:v>
                </c:pt>
                <c:pt idx="909">
                  <c:v>206</c:v>
                </c:pt>
                <c:pt idx="910">
                  <c:v>121</c:v>
                </c:pt>
                <c:pt idx="911">
                  <c:v>110</c:v>
                </c:pt>
                <c:pt idx="912">
                  <c:v>69</c:v>
                </c:pt>
                <c:pt idx="913">
                  <c:v>157</c:v>
                </c:pt>
                <c:pt idx="914">
                  <c:v>107</c:v>
                </c:pt>
                <c:pt idx="915">
                  <c:v>192</c:v>
                </c:pt>
                <c:pt idx="916">
                  <c:v>104</c:v>
                </c:pt>
                <c:pt idx="917">
                  <c:v>57</c:v>
                </c:pt>
                <c:pt idx="918">
                  <c:v>75</c:v>
                </c:pt>
                <c:pt idx="919">
                  <c:v>103</c:v>
                </c:pt>
                <c:pt idx="920">
                  <c:v>110</c:v>
                </c:pt>
                <c:pt idx="921">
                  <c:v>198</c:v>
                </c:pt>
                <c:pt idx="922">
                  <c:v>95</c:v>
                </c:pt>
                <c:pt idx="923">
                  <c:v>104</c:v>
                </c:pt>
                <c:pt idx="924">
                  <c:v>69</c:v>
                </c:pt>
                <c:pt idx="925">
                  <c:v>79</c:v>
                </c:pt>
                <c:pt idx="926">
                  <c:v>124</c:v>
                </c:pt>
                <c:pt idx="927">
                  <c:v>94</c:v>
                </c:pt>
                <c:pt idx="928">
                  <c:v>90</c:v>
                </c:pt>
                <c:pt idx="929">
                  <c:v>67</c:v>
                </c:pt>
                <c:pt idx="930">
                  <c:v>138</c:v>
                </c:pt>
                <c:pt idx="931">
                  <c:v>161</c:v>
                </c:pt>
                <c:pt idx="932">
                  <c:v>87</c:v>
                </c:pt>
                <c:pt idx="933">
                  <c:v>60</c:v>
                </c:pt>
                <c:pt idx="934">
                  <c:v>110</c:v>
                </c:pt>
                <c:pt idx="935">
                  <c:v>142</c:v>
                </c:pt>
                <c:pt idx="936">
                  <c:v>80</c:v>
                </c:pt>
                <c:pt idx="937">
                  <c:v>49</c:v>
                </c:pt>
                <c:pt idx="938">
                  <c:v>74</c:v>
                </c:pt>
                <c:pt idx="939">
                  <c:v>147</c:v>
                </c:pt>
                <c:pt idx="940">
                  <c:v>127</c:v>
                </c:pt>
                <c:pt idx="941">
                  <c:v>180</c:v>
                </c:pt>
                <c:pt idx="942">
                  <c:v>95</c:v>
                </c:pt>
                <c:pt idx="943">
                  <c:v>69</c:v>
                </c:pt>
                <c:pt idx="944">
                  <c:v>44</c:v>
                </c:pt>
                <c:pt idx="945">
                  <c:v>67</c:v>
                </c:pt>
                <c:pt idx="946">
                  <c:v>65</c:v>
                </c:pt>
                <c:pt idx="947">
                  <c:v>74</c:v>
                </c:pt>
                <c:pt idx="948">
                  <c:v>137</c:v>
                </c:pt>
                <c:pt idx="949">
                  <c:v>137</c:v>
                </c:pt>
                <c:pt idx="950">
                  <c:v>127</c:v>
                </c:pt>
                <c:pt idx="951">
                  <c:v>74</c:v>
                </c:pt>
                <c:pt idx="952">
                  <c:v>110</c:v>
                </c:pt>
                <c:pt idx="953">
                  <c:v>127</c:v>
                </c:pt>
                <c:pt idx="954">
                  <c:v>130</c:v>
                </c:pt>
                <c:pt idx="955">
                  <c:v>138</c:v>
                </c:pt>
                <c:pt idx="956">
                  <c:v>86</c:v>
                </c:pt>
                <c:pt idx="957">
                  <c:v>65</c:v>
                </c:pt>
                <c:pt idx="958">
                  <c:v>58</c:v>
                </c:pt>
                <c:pt idx="959">
                  <c:v>72</c:v>
                </c:pt>
                <c:pt idx="960">
                  <c:v>139</c:v>
                </c:pt>
                <c:pt idx="961">
                  <c:v>121</c:v>
                </c:pt>
                <c:pt idx="962">
                  <c:v>82</c:v>
                </c:pt>
                <c:pt idx="963">
                  <c:v>65</c:v>
                </c:pt>
                <c:pt idx="964">
                  <c:v>97</c:v>
                </c:pt>
                <c:pt idx="965">
                  <c:v>98</c:v>
                </c:pt>
                <c:pt idx="966">
                  <c:v>77</c:v>
                </c:pt>
                <c:pt idx="967">
                  <c:v>58</c:v>
                </c:pt>
                <c:pt idx="968">
                  <c:v>61</c:v>
                </c:pt>
                <c:pt idx="969">
                  <c:v>49</c:v>
                </c:pt>
                <c:pt idx="970">
                  <c:v>67</c:v>
                </c:pt>
                <c:pt idx="971">
                  <c:v>122</c:v>
                </c:pt>
                <c:pt idx="972">
                  <c:v>128</c:v>
                </c:pt>
                <c:pt idx="973">
                  <c:v>93</c:v>
                </c:pt>
                <c:pt idx="974">
                  <c:v>64</c:v>
                </c:pt>
                <c:pt idx="975">
                  <c:v>69</c:v>
                </c:pt>
                <c:pt idx="976">
                  <c:v>138</c:v>
                </c:pt>
                <c:pt idx="977">
                  <c:v>107</c:v>
                </c:pt>
                <c:pt idx="978">
                  <c:v>122</c:v>
                </c:pt>
                <c:pt idx="979">
                  <c:v>74</c:v>
                </c:pt>
                <c:pt idx="980">
                  <c:v>67</c:v>
                </c:pt>
                <c:pt idx="981">
                  <c:v>168</c:v>
                </c:pt>
                <c:pt idx="982">
                  <c:v>92</c:v>
                </c:pt>
                <c:pt idx="983">
                  <c:v>65</c:v>
                </c:pt>
                <c:pt idx="984">
                  <c:v>55</c:v>
                </c:pt>
                <c:pt idx="985">
                  <c:v>59</c:v>
                </c:pt>
                <c:pt idx="986">
                  <c:v>67</c:v>
                </c:pt>
                <c:pt idx="987">
                  <c:v>72</c:v>
                </c:pt>
                <c:pt idx="988">
                  <c:v>81</c:v>
                </c:pt>
                <c:pt idx="989">
                  <c:v>173</c:v>
                </c:pt>
                <c:pt idx="990">
                  <c:v>123</c:v>
                </c:pt>
                <c:pt idx="991">
                  <c:v>89</c:v>
                </c:pt>
                <c:pt idx="992">
                  <c:v>72</c:v>
                </c:pt>
                <c:pt idx="993">
                  <c:v>69</c:v>
                </c:pt>
                <c:pt idx="994">
                  <c:v>54</c:v>
                </c:pt>
                <c:pt idx="995">
                  <c:v>48</c:v>
                </c:pt>
                <c:pt idx="996">
                  <c:v>65</c:v>
                </c:pt>
                <c:pt idx="997">
                  <c:v>53</c:v>
                </c:pt>
                <c:pt idx="998">
                  <c:v>92</c:v>
                </c:pt>
                <c:pt idx="999">
                  <c:v>133</c:v>
                </c:pt>
                <c:pt idx="1000">
                  <c:v>72</c:v>
                </c:pt>
                <c:pt idx="1001">
                  <c:v>69</c:v>
                </c:pt>
                <c:pt idx="1002">
                  <c:v>42</c:v>
                </c:pt>
                <c:pt idx="1003">
                  <c:v>56</c:v>
                </c:pt>
                <c:pt idx="1004">
                  <c:v>43</c:v>
                </c:pt>
                <c:pt idx="1005">
                  <c:v>92</c:v>
                </c:pt>
                <c:pt idx="1006">
                  <c:v>127</c:v>
                </c:pt>
                <c:pt idx="1007">
                  <c:v>123</c:v>
                </c:pt>
                <c:pt idx="1008">
                  <c:v>88</c:v>
                </c:pt>
                <c:pt idx="1009">
                  <c:v>77</c:v>
                </c:pt>
                <c:pt idx="1010">
                  <c:v>42</c:v>
                </c:pt>
                <c:pt idx="1011">
                  <c:v>63</c:v>
                </c:pt>
                <c:pt idx="1012">
                  <c:v>62</c:v>
                </c:pt>
                <c:pt idx="1013">
                  <c:v>46</c:v>
                </c:pt>
                <c:pt idx="1014">
                  <c:v>69</c:v>
                </c:pt>
                <c:pt idx="1015">
                  <c:v>105</c:v>
                </c:pt>
                <c:pt idx="1016">
                  <c:v>117</c:v>
                </c:pt>
                <c:pt idx="1017">
                  <c:v>80</c:v>
                </c:pt>
                <c:pt idx="1018">
                  <c:v>73</c:v>
                </c:pt>
                <c:pt idx="1019">
                  <c:v>59</c:v>
                </c:pt>
                <c:pt idx="1020">
                  <c:v>190</c:v>
                </c:pt>
                <c:pt idx="1021">
                  <c:v>175</c:v>
                </c:pt>
                <c:pt idx="1022">
                  <c:v>166</c:v>
                </c:pt>
                <c:pt idx="1023">
                  <c:v>165</c:v>
                </c:pt>
                <c:pt idx="1024">
                  <c:v>209</c:v>
                </c:pt>
                <c:pt idx="1025">
                  <c:v>165</c:v>
                </c:pt>
                <c:pt idx="1026">
                  <c:v>98</c:v>
                </c:pt>
                <c:pt idx="1027">
                  <c:v>89</c:v>
                </c:pt>
                <c:pt idx="1028">
                  <c:v>76</c:v>
                </c:pt>
                <c:pt idx="1029">
                  <c:v>110</c:v>
                </c:pt>
                <c:pt idx="1030">
                  <c:v>128</c:v>
                </c:pt>
                <c:pt idx="1031">
                  <c:v>242</c:v>
                </c:pt>
                <c:pt idx="1032">
                  <c:v>149</c:v>
                </c:pt>
                <c:pt idx="1033">
                  <c:v>100</c:v>
                </c:pt>
                <c:pt idx="1034">
                  <c:v>152</c:v>
                </c:pt>
                <c:pt idx="1035">
                  <c:v>93</c:v>
                </c:pt>
                <c:pt idx="1036">
                  <c:v>52</c:v>
                </c:pt>
                <c:pt idx="1037">
                  <c:v>44</c:v>
                </c:pt>
                <c:pt idx="1038">
                  <c:v>50</c:v>
                </c:pt>
                <c:pt idx="1039">
                  <c:v>59</c:v>
                </c:pt>
                <c:pt idx="1040">
                  <c:v>65</c:v>
                </c:pt>
                <c:pt idx="1041">
                  <c:v>78</c:v>
                </c:pt>
                <c:pt idx="1042">
                  <c:v>109</c:v>
                </c:pt>
                <c:pt idx="1043">
                  <c:v>58</c:v>
                </c:pt>
                <c:pt idx="1044">
                  <c:v>49</c:v>
                </c:pt>
                <c:pt idx="1045">
                  <c:v>63</c:v>
                </c:pt>
                <c:pt idx="1046">
                  <c:v>50</c:v>
                </c:pt>
                <c:pt idx="1047">
                  <c:v>141</c:v>
                </c:pt>
                <c:pt idx="1048">
                  <c:v>137</c:v>
                </c:pt>
                <c:pt idx="1049">
                  <c:v>122</c:v>
                </c:pt>
                <c:pt idx="1050">
                  <c:v>176</c:v>
                </c:pt>
                <c:pt idx="1051">
                  <c:v>114</c:v>
                </c:pt>
                <c:pt idx="1052">
                  <c:v>51</c:v>
                </c:pt>
                <c:pt idx="1053">
                  <c:v>109</c:v>
                </c:pt>
                <c:pt idx="1054">
                  <c:v>104</c:v>
                </c:pt>
                <c:pt idx="1055">
                  <c:v>56</c:v>
                </c:pt>
                <c:pt idx="1056">
                  <c:v>103</c:v>
                </c:pt>
                <c:pt idx="1057">
                  <c:v>67</c:v>
                </c:pt>
                <c:pt idx="1058">
                  <c:v>70</c:v>
                </c:pt>
                <c:pt idx="1059">
                  <c:v>85</c:v>
                </c:pt>
                <c:pt idx="1060">
                  <c:v>68</c:v>
                </c:pt>
                <c:pt idx="1061">
                  <c:v>82</c:v>
                </c:pt>
                <c:pt idx="1062">
                  <c:v>66</c:v>
                </c:pt>
                <c:pt idx="1063">
                  <c:v>56</c:v>
                </c:pt>
                <c:pt idx="1064">
                  <c:v>98</c:v>
                </c:pt>
                <c:pt idx="1065">
                  <c:v>209</c:v>
                </c:pt>
                <c:pt idx="1066">
                  <c:v>113</c:v>
                </c:pt>
                <c:pt idx="1067">
                  <c:v>78</c:v>
                </c:pt>
                <c:pt idx="1068">
                  <c:v>71</c:v>
                </c:pt>
                <c:pt idx="1069">
                  <c:v>240</c:v>
                </c:pt>
                <c:pt idx="1070">
                  <c:v>277</c:v>
                </c:pt>
                <c:pt idx="1071">
                  <c:v>329</c:v>
                </c:pt>
                <c:pt idx="1072">
                  <c:v>279</c:v>
                </c:pt>
                <c:pt idx="1073">
                  <c:v>130</c:v>
                </c:pt>
                <c:pt idx="1074">
                  <c:v>74</c:v>
                </c:pt>
                <c:pt idx="1075">
                  <c:v>68</c:v>
                </c:pt>
                <c:pt idx="1076">
                  <c:v>107</c:v>
                </c:pt>
                <c:pt idx="1077">
                  <c:v>89</c:v>
                </c:pt>
                <c:pt idx="1078">
                  <c:v>67</c:v>
                </c:pt>
                <c:pt idx="1079">
                  <c:v>105</c:v>
                </c:pt>
                <c:pt idx="1080">
                  <c:v>198</c:v>
                </c:pt>
                <c:pt idx="1081">
                  <c:v>105</c:v>
                </c:pt>
                <c:pt idx="1082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52-4912-B1DB-1F28F3548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7306816"/>
        <c:axId val="1567298912"/>
      </c:lineChart>
      <c:dateAx>
        <c:axId val="1567306816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7298912"/>
        <c:crosses val="autoZero"/>
        <c:auto val="1"/>
        <c:lblOffset val="100"/>
        <c:baseTimeUnit val="days"/>
      </c:dateAx>
      <c:valAx>
        <c:axId val="156729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730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Sheet1!$A$3:$A$123</c:f>
              <c:numCache>
                <c:formatCode>yyyy\-mm\-dd</c:formatCode>
                <c:ptCount val="121"/>
                <c:pt idx="0">
                  <c:v>44552</c:v>
                </c:pt>
                <c:pt idx="1">
                  <c:v>44551</c:v>
                </c:pt>
                <c:pt idx="2">
                  <c:v>44550</c:v>
                </c:pt>
                <c:pt idx="3">
                  <c:v>44547</c:v>
                </c:pt>
                <c:pt idx="4">
                  <c:v>44546</c:v>
                </c:pt>
                <c:pt idx="5">
                  <c:v>44545</c:v>
                </c:pt>
                <c:pt idx="6">
                  <c:v>44544</c:v>
                </c:pt>
                <c:pt idx="7">
                  <c:v>44543</c:v>
                </c:pt>
                <c:pt idx="8">
                  <c:v>44540</c:v>
                </c:pt>
                <c:pt idx="9">
                  <c:v>44539</c:v>
                </c:pt>
                <c:pt idx="10">
                  <c:v>44538</c:v>
                </c:pt>
                <c:pt idx="11">
                  <c:v>44537</c:v>
                </c:pt>
                <c:pt idx="12">
                  <c:v>44536</c:v>
                </c:pt>
                <c:pt idx="13">
                  <c:v>44533</c:v>
                </c:pt>
                <c:pt idx="14">
                  <c:v>44532</c:v>
                </c:pt>
                <c:pt idx="15">
                  <c:v>44531</c:v>
                </c:pt>
                <c:pt idx="16">
                  <c:v>44530</c:v>
                </c:pt>
                <c:pt idx="17">
                  <c:v>44529</c:v>
                </c:pt>
                <c:pt idx="18">
                  <c:v>44526</c:v>
                </c:pt>
                <c:pt idx="19">
                  <c:v>44525</c:v>
                </c:pt>
                <c:pt idx="20">
                  <c:v>44524</c:v>
                </c:pt>
                <c:pt idx="21">
                  <c:v>44523</c:v>
                </c:pt>
                <c:pt idx="22">
                  <c:v>44522</c:v>
                </c:pt>
                <c:pt idx="23">
                  <c:v>44519</c:v>
                </c:pt>
                <c:pt idx="24">
                  <c:v>44518</c:v>
                </c:pt>
                <c:pt idx="25">
                  <c:v>44517</c:v>
                </c:pt>
                <c:pt idx="26">
                  <c:v>44516</c:v>
                </c:pt>
                <c:pt idx="27">
                  <c:v>44515</c:v>
                </c:pt>
                <c:pt idx="28">
                  <c:v>44512</c:v>
                </c:pt>
                <c:pt idx="29">
                  <c:v>44511</c:v>
                </c:pt>
                <c:pt idx="30">
                  <c:v>44510</c:v>
                </c:pt>
                <c:pt idx="31">
                  <c:v>44509</c:v>
                </c:pt>
                <c:pt idx="32">
                  <c:v>44508</c:v>
                </c:pt>
                <c:pt idx="33">
                  <c:v>44505</c:v>
                </c:pt>
                <c:pt idx="34">
                  <c:v>44504</c:v>
                </c:pt>
                <c:pt idx="35">
                  <c:v>44503</c:v>
                </c:pt>
                <c:pt idx="36">
                  <c:v>44502</c:v>
                </c:pt>
                <c:pt idx="37">
                  <c:v>44501</c:v>
                </c:pt>
                <c:pt idx="38">
                  <c:v>44498</c:v>
                </c:pt>
                <c:pt idx="39">
                  <c:v>44497</c:v>
                </c:pt>
                <c:pt idx="40">
                  <c:v>44496</c:v>
                </c:pt>
                <c:pt idx="41">
                  <c:v>44495</c:v>
                </c:pt>
                <c:pt idx="42">
                  <c:v>44494</c:v>
                </c:pt>
                <c:pt idx="43">
                  <c:v>44491</c:v>
                </c:pt>
                <c:pt idx="44">
                  <c:v>44490</c:v>
                </c:pt>
                <c:pt idx="45">
                  <c:v>44489</c:v>
                </c:pt>
                <c:pt idx="46">
                  <c:v>44488</c:v>
                </c:pt>
                <c:pt idx="47">
                  <c:v>44487</c:v>
                </c:pt>
                <c:pt idx="48">
                  <c:v>44484</c:v>
                </c:pt>
                <c:pt idx="49">
                  <c:v>44483</c:v>
                </c:pt>
                <c:pt idx="50">
                  <c:v>44482</c:v>
                </c:pt>
                <c:pt idx="51">
                  <c:v>44481</c:v>
                </c:pt>
                <c:pt idx="52">
                  <c:v>44480</c:v>
                </c:pt>
                <c:pt idx="53">
                  <c:v>44478</c:v>
                </c:pt>
                <c:pt idx="54">
                  <c:v>44477</c:v>
                </c:pt>
                <c:pt idx="55">
                  <c:v>44469</c:v>
                </c:pt>
                <c:pt idx="56">
                  <c:v>44468</c:v>
                </c:pt>
                <c:pt idx="57">
                  <c:v>44467</c:v>
                </c:pt>
                <c:pt idx="58">
                  <c:v>44466</c:v>
                </c:pt>
                <c:pt idx="59">
                  <c:v>44465</c:v>
                </c:pt>
                <c:pt idx="60">
                  <c:v>44463</c:v>
                </c:pt>
                <c:pt idx="61">
                  <c:v>44462</c:v>
                </c:pt>
                <c:pt idx="62">
                  <c:v>44461</c:v>
                </c:pt>
                <c:pt idx="63">
                  <c:v>44457</c:v>
                </c:pt>
                <c:pt idx="64">
                  <c:v>44456</c:v>
                </c:pt>
                <c:pt idx="65">
                  <c:v>44455</c:v>
                </c:pt>
                <c:pt idx="66">
                  <c:v>44454</c:v>
                </c:pt>
                <c:pt idx="67">
                  <c:v>44453</c:v>
                </c:pt>
                <c:pt idx="68">
                  <c:v>44452</c:v>
                </c:pt>
                <c:pt idx="69">
                  <c:v>44449</c:v>
                </c:pt>
                <c:pt idx="70">
                  <c:v>44448</c:v>
                </c:pt>
                <c:pt idx="71">
                  <c:v>44447</c:v>
                </c:pt>
                <c:pt idx="72">
                  <c:v>44446</c:v>
                </c:pt>
                <c:pt idx="73">
                  <c:v>44445</c:v>
                </c:pt>
                <c:pt idx="74">
                  <c:v>44442</c:v>
                </c:pt>
                <c:pt idx="75">
                  <c:v>44441</c:v>
                </c:pt>
                <c:pt idx="76">
                  <c:v>44440</c:v>
                </c:pt>
                <c:pt idx="77">
                  <c:v>44439</c:v>
                </c:pt>
                <c:pt idx="78">
                  <c:v>44438</c:v>
                </c:pt>
                <c:pt idx="79">
                  <c:v>44435</c:v>
                </c:pt>
                <c:pt idx="80">
                  <c:v>44434</c:v>
                </c:pt>
                <c:pt idx="81">
                  <c:v>44433</c:v>
                </c:pt>
                <c:pt idx="82">
                  <c:v>44432</c:v>
                </c:pt>
                <c:pt idx="83">
                  <c:v>44431</c:v>
                </c:pt>
                <c:pt idx="84">
                  <c:v>44428</c:v>
                </c:pt>
                <c:pt idx="85">
                  <c:v>44427</c:v>
                </c:pt>
                <c:pt idx="86">
                  <c:v>44426</c:v>
                </c:pt>
                <c:pt idx="87">
                  <c:v>44425</c:v>
                </c:pt>
                <c:pt idx="88">
                  <c:v>44424</c:v>
                </c:pt>
                <c:pt idx="89">
                  <c:v>44421</c:v>
                </c:pt>
                <c:pt idx="90">
                  <c:v>44420</c:v>
                </c:pt>
                <c:pt idx="91">
                  <c:v>44419</c:v>
                </c:pt>
                <c:pt idx="92">
                  <c:v>44418</c:v>
                </c:pt>
                <c:pt idx="93">
                  <c:v>44417</c:v>
                </c:pt>
                <c:pt idx="94">
                  <c:v>44414</c:v>
                </c:pt>
                <c:pt idx="95">
                  <c:v>44413</c:v>
                </c:pt>
                <c:pt idx="96">
                  <c:v>44412</c:v>
                </c:pt>
                <c:pt idx="97">
                  <c:v>44411</c:v>
                </c:pt>
                <c:pt idx="98">
                  <c:v>44410</c:v>
                </c:pt>
                <c:pt idx="99">
                  <c:v>44407</c:v>
                </c:pt>
                <c:pt idx="100">
                  <c:v>44406</c:v>
                </c:pt>
                <c:pt idx="101">
                  <c:v>44405</c:v>
                </c:pt>
                <c:pt idx="102">
                  <c:v>44404</c:v>
                </c:pt>
                <c:pt idx="103">
                  <c:v>44403</c:v>
                </c:pt>
                <c:pt idx="104">
                  <c:v>44400</c:v>
                </c:pt>
                <c:pt idx="105">
                  <c:v>44399</c:v>
                </c:pt>
                <c:pt idx="106">
                  <c:v>44398</c:v>
                </c:pt>
                <c:pt idx="107">
                  <c:v>44397</c:v>
                </c:pt>
                <c:pt idx="108">
                  <c:v>44396</c:v>
                </c:pt>
                <c:pt idx="109">
                  <c:v>44393</c:v>
                </c:pt>
                <c:pt idx="110">
                  <c:v>44392</c:v>
                </c:pt>
                <c:pt idx="111">
                  <c:v>44391</c:v>
                </c:pt>
                <c:pt idx="112">
                  <c:v>44390</c:v>
                </c:pt>
                <c:pt idx="113">
                  <c:v>44389</c:v>
                </c:pt>
                <c:pt idx="114">
                  <c:v>44386</c:v>
                </c:pt>
                <c:pt idx="115">
                  <c:v>44385</c:v>
                </c:pt>
                <c:pt idx="116">
                  <c:v>44384</c:v>
                </c:pt>
                <c:pt idx="117">
                  <c:v>44383</c:v>
                </c:pt>
                <c:pt idx="118">
                  <c:v>44382</c:v>
                </c:pt>
                <c:pt idx="119">
                  <c:v>44379</c:v>
                </c:pt>
                <c:pt idx="120">
                  <c:v>44378</c:v>
                </c:pt>
              </c:numCache>
            </c:numRef>
          </c:cat>
          <c:val>
            <c:numRef>
              <c:f>Sheet1!$D$3:$D$123</c:f>
              <c:numCache>
                <c:formatCode>General</c:formatCode>
                <c:ptCount val="121"/>
                <c:pt idx="0">
                  <c:v>2583.1999999999998</c:v>
                </c:pt>
                <c:pt idx="1">
                  <c:v>2583.1999999999998</c:v>
                </c:pt>
                <c:pt idx="2">
                  <c:v>2580</c:v>
                </c:pt>
                <c:pt idx="3">
                  <c:v>2580</c:v>
                </c:pt>
                <c:pt idx="4">
                  <c:v>2580</c:v>
                </c:pt>
                <c:pt idx="5">
                  <c:v>2580</c:v>
                </c:pt>
                <c:pt idx="6">
                  <c:v>2580</c:v>
                </c:pt>
                <c:pt idx="7">
                  <c:v>2580</c:v>
                </c:pt>
                <c:pt idx="8">
                  <c:v>2580</c:v>
                </c:pt>
                <c:pt idx="9">
                  <c:v>2580</c:v>
                </c:pt>
                <c:pt idx="10">
                  <c:v>2580</c:v>
                </c:pt>
                <c:pt idx="11">
                  <c:v>2580</c:v>
                </c:pt>
                <c:pt idx="12">
                  <c:v>2674</c:v>
                </c:pt>
                <c:pt idx="13">
                  <c:v>2674</c:v>
                </c:pt>
                <c:pt idx="14">
                  <c:v>2674</c:v>
                </c:pt>
                <c:pt idx="15">
                  <c:v>2674</c:v>
                </c:pt>
                <c:pt idx="16">
                  <c:v>2775.6</c:v>
                </c:pt>
                <c:pt idx="17">
                  <c:v>2775.6</c:v>
                </c:pt>
                <c:pt idx="18">
                  <c:v>2775.6</c:v>
                </c:pt>
                <c:pt idx="19">
                  <c:v>2944.2</c:v>
                </c:pt>
                <c:pt idx="20">
                  <c:v>2944.2</c:v>
                </c:pt>
                <c:pt idx="21">
                  <c:v>2944.2</c:v>
                </c:pt>
                <c:pt idx="22">
                  <c:v>3106.5</c:v>
                </c:pt>
                <c:pt idx="23">
                  <c:v>3119.3</c:v>
                </c:pt>
                <c:pt idx="24">
                  <c:v>3281.5</c:v>
                </c:pt>
                <c:pt idx="25">
                  <c:v>3365.6</c:v>
                </c:pt>
                <c:pt idx="26">
                  <c:v>3479.6</c:v>
                </c:pt>
                <c:pt idx="27">
                  <c:v>3520.7</c:v>
                </c:pt>
                <c:pt idx="28">
                  <c:v>3672.7</c:v>
                </c:pt>
                <c:pt idx="29">
                  <c:v>3672.7</c:v>
                </c:pt>
                <c:pt idx="30">
                  <c:v>3807</c:v>
                </c:pt>
                <c:pt idx="31">
                  <c:v>3807</c:v>
                </c:pt>
                <c:pt idx="32">
                  <c:v>3859.5</c:v>
                </c:pt>
                <c:pt idx="33">
                  <c:v>3969.2</c:v>
                </c:pt>
                <c:pt idx="34">
                  <c:v>3978.4</c:v>
                </c:pt>
                <c:pt idx="35">
                  <c:v>4071.9</c:v>
                </c:pt>
                <c:pt idx="36">
                  <c:v>4090.5</c:v>
                </c:pt>
                <c:pt idx="37">
                  <c:v>4090.5</c:v>
                </c:pt>
                <c:pt idx="38">
                  <c:v>4073.1</c:v>
                </c:pt>
                <c:pt idx="39">
                  <c:v>4073.1</c:v>
                </c:pt>
                <c:pt idx="40">
                  <c:v>4073.1</c:v>
                </c:pt>
                <c:pt idx="41">
                  <c:v>4073.1</c:v>
                </c:pt>
                <c:pt idx="42">
                  <c:v>4073.1</c:v>
                </c:pt>
                <c:pt idx="43">
                  <c:v>4073.1</c:v>
                </c:pt>
                <c:pt idx="44">
                  <c:v>4073.1</c:v>
                </c:pt>
                <c:pt idx="45">
                  <c:v>4073.1</c:v>
                </c:pt>
                <c:pt idx="46">
                  <c:v>4073.1</c:v>
                </c:pt>
                <c:pt idx="47">
                  <c:v>4073.1</c:v>
                </c:pt>
                <c:pt idx="48">
                  <c:v>4073.1</c:v>
                </c:pt>
                <c:pt idx="49">
                  <c:v>4073.1</c:v>
                </c:pt>
                <c:pt idx="50">
                  <c:v>4073.1</c:v>
                </c:pt>
                <c:pt idx="51">
                  <c:v>4073.1</c:v>
                </c:pt>
                <c:pt idx="52">
                  <c:v>4073.1</c:v>
                </c:pt>
                <c:pt idx="53">
                  <c:v>4073.1</c:v>
                </c:pt>
                <c:pt idx="54">
                  <c:v>4073.1</c:v>
                </c:pt>
                <c:pt idx="55">
                  <c:v>3978.2</c:v>
                </c:pt>
                <c:pt idx="56">
                  <c:v>3978.2</c:v>
                </c:pt>
                <c:pt idx="57">
                  <c:v>3978.2</c:v>
                </c:pt>
                <c:pt idx="58">
                  <c:v>3978.2</c:v>
                </c:pt>
                <c:pt idx="59">
                  <c:v>3978.2</c:v>
                </c:pt>
                <c:pt idx="60">
                  <c:v>3978.2</c:v>
                </c:pt>
                <c:pt idx="61">
                  <c:v>3978.2</c:v>
                </c:pt>
                <c:pt idx="62">
                  <c:v>3978.2</c:v>
                </c:pt>
                <c:pt idx="63">
                  <c:v>3978.2</c:v>
                </c:pt>
                <c:pt idx="64">
                  <c:v>3978.2</c:v>
                </c:pt>
                <c:pt idx="65">
                  <c:v>3978.2</c:v>
                </c:pt>
                <c:pt idx="66">
                  <c:v>3859.9</c:v>
                </c:pt>
                <c:pt idx="67">
                  <c:v>3808.7</c:v>
                </c:pt>
                <c:pt idx="68">
                  <c:v>3808.7</c:v>
                </c:pt>
                <c:pt idx="69">
                  <c:v>3808.7</c:v>
                </c:pt>
                <c:pt idx="70">
                  <c:v>3667.7</c:v>
                </c:pt>
                <c:pt idx="71">
                  <c:v>3644.3</c:v>
                </c:pt>
                <c:pt idx="72">
                  <c:v>3644.3</c:v>
                </c:pt>
                <c:pt idx="73">
                  <c:v>3644.3</c:v>
                </c:pt>
                <c:pt idx="74">
                  <c:v>3547.2</c:v>
                </c:pt>
                <c:pt idx="75">
                  <c:v>3503.8</c:v>
                </c:pt>
                <c:pt idx="76">
                  <c:v>3374.9</c:v>
                </c:pt>
                <c:pt idx="77">
                  <c:v>3354.3</c:v>
                </c:pt>
                <c:pt idx="78">
                  <c:v>3348.2</c:v>
                </c:pt>
                <c:pt idx="79">
                  <c:v>3262.7</c:v>
                </c:pt>
                <c:pt idx="80">
                  <c:v>3228.6</c:v>
                </c:pt>
                <c:pt idx="81">
                  <c:v>3228.6</c:v>
                </c:pt>
                <c:pt idx="82">
                  <c:v>3176.7</c:v>
                </c:pt>
                <c:pt idx="83">
                  <c:v>3128.5</c:v>
                </c:pt>
                <c:pt idx="84">
                  <c:v>3086</c:v>
                </c:pt>
                <c:pt idx="85">
                  <c:v>3029.8</c:v>
                </c:pt>
                <c:pt idx="86">
                  <c:v>3029.8</c:v>
                </c:pt>
                <c:pt idx="87">
                  <c:v>2946</c:v>
                </c:pt>
                <c:pt idx="88">
                  <c:v>2924.6</c:v>
                </c:pt>
                <c:pt idx="89">
                  <c:v>2857.5</c:v>
                </c:pt>
                <c:pt idx="90">
                  <c:v>2836.5</c:v>
                </c:pt>
                <c:pt idx="91">
                  <c:v>2836.5</c:v>
                </c:pt>
                <c:pt idx="92">
                  <c:v>2836.5</c:v>
                </c:pt>
                <c:pt idx="93">
                  <c:v>2836.5</c:v>
                </c:pt>
                <c:pt idx="94">
                  <c:v>2775.6</c:v>
                </c:pt>
                <c:pt idx="95">
                  <c:v>2754.6</c:v>
                </c:pt>
                <c:pt idx="96">
                  <c:v>2754.6</c:v>
                </c:pt>
                <c:pt idx="97">
                  <c:v>2754.6</c:v>
                </c:pt>
                <c:pt idx="98">
                  <c:v>2734.3</c:v>
                </c:pt>
                <c:pt idx="99">
                  <c:v>2664.5</c:v>
                </c:pt>
                <c:pt idx="100">
                  <c:v>2660.5</c:v>
                </c:pt>
                <c:pt idx="101">
                  <c:v>2660.5</c:v>
                </c:pt>
                <c:pt idx="102">
                  <c:v>2660.5</c:v>
                </c:pt>
                <c:pt idx="103">
                  <c:v>2660.5</c:v>
                </c:pt>
                <c:pt idx="104">
                  <c:v>2660.5</c:v>
                </c:pt>
                <c:pt idx="105">
                  <c:v>2660.5</c:v>
                </c:pt>
                <c:pt idx="106">
                  <c:v>2660.5</c:v>
                </c:pt>
                <c:pt idx="107">
                  <c:v>2660.5</c:v>
                </c:pt>
                <c:pt idx="108">
                  <c:v>2660.5</c:v>
                </c:pt>
                <c:pt idx="109">
                  <c:v>2669.7</c:v>
                </c:pt>
                <c:pt idx="110">
                  <c:v>2717.3</c:v>
                </c:pt>
                <c:pt idx="111">
                  <c:v>2745.3</c:v>
                </c:pt>
                <c:pt idx="112">
                  <c:v>2752.6</c:v>
                </c:pt>
                <c:pt idx="113">
                  <c:v>2758.1</c:v>
                </c:pt>
                <c:pt idx="114">
                  <c:v>2768.7</c:v>
                </c:pt>
                <c:pt idx="115">
                  <c:v>2768.7</c:v>
                </c:pt>
                <c:pt idx="116">
                  <c:v>2768.7</c:v>
                </c:pt>
                <c:pt idx="117">
                  <c:v>2768.7</c:v>
                </c:pt>
                <c:pt idx="118">
                  <c:v>2768.7</c:v>
                </c:pt>
                <c:pt idx="119">
                  <c:v>2768.7</c:v>
                </c:pt>
                <c:pt idx="120">
                  <c:v>2768.7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04-463A-B07D-0F5FA4E5531E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铁矿石</c:v>
                </c:pt>
              </c:strCache>
            </c:strRef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Sheet1!$A$3:$A$123</c:f>
              <c:numCache>
                <c:formatCode>yyyy\-mm\-dd</c:formatCode>
                <c:ptCount val="121"/>
                <c:pt idx="0">
                  <c:v>44552</c:v>
                </c:pt>
                <c:pt idx="1">
                  <c:v>44551</c:v>
                </c:pt>
                <c:pt idx="2">
                  <c:v>44550</c:v>
                </c:pt>
                <c:pt idx="3">
                  <c:v>44547</c:v>
                </c:pt>
                <c:pt idx="4">
                  <c:v>44546</c:v>
                </c:pt>
                <c:pt idx="5">
                  <c:v>44545</c:v>
                </c:pt>
                <c:pt idx="6">
                  <c:v>44544</c:v>
                </c:pt>
                <c:pt idx="7">
                  <c:v>44543</c:v>
                </c:pt>
                <c:pt idx="8">
                  <c:v>44540</c:v>
                </c:pt>
                <c:pt idx="9">
                  <c:v>44539</c:v>
                </c:pt>
                <c:pt idx="10">
                  <c:v>44538</c:v>
                </c:pt>
                <c:pt idx="11">
                  <c:v>44537</c:v>
                </c:pt>
                <c:pt idx="12">
                  <c:v>44536</c:v>
                </c:pt>
                <c:pt idx="13">
                  <c:v>44533</c:v>
                </c:pt>
                <c:pt idx="14">
                  <c:v>44532</c:v>
                </c:pt>
                <c:pt idx="15">
                  <c:v>44531</c:v>
                </c:pt>
                <c:pt idx="16">
                  <c:v>44530</c:v>
                </c:pt>
                <c:pt idx="17">
                  <c:v>44529</c:v>
                </c:pt>
                <c:pt idx="18">
                  <c:v>44526</c:v>
                </c:pt>
                <c:pt idx="19">
                  <c:v>44525</c:v>
                </c:pt>
                <c:pt idx="20">
                  <c:v>44524</c:v>
                </c:pt>
                <c:pt idx="21">
                  <c:v>44523</c:v>
                </c:pt>
                <c:pt idx="22">
                  <c:v>44522</c:v>
                </c:pt>
                <c:pt idx="23">
                  <c:v>44519</c:v>
                </c:pt>
                <c:pt idx="24">
                  <c:v>44518</c:v>
                </c:pt>
                <c:pt idx="25">
                  <c:v>44517</c:v>
                </c:pt>
                <c:pt idx="26">
                  <c:v>44516</c:v>
                </c:pt>
                <c:pt idx="27">
                  <c:v>44515</c:v>
                </c:pt>
                <c:pt idx="28">
                  <c:v>44512</c:v>
                </c:pt>
                <c:pt idx="29">
                  <c:v>44511</c:v>
                </c:pt>
                <c:pt idx="30">
                  <c:v>44510</c:v>
                </c:pt>
                <c:pt idx="31">
                  <c:v>44509</c:v>
                </c:pt>
                <c:pt idx="32">
                  <c:v>44508</c:v>
                </c:pt>
                <c:pt idx="33">
                  <c:v>44505</c:v>
                </c:pt>
                <c:pt idx="34">
                  <c:v>44504</c:v>
                </c:pt>
                <c:pt idx="35">
                  <c:v>44503</c:v>
                </c:pt>
                <c:pt idx="36">
                  <c:v>44502</c:v>
                </c:pt>
                <c:pt idx="37">
                  <c:v>44501</c:v>
                </c:pt>
                <c:pt idx="38">
                  <c:v>44498</c:v>
                </c:pt>
                <c:pt idx="39">
                  <c:v>44497</c:v>
                </c:pt>
                <c:pt idx="40">
                  <c:v>44496</c:v>
                </c:pt>
                <c:pt idx="41">
                  <c:v>44495</c:v>
                </c:pt>
                <c:pt idx="42">
                  <c:v>44494</c:v>
                </c:pt>
                <c:pt idx="43">
                  <c:v>44491</c:v>
                </c:pt>
                <c:pt idx="44">
                  <c:v>44490</c:v>
                </c:pt>
                <c:pt idx="45">
                  <c:v>44489</c:v>
                </c:pt>
                <c:pt idx="46">
                  <c:v>44488</c:v>
                </c:pt>
                <c:pt idx="47">
                  <c:v>44487</c:v>
                </c:pt>
                <c:pt idx="48">
                  <c:v>44484</c:v>
                </c:pt>
                <c:pt idx="49">
                  <c:v>44483</c:v>
                </c:pt>
                <c:pt idx="50">
                  <c:v>44482</c:v>
                </c:pt>
                <c:pt idx="51">
                  <c:v>44481</c:v>
                </c:pt>
                <c:pt idx="52">
                  <c:v>44480</c:v>
                </c:pt>
                <c:pt idx="53">
                  <c:v>44478</c:v>
                </c:pt>
                <c:pt idx="54">
                  <c:v>44477</c:v>
                </c:pt>
                <c:pt idx="55">
                  <c:v>44469</c:v>
                </c:pt>
                <c:pt idx="56">
                  <c:v>44468</c:v>
                </c:pt>
                <c:pt idx="57">
                  <c:v>44467</c:v>
                </c:pt>
                <c:pt idx="58">
                  <c:v>44466</c:v>
                </c:pt>
                <c:pt idx="59">
                  <c:v>44465</c:v>
                </c:pt>
                <c:pt idx="60">
                  <c:v>44463</c:v>
                </c:pt>
                <c:pt idx="61">
                  <c:v>44462</c:v>
                </c:pt>
                <c:pt idx="62">
                  <c:v>44461</c:v>
                </c:pt>
                <c:pt idx="63">
                  <c:v>44457</c:v>
                </c:pt>
                <c:pt idx="64">
                  <c:v>44456</c:v>
                </c:pt>
                <c:pt idx="65">
                  <c:v>44455</c:v>
                </c:pt>
                <c:pt idx="66">
                  <c:v>44454</c:v>
                </c:pt>
                <c:pt idx="67">
                  <c:v>44453</c:v>
                </c:pt>
                <c:pt idx="68">
                  <c:v>44452</c:v>
                </c:pt>
                <c:pt idx="69">
                  <c:v>44449</c:v>
                </c:pt>
                <c:pt idx="70">
                  <c:v>44448</c:v>
                </c:pt>
                <c:pt idx="71">
                  <c:v>44447</c:v>
                </c:pt>
                <c:pt idx="72">
                  <c:v>44446</c:v>
                </c:pt>
                <c:pt idx="73">
                  <c:v>44445</c:v>
                </c:pt>
                <c:pt idx="74">
                  <c:v>44442</c:v>
                </c:pt>
                <c:pt idx="75">
                  <c:v>44441</c:v>
                </c:pt>
                <c:pt idx="76">
                  <c:v>44440</c:v>
                </c:pt>
                <c:pt idx="77">
                  <c:v>44439</c:v>
                </c:pt>
                <c:pt idx="78">
                  <c:v>44438</c:v>
                </c:pt>
                <c:pt idx="79">
                  <c:v>44435</c:v>
                </c:pt>
                <c:pt idx="80">
                  <c:v>44434</c:v>
                </c:pt>
                <c:pt idx="81">
                  <c:v>44433</c:v>
                </c:pt>
                <c:pt idx="82">
                  <c:v>44432</c:v>
                </c:pt>
                <c:pt idx="83">
                  <c:v>44431</c:v>
                </c:pt>
                <c:pt idx="84">
                  <c:v>44428</c:v>
                </c:pt>
                <c:pt idx="85">
                  <c:v>44427</c:v>
                </c:pt>
                <c:pt idx="86">
                  <c:v>44426</c:v>
                </c:pt>
                <c:pt idx="87">
                  <c:v>44425</c:v>
                </c:pt>
                <c:pt idx="88">
                  <c:v>44424</c:v>
                </c:pt>
                <c:pt idx="89">
                  <c:v>44421</c:v>
                </c:pt>
                <c:pt idx="90">
                  <c:v>44420</c:v>
                </c:pt>
                <c:pt idx="91">
                  <c:v>44419</c:v>
                </c:pt>
                <c:pt idx="92">
                  <c:v>44418</c:v>
                </c:pt>
                <c:pt idx="93">
                  <c:v>44417</c:v>
                </c:pt>
                <c:pt idx="94">
                  <c:v>44414</c:v>
                </c:pt>
                <c:pt idx="95">
                  <c:v>44413</c:v>
                </c:pt>
                <c:pt idx="96">
                  <c:v>44412</c:v>
                </c:pt>
                <c:pt idx="97">
                  <c:v>44411</c:v>
                </c:pt>
                <c:pt idx="98">
                  <c:v>44410</c:v>
                </c:pt>
                <c:pt idx="99">
                  <c:v>44407</c:v>
                </c:pt>
                <c:pt idx="100">
                  <c:v>44406</c:v>
                </c:pt>
                <c:pt idx="101">
                  <c:v>44405</c:v>
                </c:pt>
                <c:pt idx="102">
                  <c:v>44404</c:v>
                </c:pt>
                <c:pt idx="103">
                  <c:v>44403</c:v>
                </c:pt>
                <c:pt idx="104">
                  <c:v>44400</c:v>
                </c:pt>
                <c:pt idx="105">
                  <c:v>44399</c:v>
                </c:pt>
                <c:pt idx="106">
                  <c:v>44398</c:v>
                </c:pt>
                <c:pt idx="107">
                  <c:v>44397</c:v>
                </c:pt>
                <c:pt idx="108">
                  <c:v>44396</c:v>
                </c:pt>
                <c:pt idx="109">
                  <c:v>44393</c:v>
                </c:pt>
                <c:pt idx="110">
                  <c:v>44392</c:v>
                </c:pt>
                <c:pt idx="111">
                  <c:v>44391</c:v>
                </c:pt>
                <c:pt idx="112">
                  <c:v>44390</c:v>
                </c:pt>
                <c:pt idx="113">
                  <c:v>44389</c:v>
                </c:pt>
                <c:pt idx="114">
                  <c:v>44386</c:v>
                </c:pt>
                <c:pt idx="115">
                  <c:v>44385</c:v>
                </c:pt>
                <c:pt idx="116">
                  <c:v>44384</c:v>
                </c:pt>
                <c:pt idx="117">
                  <c:v>44383</c:v>
                </c:pt>
                <c:pt idx="118">
                  <c:v>44382</c:v>
                </c:pt>
                <c:pt idx="119">
                  <c:v>44379</c:v>
                </c:pt>
                <c:pt idx="120">
                  <c:v>44378</c:v>
                </c:pt>
              </c:numCache>
            </c:numRef>
          </c:cat>
          <c:val>
            <c:numRef>
              <c:f>Sheet1!$C$3:$C$123</c:f>
              <c:numCache>
                <c:formatCode>General</c:formatCode>
                <c:ptCount val="121"/>
                <c:pt idx="0">
                  <c:v>864.94</c:v>
                </c:pt>
                <c:pt idx="1">
                  <c:v>855.71</c:v>
                </c:pt>
                <c:pt idx="2">
                  <c:v>816.97</c:v>
                </c:pt>
                <c:pt idx="3">
                  <c:v>814.14</c:v>
                </c:pt>
                <c:pt idx="4">
                  <c:v>792.39</c:v>
                </c:pt>
                <c:pt idx="5">
                  <c:v>789.04</c:v>
                </c:pt>
                <c:pt idx="6">
                  <c:v>795.45</c:v>
                </c:pt>
                <c:pt idx="7">
                  <c:v>783.72</c:v>
                </c:pt>
                <c:pt idx="8">
                  <c:v>766.98</c:v>
                </c:pt>
                <c:pt idx="9">
                  <c:v>771.17</c:v>
                </c:pt>
                <c:pt idx="10">
                  <c:v>778.54</c:v>
                </c:pt>
                <c:pt idx="11">
                  <c:v>756</c:v>
                </c:pt>
                <c:pt idx="12">
                  <c:v>737.72</c:v>
                </c:pt>
                <c:pt idx="13">
                  <c:v>738.79</c:v>
                </c:pt>
                <c:pt idx="14">
                  <c:v>745.49</c:v>
                </c:pt>
                <c:pt idx="15">
                  <c:v>739.79</c:v>
                </c:pt>
                <c:pt idx="16">
                  <c:v>738.94</c:v>
                </c:pt>
                <c:pt idx="17">
                  <c:v>715.98</c:v>
                </c:pt>
                <c:pt idx="18">
                  <c:v>721.22</c:v>
                </c:pt>
                <c:pt idx="19">
                  <c:v>748.13</c:v>
                </c:pt>
                <c:pt idx="20">
                  <c:v>726.91</c:v>
                </c:pt>
                <c:pt idx="21">
                  <c:v>722.23</c:v>
                </c:pt>
                <c:pt idx="22">
                  <c:v>680.61</c:v>
                </c:pt>
                <c:pt idx="23">
                  <c:v>682.21</c:v>
                </c:pt>
                <c:pt idx="24">
                  <c:v>700.6</c:v>
                </c:pt>
                <c:pt idx="25">
                  <c:v>715.37</c:v>
                </c:pt>
                <c:pt idx="26">
                  <c:v>717.07</c:v>
                </c:pt>
                <c:pt idx="27">
                  <c:v>738.68</c:v>
                </c:pt>
                <c:pt idx="28">
                  <c:v>752.56</c:v>
                </c:pt>
                <c:pt idx="29">
                  <c:v>745.82</c:v>
                </c:pt>
                <c:pt idx="30">
                  <c:v>760.53</c:v>
                </c:pt>
                <c:pt idx="31">
                  <c:v>789.19</c:v>
                </c:pt>
                <c:pt idx="32">
                  <c:v>794</c:v>
                </c:pt>
                <c:pt idx="33">
                  <c:v>803.3</c:v>
                </c:pt>
                <c:pt idx="34">
                  <c:v>812.5</c:v>
                </c:pt>
                <c:pt idx="35">
                  <c:v>812.6</c:v>
                </c:pt>
                <c:pt idx="36">
                  <c:v>833.7</c:v>
                </c:pt>
                <c:pt idx="37">
                  <c:v>866.4</c:v>
                </c:pt>
                <c:pt idx="38">
                  <c:v>893.8</c:v>
                </c:pt>
                <c:pt idx="39">
                  <c:v>902.4</c:v>
                </c:pt>
                <c:pt idx="40">
                  <c:v>923.7</c:v>
                </c:pt>
                <c:pt idx="41">
                  <c:v>921.6</c:v>
                </c:pt>
                <c:pt idx="42">
                  <c:v>921.6</c:v>
                </c:pt>
                <c:pt idx="43">
                  <c:v>918.4</c:v>
                </c:pt>
                <c:pt idx="44">
                  <c:v>957.1</c:v>
                </c:pt>
                <c:pt idx="45">
                  <c:v>955.1</c:v>
                </c:pt>
                <c:pt idx="46">
                  <c:v>947.7</c:v>
                </c:pt>
                <c:pt idx="47">
                  <c:v>958.1</c:v>
                </c:pt>
                <c:pt idx="48">
                  <c:v>963.4</c:v>
                </c:pt>
                <c:pt idx="49">
                  <c:v>968.8</c:v>
                </c:pt>
                <c:pt idx="50">
                  <c:v>970</c:v>
                </c:pt>
                <c:pt idx="51">
                  <c:v>990.9</c:v>
                </c:pt>
                <c:pt idx="52">
                  <c:v>968.9</c:v>
                </c:pt>
                <c:pt idx="53">
                  <c:v>957.9</c:v>
                </c:pt>
                <c:pt idx="54">
                  <c:v>923.2</c:v>
                </c:pt>
                <c:pt idx="55">
                  <c:v>910.8</c:v>
                </c:pt>
                <c:pt idx="56">
                  <c:v>892.9</c:v>
                </c:pt>
                <c:pt idx="57">
                  <c:v>887.3</c:v>
                </c:pt>
                <c:pt idx="58">
                  <c:v>891.2</c:v>
                </c:pt>
                <c:pt idx="59">
                  <c:v>882.1</c:v>
                </c:pt>
                <c:pt idx="60">
                  <c:v>857.8</c:v>
                </c:pt>
                <c:pt idx="61">
                  <c:v>845</c:v>
                </c:pt>
                <c:pt idx="62">
                  <c:v>863.4</c:v>
                </c:pt>
                <c:pt idx="63">
                  <c:v>921.9</c:v>
                </c:pt>
                <c:pt idx="64">
                  <c:v>975.3</c:v>
                </c:pt>
                <c:pt idx="65">
                  <c:v>1024.0999999999999</c:v>
                </c:pt>
                <c:pt idx="66">
                  <c:v>1047.2</c:v>
                </c:pt>
                <c:pt idx="67">
                  <c:v>1069.7</c:v>
                </c:pt>
                <c:pt idx="68">
                  <c:v>1080.3</c:v>
                </c:pt>
                <c:pt idx="69">
                  <c:v>1102.5999999999999</c:v>
                </c:pt>
                <c:pt idx="70">
                  <c:v>1109.9000000000001</c:v>
                </c:pt>
                <c:pt idx="71">
                  <c:v>1120.8</c:v>
                </c:pt>
                <c:pt idx="72">
                  <c:v>1119.0999999999999</c:v>
                </c:pt>
                <c:pt idx="73">
                  <c:v>1125.5999999999999</c:v>
                </c:pt>
                <c:pt idx="74">
                  <c:v>1137.0999999999999</c:v>
                </c:pt>
                <c:pt idx="75">
                  <c:v>1135.8</c:v>
                </c:pt>
                <c:pt idx="76">
                  <c:v>1152.7</c:v>
                </c:pt>
                <c:pt idx="77">
                  <c:v>1167.5</c:v>
                </c:pt>
                <c:pt idx="78">
                  <c:v>1143.2</c:v>
                </c:pt>
                <c:pt idx="79">
                  <c:v>1122.5999999999999</c:v>
                </c:pt>
                <c:pt idx="80">
                  <c:v>1108.7</c:v>
                </c:pt>
                <c:pt idx="81">
                  <c:v>1099.3</c:v>
                </c:pt>
                <c:pt idx="82">
                  <c:v>1092.0999999999999</c:v>
                </c:pt>
                <c:pt idx="83">
                  <c:v>1106.5</c:v>
                </c:pt>
                <c:pt idx="84">
                  <c:v>1112.0999999999999</c:v>
                </c:pt>
                <c:pt idx="85">
                  <c:v>1147.9000000000001</c:v>
                </c:pt>
                <c:pt idx="86">
                  <c:v>1186.8</c:v>
                </c:pt>
                <c:pt idx="87">
                  <c:v>1196</c:v>
                </c:pt>
                <c:pt idx="88">
                  <c:v>1196</c:v>
                </c:pt>
                <c:pt idx="89">
                  <c:v>1215.4000000000001</c:v>
                </c:pt>
                <c:pt idx="90">
                  <c:v>1237.7</c:v>
                </c:pt>
                <c:pt idx="91">
                  <c:v>1252</c:v>
                </c:pt>
                <c:pt idx="92">
                  <c:v>1261.9000000000001</c:v>
                </c:pt>
                <c:pt idx="93">
                  <c:v>1307.8</c:v>
                </c:pt>
                <c:pt idx="94">
                  <c:v>1325.9</c:v>
                </c:pt>
                <c:pt idx="95">
                  <c:v>1335.1</c:v>
                </c:pt>
                <c:pt idx="96">
                  <c:v>1356.3</c:v>
                </c:pt>
                <c:pt idx="97">
                  <c:v>1362</c:v>
                </c:pt>
                <c:pt idx="98">
                  <c:v>1377.1</c:v>
                </c:pt>
                <c:pt idx="99">
                  <c:v>1418.4</c:v>
                </c:pt>
                <c:pt idx="100">
                  <c:v>1461</c:v>
                </c:pt>
                <c:pt idx="101">
                  <c:v>1459</c:v>
                </c:pt>
                <c:pt idx="102">
                  <c:v>1474.3</c:v>
                </c:pt>
                <c:pt idx="103">
                  <c:v>1481.2</c:v>
                </c:pt>
                <c:pt idx="104">
                  <c:v>1486.6</c:v>
                </c:pt>
                <c:pt idx="105">
                  <c:v>1508.7</c:v>
                </c:pt>
                <c:pt idx="106">
                  <c:v>1523.2</c:v>
                </c:pt>
                <c:pt idx="107">
                  <c:v>1540.9</c:v>
                </c:pt>
                <c:pt idx="108">
                  <c:v>1541.8</c:v>
                </c:pt>
                <c:pt idx="109">
                  <c:v>1541.6</c:v>
                </c:pt>
                <c:pt idx="110">
                  <c:v>1535.3</c:v>
                </c:pt>
                <c:pt idx="111">
                  <c:v>1542.4</c:v>
                </c:pt>
                <c:pt idx="112">
                  <c:v>1545.7</c:v>
                </c:pt>
                <c:pt idx="113">
                  <c:v>1538.8</c:v>
                </c:pt>
                <c:pt idx="114">
                  <c:v>1540.9</c:v>
                </c:pt>
                <c:pt idx="115">
                  <c:v>1552.7</c:v>
                </c:pt>
                <c:pt idx="116">
                  <c:v>1556.7</c:v>
                </c:pt>
                <c:pt idx="117">
                  <c:v>1555.8</c:v>
                </c:pt>
                <c:pt idx="118">
                  <c:v>1539.3</c:v>
                </c:pt>
                <c:pt idx="119">
                  <c:v>1530.2</c:v>
                </c:pt>
                <c:pt idx="120">
                  <c:v>1519.9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04-463A-B07D-0F5FA4E5531E}"/>
            </c:ext>
          </c:extLst>
        </c:ser>
        <c:ser>
          <c:idx val="2"/>
          <c:order val="2"/>
          <c:tx>
            <c:strRef>
              <c:f>Sheet1!$B$2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Sheet1!$A$3:$A$123</c:f>
              <c:numCache>
                <c:formatCode>yyyy\-mm\-dd</c:formatCode>
                <c:ptCount val="121"/>
                <c:pt idx="0">
                  <c:v>44552</c:v>
                </c:pt>
                <c:pt idx="1">
                  <c:v>44551</c:v>
                </c:pt>
                <c:pt idx="2">
                  <c:v>44550</c:v>
                </c:pt>
                <c:pt idx="3">
                  <c:v>44547</c:v>
                </c:pt>
                <c:pt idx="4">
                  <c:v>44546</c:v>
                </c:pt>
                <c:pt idx="5">
                  <c:v>44545</c:v>
                </c:pt>
                <c:pt idx="6">
                  <c:v>44544</c:v>
                </c:pt>
                <c:pt idx="7">
                  <c:v>44543</c:v>
                </c:pt>
                <c:pt idx="8">
                  <c:v>44540</c:v>
                </c:pt>
                <c:pt idx="9">
                  <c:v>44539</c:v>
                </c:pt>
                <c:pt idx="10">
                  <c:v>44538</c:v>
                </c:pt>
                <c:pt idx="11">
                  <c:v>44537</c:v>
                </c:pt>
                <c:pt idx="12">
                  <c:v>44536</c:v>
                </c:pt>
                <c:pt idx="13">
                  <c:v>44533</c:v>
                </c:pt>
                <c:pt idx="14">
                  <c:v>44532</c:v>
                </c:pt>
                <c:pt idx="15">
                  <c:v>44531</c:v>
                </c:pt>
                <c:pt idx="16">
                  <c:v>44530</c:v>
                </c:pt>
                <c:pt idx="17">
                  <c:v>44529</c:v>
                </c:pt>
                <c:pt idx="18">
                  <c:v>44526</c:v>
                </c:pt>
                <c:pt idx="19">
                  <c:v>44525</c:v>
                </c:pt>
                <c:pt idx="20">
                  <c:v>44524</c:v>
                </c:pt>
                <c:pt idx="21">
                  <c:v>44523</c:v>
                </c:pt>
                <c:pt idx="22">
                  <c:v>44522</c:v>
                </c:pt>
                <c:pt idx="23">
                  <c:v>44519</c:v>
                </c:pt>
                <c:pt idx="24">
                  <c:v>44518</c:v>
                </c:pt>
                <c:pt idx="25">
                  <c:v>44517</c:v>
                </c:pt>
                <c:pt idx="26">
                  <c:v>44516</c:v>
                </c:pt>
                <c:pt idx="27">
                  <c:v>44515</c:v>
                </c:pt>
                <c:pt idx="28">
                  <c:v>44512</c:v>
                </c:pt>
                <c:pt idx="29">
                  <c:v>44511</c:v>
                </c:pt>
                <c:pt idx="30">
                  <c:v>44510</c:v>
                </c:pt>
                <c:pt idx="31">
                  <c:v>44509</c:v>
                </c:pt>
                <c:pt idx="32">
                  <c:v>44508</c:v>
                </c:pt>
                <c:pt idx="33">
                  <c:v>44505</c:v>
                </c:pt>
                <c:pt idx="34">
                  <c:v>44504</c:v>
                </c:pt>
                <c:pt idx="35">
                  <c:v>44503</c:v>
                </c:pt>
                <c:pt idx="36">
                  <c:v>44502</c:v>
                </c:pt>
                <c:pt idx="37">
                  <c:v>44501</c:v>
                </c:pt>
                <c:pt idx="38">
                  <c:v>44498</c:v>
                </c:pt>
                <c:pt idx="39">
                  <c:v>44497</c:v>
                </c:pt>
                <c:pt idx="40">
                  <c:v>44496</c:v>
                </c:pt>
                <c:pt idx="41">
                  <c:v>44495</c:v>
                </c:pt>
                <c:pt idx="42">
                  <c:v>44494</c:v>
                </c:pt>
                <c:pt idx="43">
                  <c:v>44491</c:v>
                </c:pt>
                <c:pt idx="44">
                  <c:v>44490</c:v>
                </c:pt>
                <c:pt idx="45">
                  <c:v>44489</c:v>
                </c:pt>
                <c:pt idx="46">
                  <c:v>44488</c:v>
                </c:pt>
                <c:pt idx="47">
                  <c:v>44487</c:v>
                </c:pt>
                <c:pt idx="48">
                  <c:v>44484</c:v>
                </c:pt>
                <c:pt idx="49">
                  <c:v>44483</c:v>
                </c:pt>
                <c:pt idx="50">
                  <c:v>44482</c:v>
                </c:pt>
                <c:pt idx="51">
                  <c:v>44481</c:v>
                </c:pt>
                <c:pt idx="52">
                  <c:v>44480</c:v>
                </c:pt>
                <c:pt idx="53">
                  <c:v>44478</c:v>
                </c:pt>
                <c:pt idx="54">
                  <c:v>44477</c:v>
                </c:pt>
                <c:pt idx="55">
                  <c:v>44469</c:v>
                </c:pt>
                <c:pt idx="56">
                  <c:v>44468</c:v>
                </c:pt>
                <c:pt idx="57">
                  <c:v>44467</c:v>
                </c:pt>
                <c:pt idx="58">
                  <c:v>44466</c:v>
                </c:pt>
                <c:pt idx="59">
                  <c:v>44465</c:v>
                </c:pt>
                <c:pt idx="60">
                  <c:v>44463</c:v>
                </c:pt>
                <c:pt idx="61">
                  <c:v>44462</c:v>
                </c:pt>
                <c:pt idx="62">
                  <c:v>44461</c:v>
                </c:pt>
                <c:pt idx="63">
                  <c:v>44457</c:v>
                </c:pt>
                <c:pt idx="64">
                  <c:v>44456</c:v>
                </c:pt>
                <c:pt idx="65">
                  <c:v>44455</c:v>
                </c:pt>
                <c:pt idx="66">
                  <c:v>44454</c:v>
                </c:pt>
                <c:pt idx="67">
                  <c:v>44453</c:v>
                </c:pt>
                <c:pt idx="68">
                  <c:v>44452</c:v>
                </c:pt>
                <c:pt idx="69">
                  <c:v>44449</c:v>
                </c:pt>
                <c:pt idx="70">
                  <c:v>44448</c:v>
                </c:pt>
                <c:pt idx="71">
                  <c:v>44447</c:v>
                </c:pt>
                <c:pt idx="72">
                  <c:v>44446</c:v>
                </c:pt>
                <c:pt idx="73">
                  <c:v>44445</c:v>
                </c:pt>
                <c:pt idx="74">
                  <c:v>44442</c:v>
                </c:pt>
                <c:pt idx="75">
                  <c:v>44441</c:v>
                </c:pt>
                <c:pt idx="76">
                  <c:v>44440</c:v>
                </c:pt>
                <c:pt idx="77">
                  <c:v>44439</c:v>
                </c:pt>
                <c:pt idx="78">
                  <c:v>44438</c:v>
                </c:pt>
                <c:pt idx="79">
                  <c:v>44435</c:v>
                </c:pt>
                <c:pt idx="80">
                  <c:v>44434</c:v>
                </c:pt>
                <c:pt idx="81">
                  <c:v>44433</c:v>
                </c:pt>
                <c:pt idx="82">
                  <c:v>44432</c:v>
                </c:pt>
                <c:pt idx="83">
                  <c:v>44431</c:v>
                </c:pt>
                <c:pt idx="84">
                  <c:v>44428</c:v>
                </c:pt>
                <c:pt idx="85">
                  <c:v>44427</c:v>
                </c:pt>
                <c:pt idx="86">
                  <c:v>44426</c:v>
                </c:pt>
                <c:pt idx="87">
                  <c:v>44425</c:v>
                </c:pt>
                <c:pt idx="88">
                  <c:v>44424</c:v>
                </c:pt>
                <c:pt idx="89">
                  <c:v>44421</c:v>
                </c:pt>
                <c:pt idx="90">
                  <c:v>44420</c:v>
                </c:pt>
                <c:pt idx="91">
                  <c:v>44419</c:v>
                </c:pt>
                <c:pt idx="92">
                  <c:v>44418</c:v>
                </c:pt>
                <c:pt idx="93">
                  <c:v>44417</c:v>
                </c:pt>
                <c:pt idx="94">
                  <c:v>44414</c:v>
                </c:pt>
                <c:pt idx="95">
                  <c:v>44413</c:v>
                </c:pt>
                <c:pt idx="96">
                  <c:v>44412</c:v>
                </c:pt>
                <c:pt idx="97">
                  <c:v>44411</c:v>
                </c:pt>
                <c:pt idx="98">
                  <c:v>44410</c:v>
                </c:pt>
                <c:pt idx="99">
                  <c:v>44407</c:v>
                </c:pt>
                <c:pt idx="100">
                  <c:v>44406</c:v>
                </c:pt>
                <c:pt idx="101">
                  <c:v>44405</c:v>
                </c:pt>
                <c:pt idx="102">
                  <c:v>44404</c:v>
                </c:pt>
                <c:pt idx="103">
                  <c:v>44403</c:v>
                </c:pt>
                <c:pt idx="104">
                  <c:v>44400</c:v>
                </c:pt>
                <c:pt idx="105">
                  <c:v>44399</c:v>
                </c:pt>
                <c:pt idx="106">
                  <c:v>44398</c:v>
                </c:pt>
                <c:pt idx="107">
                  <c:v>44397</c:v>
                </c:pt>
                <c:pt idx="108">
                  <c:v>44396</c:v>
                </c:pt>
                <c:pt idx="109">
                  <c:v>44393</c:v>
                </c:pt>
                <c:pt idx="110">
                  <c:v>44392</c:v>
                </c:pt>
                <c:pt idx="111">
                  <c:v>44391</c:v>
                </c:pt>
                <c:pt idx="112">
                  <c:v>44390</c:v>
                </c:pt>
                <c:pt idx="113">
                  <c:v>44389</c:v>
                </c:pt>
                <c:pt idx="114">
                  <c:v>44386</c:v>
                </c:pt>
                <c:pt idx="115">
                  <c:v>44385</c:v>
                </c:pt>
                <c:pt idx="116">
                  <c:v>44384</c:v>
                </c:pt>
                <c:pt idx="117">
                  <c:v>44383</c:v>
                </c:pt>
                <c:pt idx="118">
                  <c:v>44382</c:v>
                </c:pt>
                <c:pt idx="119">
                  <c:v>44379</c:v>
                </c:pt>
                <c:pt idx="120">
                  <c:v>44378</c:v>
                </c:pt>
              </c:numCache>
            </c:numRef>
          </c:cat>
          <c:val>
            <c:numRef>
              <c:f>Sheet1!$B$3:$B$123</c:f>
              <c:numCache>
                <c:formatCode>General</c:formatCode>
                <c:ptCount val="121"/>
                <c:pt idx="0">
                  <c:v>3557.2</c:v>
                </c:pt>
                <c:pt idx="1">
                  <c:v>3543.5</c:v>
                </c:pt>
                <c:pt idx="2">
                  <c:v>3465.5</c:v>
                </c:pt>
                <c:pt idx="3">
                  <c:v>3465.5</c:v>
                </c:pt>
                <c:pt idx="4">
                  <c:v>3463.8</c:v>
                </c:pt>
                <c:pt idx="5">
                  <c:v>3423.6</c:v>
                </c:pt>
                <c:pt idx="6">
                  <c:v>3419.2</c:v>
                </c:pt>
                <c:pt idx="7">
                  <c:v>3419.2</c:v>
                </c:pt>
                <c:pt idx="8">
                  <c:v>3370.2</c:v>
                </c:pt>
                <c:pt idx="9">
                  <c:v>3370.2</c:v>
                </c:pt>
                <c:pt idx="10">
                  <c:v>3365.3</c:v>
                </c:pt>
                <c:pt idx="11">
                  <c:v>3342.5</c:v>
                </c:pt>
                <c:pt idx="12">
                  <c:v>3331.6</c:v>
                </c:pt>
                <c:pt idx="13">
                  <c:v>3306.1</c:v>
                </c:pt>
                <c:pt idx="14">
                  <c:v>3289.5</c:v>
                </c:pt>
                <c:pt idx="15">
                  <c:v>3280.8</c:v>
                </c:pt>
                <c:pt idx="16">
                  <c:v>3262.3</c:v>
                </c:pt>
                <c:pt idx="17">
                  <c:v>3254.7</c:v>
                </c:pt>
                <c:pt idx="18">
                  <c:v>3254.7</c:v>
                </c:pt>
                <c:pt idx="19">
                  <c:v>3245.4</c:v>
                </c:pt>
                <c:pt idx="20">
                  <c:v>3238.4</c:v>
                </c:pt>
                <c:pt idx="21">
                  <c:v>3236.1</c:v>
                </c:pt>
                <c:pt idx="22">
                  <c:v>3225.7</c:v>
                </c:pt>
                <c:pt idx="23">
                  <c:v>3213.3</c:v>
                </c:pt>
                <c:pt idx="24">
                  <c:v>3248.8</c:v>
                </c:pt>
                <c:pt idx="25">
                  <c:v>3265</c:v>
                </c:pt>
                <c:pt idx="26">
                  <c:v>3286.2</c:v>
                </c:pt>
                <c:pt idx="27">
                  <c:v>3334.4</c:v>
                </c:pt>
                <c:pt idx="28">
                  <c:v>3418.7</c:v>
                </c:pt>
                <c:pt idx="29">
                  <c:v>3472.7</c:v>
                </c:pt>
                <c:pt idx="30">
                  <c:v>3482.4</c:v>
                </c:pt>
                <c:pt idx="31">
                  <c:v>3514.9</c:v>
                </c:pt>
                <c:pt idx="32">
                  <c:v>3520.6</c:v>
                </c:pt>
                <c:pt idx="33">
                  <c:v>3556.7</c:v>
                </c:pt>
                <c:pt idx="34">
                  <c:v>3596.7</c:v>
                </c:pt>
                <c:pt idx="35">
                  <c:v>3626.6</c:v>
                </c:pt>
                <c:pt idx="36">
                  <c:v>3652</c:v>
                </c:pt>
                <c:pt idx="37">
                  <c:v>3653.1</c:v>
                </c:pt>
                <c:pt idx="38">
                  <c:v>3660.8</c:v>
                </c:pt>
                <c:pt idx="39">
                  <c:v>3667.9</c:v>
                </c:pt>
                <c:pt idx="40">
                  <c:v>3721.6</c:v>
                </c:pt>
                <c:pt idx="41">
                  <c:v>3734.8</c:v>
                </c:pt>
                <c:pt idx="42">
                  <c:v>3736</c:v>
                </c:pt>
                <c:pt idx="43">
                  <c:v>3755.6</c:v>
                </c:pt>
                <c:pt idx="44">
                  <c:v>3795.8</c:v>
                </c:pt>
                <c:pt idx="45">
                  <c:v>3795</c:v>
                </c:pt>
                <c:pt idx="46">
                  <c:v>3791.5</c:v>
                </c:pt>
                <c:pt idx="47">
                  <c:v>3792.1</c:v>
                </c:pt>
                <c:pt idx="48">
                  <c:v>3791.6</c:v>
                </c:pt>
                <c:pt idx="49">
                  <c:v>3792.6</c:v>
                </c:pt>
                <c:pt idx="50">
                  <c:v>3793.1</c:v>
                </c:pt>
                <c:pt idx="51">
                  <c:v>3773.8</c:v>
                </c:pt>
                <c:pt idx="52">
                  <c:v>3726.3</c:v>
                </c:pt>
                <c:pt idx="53">
                  <c:v>3722.4</c:v>
                </c:pt>
                <c:pt idx="54">
                  <c:v>3722.2</c:v>
                </c:pt>
                <c:pt idx="55">
                  <c:v>3715.8</c:v>
                </c:pt>
                <c:pt idx="56">
                  <c:v>3719.2</c:v>
                </c:pt>
                <c:pt idx="57">
                  <c:v>3715.3</c:v>
                </c:pt>
                <c:pt idx="58">
                  <c:v>3715.3</c:v>
                </c:pt>
                <c:pt idx="59">
                  <c:v>3691.3</c:v>
                </c:pt>
                <c:pt idx="60">
                  <c:v>3695.3</c:v>
                </c:pt>
                <c:pt idx="61">
                  <c:v>3695.2</c:v>
                </c:pt>
                <c:pt idx="62">
                  <c:v>3686.1</c:v>
                </c:pt>
                <c:pt idx="63">
                  <c:v>3707.9</c:v>
                </c:pt>
                <c:pt idx="64">
                  <c:v>3713.6</c:v>
                </c:pt>
                <c:pt idx="65">
                  <c:v>3755.3</c:v>
                </c:pt>
                <c:pt idx="66">
                  <c:v>3760.1</c:v>
                </c:pt>
                <c:pt idx="67">
                  <c:v>3760.1</c:v>
                </c:pt>
                <c:pt idx="68">
                  <c:v>3756.3</c:v>
                </c:pt>
                <c:pt idx="69">
                  <c:v>3757.8</c:v>
                </c:pt>
                <c:pt idx="70">
                  <c:v>3758.9</c:v>
                </c:pt>
                <c:pt idx="71">
                  <c:v>3758.9</c:v>
                </c:pt>
                <c:pt idx="72">
                  <c:v>3758.9</c:v>
                </c:pt>
                <c:pt idx="73">
                  <c:v>3750.2</c:v>
                </c:pt>
                <c:pt idx="74">
                  <c:v>3748.5</c:v>
                </c:pt>
                <c:pt idx="75">
                  <c:v>3716.5</c:v>
                </c:pt>
                <c:pt idx="76">
                  <c:v>3712.2</c:v>
                </c:pt>
                <c:pt idx="77">
                  <c:v>3709.8</c:v>
                </c:pt>
                <c:pt idx="78">
                  <c:v>3703</c:v>
                </c:pt>
                <c:pt idx="79">
                  <c:v>3695.2</c:v>
                </c:pt>
                <c:pt idx="80">
                  <c:v>3694.7</c:v>
                </c:pt>
                <c:pt idx="81">
                  <c:v>3692.5</c:v>
                </c:pt>
                <c:pt idx="82">
                  <c:v>3692.5</c:v>
                </c:pt>
                <c:pt idx="83">
                  <c:v>3691.8</c:v>
                </c:pt>
                <c:pt idx="84">
                  <c:v>3691.4</c:v>
                </c:pt>
                <c:pt idx="85">
                  <c:v>3699.8</c:v>
                </c:pt>
                <c:pt idx="86">
                  <c:v>3723.5</c:v>
                </c:pt>
                <c:pt idx="87">
                  <c:v>3720</c:v>
                </c:pt>
                <c:pt idx="88">
                  <c:v>3717.9</c:v>
                </c:pt>
                <c:pt idx="89">
                  <c:v>3728.7</c:v>
                </c:pt>
                <c:pt idx="90">
                  <c:v>3728.6</c:v>
                </c:pt>
                <c:pt idx="91">
                  <c:v>3728</c:v>
                </c:pt>
                <c:pt idx="92">
                  <c:v>3727.8</c:v>
                </c:pt>
                <c:pt idx="93">
                  <c:v>3740.8</c:v>
                </c:pt>
                <c:pt idx="94">
                  <c:v>3739.4</c:v>
                </c:pt>
                <c:pt idx="95">
                  <c:v>3755.6</c:v>
                </c:pt>
                <c:pt idx="96">
                  <c:v>3756.9</c:v>
                </c:pt>
                <c:pt idx="97">
                  <c:v>3752.5</c:v>
                </c:pt>
                <c:pt idx="98">
                  <c:v>3743.3</c:v>
                </c:pt>
                <c:pt idx="99">
                  <c:v>3745</c:v>
                </c:pt>
                <c:pt idx="100">
                  <c:v>3745.9</c:v>
                </c:pt>
                <c:pt idx="101">
                  <c:v>3730.5</c:v>
                </c:pt>
                <c:pt idx="102">
                  <c:v>3732.2</c:v>
                </c:pt>
                <c:pt idx="103">
                  <c:v>3736.8</c:v>
                </c:pt>
                <c:pt idx="104">
                  <c:v>3738.1</c:v>
                </c:pt>
                <c:pt idx="105">
                  <c:v>3738.2</c:v>
                </c:pt>
                <c:pt idx="106">
                  <c:v>3740.3</c:v>
                </c:pt>
                <c:pt idx="107">
                  <c:v>3740.3</c:v>
                </c:pt>
                <c:pt idx="108">
                  <c:v>3739.9</c:v>
                </c:pt>
                <c:pt idx="109">
                  <c:v>3727.5</c:v>
                </c:pt>
                <c:pt idx="110">
                  <c:v>3727.5</c:v>
                </c:pt>
                <c:pt idx="111">
                  <c:v>3725.2</c:v>
                </c:pt>
                <c:pt idx="112">
                  <c:v>3725.3</c:v>
                </c:pt>
                <c:pt idx="113">
                  <c:v>3721.2</c:v>
                </c:pt>
                <c:pt idx="114">
                  <c:v>3712.6</c:v>
                </c:pt>
                <c:pt idx="115">
                  <c:v>3712.6</c:v>
                </c:pt>
                <c:pt idx="116">
                  <c:v>3709.3</c:v>
                </c:pt>
                <c:pt idx="117">
                  <c:v>3706.4</c:v>
                </c:pt>
                <c:pt idx="118">
                  <c:v>3703.8</c:v>
                </c:pt>
                <c:pt idx="119">
                  <c:v>3702.2</c:v>
                </c:pt>
                <c:pt idx="120">
                  <c:v>3702.5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04-463A-B07D-0F5FA4E55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9045488"/>
        <c:axId val="1169028432"/>
      </c:lineChart>
      <c:dateAx>
        <c:axId val="1169045488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9028432"/>
        <c:crosses val="autoZero"/>
        <c:auto val="1"/>
        <c:lblOffset val="100"/>
        <c:baseTimeUnit val="days"/>
      </c:dateAx>
      <c:valAx>
        <c:axId val="116902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904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3"/>
          <c:order val="0"/>
          <c:tx>
            <c:strRef>
              <c:f>'Sheet1 (2)'!$E$2</c:f>
              <c:strCache>
                <c:ptCount val="1"/>
                <c:pt idx="0">
                  <c:v>主焦煤：外蒙古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'Sheet1 (2)'!$A$3:$A$123</c:f>
              <c:numCache>
                <c:formatCode>yyyy\-mm\-dd</c:formatCode>
                <c:ptCount val="121"/>
                <c:pt idx="0">
                  <c:v>44552</c:v>
                </c:pt>
                <c:pt idx="1">
                  <c:v>44551</c:v>
                </c:pt>
                <c:pt idx="2">
                  <c:v>44550</c:v>
                </c:pt>
                <c:pt idx="3">
                  <c:v>44547</c:v>
                </c:pt>
                <c:pt idx="4">
                  <c:v>44546</c:v>
                </c:pt>
                <c:pt idx="5">
                  <c:v>44545</c:v>
                </c:pt>
                <c:pt idx="6">
                  <c:v>44544</c:v>
                </c:pt>
                <c:pt idx="7">
                  <c:v>44543</c:v>
                </c:pt>
                <c:pt idx="8">
                  <c:v>44540</c:v>
                </c:pt>
                <c:pt idx="9">
                  <c:v>44539</c:v>
                </c:pt>
                <c:pt idx="10">
                  <c:v>44538</c:v>
                </c:pt>
                <c:pt idx="11">
                  <c:v>44537</c:v>
                </c:pt>
                <c:pt idx="12">
                  <c:v>44536</c:v>
                </c:pt>
                <c:pt idx="13">
                  <c:v>44533</c:v>
                </c:pt>
                <c:pt idx="14">
                  <c:v>44532</c:v>
                </c:pt>
                <c:pt idx="15">
                  <c:v>44531</c:v>
                </c:pt>
                <c:pt idx="16">
                  <c:v>44530</c:v>
                </c:pt>
                <c:pt idx="17">
                  <c:v>44529</c:v>
                </c:pt>
                <c:pt idx="18">
                  <c:v>44526</c:v>
                </c:pt>
                <c:pt idx="19">
                  <c:v>44525</c:v>
                </c:pt>
                <c:pt idx="20">
                  <c:v>44524</c:v>
                </c:pt>
                <c:pt idx="21">
                  <c:v>44523</c:v>
                </c:pt>
                <c:pt idx="22">
                  <c:v>44522</c:v>
                </c:pt>
                <c:pt idx="23">
                  <c:v>44519</c:v>
                </c:pt>
                <c:pt idx="24">
                  <c:v>44518</c:v>
                </c:pt>
                <c:pt idx="25">
                  <c:v>44517</c:v>
                </c:pt>
                <c:pt idx="26">
                  <c:v>44516</c:v>
                </c:pt>
                <c:pt idx="27">
                  <c:v>44515</c:v>
                </c:pt>
                <c:pt idx="28">
                  <c:v>44512</c:v>
                </c:pt>
                <c:pt idx="29">
                  <c:v>44511</c:v>
                </c:pt>
                <c:pt idx="30">
                  <c:v>44510</c:v>
                </c:pt>
                <c:pt idx="31">
                  <c:v>44509</c:v>
                </c:pt>
                <c:pt idx="32">
                  <c:v>44508</c:v>
                </c:pt>
                <c:pt idx="33">
                  <c:v>44505</c:v>
                </c:pt>
                <c:pt idx="34">
                  <c:v>44504</c:v>
                </c:pt>
                <c:pt idx="35">
                  <c:v>44503</c:v>
                </c:pt>
                <c:pt idx="36">
                  <c:v>44502</c:v>
                </c:pt>
                <c:pt idx="37">
                  <c:v>44501</c:v>
                </c:pt>
                <c:pt idx="38">
                  <c:v>44498</c:v>
                </c:pt>
                <c:pt idx="39">
                  <c:v>44497</c:v>
                </c:pt>
                <c:pt idx="40">
                  <c:v>44496</c:v>
                </c:pt>
                <c:pt idx="41">
                  <c:v>44495</c:v>
                </c:pt>
                <c:pt idx="42">
                  <c:v>44494</c:v>
                </c:pt>
                <c:pt idx="43">
                  <c:v>44491</c:v>
                </c:pt>
                <c:pt idx="44">
                  <c:v>44490</c:v>
                </c:pt>
                <c:pt idx="45">
                  <c:v>44489</c:v>
                </c:pt>
                <c:pt idx="46">
                  <c:v>44488</c:v>
                </c:pt>
                <c:pt idx="47">
                  <c:v>44487</c:v>
                </c:pt>
                <c:pt idx="48">
                  <c:v>44484</c:v>
                </c:pt>
                <c:pt idx="49">
                  <c:v>44483</c:v>
                </c:pt>
                <c:pt idx="50">
                  <c:v>44482</c:v>
                </c:pt>
                <c:pt idx="51">
                  <c:v>44481</c:v>
                </c:pt>
                <c:pt idx="52">
                  <c:v>44480</c:v>
                </c:pt>
                <c:pt idx="53">
                  <c:v>44478</c:v>
                </c:pt>
                <c:pt idx="54">
                  <c:v>44477</c:v>
                </c:pt>
                <c:pt idx="55">
                  <c:v>44469</c:v>
                </c:pt>
                <c:pt idx="56">
                  <c:v>44468</c:v>
                </c:pt>
                <c:pt idx="57">
                  <c:v>44467</c:v>
                </c:pt>
                <c:pt idx="58">
                  <c:v>44466</c:v>
                </c:pt>
                <c:pt idx="59">
                  <c:v>44465</c:v>
                </c:pt>
                <c:pt idx="60">
                  <c:v>44463</c:v>
                </c:pt>
                <c:pt idx="61">
                  <c:v>44462</c:v>
                </c:pt>
                <c:pt idx="62">
                  <c:v>44461</c:v>
                </c:pt>
                <c:pt idx="63">
                  <c:v>44457</c:v>
                </c:pt>
                <c:pt idx="64">
                  <c:v>44456</c:v>
                </c:pt>
                <c:pt idx="65">
                  <c:v>44455</c:v>
                </c:pt>
                <c:pt idx="66">
                  <c:v>44454</c:v>
                </c:pt>
                <c:pt idx="67">
                  <c:v>44453</c:v>
                </c:pt>
                <c:pt idx="68">
                  <c:v>44452</c:v>
                </c:pt>
                <c:pt idx="69">
                  <c:v>44449</c:v>
                </c:pt>
                <c:pt idx="70">
                  <c:v>44448</c:v>
                </c:pt>
                <c:pt idx="71">
                  <c:v>44447</c:v>
                </c:pt>
                <c:pt idx="72">
                  <c:v>44446</c:v>
                </c:pt>
                <c:pt idx="73">
                  <c:v>44445</c:v>
                </c:pt>
                <c:pt idx="74">
                  <c:v>44442</c:v>
                </c:pt>
                <c:pt idx="75">
                  <c:v>44441</c:v>
                </c:pt>
                <c:pt idx="76">
                  <c:v>44440</c:v>
                </c:pt>
                <c:pt idx="77">
                  <c:v>44439</c:v>
                </c:pt>
                <c:pt idx="78">
                  <c:v>44438</c:v>
                </c:pt>
                <c:pt idx="79">
                  <c:v>44435</c:v>
                </c:pt>
                <c:pt idx="80">
                  <c:v>44434</c:v>
                </c:pt>
                <c:pt idx="81">
                  <c:v>44433</c:v>
                </c:pt>
                <c:pt idx="82">
                  <c:v>44432</c:v>
                </c:pt>
                <c:pt idx="83">
                  <c:v>44431</c:v>
                </c:pt>
                <c:pt idx="84">
                  <c:v>44428</c:v>
                </c:pt>
                <c:pt idx="85">
                  <c:v>44427</c:v>
                </c:pt>
                <c:pt idx="86">
                  <c:v>44426</c:v>
                </c:pt>
                <c:pt idx="87">
                  <c:v>44425</c:v>
                </c:pt>
                <c:pt idx="88">
                  <c:v>44424</c:v>
                </c:pt>
                <c:pt idx="89">
                  <c:v>44421</c:v>
                </c:pt>
                <c:pt idx="90">
                  <c:v>44420</c:v>
                </c:pt>
                <c:pt idx="91">
                  <c:v>44419</c:v>
                </c:pt>
                <c:pt idx="92">
                  <c:v>44418</c:v>
                </c:pt>
                <c:pt idx="93">
                  <c:v>44417</c:v>
                </c:pt>
                <c:pt idx="94">
                  <c:v>44414</c:v>
                </c:pt>
                <c:pt idx="95">
                  <c:v>44413</c:v>
                </c:pt>
                <c:pt idx="96">
                  <c:v>44412</c:v>
                </c:pt>
                <c:pt idx="97">
                  <c:v>44411</c:v>
                </c:pt>
                <c:pt idx="98">
                  <c:v>44410</c:v>
                </c:pt>
                <c:pt idx="99">
                  <c:v>44407</c:v>
                </c:pt>
                <c:pt idx="100">
                  <c:v>44406</c:v>
                </c:pt>
                <c:pt idx="101">
                  <c:v>44405</c:v>
                </c:pt>
                <c:pt idx="102">
                  <c:v>44404</c:v>
                </c:pt>
                <c:pt idx="103">
                  <c:v>44403</c:v>
                </c:pt>
                <c:pt idx="104">
                  <c:v>44400</c:v>
                </c:pt>
                <c:pt idx="105">
                  <c:v>44399</c:v>
                </c:pt>
                <c:pt idx="106">
                  <c:v>44398</c:v>
                </c:pt>
                <c:pt idx="107">
                  <c:v>44397</c:v>
                </c:pt>
                <c:pt idx="108">
                  <c:v>44396</c:v>
                </c:pt>
                <c:pt idx="109">
                  <c:v>44393</c:v>
                </c:pt>
                <c:pt idx="110">
                  <c:v>44392</c:v>
                </c:pt>
                <c:pt idx="111">
                  <c:v>44391</c:v>
                </c:pt>
                <c:pt idx="112">
                  <c:v>44390</c:v>
                </c:pt>
                <c:pt idx="113">
                  <c:v>44389</c:v>
                </c:pt>
                <c:pt idx="114">
                  <c:v>44386</c:v>
                </c:pt>
                <c:pt idx="115">
                  <c:v>44385</c:v>
                </c:pt>
                <c:pt idx="116">
                  <c:v>44384</c:v>
                </c:pt>
                <c:pt idx="117">
                  <c:v>44383</c:v>
                </c:pt>
                <c:pt idx="118">
                  <c:v>44382</c:v>
                </c:pt>
                <c:pt idx="119">
                  <c:v>44379</c:v>
                </c:pt>
                <c:pt idx="120">
                  <c:v>44378</c:v>
                </c:pt>
              </c:numCache>
            </c:numRef>
          </c:cat>
          <c:val>
            <c:numRef>
              <c:f>'Sheet1 (2)'!$E$3:$E$123</c:f>
              <c:numCache>
                <c:formatCode>General</c:formatCode>
                <c:ptCount val="121"/>
                <c:pt idx="0">
                  <c:v>1750</c:v>
                </c:pt>
                <c:pt idx="1">
                  <c:v>1750</c:v>
                </c:pt>
                <c:pt idx="2">
                  <c:v>1750</c:v>
                </c:pt>
                <c:pt idx="3">
                  <c:v>1690</c:v>
                </c:pt>
                <c:pt idx="4">
                  <c:v>1690</c:v>
                </c:pt>
                <c:pt idx="5">
                  <c:v>1650</c:v>
                </c:pt>
                <c:pt idx="6">
                  <c:v>1650</c:v>
                </c:pt>
                <c:pt idx="7">
                  <c:v>1650</c:v>
                </c:pt>
                <c:pt idx="8">
                  <c:v>1650</c:v>
                </c:pt>
                <c:pt idx="9">
                  <c:v>1650</c:v>
                </c:pt>
                <c:pt idx="10">
                  <c:v>1650</c:v>
                </c:pt>
                <c:pt idx="11">
                  <c:v>1550</c:v>
                </c:pt>
                <c:pt idx="12">
                  <c:v>1550</c:v>
                </c:pt>
                <c:pt idx="13">
                  <c:v>1550</c:v>
                </c:pt>
                <c:pt idx="14">
                  <c:v>1415</c:v>
                </c:pt>
                <c:pt idx="15">
                  <c:v>1330</c:v>
                </c:pt>
                <c:pt idx="16">
                  <c:v>1330</c:v>
                </c:pt>
                <c:pt idx="17">
                  <c:v>1270</c:v>
                </c:pt>
                <c:pt idx="18">
                  <c:v>1280</c:v>
                </c:pt>
                <c:pt idx="19">
                  <c:v>1280</c:v>
                </c:pt>
                <c:pt idx="20">
                  <c:v>1350</c:v>
                </c:pt>
                <c:pt idx="21">
                  <c:v>1350</c:v>
                </c:pt>
                <c:pt idx="22">
                  <c:v>1290</c:v>
                </c:pt>
                <c:pt idx="23">
                  <c:v>1290</c:v>
                </c:pt>
                <c:pt idx="24">
                  <c:v>1290</c:v>
                </c:pt>
                <c:pt idx="25">
                  <c:v>1360</c:v>
                </c:pt>
                <c:pt idx="26">
                  <c:v>1415</c:v>
                </c:pt>
                <c:pt idx="27">
                  <c:v>1470</c:v>
                </c:pt>
                <c:pt idx="28">
                  <c:v>1470</c:v>
                </c:pt>
                <c:pt idx="29">
                  <c:v>1800</c:v>
                </c:pt>
                <c:pt idx="30">
                  <c:v>1975</c:v>
                </c:pt>
                <c:pt idx="31">
                  <c:v>1975</c:v>
                </c:pt>
                <c:pt idx="32">
                  <c:v>2430</c:v>
                </c:pt>
                <c:pt idx="33">
                  <c:v>2585</c:v>
                </c:pt>
                <c:pt idx="34">
                  <c:v>2700</c:v>
                </c:pt>
                <c:pt idx="35">
                  <c:v>2700</c:v>
                </c:pt>
                <c:pt idx="36">
                  <c:v>2800</c:v>
                </c:pt>
                <c:pt idx="37">
                  <c:v>2800</c:v>
                </c:pt>
                <c:pt idx="38">
                  <c:v>2800</c:v>
                </c:pt>
                <c:pt idx="39">
                  <c:v>2825</c:v>
                </c:pt>
                <c:pt idx="40">
                  <c:v>2825</c:v>
                </c:pt>
                <c:pt idx="41">
                  <c:v>2825</c:v>
                </c:pt>
                <c:pt idx="42">
                  <c:v>2850</c:v>
                </c:pt>
                <c:pt idx="43">
                  <c:v>2880</c:v>
                </c:pt>
                <c:pt idx="44">
                  <c:v>2900</c:v>
                </c:pt>
                <c:pt idx="45">
                  <c:v>2900</c:v>
                </c:pt>
                <c:pt idx="46">
                  <c:v>2900</c:v>
                </c:pt>
                <c:pt idx="47">
                  <c:v>2935</c:v>
                </c:pt>
                <c:pt idx="48">
                  <c:v>2900</c:v>
                </c:pt>
                <c:pt idx="49">
                  <c:v>2950</c:v>
                </c:pt>
                <c:pt idx="50">
                  <c:v>2950</c:v>
                </c:pt>
                <c:pt idx="51">
                  <c:v>2950</c:v>
                </c:pt>
                <c:pt idx="52">
                  <c:v>2950</c:v>
                </c:pt>
                <c:pt idx="53">
                  <c:v>3040</c:v>
                </c:pt>
                <c:pt idx="54">
                  <c:v>3050</c:v>
                </c:pt>
                <c:pt idx="55">
                  <c:v>3050</c:v>
                </c:pt>
                <c:pt idx="56">
                  <c:v>3050</c:v>
                </c:pt>
                <c:pt idx="57">
                  <c:v>3150</c:v>
                </c:pt>
                <c:pt idx="58">
                  <c:v>3150</c:v>
                </c:pt>
                <c:pt idx="59">
                  <c:v>3150</c:v>
                </c:pt>
                <c:pt idx="60">
                  <c:v>3150</c:v>
                </c:pt>
                <c:pt idx="61">
                  <c:v>3140</c:v>
                </c:pt>
                <c:pt idx="62">
                  <c:v>3120</c:v>
                </c:pt>
                <c:pt idx="63">
                  <c:v>3120</c:v>
                </c:pt>
                <c:pt idx="64">
                  <c:v>3120</c:v>
                </c:pt>
                <c:pt idx="65">
                  <c:v>3120</c:v>
                </c:pt>
                <c:pt idx="66">
                  <c:v>3000</c:v>
                </c:pt>
                <c:pt idx="67">
                  <c:v>3000</c:v>
                </c:pt>
                <c:pt idx="68">
                  <c:v>3000</c:v>
                </c:pt>
                <c:pt idx="69">
                  <c:v>2850</c:v>
                </c:pt>
                <c:pt idx="70">
                  <c:v>2850</c:v>
                </c:pt>
                <c:pt idx="71">
                  <c:v>2850</c:v>
                </c:pt>
                <c:pt idx="72">
                  <c:v>2800</c:v>
                </c:pt>
                <c:pt idx="73">
                  <c:v>2700</c:v>
                </c:pt>
                <c:pt idx="74">
                  <c:v>2600</c:v>
                </c:pt>
                <c:pt idx="75">
                  <c:v>2500</c:v>
                </c:pt>
                <c:pt idx="76">
                  <c:v>2500</c:v>
                </c:pt>
                <c:pt idx="77">
                  <c:v>2450</c:v>
                </c:pt>
                <c:pt idx="78">
                  <c:v>2450</c:v>
                </c:pt>
                <c:pt idx="79">
                  <c:v>2400</c:v>
                </c:pt>
                <c:pt idx="80">
                  <c:v>2300</c:v>
                </c:pt>
                <c:pt idx="81">
                  <c:v>2260</c:v>
                </c:pt>
                <c:pt idx="82">
                  <c:v>2180</c:v>
                </c:pt>
                <c:pt idx="83">
                  <c:v>2010</c:v>
                </c:pt>
                <c:pt idx="84">
                  <c:v>2010</c:v>
                </c:pt>
                <c:pt idx="85">
                  <c:v>1950</c:v>
                </c:pt>
                <c:pt idx="86">
                  <c:v>1950</c:v>
                </c:pt>
                <c:pt idx="87">
                  <c:v>1950</c:v>
                </c:pt>
                <c:pt idx="88">
                  <c:v>1950</c:v>
                </c:pt>
                <c:pt idx="89">
                  <c:v>1850</c:v>
                </c:pt>
                <c:pt idx="90">
                  <c:v>1850</c:v>
                </c:pt>
                <c:pt idx="91">
                  <c:v>1800</c:v>
                </c:pt>
                <c:pt idx="92">
                  <c:v>1800</c:v>
                </c:pt>
                <c:pt idx="93">
                  <c:v>1750</c:v>
                </c:pt>
                <c:pt idx="94">
                  <c:v>1750</c:v>
                </c:pt>
                <c:pt idx="95">
                  <c:v>1700</c:v>
                </c:pt>
                <c:pt idx="96">
                  <c:v>1700</c:v>
                </c:pt>
                <c:pt idx="97">
                  <c:v>1700</c:v>
                </c:pt>
                <c:pt idx="98">
                  <c:v>1680</c:v>
                </c:pt>
                <c:pt idx="99">
                  <c:v>1665</c:v>
                </c:pt>
                <c:pt idx="100">
                  <c:v>1665</c:v>
                </c:pt>
                <c:pt idx="101">
                  <c:v>1620</c:v>
                </c:pt>
                <c:pt idx="102">
                  <c:v>1620</c:v>
                </c:pt>
                <c:pt idx="103">
                  <c:v>1620</c:v>
                </c:pt>
                <c:pt idx="104">
                  <c:v>1620</c:v>
                </c:pt>
                <c:pt idx="105">
                  <c:v>1610</c:v>
                </c:pt>
                <c:pt idx="106">
                  <c:v>1610</c:v>
                </c:pt>
                <c:pt idx="107">
                  <c:v>1610</c:v>
                </c:pt>
                <c:pt idx="108">
                  <c:v>1610</c:v>
                </c:pt>
                <c:pt idx="109">
                  <c:v>1550</c:v>
                </c:pt>
                <c:pt idx="110">
                  <c:v>1550</c:v>
                </c:pt>
                <c:pt idx="111">
                  <c:v>1550</c:v>
                </c:pt>
                <c:pt idx="112">
                  <c:v>1550</c:v>
                </c:pt>
                <c:pt idx="113">
                  <c:v>1550</c:v>
                </c:pt>
                <c:pt idx="114">
                  <c:v>1550</c:v>
                </c:pt>
                <c:pt idx="115">
                  <c:v>1550</c:v>
                </c:pt>
                <c:pt idx="116">
                  <c:v>1550</c:v>
                </c:pt>
                <c:pt idx="117">
                  <c:v>1550</c:v>
                </c:pt>
                <c:pt idx="118">
                  <c:v>1550</c:v>
                </c:pt>
                <c:pt idx="119">
                  <c:v>1550</c:v>
                </c:pt>
                <c:pt idx="120">
                  <c:v>1550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0F-4D17-A5BF-5567F104AA71}"/>
            </c:ext>
          </c:extLst>
        </c:ser>
        <c:ser>
          <c:idx val="4"/>
          <c:order val="1"/>
          <c:tx>
            <c:strRef>
              <c:f>'Sheet1 (2)'!$F$2</c:f>
              <c:strCache>
                <c:ptCount val="1"/>
                <c:pt idx="0">
                  <c:v>主焦煤：吕梁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'Sheet1 (2)'!$A$3:$A$123</c:f>
              <c:numCache>
                <c:formatCode>yyyy\-mm\-dd</c:formatCode>
                <c:ptCount val="121"/>
                <c:pt idx="0">
                  <c:v>44552</c:v>
                </c:pt>
                <c:pt idx="1">
                  <c:v>44551</c:v>
                </c:pt>
                <c:pt idx="2">
                  <c:v>44550</c:v>
                </c:pt>
                <c:pt idx="3">
                  <c:v>44547</c:v>
                </c:pt>
                <c:pt idx="4">
                  <c:v>44546</c:v>
                </c:pt>
                <c:pt idx="5">
                  <c:v>44545</c:v>
                </c:pt>
                <c:pt idx="6">
                  <c:v>44544</c:v>
                </c:pt>
                <c:pt idx="7">
                  <c:v>44543</c:v>
                </c:pt>
                <c:pt idx="8">
                  <c:v>44540</c:v>
                </c:pt>
                <c:pt idx="9">
                  <c:v>44539</c:v>
                </c:pt>
                <c:pt idx="10">
                  <c:v>44538</c:v>
                </c:pt>
                <c:pt idx="11">
                  <c:v>44537</c:v>
                </c:pt>
                <c:pt idx="12">
                  <c:v>44536</c:v>
                </c:pt>
                <c:pt idx="13">
                  <c:v>44533</c:v>
                </c:pt>
                <c:pt idx="14">
                  <c:v>44532</c:v>
                </c:pt>
                <c:pt idx="15">
                  <c:v>44531</c:v>
                </c:pt>
                <c:pt idx="16">
                  <c:v>44530</c:v>
                </c:pt>
                <c:pt idx="17">
                  <c:v>44529</c:v>
                </c:pt>
                <c:pt idx="18">
                  <c:v>44526</c:v>
                </c:pt>
                <c:pt idx="19">
                  <c:v>44525</c:v>
                </c:pt>
                <c:pt idx="20">
                  <c:v>44524</c:v>
                </c:pt>
                <c:pt idx="21">
                  <c:v>44523</c:v>
                </c:pt>
                <c:pt idx="22">
                  <c:v>44522</c:v>
                </c:pt>
                <c:pt idx="23">
                  <c:v>44519</c:v>
                </c:pt>
                <c:pt idx="24">
                  <c:v>44518</c:v>
                </c:pt>
                <c:pt idx="25">
                  <c:v>44517</c:v>
                </c:pt>
                <c:pt idx="26">
                  <c:v>44516</c:v>
                </c:pt>
                <c:pt idx="27">
                  <c:v>44515</c:v>
                </c:pt>
                <c:pt idx="28">
                  <c:v>44512</c:v>
                </c:pt>
                <c:pt idx="29">
                  <c:v>44511</c:v>
                </c:pt>
                <c:pt idx="30">
                  <c:v>44510</c:v>
                </c:pt>
                <c:pt idx="31">
                  <c:v>44509</c:v>
                </c:pt>
                <c:pt idx="32">
                  <c:v>44508</c:v>
                </c:pt>
                <c:pt idx="33">
                  <c:v>44505</c:v>
                </c:pt>
                <c:pt idx="34">
                  <c:v>44504</c:v>
                </c:pt>
                <c:pt idx="35">
                  <c:v>44503</c:v>
                </c:pt>
                <c:pt idx="36">
                  <c:v>44502</c:v>
                </c:pt>
                <c:pt idx="37">
                  <c:v>44501</c:v>
                </c:pt>
                <c:pt idx="38">
                  <c:v>44498</c:v>
                </c:pt>
                <c:pt idx="39">
                  <c:v>44497</c:v>
                </c:pt>
                <c:pt idx="40">
                  <c:v>44496</c:v>
                </c:pt>
                <c:pt idx="41">
                  <c:v>44495</c:v>
                </c:pt>
                <c:pt idx="42">
                  <c:v>44494</c:v>
                </c:pt>
                <c:pt idx="43">
                  <c:v>44491</c:v>
                </c:pt>
                <c:pt idx="44">
                  <c:v>44490</c:v>
                </c:pt>
                <c:pt idx="45">
                  <c:v>44489</c:v>
                </c:pt>
                <c:pt idx="46">
                  <c:v>44488</c:v>
                </c:pt>
                <c:pt idx="47">
                  <c:v>44487</c:v>
                </c:pt>
                <c:pt idx="48">
                  <c:v>44484</c:v>
                </c:pt>
                <c:pt idx="49">
                  <c:v>44483</c:v>
                </c:pt>
                <c:pt idx="50">
                  <c:v>44482</c:v>
                </c:pt>
                <c:pt idx="51">
                  <c:v>44481</c:v>
                </c:pt>
                <c:pt idx="52">
                  <c:v>44480</c:v>
                </c:pt>
                <c:pt idx="53">
                  <c:v>44478</c:v>
                </c:pt>
                <c:pt idx="54">
                  <c:v>44477</c:v>
                </c:pt>
                <c:pt idx="55">
                  <c:v>44469</c:v>
                </c:pt>
                <c:pt idx="56">
                  <c:v>44468</c:v>
                </c:pt>
                <c:pt idx="57">
                  <c:v>44467</c:v>
                </c:pt>
                <c:pt idx="58">
                  <c:v>44466</c:v>
                </c:pt>
                <c:pt idx="59">
                  <c:v>44465</c:v>
                </c:pt>
                <c:pt idx="60">
                  <c:v>44463</c:v>
                </c:pt>
                <c:pt idx="61">
                  <c:v>44462</c:v>
                </c:pt>
                <c:pt idx="62">
                  <c:v>44461</c:v>
                </c:pt>
                <c:pt idx="63">
                  <c:v>44457</c:v>
                </c:pt>
                <c:pt idx="64">
                  <c:v>44456</c:v>
                </c:pt>
                <c:pt idx="65">
                  <c:v>44455</c:v>
                </c:pt>
                <c:pt idx="66">
                  <c:v>44454</c:v>
                </c:pt>
                <c:pt idx="67">
                  <c:v>44453</c:v>
                </c:pt>
                <c:pt idx="68">
                  <c:v>44452</c:v>
                </c:pt>
                <c:pt idx="69">
                  <c:v>44449</c:v>
                </c:pt>
                <c:pt idx="70">
                  <c:v>44448</c:v>
                </c:pt>
                <c:pt idx="71">
                  <c:v>44447</c:v>
                </c:pt>
                <c:pt idx="72">
                  <c:v>44446</c:v>
                </c:pt>
                <c:pt idx="73">
                  <c:v>44445</c:v>
                </c:pt>
                <c:pt idx="74">
                  <c:v>44442</c:v>
                </c:pt>
                <c:pt idx="75">
                  <c:v>44441</c:v>
                </c:pt>
                <c:pt idx="76">
                  <c:v>44440</c:v>
                </c:pt>
                <c:pt idx="77">
                  <c:v>44439</c:v>
                </c:pt>
                <c:pt idx="78">
                  <c:v>44438</c:v>
                </c:pt>
                <c:pt idx="79">
                  <c:v>44435</c:v>
                </c:pt>
                <c:pt idx="80">
                  <c:v>44434</c:v>
                </c:pt>
                <c:pt idx="81">
                  <c:v>44433</c:v>
                </c:pt>
                <c:pt idx="82">
                  <c:v>44432</c:v>
                </c:pt>
                <c:pt idx="83">
                  <c:v>44431</c:v>
                </c:pt>
                <c:pt idx="84">
                  <c:v>44428</c:v>
                </c:pt>
                <c:pt idx="85">
                  <c:v>44427</c:v>
                </c:pt>
                <c:pt idx="86">
                  <c:v>44426</c:v>
                </c:pt>
                <c:pt idx="87">
                  <c:v>44425</c:v>
                </c:pt>
                <c:pt idx="88">
                  <c:v>44424</c:v>
                </c:pt>
                <c:pt idx="89">
                  <c:v>44421</c:v>
                </c:pt>
                <c:pt idx="90">
                  <c:v>44420</c:v>
                </c:pt>
                <c:pt idx="91">
                  <c:v>44419</c:v>
                </c:pt>
                <c:pt idx="92">
                  <c:v>44418</c:v>
                </c:pt>
                <c:pt idx="93">
                  <c:v>44417</c:v>
                </c:pt>
                <c:pt idx="94">
                  <c:v>44414</c:v>
                </c:pt>
                <c:pt idx="95">
                  <c:v>44413</c:v>
                </c:pt>
                <c:pt idx="96">
                  <c:v>44412</c:v>
                </c:pt>
                <c:pt idx="97">
                  <c:v>44411</c:v>
                </c:pt>
                <c:pt idx="98">
                  <c:v>44410</c:v>
                </c:pt>
                <c:pt idx="99">
                  <c:v>44407</c:v>
                </c:pt>
                <c:pt idx="100">
                  <c:v>44406</c:v>
                </c:pt>
                <c:pt idx="101">
                  <c:v>44405</c:v>
                </c:pt>
                <c:pt idx="102">
                  <c:v>44404</c:v>
                </c:pt>
                <c:pt idx="103">
                  <c:v>44403</c:v>
                </c:pt>
                <c:pt idx="104">
                  <c:v>44400</c:v>
                </c:pt>
                <c:pt idx="105">
                  <c:v>44399</c:v>
                </c:pt>
                <c:pt idx="106">
                  <c:v>44398</c:v>
                </c:pt>
                <c:pt idx="107">
                  <c:v>44397</c:v>
                </c:pt>
                <c:pt idx="108">
                  <c:v>44396</c:v>
                </c:pt>
                <c:pt idx="109">
                  <c:v>44393</c:v>
                </c:pt>
                <c:pt idx="110">
                  <c:v>44392</c:v>
                </c:pt>
                <c:pt idx="111">
                  <c:v>44391</c:v>
                </c:pt>
                <c:pt idx="112">
                  <c:v>44390</c:v>
                </c:pt>
                <c:pt idx="113">
                  <c:v>44389</c:v>
                </c:pt>
                <c:pt idx="114">
                  <c:v>44386</c:v>
                </c:pt>
                <c:pt idx="115">
                  <c:v>44385</c:v>
                </c:pt>
                <c:pt idx="116">
                  <c:v>44384</c:v>
                </c:pt>
                <c:pt idx="117">
                  <c:v>44383</c:v>
                </c:pt>
                <c:pt idx="118">
                  <c:v>44382</c:v>
                </c:pt>
                <c:pt idx="119">
                  <c:v>44379</c:v>
                </c:pt>
                <c:pt idx="120">
                  <c:v>44378</c:v>
                </c:pt>
              </c:numCache>
            </c:numRef>
          </c:cat>
          <c:val>
            <c:numRef>
              <c:f>'Sheet1 (2)'!$F$3:$F$123</c:f>
              <c:numCache>
                <c:formatCode>General</c:formatCode>
                <c:ptCount val="121"/>
                <c:pt idx="0">
                  <c:v>2280</c:v>
                </c:pt>
                <c:pt idx="1">
                  <c:v>2280</c:v>
                </c:pt>
                <c:pt idx="2">
                  <c:v>2200</c:v>
                </c:pt>
                <c:pt idx="3">
                  <c:v>2200</c:v>
                </c:pt>
                <c:pt idx="4">
                  <c:v>2200</c:v>
                </c:pt>
                <c:pt idx="5">
                  <c:v>2200</c:v>
                </c:pt>
                <c:pt idx="6">
                  <c:v>2200</c:v>
                </c:pt>
                <c:pt idx="7">
                  <c:v>2200</c:v>
                </c:pt>
                <c:pt idx="8">
                  <c:v>2200</c:v>
                </c:pt>
                <c:pt idx="9">
                  <c:v>2200</c:v>
                </c:pt>
                <c:pt idx="10">
                  <c:v>2200</c:v>
                </c:pt>
                <c:pt idx="11">
                  <c:v>2200</c:v>
                </c:pt>
                <c:pt idx="12">
                  <c:v>2200</c:v>
                </c:pt>
                <c:pt idx="13">
                  <c:v>2200</c:v>
                </c:pt>
                <c:pt idx="14">
                  <c:v>2200</c:v>
                </c:pt>
                <c:pt idx="15">
                  <c:v>2200</c:v>
                </c:pt>
                <c:pt idx="16">
                  <c:v>2200</c:v>
                </c:pt>
                <c:pt idx="17">
                  <c:v>2200</c:v>
                </c:pt>
                <c:pt idx="18">
                  <c:v>2200</c:v>
                </c:pt>
                <c:pt idx="19">
                  <c:v>2600</c:v>
                </c:pt>
                <c:pt idx="20">
                  <c:v>2600</c:v>
                </c:pt>
                <c:pt idx="21">
                  <c:v>2600</c:v>
                </c:pt>
                <c:pt idx="22">
                  <c:v>2600</c:v>
                </c:pt>
                <c:pt idx="23">
                  <c:v>2600</c:v>
                </c:pt>
                <c:pt idx="24">
                  <c:v>2600</c:v>
                </c:pt>
                <c:pt idx="25">
                  <c:v>2600</c:v>
                </c:pt>
                <c:pt idx="26">
                  <c:v>3600</c:v>
                </c:pt>
                <c:pt idx="27">
                  <c:v>3600</c:v>
                </c:pt>
                <c:pt idx="28">
                  <c:v>3600</c:v>
                </c:pt>
                <c:pt idx="29">
                  <c:v>3600</c:v>
                </c:pt>
                <c:pt idx="30">
                  <c:v>3600</c:v>
                </c:pt>
                <c:pt idx="31">
                  <c:v>3600</c:v>
                </c:pt>
                <c:pt idx="32">
                  <c:v>4050</c:v>
                </c:pt>
                <c:pt idx="33">
                  <c:v>4050</c:v>
                </c:pt>
                <c:pt idx="34">
                  <c:v>4050</c:v>
                </c:pt>
                <c:pt idx="35">
                  <c:v>4050</c:v>
                </c:pt>
                <c:pt idx="36">
                  <c:v>4050</c:v>
                </c:pt>
                <c:pt idx="37">
                  <c:v>4050</c:v>
                </c:pt>
                <c:pt idx="38">
                  <c:v>4050</c:v>
                </c:pt>
                <c:pt idx="39">
                  <c:v>4050</c:v>
                </c:pt>
                <c:pt idx="40">
                  <c:v>4050</c:v>
                </c:pt>
                <c:pt idx="41">
                  <c:v>4050</c:v>
                </c:pt>
                <c:pt idx="42">
                  <c:v>4050</c:v>
                </c:pt>
                <c:pt idx="43">
                  <c:v>4050</c:v>
                </c:pt>
                <c:pt idx="44">
                  <c:v>4050</c:v>
                </c:pt>
                <c:pt idx="45">
                  <c:v>3950</c:v>
                </c:pt>
                <c:pt idx="46">
                  <c:v>3950</c:v>
                </c:pt>
                <c:pt idx="47">
                  <c:v>3950</c:v>
                </c:pt>
                <c:pt idx="48">
                  <c:v>3950</c:v>
                </c:pt>
                <c:pt idx="49">
                  <c:v>3950</c:v>
                </c:pt>
                <c:pt idx="50">
                  <c:v>4060</c:v>
                </c:pt>
                <c:pt idx="51">
                  <c:v>4060</c:v>
                </c:pt>
                <c:pt idx="52">
                  <c:v>4060</c:v>
                </c:pt>
                <c:pt idx="53">
                  <c:v>4060</c:v>
                </c:pt>
                <c:pt idx="54">
                  <c:v>4060</c:v>
                </c:pt>
                <c:pt idx="55">
                  <c:v>4100</c:v>
                </c:pt>
                <c:pt idx="56">
                  <c:v>4100</c:v>
                </c:pt>
                <c:pt idx="57">
                  <c:v>4100</c:v>
                </c:pt>
                <c:pt idx="58">
                  <c:v>4100</c:v>
                </c:pt>
                <c:pt idx="59">
                  <c:v>4100</c:v>
                </c:pt>
                <c:pt idx="60">
                  <c:v>4100</c:v>
                </c:pt>
                <c:pt idx="61">
                  <c:v>4100</c:v>
                </c:pt>
                <c:pt idx="62">
                  <c:v>4100</c:v>
                </c:pt>
                <c:pt idx="63">
                  <c:v>4100</c:v>
                </c:pt>
                <c:pt idx="64">
                  <c:v>4100</c:v>
                </c:pt>
                <c:pt idx="65">
                  <c:v>4100</c:v>
                </c:pt>
                <c:pt idx="66">
                  <c:v>4100</c:v>
                </c:pt>
                <c:pt idx="67">
                  <c:v>4100</c:v>
                </c:pt>
                <c:pt idx="68">
                  <c:v>4100</c:v>
                </c:pt>
                <c:pt idx="69">
                  <c:v>3900</c:v>
                </c:pt>
                <c:pt idx="70">
                  <c:v>3900</c:v>
                </c:pt>
                <c:pt idx="71">
                  <c:v>3900</c:v>
                </c:pt>
                <c:pt idx="72">
                  <c:v>3900</c:v>
                </c:pt>
                <c:pt idx="73">
                  <c:v>3900</c:v>
                </c:pt>
                <c:pt idx="74">
                  <c:v>3600</c:v>
                </c:pt>
                <c:pt idx="75">
                  <c:v>3700</c:v>
                </c:pt>
                <c:pt idx="76">
                  <c:v>3700</c:v>
                </c:pt>
                <c:pt idx="77">
                  <c:v>3700</c:v>
                </c:pt>
                <c:pt idx="78">
                  <c:v>3700</c:v>
                </c:pt>
                <c:pt idx="79">
                  <c:v>3700</c:v>
                </c:pt>
                <c:pt idx="80">
                  <c:v>3350</c:v>
                </c:pt>
                <c:pt idx="81">
                  <c:v>3350</c:v>
                </c:pt>
                <c:pt idx="82">
                  <c:v>3350</c:v>
                </c:pt>
                <c:pt idx="83">
                  <c:v>2900</c:v>
                </c:pt>
                <c:pt idx="84">
                  <c:v>2900</c:v>
                </c:pt>
                <c:pt idx="85">
                  <c:v>2900</c:v>
                </c:pt>
                <c:pt idx="86">
                  <c:v>2900</c:v>
                </c:pt>
                <c:pt idx="87">
                  <c:v>2900</c:v>
                </c:pt>
                <c:pt idx="88">
                  <c:v>2900</c:v>
                </c:pt>
                <c:pt idx="89">
                  <c:v>2700</c:v>
                </c:pt>
                <c:pt idx="90">
                  <c:v>2700</c:v>
                </c:pt>
                <c:pt idx="91">
                  <c:v>2700</c:v>
                </c:pt>
                <c:pt idx="92">
                  <c:v>2700</c:v>
                </c:pt>
                <c:pt idx="93">
                  <c:v>2700</c:v>
                </c:pt>
                <c:pt idx="94">
                  <c:v>2450</c:v>
                </c:pt>
                <c:pt idx="95">
                  <c:v>2450</c:v>
                </c:pt>
                <c:pt idx="96">
                  <c:v>2450</c:v>
                </c:pt>
                <c:pt idx="97">
                  <c:v>2450</c:v>
                </c:pt>
                <c:pt idx="98">
                  <c:v>2450</c:v>
                </c:pt>
                <c:pt idx="99">
                  <c:v>2450</c:v>
                </c:pt>
                <c:pt idx="100">
                  <c:v>2450</c:v>
                </c:pt>
                <c:pt idx="101">
                  <c:v>2450</c:v>
                </c:pt>
                <c:pt idx="102">
                  <c:v>2450</c:v>
                </c:pt>
                <c:pt idx="103">
                  <c:v>2450</c:v>
                </c:pt>
                <c:pt idx="104">
                  <c:v>2300</c:v>
                </c:pt>
                <c:pt idx="105">
                  <c:v>2300</c:v>
                </c:pt>
                <c:pt idx="106">
                  <c:v>2300</c:v>
                </c:pt>
                <c:pt idx="107">
                  <c:v>2300</c:v>
                </c:pt>
                <c:pt idx="108">
                  <c:v>2300</c:v>
                </c:pt>
                <c:pt idx="109">
                  <c:v>2150</c:v>
                </c:pt>
                <c:pt idx="110">
                  <c:v>2150</c:v>
                </c:pt>
                <c:pt idx="111">
                  <c:v>2150</c:v>
                </c:pt>
                <c:pt idx="112">
                  <c:v>2150</c:v>
                </c:pt>
                <c:pt idx="113">
                  <c:v>2150</c:v>
                </c:pt>
                <c:pt idx="114">
                  <c:v>2150</c:v>
                </c:pt>
                <c:pt idx="115">
                  <c:v>2150</c:v>
                </c:pt>
                <c:pt idx="116">
                  <c:v>2150</c:v>
                </c:pt>
                <c:pt idx="117">
                  <c:v>2150</c:v>
                </c:pt>
                <c:pt idx="118">
                  <c:v>2050</c:v>
                </c:pt>
                <c:pt idx="119">
                  <c:v>2050</c:v>
                </c:pt>
                <c:pt idx="120">
                  <c:v>2050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0F-4D17-A5BF-5567F104A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9045488"/>
        <c:axId val="1169028432"/>
      </c:lineChart>
      <c:dateAx>
        <c:axId val="116904548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9028432"/>
        <c:crosses val="autoZero"/>
        <c:auto val="1"/>
        <c:lblOffset val="100"/>
        <c:baseTimeUnit val="days"/>
      </c:dateAx>
      <c:valAx>
        <c:axId val="116902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904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886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01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714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863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537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662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971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316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910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098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657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535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753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12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2021/12/27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161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年经济的债务支撑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3733270"/>
              </p:ext>
            </p:extLst>
          </p:nvPr>
        </p:nvGraphicFramePr>
        <p:xfrm>
          <a:off x="265113" y="752683"/>
          <a:ext cx="57610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2965669"/>
              </p:ext>
            </p:extLst>
          </p:nvPr>
        </p:nvGraphicFramePr>
        <p:xfrm>
          <a:off x="6096000" y="2902704"/>
          <a:ext cx="5761037" cy="3378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171018"/>
              </p:ext>
            </p:extLst>
          </p:nvPr>
        </p:nvGraphicFramePr>
        <p:xfrm>
          <a:off x="6096000" y="769775"/>
          <a:ext cx="5761037" cy="2099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" name="工作表" r:id="rId6" imgW="6639082" imgH="2419350" progId="Excel.Sheet.12">
                  <p:embed/>
                </p:oleObj>
              </mc:Choice>
              <mc:Fallback>
                <p:oleObj name="工作表" r:id="rId6" imgW="6639082" imgH="2419350" progId="Excel.Sheet.12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96000" y="769775"/>
                        <a:ext cx="5761037" cy="2099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934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161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上半年投资好于下半年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图表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1145323"/>
              </p:ext>
            </p:extLst>
          </p:nvPr>
        </p:nvGraphicFramePr>
        <p:xfrm>
          <a:off x="334963" y="765175"/>
          <a:ext cx="1152207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599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1821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基建投资小幅好转，地产投资继续回落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599622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469830"/>
              </p:ext>
            </p:extLst>
          </p:nvPr>
        </p:nvGraphicFramePr>
        <p:xfrm>
          <a:off x="6096000" y="765176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4295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99616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一月份成交量确定性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大幅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下滑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412434"/>
              </p:ext>
            </p:extLst>
          </p:nvPr>
        </p:nvGraphicFramePr>
        <p:xfrm>
          <a:off x="265113" y="765176"/>
          <a:ext cx="11591925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0422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20155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淡季价格并不弱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606172"/>
              </p:ext>
            </p:extLst>
          </p:nvPr>
        </p:nvGraphicFramePr>
        <p:xfrm>
          <a:off x="587378" y="851199"/>
          <a:ext cx="11017244" cy="5278140"/>
        </p:xfrm>
        <a:graphic>
          <a:graphicData uri="http://schemas.openxmlformats.org/drawingml/2006/table">
            <a:tbl>
              <a:tblPr/>
              <a:tblGrid>
                <a:gridCol w="1573892">
                  <a:extLst>
                    <a:ext uri="{9D8B030D-6E8A-4147-A177-3AD203B41FA5}">
                      <a16:colId xmlns:a16="http://schemas.microsoft.com/office/drawing/2014/main" val="1338989887"/>
                    </a:ext>
                  </a:extLst>
                </a:gridCol>
                <a:gridCol w="1573892">
                  <a:extLst>
                    <a:ext uri="{9D8B030D-6E8A-4147-A177-3AD203B41FA5}">
                      <a16:colId xmlns:a16="http://schemas.microsoft.com/office/drawing/2014/main" val="2898406157"/>
                    </a:ext>
                  </a:extLst>
                </a:gridCol>
                <a:gridCol w="1573892">
                  <a:extLst>
                    <a:ext uri="{9D8B030D-6E8A-4147-A177-3AD203B41FA5}">
                      <a16:colId xmlns:a16="http://schemas.microsoft.com/office/drawing/2014/main" val="323313059"/>
                    </a:ext>
                  </a:extLst>
                </a:gridCol>
                <a:gridCol w="1573892">
                  <a:extLst>
                    <a:ext uri="{9D8B030D-6E8A-4147-A177-3AD203B41FA5}">
                      <a16:colId xmlns:a16="http://schemas.microsoft.com/office/drawing/2014/main" val="1896999617"/>
                    </a:ext>
                  </a:extLst>
                </a:gridCol>
                <a:gridCol w="1573892">
                  <a:extLst>
                    <a:ext uri="{9D8B030D-6E8A-4147-A177-3AD203B41FA5}">
                      <a16:colId xmlns:a16="http://schemas.microsoft.com/office/drawing/2014/main" val="3518448995"/>
                    </a:ext>
                  </a:extLst>
                </a:gridCol>
                <a:gridCol w="1573892">
                  <a:extLst>
                    <a:ext uri="{9D8B030D-6E8A-4147-A177-3AD203B41FA5}">
                      <a16:colId xmlns:a16="http://schemas.microsoft.com/office/drawing/2014/main" val="391441943"/>
                    </a:ext>
                  </a:extLst>
                </a:gridCol>
                <a:gridCol w="1573892">
                  <a:extLst>
                    <a:ext uri="{9D8B030D-6E8A-4147-A177-3AD203B41FA5}">
                      <a16:colId xmlns:a16="http://schemas.microsoft.com/office/drawing/2014/main" val="13272700"/>
                    </a:ext>
                  </a:extLst>
                </a:gridCol>
              </a:tblGrid>
              <a:tr h="35187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近年来</a:t>
                      </a:r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月份钢材价格涨跌情况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54604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2152728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72248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972749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485278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126500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466223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738722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107012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906165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724082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717684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762206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下跌次数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426274"/>
                  </a:ext>
                </a:extLst>
              </a:tr>
              <a:tr h="35187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下跌概率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36.36%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45.45%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45.45%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36.36%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54.55%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636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886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0381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支撑主要来自于贸易商补库需求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1708631"/>
              </p:ext>
            </p:extLst>
          </p:nvPr>
        </p:nvGraphicFramePr>
        <p:xfrm>
          <a:off x="266700" y="765175"/>
          <a:ext cx="115903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1899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66259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粗钢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产量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回升，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月份仍存小幅回升预期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342968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584694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98369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056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产量压减任务结束后的复产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82806"/>
              </p:ext>
            </p:extLst>
          </p:nvPr>
        </p:nvGraphicFramePr>
        <p:xfrm>
          <a:off x="587374" y="908050"/>
          <a:ext cx="11017250" cy="2484440"/>
        </p:xfrm>
        <a:graphic>
          <a:graphicData uri="http://schemas.openxmlformats.org/drawingml/2006/table">
            <a:tbl>
              <a:tblPr/>
              <a:tblGrid>
                <a:gridCol w="1846822">
                  <a:extLst>
                    <a:ext uri="{9D8B030D-6E8A-4147-A177-3AD203B41FA5}">
                      <a16:colId xmlns:a16="http://schemas.microsoft.com/office/drawing/2014/main" val="1561588630"/>
                    </a:ext>
                  </a:extLst>
                </a:gridCol>
                <a:gridCol w="2292607">
                  <a:extLst>
                    <a:ext uri="{9D8B030D-6E8A-4147-A177-3AD203B41FA5}">
                      <a16:colId xmlns:a16="http://schemas.microsoft.com/office/drawing/2014/main" val="2287483916"/>
                    </a:ext>
                  </a:extLst>
                </a:gridCol>
                <a:gridCol w="2292607">
                  <a:extLst>
                    <a:ext uri="{9D8B030D-6E8A-4147-A177-3AD203B41FA5}">
                      <a16:colId xmlns:a16="http://schemas.microsoft.com/office/drawing/2014/main" val="1724672"/>
                    </a:ext>
                  </a:extLst>
                </a:gridCol>
                <a:gridCol w="2292607">
                  <a:extLst>
                    <a:ext uri="{9D8B030D-6E8A-4147-A177-3AD203B41FA5}">
                      <a16:colId xmlns:a16="http://schemas.microsoft.com/office/drawing/2014/main" val="2403689120"/>
                    </a:ext>
                  </a:extLst>
                </a:gridCol>
                <a:gridCol w="2292607">
                  <a:extLst>
                    <a:ext uri="{9D8B030D-6E8A-4147-A177-3AD203B41FA5}">
                      <a16:colId xmlns:a16="http://schemas.microsoft.com/office/drawing/2014/main" val="900830517"/>
                    </a:ext>
                  </a:extLst>
                </a:gridCol>
              </a:tblGrid>
              <a:tr h="4968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：高炉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：电炉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401568"/>
                  </a:ext>
                </a:extLst>
              </a:tr>
              <a:tr h="49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2021-12-22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636992"/>
                  </a:ext>
                </a:extLst>
              </a:tr>
              <a:tr h="49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2021-11-30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245303"/>
                  </a:ext>
                </a:extLst>
              </a:tr>
              <a:tr h="4968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425876"/>
                  </a:ext>
                </a:extLst>
              </a:tr>
              <a:tr h="4968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-21.29%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-12.06%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-13.04%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-95.09%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02219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87375" y="3614871"/>
            <a:ext cx="1108618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从测算数据来看，目前钢厂仍有不错的利润，钢厂存在较强复产愿望，预计压减产量任务到期后，钢厂或存在相对密集的复产行为。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Mysteel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调研结果显示，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家钢厂总计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座高炉预计将在月内有复产计划，复产容积为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30690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立方米，日均增加铁水产量为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7.52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万吨。综合目前钢厂的排产节奏来看，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月份的全国日均铁水产量在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万吨左右波动，而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月份的全国日均铁水产量或将回归至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205-206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万吨左右。</a:t>
            </a:r>
          </a:p>
        </p:txBody>
      </p:sp>
    </p:spTree>
    <p:extLst>
      <p:ext uri="{BB962C8B-B14F-4D97-AF65-F5344CB8AC3E}">
        <p14:creationId xmlns:p14="http://schemas.microsoft.com/office/powerpoint/2010/main" val="266157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200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唐山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钢厂环保评级调整实际影响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51476"/>
              </p:ext>
            </p:extLst>
          </p:nvPr>
        </p:nvGraphicFramePr>
        <p:xfrm>
          <a:off x="336556" y="908836"/>
          <a:ext cx="11520479" cy="3524250"/>
        </p:xfrm>
        <a:graphic>
          <a:graphicData uri="http://schemas.openxmlformats.org/drawingml/2006/table">
            <a:tbl>
              <a:tblPr/>
              <a:tblGrid>
                <a:gridCol w="721727">
                  <a:extLst>
                    <a:ext uri="{9D8B030D-6E8A-4147-A177-3AD203B41FA5}">
                      <a16:colId xmlns:a16="http://schemas.microsoft.com/office/drawing/2014/main" val="1847524547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728459695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3255132218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2607406641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2493752080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2408254256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880890356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2866132737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2959079912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2509781484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1714858749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638491759"/>
                    </a:ext>
                  </a:extLst>
                </a:gridCol>
                <a:gridCol w="899896">
                  <a:extLst>
                    <a:ext uri="{9D8B030D-6E8A-4147-A177-3AD203B41FA5}">
                      <a16:colId xmlns:a16="http://schemas.microsoft.com/office/drawing/2014/main" val="3132665653"/>
                    </a:ext>
                  </a:extLst>
                </a:gridCol>
              </a:tblGrid>
              <a:tr h="587375">
                <a:tc gridSpan="1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级、</a:t>
                      </a: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级钢厂减排措施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99870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转炉（电炉）日出钢（炉）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烧结、球团限制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焦炉负荷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运输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17845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级别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橙色预警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橙色预警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橙色预警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橙色预警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红色预警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033127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级别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停国四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停国四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停国四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4620387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级别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停产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停产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停国四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停国四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停汽运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6787699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差异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921688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7058825" y="4537669"/>
            <a:ext cx="47982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ctr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数据来源：生态环境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重污染天气重点行业应急减排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措施技术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指南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8005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300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冬奥会时间好长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669431"/>
              </p:ext>
            </p:extLst>
          </p:nvPr>
        </p:nvGraphicFramePr>
        <p:xfrm>
          <a:off x="444384" y="777575"/>
          <a:ext cx="11263350" cy="2614912"/>
        </p:xfrm>
        <a:graphic>
          <a:graphicData uri="http://schemas.openxmlformats.org/drawingml/2006/table">
            <a:tbl>
              <a:tblPr/>
              <a:tblGrid>
                <a:gridCol w="1126335">
                  <a:extLst>
                    <a:ext uri="{9D8B030D-6E8A-4147-A177-3AD203B41FA5}">
                      <a16:colId xmlns:a16="http://schemas.microsoft.com/office/drawing/2014/main" val="1724954701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1089563899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1384651425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858813465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2139862889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286517466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2464967632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1577493386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3733322245"/>
                    </a:ext>
                  </a:extLst>
                </a:gridCol>
                <a:gridCol w="1126335">
                  <a:extLst>
                    <a:ext uri="{9D8B030D-6E8A-4147-A177-3AD203B41FA5}">
                      <a16:colId xmlns:a16="http://schemas.microsoft.com/office/drawing/2014/main" val="3706965695"/>
                    </a:ext>
                  </a:extLst>
                </a:gridCol>
              </a:tblGrid>
              <a:tr h="653728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冬奥会、冬残奥会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时间表（</a:t>
                      </a: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1.23-3.16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共计</a:t>
                      </a: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天）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670773"/>
                  </a:ext>
                </a:extLst>
              </a:tr>
              <a:tr h="65372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2994818"/>
                  </a:ext>
                </a:extLst>
              </a:tr>
              <a:tr h="65372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冬奥会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预开村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开村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闭幕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闭村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686433"/>
                  </a:ext>
                </a:extLst>
              </a:tr>
              <a:tr h="65372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冬残奥会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预开村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开村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闭幕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闭村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579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501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628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冬奥会期间限产或不如预期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图表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464663"/>
              </p:ext>
            </p:extLst>
          </p:nvPr>
        </p:nvGraphicFramePr>
        <p:xfrm>
          <a:off x="8616950" y="3392488"/>
          <a:ext cx="3240088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7690680"/>
              </p:ext>
            </p:extLst>
          </p:nvPr>
        </p:nvGraphicFramePr>
        <p:xfrm>
          <a:off x="336550" y="765175"/>
          <a:ext cx="8280400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9244147"/>
              </p:ext>
            </p:extLst>
          </p:nvPr>
        </p:nvGraphicFramePr>
        <p:xfrm>
          <a:off x="336551" y="3392488"/>
          <a:ext cx="8280400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矩形 2"/>
          <p:cNvSpPr/>
          <p:nvPr/>
        </p:nvSpPr>
        <p:spPr>
          <a:xfrm>
            <a:off x="880217" y="4221622"/>
            <a:ext cx="358923" cy="1410057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425619" y="4221622"/>
            <a:ext cx="358923" cy="1410057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13886" y="4221622"/>
            <a:ext cx="358923" cy="1410057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152830" y="5084748"/>
            <a:ext cx="136733" cy="273465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517872" y="844992"/>
            <a:ext cx="333916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近三年数据显示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月下旬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-3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月中旬空气扩散条件较差。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限产对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空气质量改善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的边际效用降低。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范围限产无意义。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2706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2629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原料成本支撑趋强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8371391"/>
              </p:ext>
            </p:extLst>
          </p:nvPr>
        </p:nvGraphicFramePr>
        <p:xfrm>
          <a:off x="336551" y="765175"/>
          <a:ext cx="5759450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729790"/>
              </p:ext>
            </p:extLst>
          </p:nvPr>
        </p:nvGraphicFramePr>
        <p:xfrm>
          <a:off x="6096001" y="765175"/>
          <a:ext cx="5761037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27679"/>
              </p:ext>
            </p:extLst>
          </p:nvPr>
        </p:nvGraphicFramePr>
        <p:xfrm>
          <a:off x="6554623" y="4574352"/>
          <a:ext cx="5238570" cy="1245335"/>
        </p:xfrm>
        <a:graphic>
          <a:graphicData uri="http://schemas.openxmlformats.org/drawingml/2006/table">
            <a:tbl>
              <a:tblPr/>
              <a:tblGrid>
                <a:gridCol w="873095">
                  <a:extLst>
                    <a:ext uri="{9D8B030D-6E8A-4147-A177-3AD203B41FA5}">
                      <a16:colId xmlns:a16="http://schemas.microsoft.com/office/drawing/2014/main" val="3413468768"/>
                    </a:ext>
                  </a:extLst>
                </a:gridCol>
                <a:gridCol w="873095">
                  <a:extLst>
                    <a:ext uri="{9D8B030D-6E8A-4147-A177-3AD203B41FA5}">
                      <a16:colId xmlns:a16="http://schemas.microsoft.com/office/drawing/2014/main" val="2086939042"/>
                    </a:ext>
                  </a:extLst>
                </a:gridCol>
                <a:gridCol w="873095">
                  <a:extLst>
                    <a:ext uri="{9D8B030D-6E8A-4147-A177-3AD203B41FA5}">
                      <a16:colId xmlns:a16="http://schemas.microsoft.com/office/drawing/2014/main" val="1104671255"/>
                    </a:ext>
                  </a:extLst>
                </a:gridCol>
                <a:gridCol w="873095">
                  <a:extLst>
                    <a:ext uri="{9D8B030D-6E8A-4147-A177-3AD203B41FA5}">
                      <a16:colId xmlns:a16="http://schemas.microsoft.com/office/drawing/2014/main" val="2056211414"/>
                    </a:ext>
                  </a:extLst>
                </a:gridCol>
                <a:gridCol w="873095">
                  <a:extLst>
                    <a:ext uri="{9D8B030D-6E8A-4147-A177-3AD203B41FA5}">
                      <a16:colId xmlns:a16="http://schemas.microsoft.com/office/drawing/2014/main" val="1743218200"/>
                    </a:ext>
                  </a:extLst>
                </a:gridCol>
                <a:gridCol w="873095">
                  <a:extLst>
                    <a:ext uri="{9D8B030D-6E8A-4147-A177-3AD203B41FA5}">
                      <a16:colId xmlns:a16="http://schemas.microsoft.com/office/drawing/2014/main" val="830124393"/>
                    </a:ext>
                  </a:extLst>
                </a:gridCol>
              </a:tblGrid>
              <a:tr h="2490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主焦煤</a:t>
                      </a:r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主焦煤</a:t>
                      </a:r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吕梁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899800"/>
                  </a:ext>
                </a:extLst>
              </a:tr>
              <a:tr h="24906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2021-12-22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3557.2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864.94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2583.2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54417"/>
                  </a:ext>
                </a:extLst>
              </a:tr>
              <a:tr h="2490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</a:t>
                      </a:r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个月低点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3213.3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680.61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659795"/>
                  </a:ext>
                </a:extLst>
              </a:tr>
              <a:tr h="2490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343.9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8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184.33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0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55223"/>
                  </a:ext>
                </a:extLst>
              </a:tr>
              <a:tr h="24906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27.08%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8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37.80%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61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019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10697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月份钢材价格稳中偏强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587374" y="777453"/>
            <a:ext cx="11017251" cy="3849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年钢材上半年需求好于下半年，节后大预期偏乐观。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FontTx/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冬奥会对供给、需求、运输的影响仍不确定，但冬奥会处于传统钢材需求淡季，因此对需求影响可能不大，主要影响在供给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但考虑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到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2021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年粗钢产量限制政策结束，预计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月份粗钢产量仍有小幅回升。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FontTx/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受粗钢产量回升影响，预计原燃料价格整体稳中偏强运行。</a:t>
            </a:r>
            <a:endParaRPr lang="zh-CN" altLang="en-US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一月份钢材价格需求端支撑来自于贸易商补库，在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大预期偏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乐观的情况下，一月份的复产预期及终端需求偏弱对整体钢价影响不大，预计钢价窄幅波动，稳中偏强概率较大。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关注冬奥会实际限产情况和新冠疫情的发展。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750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587374" y="777453"/>
            <a:ext cx="11120364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：炼焦煤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市场偏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强运行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，加强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预期管理，适时招标采购。动力煤市场持续疲软，快速响应市场、调整采购价格，预计将有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降幅。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：受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成本和需求恢复支撑，焦炭价格稳中偏强，关注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一月份钢厂复产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情况。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铁精粉：受需求改善预期影响，铁矿石价格震荡上行，保持各品种合理库存。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合金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：短期锰系合金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在成本支撑下低位震荡，下跌几无空间，南方合金厂面临持续亏损部分减产，而一月份钢厂在春节备货的需求下，部分钢厂进行双月采购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，需求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好转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。锰系合金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市场预计平稳或小幅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上涨。</a:t>
            </a:r>
            <a:endParaRPr lang="zh-CN" altLang="en-US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918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030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63854</TotalTime>
  <Words>2297</Words>
  <Application>Microsoft Office PowerPoint</Application>
  <PresentationFormat>宽屏</PresentationFormat>
  <Paragraphs>347</Paragraphs>
  <Slides>16</Slides>
  <Notes>15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Microsoft YaHei</vt:lpstr>
      <vt:lpstr>Microsoft YaHei</vt:lpstr>
      <vt:lpstr>微软雅黑 Light</vt:lpstr>
      <vt:lpstr>Arial</vt:lpstr>
      <vt:lpstr>1_Office 主题​​</vt:lpstr>
      <vt:lpstr>Office 主题​​</vt:lpstr>
      <vt:lpstr>工作表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2848</cp:revision>
  <dcterms:created xsi:type="dcterms:W3CDTF">2017-10-16T02:28:00Z</dcterms:created>
  <dcterms:modified xsi:type="dcterms:W3CDTF">2021-12-27T01:50:38Z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